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16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slideMasters/slideMaster170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173.xml" ContentType="application/vnd.openxmlformats-officedocument.presentationml.slideMaster+xml"/>
  <Override PartName="/ppt/slideMasters/slideMaster174.xml" ContentType="application/vnd.openxmlformats-officedocument.presentationml.slideMaster+xml"/>
  <Override PartName="/ppt/slideMasters/slideMaster175.xml" ContentType="application/vnd.openxmlformats-officedocument.presentationml.slideMaster+xml"/>
  <Override PartName="/ppt/slideMasters/slideMaster176.xml" ContentType="application/vnd.openxmlformats-officedocument.presentationml.slideMaster+xml"/>
  <Override PartName="/ppt/slideMasters/slideMaster177.xml" ContentType="application/vnd.openxmlformats-officedocument.presentationml.slideMaster+xml"/>
  <Override PartName="/ppt/slideMasters/slideMaster178.xml" ContentType="application/vnd.openxmlformats-officedocument.presentationml.slideMaster+xml"/>
  <Override PartName="/ppt/slideMasters/slideMaster179.xml" ContentType="application/vnd.openxmlformats-officedocument.presentationml.slideMaster+xml"/>
  <Override PartName="/ppt/slideMasters/slideMaster180.xml" ContentType="application/vnd.openxmlformats-officedocument.presentationml.slideMaster+xml"/>
  <Override PartName="/ppt/slideMasters/slideMaster181.xml" ContentType="application/vnd.openxmlformats-officedocument.presentationml.slideMaster+xml"/>
  <Override PartName="/ppt/slideMasters/slideMaster182.xml" ContentType="application/vnd.openxmlformats-officedocument.presentationml.slideMaster+xml"/>
  <Override PartName="/ppt/slideMasters/slideMaster183.xml" ContentType="application/vnd.openxmlformats-officedocument.presentationml.slideMaster+xml"/>
  <Override PartName="/ppt/slideMasters/slideMaster184.xml" ContentType="application/vnd.openxmlformats-officedocument.presentationml.slideMaster+xml"/>
  <Override PartName="/ppt/slideMasters/slideMaster185.xml" ContentType="application/vnd.openxmlformats-officedocument.presentationml.slideMaster+xml"/>
  <Override PartName="/ppt/slideMasters/slideMaster186.xml" ContentType="application/vnd.openxmlformats-officedocument.presentationml.slideMaster+xml"/>
  <Override PartName="/ppt/slideMasters/slideMaster187.xml" ContentType="application/vnd.openxmlformats-officedocument.presentationml.slideMaster+xml"/>
  <Override PartName="/ppt/slideMasters/slideMaster188.xml" ContentType="application/vnd.openxmlformats-officedocument.presentationml.slideMaster+xml"/>
  <Override PartName="/ppt/slideMasters/slideMaster189.xml" ContentType="application/vnd.openxmlformats-officedocument.presentationml.slideMaster+xml"/>
  <Override PartName="/ppt/slideMasters/slideMaster190.xml" ContentType="application/vnd.openxmlformats-officedocument.presentationml.slideMaster+xml"/>
  <Override PartName="/ppt/slideMasters/slideMaster191.xml" ContentType="application/vnd.openxmlformats-officedocument.presentationml.slideMaster+xml"/>
  <Override PartName="/ppt/slideMasters/slideMaster192.xml" ContentType="application/vnd.openxmlformats-officedocument.presentationml.slideMaster+xml"/>
  <Override PartName="/ppt/slideMasters/slideMaster193.xml" ContentType="application/vnd.openxmlformats-officedocument.presentationml.slideMaster+xml"/>
  <Override PartName="/ppt/slideMasters/slideMaster194.xml" ContentType="application/vnd.openxmlformats-officedocument.presentationml.slideMaster+xml"/>
  <Override PartName="/ppt/slideMasters/slideMaster195.xml" ContentType="application/vnd.openxmlformats-officedocument.presentationml.slideMaster+xml"/>
  <Override PartName="/ppt/slideMasters/slideMaster196.xml" ContentType="application/vnd.openxmlformats-officedocument.presentationml.slideMaster+xml"/>
  <Override PartName="/ppt/slideMasters/slideMaster197.xml" ContentType="application/vnd.openxmlformats-officedocument.presentationml.slideMaster+xml"/>
  <Override PartName="/ppt/slideMasters/slideMaster198.xml" ContentType="application/vnd.openxmlformats-officedocument.presentationml.slideMaster+xml"/>
  <Override PartName="/ppt/slideMasters/slideMaster199.xml" ContentType="application/vnd.openxmlformats-officedocument.presentationml.slideMaster+xml"/>
  <Override PartName="/ppt/slideMasters/slideMaster200.xml" ContentType="application/vnd.openxmlformats-officedocument.presentationml.slideMaster+xml"/>
  <Override PartName="/ppt/slideMasters/slideMaster201.xml" ContentType="application/vnd.openxmlformats-officedocument.presentationml.slideMaster+xml"/>
  <Override PartName="/ppt/slideMasters/slideMaster202.xml" ContentType="application/vnd.openxmlformats-officedocument.presentationml.slideMaster+xml"/>
  <Override PartName="/ppt/slideMasters/slideMaster203.xml" ContentType="application/vnd.openxmlformats-officedocument.presentationml.slideMaster+xml"/>
  <Override PartName="/ppt/slideMasters/slideMaster204.xml" ContentType="application/vnd.openxmlformats-officedocument.presentationml.slideMaster+xml"/>
  <Override PartName="/ppt/slideMasters/slideMaster205.xml" ContentType="application/vnd.openxmlformats-officedocument.presentationml.slideMaster+xml"/>
  <Override PartName="/ppt/slideMasters/slideMaster206.xml" ContentType="application/vnd.openxmlformats-officedocument.presentationml.slideMaster+xml"/>
  <Override PartName="/ppt/slideMasters/slideMaster207.xml" ContentType="application/vnd.openxmlformats-officedocument.presentationml.slideMaster+xml"/>
  <Override PartName="/ppt/slideMasters/slideMaster208.xml" ContentType="application/vnd.openxmlformats-officedocument.presentationml.slideMaster+xml"/>
  <Override PartName="/ppt/slideMasters/slideMaster209.xml" ContentType="application/vnd.openxmlformats-officedocument.presentationml.slideMaster+xml"/>
  <Override PartName="/ppt/slideMasters/slideMaster210.xml" ContentType="application/vnd.openxmlformats-officedocument.presentationml.slideMaster+xml"/>
  <Override PartName="/ppt/slideMasters/slideMaster211.xml" ContentType="application/vnd.openxmlformats-officedocument.presentationml.slideMaster+xml"/>
  <Override PartName="/ppt/slideMasters/slideMaster212.xml" ContentType="application/vnd.openxmlformats-officedocument.presentationml.slideMaster+xml"/>
  <Override PartName="/ppt/slideMasters/slideMaster213.xml" ContentType="application/vnd.openxmlformats-officedocument.presentationml.slideMaster+xml"/>
  <Override PartName="/ppt/slideMasters/slideMaster214.xml" ContentType="application/vnd.openxmlformats-officedocument.presentationml.slideMaster+xml"/>
  <Override PartName="/ppt/slideMasters/slideMaster215.xml" ContentType="application/vnd.openxmlformats-officedocument.presentationml.slideMaster+xml"/>
  <Override PartName="/ppt/slideMasters/slideMaster2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1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3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4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5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6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7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38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9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0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1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42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43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4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45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46.xml" ContentType="application/vnd.openxmlformats-officedocument.theme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theme/theme47.xml" ContentType="application/vnd.openxmlformats-officedocument.theme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48.xml" ContentType="application/vnd.openxmlformats-officedocument.theme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49.xml" ContentType="application/vnd.openxmlformats-officedocument.theme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50.xml" ContentType="application/vnd.openxmlformats-officedocument.theme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1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2.xml" ContentType="application/vnd.openxmlformats-officedocument.theme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theme/theme53.xml" ContentType="application/vnd.openxmlformats-officedocument.theme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theme/theme54.xml" ContentType="application/vnd.openxmlformats-officedocument.theme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55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theme/theme56.xml" ContentType="application/vnd.openxmlformats-officedocument.theme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theme/theme57.xml" ContentType="application/vnd.openxmlformats-officedocument.theme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theme/theme58.xml" ContentType="application/vnd.openxmlformats-officedocument.theme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theme/theme59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theme/theme60.xml" ContentType="application/vnd.openxmlformats-officedocument.theme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theme/theme61.xml" ContentType="application/vnd.openxmlformats-officedocument.theme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62.xml" ContentType="application/vnd.openxmlformats-officedocument.theme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theme/theme63.xml" ContentType="application/vnd.openxmlformats-officedocument.theme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theme/theme64.xml" ContentType="application/vnd.openxmlformats-officedocument.theme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theme/theme65.xml" ContentType="application/vnd.openxmlformats-officedocument.theme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66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theme/theme67.xml" ContentType="application/vnd.openxmlformats-officedocument.theme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theme/theme68.xml" ContentType="application/vnd.openxmlformats-officedocument.theme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theme/theme69.xml" ContentType="application/vnd.openxmlformats-officedocument.theme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theme/theme70.xml" ContentType="application/vnd.openxmlformats-officedocument.theme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theme/theme71.xml" ContentType="application/vnd.openxmlformats-officedocument.theme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theme/theme72.xml" ContentType="application/vnd.openxmlformats-officedocument.theme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theme/theme73.xml" ContentType="application/vnd.openxmlformats-officedocument.theme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74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theme/theme75.xml" ContentType="application/vnd.openxmlformats-officedocument.theme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theme/theme76.xml" ContentType="application/vnd.openxmlformats-officedocument.theme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theme/theme77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theme/theme78.xml" ContentType="application/vnd.openxmlformats-officedocument.theme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theme/theme79.xml" ContentType="application/vnd.openxmlformats-officedocument.theme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theme/theme80.xml" ContentType="application/vnd.openxmlformats-officedocument.theme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theme/theme81.xml" ContentType="application/vnd.openxmlformats-officedocument.theme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theme/theme82.xml" ContentType="application/vnd.openxmlformats-officedocument.theme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theme/theme83.xml" ContentType="application/vnd.openxmlformats-officedocument.theme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theme/theme84.xml" ContentType="application/vnd.openxmlformats-officedocument.theme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theme/theme85.xml" ContentType="application/vnd.openxmlformats-officedocument.theme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theme/theme86.xml" ContentType="application/vnd.openxmlformats-officedocument.theme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theme/theme87.xml" ContentType="application/vnd.openxmlformats-officedocument.theme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theme/theme88.xml" ContentType="application/vnd.openxmlformats-officedocument.theme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theme/theme89.xml" ContentType="application/vnd.openxmlformats-officedocument.theme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theme/theme90.xml" ContentType="application/vnd.openxmlformats-officedocument.theme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theme/theme91.xml" ContentType="application/vnd.openxmlformats-officedocument.theme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theme/theme92.xml" ContentType="application/vnd.openxmlformats-officedocument.theme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theme/theme93.xml" ContentType="application/vnd.openxmlformats-officedocument.theme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theme/theme94.xml" ContentType="application/vnd.openxmlformats-officedocument.theme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theme/theme95.xml" ContentType="application/vnd.openxmlformats-officedocument.theme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theme/theme96.xml" ContentType="application/vnd.openxmlformats-officedocument.theme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theme/theme97.xml" ContentType="application/vnd.openxmlformats-officedocument.theme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theme/theme98.xml" ContentType="application/vnd.openxmlformats-officedocument.theme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theme/theme99.xml" ContentType="application/vnd.openxmlformats-officedocument.theme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theme/theme100.xml" ContentType="application/vnd.openxmlformats-officedocument.theme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theme/theme101.xml" ContentType="application/vnd.openxmlformats-officedocument.theme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theme/theme102.xml" ContentType="application/vnd.openxmlformats-officedocument.theme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theme/theme103.xml" ContentType="application/vnd.openxmlformats-officedocument.theme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theme/theme104.xml" ContentType="application/vnd.openxmlformats-officedocument.theme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theme/theme105.xml" ContentType="application/vnd.openxmlformats-officedocument.theme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theme/theme106.xml" ContentType="application/vnd.openxmlformats-officedocument.theme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theme/theme107.xml" ContentType="application/vnd.openxmlformats-officedocument.theme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theme/theme108.xml" ContentType="application/vnd.openxmlformats-officedocument.theme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theme/theme109.xml" ContentType="application/vnd.openxmlformats-officedocument.theme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theme/theme110.xml" ContentType="application/vnd.openxmlformats-officedocument.theme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theme/theme111.xml" ContentType="application/vnd.openxmlformats-officedocument.theme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theme/theme112.xml" ContentType="application/vnd.openxmlformats-officedocument.theme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theme/theme113.xml" ContentType="application/vnd.openxmlformats-officedocument.theme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theme/theme114.xml" ContentType="application/vnd.openxmlformats-officedocument.theme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theme/theme115.xml" ContentType="application/vnd.openxmlformats-officedocument.theme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theme/theme116.xml" ContentType="application/vnd.openxmlformats-officedocument.theme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theme/theme117.xml" ContentType="application/vnd.openxmlformats-officedocument.theme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theme/theme118.xml" ContentType="application/vnd.openxmlformats-officedocument.theme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theme/theme119.xml" ContentType="application/vnd.openxmlformats-officedocument.theme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theme/theme120.xml" ContentType="application/vnd.openxmlformats-officedocument.theme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theme/theme121.xml" ContentType="application/vnd.openxmlformats-officedocument.theme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theme/theme122.xml" ContentType="application/vnd.openxmlformats-officedocument.theme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theme/theme123.xml" ContentType="application/vnd.openxmlformats-officedocument.theme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theme/theme124.xml" ContentType="application/vnd.openxmlformats-officedocument.theme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theme/theme125.xml" ContentType="application/vnd.openxmlformats-officedocument.theme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theme/theme126.xml" ContentType="application/vnd.openxmlformats-officedocument.theme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theme/theme127.xml" ContentType="application/vnd.openxmlformats-officedocument.theme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theme/theme128.xml" ContentType="application/vnd.openxmlformats-officedocument.theme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theme/theme129.xml" ContentType="application/vnd.openxmlformats-officedocument.theme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theme/theme130.xml" ContentType="application/vnd.openxmlformats-officedocument.theme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theme/theme131.xml" ContentType="application/vnd.openxmlformats-officedocument.theme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theme/theme132.xml" ContentType="application/vnd.openxmlformats-officedocument.theme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theme/theme133.xml" ContentType="application/vnd.openxmlformats-officedocument.theme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theme/theme134.xml" ContentType="application/vnd.openxmlformats-officedocument.theme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theme/theme135.xml" ContentType="application/vnd.openxmlformats-officedocument.theme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theme/theme136.xml" ContentType="application/vnd.openxmlformats-officedocument.theme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theme/theme137.xml" ContentType="application/vnd.openxmlformats-officedocument.theme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theme/theme138.xml" ContentType="application/vnd.openxmlformats-officedocument.theme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theme/theme139.xml" ContentType="application/vnd.openxmlformats-officedocument.theme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theme/theme140.xml" ContentType="application/vnd.openxmlformats-officedocument.theme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theme/theme141.xml" ContentType="application/vnd.openxmlformats-officedocument.theme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theme/theme142.xml" ContentType="application/vnd.openxmlformats-officedocument.theme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theme/theme143.xml" ContentType="application/vnd.openxmlformats-officedocument.theme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theme/theme144.xml" ContentType="application/vnd.openxmlformats-officedocument.theme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theme/theme145.xml" ContentType="application/vnd.openxmlformats-officedocument.theme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theme/theme146.xml" ContentType="application/vnd.openxmlformats-officedocument.theme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theme/theme147.xml" ContentType="application/vnd.openxmlformats-officedocument.theme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theme/theme148.xml" ContentType="application/vnd.openxmlformats-officedocument.theme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theme/theme149.xml" ContentType="application/vnd.openxmlformats-officedocument.theme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theme/theme150.xml" ContentType="application/vnd.openxmlformats-officedocument.theme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theme/theme151.xml" ContentType="application/vnd.openxmlformats-officedocument.theme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theme/theme152.xml" ContentType="application/vnd.openxmlformats-officedocument.theme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theme/theme153.xml" ContentType="application/vnd.openxmlformats-officedocument.theme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theme/theme154.xml" ContentType="application/vnd.openxmlformats-officedocument.theme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theme/theme155.xml" ContentType="application/vnd.openxmlformats-officedocument.theme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theme/theme156.xml" ContentType="application/vnd.openxmlformats-officedocument.theme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theme/theme157.xml" ContentType="application/vnd.openxmlformats-officedocument.theme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theme/theme158.xml" ContentType="application/vnd.openxmlformats-officedocument.theme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theme/theme159.xml" ContentType="application/vnd.openxmlformats-officedocument.theme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slideLayouts/slideLayout1920.xml" ContentType="application/vnd.openxmlformats-officedocument.presentationml.slideLayout+xml"/>
  <Override PartName="/ppt/theme/theme160.xml" ContentType="application/vnd.openxmlformats-officedocument.theme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slideLayouts/slideLayout1932.xml" ContentType="application/vnd.openxmlformats-officedocument.presentationml.slideLayout+xml"/>
  <Override PartName="/ppt/theme/theme161.xml" ContentType="application/vnd.openxmlformats-officedocument.theme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slideLayouts/slideLayout1939.xml" ContentType="application/vnd.openxmlformats-officedocument.presentationml.slideLayout+xml"/>
  <Override PartName="/ppt/slideLayouts/slideLayout1940.xml" ContentType="application/vnd.openxmlformats-officedocument.presentationml.slideLayout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theme/theme162.xml" ContentType="application/vnd.openxmlformats-officedocument.theme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slideLayouts/slideLayout1953.xml" ContentType="application/vnd.openxmlformats-officedocument.presentationml.slideLayout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theme/theme163.xml" ContentType="application/vnd.openxmlformats-officedocument.theme+xml"/>
  <Override PartName="/ppt/slideLayouts/slideLayout1957.xml" ContentType="application/vnd.openxmlformats-officedocument.presentationml.slideLayout+xml"/>
  <Override PartName="/ppt/slideLayouts/slideLayout1958.xml" ContentType="application/vnd.openxmlformats-officedocument.presentationml.slideLayout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slideLayouts/slideLayout1964.xml" ContentType="application/vnd.openxmlformats-officedocument.presentationml.slideLayout+xml"/>
  <Override PartName="/ppt/slideLayouts/slideLayout1965.xml" ContentType="application/vnd.openxmlformats-officedocument.presentationml.slideLayout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theme/theme164.xml" ContentType="application/vnd.openxmlformats-officedocument.theme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slideLayouts/slideLayout1978.xml" ContentType="application/vnd.openxmlformats-officedocument.presentationml.slideLayout+xml"/>
  <Override PartName="/ppt/slideLayouts/slideLayout1979.xml" ContentType="application/vnd.openxmlformats-officedocument.presentationml.slideLayout+xml"/>
  <Override PartName="/ppt/slideLayouts/slideLayout1980.xml" ContentType="application/vnd.openxmlformats-officedocument.presentationml.slideLayout+xml"/>
  <Override PartName="/ppt/theme/theme165.xml" ContentType="application/vnd.openxmlformats-officedocument.theme+xml"/>
  <Override PartName="/ppt/slideLayouts/slideLayout1981.xml" ContentType="application/vnd.openxmlformats-officedocument.presentationml.slideLayout+xml"/>
  <Override PartName="/ppt/slideLayouts/slideLayout1982.xml" ContentType="application/vnd.openxmlformats-officedocument.presentationml.slideLayout+xml"/>
  <Override PartName="/ppt/slideLayouts/slideLayout1983.xml" ContentType="application/vnd.openxmlformats-officedocument.presentationml.slideLayout+xml"/>
  <Override PartName="/ppt/slideLayouts/slideLayout1984.xml" ContentType="application/vnd.openxmlformats-officedocument.presentationml.slideLayout+xml"/>
  <Override PartName="/ppt/slideLayouts/slideLayout1985.xml" ContentType="application/vnd.openxmlformats-officedocument.presentationml.slideLayout+xml"/>
  <Override PartName="/ppt/slideLayouts/slideLayout1986.xml" ContentType="application/vnd.openxmlformats-officedocument.presentationml.slideLayout+xml"/>
  <Override PartName="/ppt/slideLayouts/slideLayout1987.xml" ContentType="application/vnd.openxmlformats-officedocument.presentationml.slideLayout+xml"/>
  <Override PartName="/ppt/slideLayouts/slideLayout1988.xml" ContentType="application/vnd.openxmlformats-officedocument.presentationml.slideLayout+xml"/>
  <Override PartName="/ppt/slideLayouts/slideLayout1989.xml" ContentType="application/vnd.openxmlformats-officedocument.presentationml.slideLayout+xml"/>
  <Override PartName="/ppt/slideLayouts/slideLayout1990.xml" ContentType="application/vnd.openxmlformats-officedocument.presentationml.slideLayout+xml"/>
  <Override PartName="/ppt/slideLayouts/slideLayout1991.xml" ContentType="application/vnd.openxmlformats-officedocument.presentationml.slideLayout+xml"/>
  <Override PartName="/ppt/slideLayouts/slideLayout1992.xml" ContentType="application/vnd.openxmlformats-officedocument.presentationml.slideLayout+xml"/>
  <Override PartName="/ppt/theme/theme166.xml" ContentType="application/vnd.openxmlformats-officedocument.theme+xml"/>
  <Override PartName="/ppt/slideLayouts/slideLayout1993.xml" ContentType="application/vnd.openxmlformats-officedocument.presentationml.slideLayout+xml"/>
  <Override PartName="/ppt/slideLayouts/slideLayout1994.xml" ContentType="application/vnd.openxmlformats-officedocument.presentationml.slideLayout+xml"/>
  <Override PartName="/ppt/slideLayouts/slideLayout1995.xml" ContentType="application/vnd.openxmlformats-officedocument.presentationml.slideLayout+xml"/>
  <Override PartName="/ppt/slideLayouts/slideLayout1996.xml" ContentType="application/vnd.openxmlformats-officedocument.presentationml.slideLayout+xml"/>
  <Override PartName="/ppt/slideLayouts/slideLayout1997.xml" ContentType="application/vnd.openxmlformats-officedocument.presentationml.slideLayout+xml"/>
  <Override PartName="/ppt/slideLayouts/slideLayout1998.xml" ContentType="application/vnd.openxmlformats-officedocument.presentationml.slideLayout+xml"/>
  <Override PartName="/ppt/slideLayouts/slideLayout1999.xml" ContentType="application/vnd.openxmlformats-officedocument.presentationml.slideLayout+xml"/>
  <Override PartName="/ppt/slideLayouts/slideLayout2000.xml" ContentType="application/vnd.openxmlformats-officedocument.presentationml.slideLayout+xml"/>
  <Override PartName="/ppt/slideLayouts/slideLayout2001.xml" ContentType="application/vnd.openxmlformats-officedocument.presentationml.slideLayout+xml"/>
  <Override PartName="/ppt/slideLayouts/slideLayout2002.xml" ContentType="application/vnd.openxmlformats-officedocument.presentationml.slideLayout+xml"/>
  <Override PartName="/ppt/slideLayouts/slideLayout2003.xml" ContentType="application/vnd.openxmlformats-officedocument.presentationml.slideLayout+xml"/>
  <Override PartName="/ppt/slideLayouts/slideLayout2004.xml" ContentType="application/vnd.openxmlformats-officedocument.presentationml.slideLayout+xml"/>
  <Override PartName="/ppt/theme/theme167.xml" ContentType="application/vnd.openxmlformats-officedocument.theme+xml"/>
  <Override PartName="/ppt/slideLayouts/slideLayout2005.xml" ContentType="application/vnd.openxmlformats-officedocument.presentationml.slideLayout+xml"/>
  <Override PartName="/ppt/slideLayouts/slideLayout2006.xml" ContentType="application/vnd.openxmlformats-officedocument.presentationml.slideLayout+xml"/>
  <Override PartName="/ppt/slideLayouts/slideLayout2007.xml" ContentType="application/vnd.openxmlformats-officedocument.presentationml.slideLayout+xml"/>
  <Override PartName="/ppt/slideLayouts/slideLayout2008.xml" ContentType="application/vnd.openxmlformats-officedocument.presentationml.slideLayout+xml"/>
  <Override PartName="/ppt/slideLayouts/slideLayout2009.xml" ContentType="application/vnd.openxmlformats-officedocument.presentationml.slideLayout+xml"/>
  <Override PartName="/ppt/slideLayouts/slideLayout2010.xml" ContentType="application/vnd.openxmlformats-officedocument.presentationml.slideLayout+xml"/>
  <Override PartName="/ppt/slideLayouts/slideLayout2011.xml" ContentType="application/vnd.openxmlformats-officedocument.presentationml.slideLayout+xml"/>
  <Override PartName="/ppt/slideLayouts/slideLayout2012.xml" ContentType="application/vnd.openxmlformats-officedocument.presentationml.slideLayout+xml"/>
  <Override PartName="/ppt/slideLayouts/slideLayout2013.xml" ContentType="application/vnd.openxmlformats-officedocument.presentationml.slideLayout+xml"/>
  <Override PartName="/ppt/slideLayouts/slideLayout2014.xml" ContentType="application/vnd.openxmlformats-officedocument.presentationml.slideLayout+xml"/>
  <Override PartName="/ppt/slideLayouts/slideLayout2015.xml" ContentType="application/vnd.openxmlformats-officedocument.presentationml.slideLayout+xml"/>
  <Override PartName="/ppt/slideLayouts/slideLayout2016.xml" ContentType="application/vnd.openxmlformats-officedocument.presentationml.slideLayout+xml"/>
  <Override PartName="/ppt/theme/theme168.xml" ContentType="application/vnd.openxmlformats-officedocument.theme+xml"/>
  <Override PartName="/ppt/slideLayouts/slideLayout2017.xml" ContentType="application/vnd.openxmlformats-officedocument.presentationml.slideLayout+xml"/>
  <Override PartName="/ppt/slideLayouts/slideLayout2018.xml" ContentType="application/vnd.openxmlformats-officedocument.presentationml.slideLayout+xml"/>
  <Override PartName="/ppt/slideLayouts/slideLayout2019.xml" ContentType="application/vnd.openxmlformats-officedocument.presentationml.slideLayout+xml"/>
  <Override PartName="/ppt/slideLayouts/slideLayout2020.xml" ContentType="application/vnd.openxmlformats-officedocument.presentationml.slideLayout+xml"/>
  <Override PartName="/ppt/slideLayouts/slideLayout2021.xml" ContentType="application/vnd.openxmlformats-officedocument.presentationml.slideLayout+xml"/>
  <Override PartName="/ppt/slideLayouts/slideLayout2022.xml" ContentType="application/vnd.openxmlformats-officedocument.presentationml.slideLayout+xml"/>
  <Override PartName="/ppt/slideLayouts/slideLayout2023.xml" ContentType="application/vnd.openxmlformats-officedocument.presentationml.slideLayout+xml"/>
  <Override PartName="/ppt/slideLayouts/slideLayout2024.xml" ContentType="application/vnd.openxmlformats-officedocument.presentationml.slideLayout+xml"/>
  <Override PartName="/ppt/slideLayouts/slideLayout2025.xml" ContentType="application/vnd.openxmlformats-officedocument.presentationml.slideLayout+xml"/>
  <Override PartName="/ppt/slideLayouts/slideLayout2026.xml" ContentType="application/vnd.openxmlformats-officedocument.presentationml.slideLayout+xml"/>
  <Override PartName="/ppt/slideLayouts/slideLayout2027.xml" ContentType="application/vnd.openxmlformats-officedocument.presentationml.slideLayout+xml"/>
  <Override PartName="/ppt/slideLayouts/slideLayout2028.xml" ContentType="application/vnd.openxmlformats-officedocument.presentationml.slideLayout+xml"/>
  <Override PartName="/ppt/theme/theme169.xml" ContentType="application/vnd.openxmlformats-officedocument.theme+xml"/>
  <Override PartName="/ppt/slideLayouts/slideLayout2029.xml" ContentType="application/vnd.openxmlformats-officedocument.presentationml.slideLayout+xml"/>
  <Override PartName="/ppt/slideLayouts/slideLayout2030.xml" ContentType="application/vnd.openxmlformats-officedocument.presentationml.slideLayout+xml"/>
  <Override PartName="/ppt/slideLayouts/slideLayout2031.xml" ContentType="application/vnd.openxmlformats-officedocument.presentationml.slideLayout+xml"/>
  <Override PartName="/ppt/slideLayouts/slideLayout2032.xml" ContentType="application/vnd.openxmlformats-officedocument.presentationml.slideLayout+xml"/>
  <Override PartName="/ppt/slideLayouts/slideLayout2033.xml" ContentType="application/vnd.openxmlformats-officedocument.presentationml.slideLayout+xml"/>
  <Override PartName="/ppt/slideLayouts/slideLayout2034.xml" ContentType="application/vnd.openxmlformats-officedocument.presentationml.slideLayout+xml"/>
  <Override PartName="/ppt/slideLayouts/slideLayout2035.xml" ContentType="application/vnd.openxmlformats-officedocument.presentationml.slideLayout+xml"/>
  <Override PartName="/ppt/slideLayouts/slideLayout2036.xml" ContentType="application/vnd.openxmlformats-officedocument.presentationml.slideLayout+xml"/>
  <Override PartName="/ppt/slideLayouts/slideLayout2037.xml" ContentType="application/vnd.openxmlformats-officedocument.presentationml.slideLayout+xml"/>
  <Override PartName="/ppt/slideLayouts/slideLayout2038.xml" ContentType="application/vnd.openxmlformats-officedocument.presentationml.slideLayout+xml"/>
  <Override PartName="/ppt/slideLayouts/slideLayout2039.xml" ContentType="application/vnd.openxmlformats-officedocument.presentationml.slideLayout+xml"/>
  <Override PartName="/ppt/slideLayouts/slideLayout2040.xml" ContentType="application/vnd.openxmlformats-officedocument.presentationml.slideLayout+xml"/>
  <Override PartName="/ppt/theme/theme170.xml" ContentType="application/vnd.openxmlformats-officedocument.theme+xml"/>
  <Override PartName="/ppt/slideLayouts/slideLayout2041.xml" ContentType="application/vnd.openxmlformats-officedocument.presentationml.slideLayout+xml"/>
  <Override PartName="/ppt/slideLayouts/slideLayout2042.xml" ContentType="application/vnd.openxmlformats-officedocument.presentationml.slideLayout+xml"/>
  <Override PartName="/ppt/slideLayouts/slideLayout2043.xml" ContentType="application/vnd.openxmlformats-officedocument.presentationml.slideLayout+xml"/>
  <Override PartName="/ppt/slideLayouts/slideLayout2044.xml" ContentType="application/vnd.openxmlformats-officedocument.presentationml.slideLayout+xml"/>
  <Override PartName="/ppt/slideLayouts/slideLayout2045.xml" ContentType="application/vnd.openxmlformats-officedocument.presentationml.slideLayout+xml"/>
  <Override PartName="/ppt/slideLayouts/slideLayout2046.xml" ContentType="application/vnd.openxmlformats-officedocument.presentationml.slideLayout+xml"/>
  <Override PartName="/ppt/slideLayouts/slideLayout2047.xml" ContentType="application/vnd.openxmlformats-officedocument.presentationml.slideLayout+xml"/>
  <Override PartName="/ppt/slideLayouts/slideLayout2048.xml" ContentType="application/vnd.openxmlformats-officedocument.presentationml.slideLayout+xml"/>
  <Override PartName="/ppt/slideLayouts/slideLayout2049.xml" ContentType="application/vnd.openxmlformats-officedocument.presentationml.slideLayout+xml"/>
  <Override PartName="/ppt/slideLayouts/slideLayout2050.xml" ContentType="application/vnd.openxmlformats-officedocument.presentationml.slideLayout+xml"/>
  <Override PartName="/ppt/slideLayouts/slideLayout2051.xml" ContentType="application/vnd.openxmlformats-officedocument.presentationml.slideLayout+xml"/>
  <Override PartName="/ppt/slideLayouts/slideLayout2052.xml" ContentType="application/vnd.openxmlformats-officedocument.presentationml.slideLayout+xml"/>
  <Override PartName="/ppt/theme/theme171.xml" ContentType="application/vnd.openxmlformats-officedocument.theme+xml"/>
  <Override PartName="/ppt/slideLayouts/slideLayout2053.xml" ContentType="application/vnd.openxmlformats-officedocument.presentationml.slideLayout+xml"/>
  <Override PartName="/ppt/slideLayouts/slideLayout2054.xml" ContentType="application/vnd.openxmlformats-officedocument.presentationml.slideLayout+xml"/>
  <Override PartName="/ppt/slideLayouts/slideLayout2055.xml" ContentType="application/vnd.openxmlformats-officedocument.presentationml.slideLayout+xml"/>
  <Override PartName="/ppt/slideLayouts/slideLayout2056.xml" ContentType="application/vnd.openxmlformats-officedocument.presentationml.slideLayout+xml"/>
  <Override PartName="/ppt/slideLayouts/slideLayout2057.xml" ContentType="application/vnd.openxmlformats-officedocument.presentationml.slideLayout+xml"/>
  <Override PartName="/ppt/slideLayouts/slideLayout2058.xml" ContentType="application/vnd.openxmlformats-officedocument.presentationml.slideLayout+xml"/>
  <Override PartName="/ppt/slideLayouts/slideLayout2059.xml" ContentType="application/vnd.openxmlformats-officedocument.presentationml.slideLayout+xml"/>
  <Override PartName="/ppt/slideLayouts/slideLayout2060.xml" ContentType="application/vnd.openxmlformats-officedocument.presentationml.slideLayout+xml"/>
  <Override PartName="/ppt/slideLayouts/slideLayout2061.xml" ContentType="application/vnd.openxmlformats-officedocument.presentationml.slideLayout+xml"/>
  <Override PartName="/ppt/slideLayouts/slideLayout2062.xml" ContentType="application/vnd.openxmlformats-officedocument.presentationml.slideLayout+xml"/>
  <Override PartName="/ppt/slideLayouts/slideLayout2063.xml" ContentType="application/vnd.openxmlformats-officedocument.presentationml.slideLayout+xml"/>
  <Override PartName="/ppt/slideLayouts/slideLayout2064.xml" ContentType="application/vnd.openxmlformats-officedocument.presentationml.slideLayout+xml"/>
  <Override PartName="/ppt/theme/theme172.xml" ContentType="application/vnd.openxmlformats-officedocument.theme+xml"/>
  <Override PartName="/ppt/slideLayouts/slideLayout2065.xml" ContentType="application/vnd.openxmlformats-officedocument.presentationml.slideLayout+xml"/>
  <Override PartName="/ppt/slideLayouts/slideLayout2066.xml" ContentType="application/vnd.openxmlformats-officedocument.presentationml.slideLayout+xml"/>
  <Override PartName="/ppt/slideLayouts/slideLayout2067.xml" ContentType="application/vnd.openxmlformats-officedocument.presentationml.slideLayout+xml"/>
  <Override PartName="/ppt/slideLayouts/slideLayout2068.xml" ContentType="application/vnd.openxmlformats-officedocument.presentationml.slideLayout+xml"/>
  <Override PartName="/ppt/slideLayouts/slideLayout2069.xml" ContentType="application/vnd.openxmlformats-officedocument.presentationml.slideLayout+xml"/>
  <Override PartName="/ppt/slideLayouts/slideLayout2070.xml" ContentType="application/vnd.openxmlformats-officedocument.presentationml.slideLayout+xml"/>
  <Override PartName="/ppt/slideLayouts/slideLayout2071.xml" ContentType="application/vnd.openxmlformats-officedocument.presentationml.slideLayout+xml"/>
  <Override PartName="/ppt/slideLayouts/slideLayout2072.xml" ContentType="application/vnd.openxmlformats-officedocument.presentationml.slideLayout+xml"/>
  <Override PartName="/ppt/slideLayouts/slideLayout2073.xml" ContentType="application/vnd.openxmlformats-officedocument.presentationml.slideLayout+xml"/>
  <Override PartName="/ppt/slideLayouts/slideLayout2074.xml" ContentType="application/vnd.openxmlformats-officedocument.presentationml.slideLayout+xml"/>
  <Override PartName="/ppt/slideLayouts/slideLayout2075.xml" ContentType="application/vnd.openxmlformats-officedocument.presentationml.slideLayout+xml"/>
  <Override PartName="/ppt/slideLayouts/slideLayout2076.xml" ContentType="application/vnd.openxmlformats-officedocument.presentationml.slideLayout+xml"/>
  <Override PartName="/ppt/theme/theme173.xml" ContentType="application/vnd.openxmlformats-officedocument.theme+xml"/>
  <Override PartName="/ppt/slideLayouts/slideLayout2077.xml" ContentType="application/vnd.openxmlformats-officedocument.presentationml.slideLayout+xml"/>
  <Override PartName="/ppt/slideLayouts/slideLayout2078.xml" ContentType="application/vnd.openxmlformats-officedocument.presentationml.slideLayout+xml"/>
  <Override PartName="/ppt/slideLayouts/slideLayout2079.xml" ContentType="application/vnd.openxmlformats-officedocument.presentationml.slideLayout+xml"/>
  <Override PartName="/ppt/slideLayouts/slideLayout2080.xml" ContentType="application/vnd.openxmlformats-officedocument.presentationml.slideLayout+xml"/>
  <Override PartName="/ppt/slideLayouts/slideLayout2081.xml" ContentType="application/vnd.openxmlformats-officedocument.presentationml.slideLayout+xml"/>
  <Override PartName="/ppt/slideLayouts/slideLayout2082.xml" ContentType="application/vnd.openxmlformats-officedocument.presentationml.slideLayout+xml"/>
  <Override PartName="/ppt/slideLayouts/slideLayout2083.xml" ContentType="application/vnd.openxmlformats-officedocument.presentationml.slideLayout+xml"/>
  <Override PartName="/ppt/slideLayouts/slideLayout2084.xml" ContentType="application/vnd.openxmlformats-officedocument.presentationml.slideLayout+xml"/>
  <Override PartName="/ppt/slideLayouts/slideLayout2085.xml" ContentType="application/vnd.openxmlformats-officedocument.presentationml.slideLayout+xml"/>
  <Override PartName="/ppt/slideLayouts/slideLayout2086.xml" ContentType="application/vnd.openxmlformats-officedocument.presentationml.slideLayout+xml"/>
  <Override PartName="/ppt/slideLayouts/slideLayout2087.xml" ContentType="application/vnd.openxmlformats-officedocument.presentationml.slideLayout+xml"/>
  <Override PartName="/ppt/slideLayouts/slideLayout2088.xml" ContentType="application/vnd.openxmlformats-officedocument.presentationml.slideLayout+xml"/>
  <Override PartName="/ppt/theme/theme174.xml" ContentType="application/vnd.openxmlformats-officedocument.theme+xml"/>
  <Override PartName="/ppt/slideLayouts/slideLayout2089.xml" ContentType="application/vnd.openxmlformats-officedocument.presentationml.slideLayout+xml"/>
  <Override PartName="/ppt/slideLayouts/slideLayout2090.xml" ContentType="application/vnd.openxmlformats-officedocument.presentationml.slideLayout+xml"/>
  <Override PartName="/ppt/slideLayouts/slideLayout2091.xml" ContentType="application/vnd.openxmlformats-officedocument.presentationml.slideLayout+xml"/>
  <Override PartName="/ppt/slideLayouts/slideLayout2092.xml" ContentType="application/vnd.openxmlformats-officedocument.presentationml.slideLayout+xml"/>
  <Override PartName="/ppt/slideLayouts/slideLayout2093.xml" ContentType="application/vnd.openxmlformats-officedocument.presentationml.slideLayout+xml"/>
  <Override PartName="/ppt/slideLayouts/slideLayout2094.xml" ContentType="application/vnd.openxmlformats-officedocument.presentationml.slideLayout+xml"/>
  <Override PartName="/ppt/slideLayouts/slideLayout2095.xml" ContentType="application/vnd.openxmlformats-officedocument.presentationml.slideLayout+xml"/>
  <Override PartName="/ppt/slideLayouts/slideLayout2096.xml" ContentType="application/vnd.openxmlformats-officedocument.presentationml.slideLayout+xml"/>
  <Override PartName="/ppt/slideLayouts/slideLayout2097.xml" ContentType="application/vnd.openxmlformats-officedocument.presentationml.slideLayout+xml"/>
  <Override PartName="/ppt/slideLayouts/slideLayout2098.xml" ContentType="application/vnd.openxmlformats-officedocument.presentationml.slideLayout+xml"/>
  <Override PartName="/ppt/slideLayouts/slideLayout2099.xml" ContentType="application/vnd.openxmlformats-officedocument.presentationml.slideLayout+xml"/>
  <Override PartName="/ppt/slideLayouts/slideLayout2100.xml" ContentType="application/vnd.openxmlformats-officedocument.presentationml.slideLayout+xml"/>
  <Override PartName="/ppt/theme/theme175.xml" ContentType="application/vnd.openxmlformats-officedocument.theme+xml"/>
  <Override PartName="/ppt/slideLayouts/slideLayout2101.xml" ContentType="application/vnd.openxmlformats-officedocument.presentationml.slideLayout+xml"/>
  <Override PartName="/ppt/slideLayouts/slideLayout2102.xml" ContentType="application/vnd.openxmlformats-officedocument.presentationml.slideLayout+xml"/>
  <Override PartName="/ppt/slideLayouts/slideLayout2103.xml" ContentType="application/vnd.openxmlformats-officedocument.presentationml.slideLayout+xml"/>
  <Override PartName="/ppt/slideLayouts/slideLayout2104.xml" ContentType="application/vnd.openxmlformats-officedocument.presentationml.slideLayout+xml"/>
  <Override PartName="/ppt/slideLayouts/slideLayout2105.xml" ContentType="application/vnd.openxmlformats-officedocument.presentationml.slideLayout+xml"/>
  <Override PartName="/ppt/slideLayouts/slideLayout2106.xml" ContentType="application/vnd.openxmlformats-officedocument.presentationml.slideLayout+xml"/>
  <Override PartName="/ppt/slideLayouts/slideLayout2107.xml" ContentType="application/vnd.openxmlformats-officedocument.presentationml.slideLayout+xml"/>
  <Override PartName="/ppt/slideLayouts/slideLayout2108.xml" ContentType="application/vnd.openxmlformats-officedocument.presentationml.slideLayout+xml"/>
  <Override PartName="/ppt/slideLayouts/slideLayout2109.xml" ContentType="application/vnd.openxmlformats-officedocument.presentationml.slideLayout+xml"/>
  <Override PartName="/ppt/slideLayouts/slideLayout2110.xml" ContentType="application/vnd.openxmlformats-officedocument.presentationml.slideLayout+xml"/>
  <Override PartName="/ppt/slideLayouts/slideLayout2111.xml" ContentType="application/vnd.openxmlformats-officedocument.presentationml.slideLayout+xml"/>
  <Override PartName="/ppt/slideLayouts/slideLayout2112.xml" ContentType="application/vnd.openxmlformats-officedocument.presentationml.slideLayout+xml"/>
  <Override PartName="/ppt/theme/theme176.xml" ContentType="application/vnd.openxmlformats-officedocument.theme+xml"/>
  <Override PartName="/ppt/slideLayouts/slideLayout2113.xml" ContentType="application/vnd.openxmlformats-officedocument.presentationml.slideLayout+xml"/>
  <Override PartName="/ppt/slideLayouts/slideLayout2114.xml" ContentType="application/vnd.openxmlformats-officedocument.presentationml.slideLayout+xml"/>
  <Override PartName="/ppt/slideLayouts/slideLayout2115.xml" ContentType="application/vnd.openxmlformats-officedocument.presentationml.slideLayout+xml"/>
  <Override PartName="/ppt/slideLayouts/slideLayout2116.xml" ContentType="application/vnd.openxmlformats-officedocument.presentationml.slideLayout+xml"/>
  <Override PartName="/ppt/slideLayouts/slideLayout2117.xml" ContentType="application/vnd.openxmlformats-officedocument.presentationml.slideLayout+xml"/>
  <Override PartName="/ppt/slideLayouts/slideLayout2118.xml" ContentType="application/vnd.openxmlformats-officedocument.presentationml.slideLayout+xml"/>
  <Override PartName="/ppt/slideLayouts/slideLayout2119.xml" ContentType="application/vnd.openxmlformats-officedocument.presentationml.slideLayout+xml"/>
  <Override PartName="/ppt/slideLayouts/slideLayout2120.xml" ContentType="application/vnd.openxmlformats-officedocument.presentationml.slideLayout+xml"/>
  <Override PartName="/ppt/slideLayouts/slideLayout2121.xml" ContentType="application/vnd.openxmlformats-officedocument.presentationml.slideLayout+xml"/>
  <Override PartName="/ppt/slideLayouts/slideLayout2122.xml" ContentType="application/vnd.openxmlformats-officedocument.presentationml.slideLayout+xml"/>
  <Override PartName="/ppt/slideLayouts/slideLayout2123.xml" ContentType="application/vnd.openxmlformats-officedocument.presentationml.slideLayout+xml"/>
  <Override PartName="/ppt/slideLayouts/slideLayout2124.xml" ContentType="application/vnd.openxmlformats-officedocument.presentationml.slideLayout+xml"/>
  <Override PartName="/ppt/theme/theme177.xml" ContentType="application/vnd.openxmlformats-officedocument.theme+xml"/>
  <Override PartName="/ppt/slideLayouts/slideLayout2125.xml" ContentType="application/vnd.openxmlformats-officedocument.presentationml.slideLayout+xml"/>
  <Override PartName="/ppt/slideLayouts/slideLayout2126.xml" ContentType="application/vnd.openxmlformats-officedocument.presentationml.slideLayout+xml"/>
  <Override PartName="/ppt/slideLayouts/slideLayout2127.xml" ContentType="application/vnd.openxmlformats-officedocument.presentationml.slideLayout+xml"/>
  <Override PartName="/ppt/slideLayouts/slideLayout2128.xml" ContentType="application/vnd.openxmlformats-officedocument.presentationml.slideLayout+xml"/>
  <Override PartName="/ppt/slideLayouts/slideLayout2129.xml" ContentType="application/vnd.openxmlformats-officedocument.presentationml.slideLayout+xml"/>
  <Override PartName="/ppt/slideLayouts/slideLayout2130.xml" ContentType="application/vnd.openxmlformats-officedocument.presentationml.slideLayout+xml"/>
  <Override PartName="/ppt/slideLayouts/slideLayout2131.xml" ContentType="application/vnd.openxmlformats-officedocument.presentationml.slideLayout+xml"/>
  <Override PartName="/ppt/slideLayouts/slideLayout2132.xml" ContentType="application/vnd.openxmlformats-officedocument.presentationml.slideLayout+xml"/>
  <Override PartName="/ppt/slideLayouts/slideLayout2133.xml" ContentType="application/vnd.openxmlformats-officedocument.presentationml.slideLayout+xml"/>
  <Override PartName="/ppt/slideLayouts/slideLayout2134.xml" ContentType="application/vnd.openxmlformats-officedocument.presentationml.slideLayout+xml"/>
  <Override PartName="/ppt/slideLayouts/slideLayout2135.xml" ContentType="application/vnd.openxmlformats-officedocument.presentationml.slideLayout+xml"/>
  <Override PartName="/ppt/slideLayouts/slideLayout2136.xml" ContentType="application/vnd.openxmlformats-officedocument.presentationml.slideLayout+xml"/>
  <Override PartName="/ppt/theme/theme178.xml" ContentType="application/vnd.openxmlformats-officedocument.theme+xml"/>
  <Override PartName="/ppt/slideLayouts/slideLayout2137.xml" ContentType="application/vnd.openxmlformats-officedocument.presentationml.slideLayout+xml"/>
  <Override PartName="/ppt/slideLayouts/slideLayout2138.xml" ContentType="application/vnd.openxmlformats-officedocument.presentationml.slideLayout+xml"/>
  <Override PartName="/ppt/slideLayouts/slideLayout2139.xml" ContentType="application/vnd.openxmlformats-officedocument.presentationml.slideLayout+xml"/>
  <Override PartName="/ppt/slideLayouts/slideLayout2140.xml" ContentType="application/vnd.openxmlformats-officedocument.presentationml.slideLayout+xml"/>
  <Override PartName="/ppt/slideLayouts/slideLayout2141.xml" ContentType="application/vnd.openxmlformats-officedocument.presentationml.slideLayout+xml"/>
  <Override PartName="/ppt/slideLayouts/slideLayout2142.xml" ContentType="application/vnd.openxmlformats-officedocument.presentationml.slideLayout+xml"/>
  <Override PartName="/ppt/slideLayouts/slideLayout2143.xml" ContentType="application/vnd.openxmlformats-officedocument.presentationml.slideLayout+xml"/>
  <Override PartName="/ppt/slideLayouts/slideLayout2144.xml" ContentType="application/vnd.openxmlformats-officedocument.presentationml.slideLayout+xml"/>
  <Override PartName="/ppt/slideLayouts/slideLayout2145.xml" ContentType="application/vnd.openxmlformats-officedocument.presentationml.slideLayout+xml"/>
  <Override PartName="/ppt/slideLayouts/slideLayout2146.xml" ContentType="application/vnd.openxmlformats-officedocument.presentationml.slideLayout+xml"/>
  <Override PartName="/ppt/slideLayouts/slideLayout2147.xml" ContentType="application/vnd.openxmlformats-officedocument.presentationml.slideLayout+xml"/>
  <Override PartName="/ppt/slideLayouts/slideLayout2148.xml" ContentType="application/vnd.openxmlformats-officedocument.presentationml.slideLayout+xml"/>
  <Override PartName="/ppt/theme/theme179.xml" ContentType="application/vnd.openxmlformats-officedocument.theme+xml"/>
  <Override PartName="/ppt/slideLayouts/slideLayout2149.xml" ContentType="application/vnd.openxmlformats-officedocument.presentationml.slideLayout+xml"/>
  <Override PartName="/ppt/slideLayouts/slideLayout2150.xml" ContentType="application/vnd.openxmlformats-officedocument.presentationml.slideLayout+xml"/>
  <Override PartName="/ppt/slideLayouts/slideLayout2151.xml" ContentType="application/vnd.openxmlformats-officedocument.presentationml.slideLayout+xml"/>
  <Override PartName="/ppt/slideLayouts/slideLayout2152.xml" ContentType="application/vnd.openxmlformats-officedocument.presentationml.slideLayout+xml"/>
  <Override PartName="/ppt/slideLayouts/slideLayout2153.xml" ContentType="application/vnd.openxmlformats-officedocument.presentationml.slideLayout+xml"/>
  <Override PartName="/ppt/slideLayouts/slideLayout2154.xml" ContentType="application/vnd.openxmlformats-officedocument.presentationml.slideLayout+xml"/>
  <Override PartName="/ppt/slideLayouts/slideLayout2155.xml" ContentType="application/vnd.openxmlformats-officedocument.presentationml.slideLayout+xml"/>
  <Override PartName="/ppt/slideLayouts/slideLayout2156.xml" ContentType="application/vnd.openxmlformats-officedocument.presentationml.slideLayout+xml"/>
  <Override PartName="/ppt/slideLayouts/slideLayout2157.xml" ContentType="application/vnd.openxmlformats-officedocument.presentationml.slideLayout+xml"/>
  <Override PartName="/ppt/slideLayouts/slideLayout2158.xml" ContentType="application/vnd.openxmlformats-officedocument.presentationml.slideLayout+xml"/>
  <Override PartName="/ppt/slideLayouts/slideLayout2159.xml" ContentType="application/vnd.openxmlformats-officedocument.presentationml.slideLayout+xml"/>
  <Override PartName="/ppt/slideLayouts/slideLayout2160.xml" ContentType="application/vnd.openxmlformats-officedocument.presentationml.slideLayout+xml"/>
  <Override PartName="/ppt/theme/theme180.xml" ContentType="application/vnd.openxmlformats-officedocument.theme+xml"/>
  <Override PartName="/ppt/slideLayouts/slideLayout2161.xml" ContentType="application/vnd.openxmlformats-officedocument.presentationml.slideLayout+xml"/>
  <Override PartName="/ppt/slideLayouts/slideLayout2162.xml" ContentType="application/vnd.openxmlformats-officedocument.presentationml.slideLayout+xml"/>
  <Override PartName="/ppt/slideLayouts/slideLayout2163.xml" ContentType="application/vnd.openxmlformats-officedocument.presentationml.slideLayout+xml"/>
  <Override PartName="/ppt/slideLayouts/slideLayout2164.xml" ContentType="application/vnd.openxmlformats-officedocument.presentationml.slideLayout+xml"/>
  <Override PartName="/ppt/slideLayouts/slideLayout2165.xml" ContentType="application/vnd.openxmlformats-officedocument.presentationml.slideLayout+xml"/>
  <Override PartName="/ppt/slideLayouts/slideLayout2166.xml" ContentType="application/vnd.openxmlformats-officedocument.presentationml.slideLayout+xml"/>
  <Override PartName="/ppt/slideLayouts/slideLayout2167.xml" ContentType="application/vnd.openxmlformats-officedocument.presentationml.slideLayout+xml"/>
  <Override PartName="/ppt/slideLayouts/slideLayout2168.xml" ContentType="application/vnd.openxmlformats-officedocument.presentationml.slideLayout+xml"/>
  <Override PartName="/ppt/slideLayouts/slideLayout2169.xml" ContentType="application/vnd.openxmlformats-officedocument.presentationml.slideLayout+xml"/>
  <Override PartName="/ppt/slideLayouts/slideLayout2170.xml" ContentType="application/vnd.openxmlformats-officedocument.presentationml.slideLayout+xml"/>
  <Override PartName="/ppt/slideLayouts/slideLayout2171.xml" ContentType="application/vnd.openxmlformats-officedocument.presentationml.slideLayout+xml"/>
  <Override PartName="/ppt/slideLayouts/slideLayout2172.xml" ContentType="application/vnd.openxmlformats-officedocument.presentationml.slideLayout+xml"/>
  <Override PartName="/ppt/theme/theme181.xml" ContentType="application/vnd.openxmlformats-officedocument.theme+xml"/>
  <Override PartName="/ppt/slideLayouts/slideLayout2173.xml" ContentType="application/vnd.openxmlformats-officedocument.presentationml.slideLayout+xml"/>
  <Override PartName="/ppt/slideLayouts/slideLayout2174.xml" ContentType="application/vnd.openxmlformats-officedocument.presentationml.slideLayout+xml"/>
  <Override PartName="/ppt/slideLayouts/slideLayout2175.xml" ContentType="application/vnd.openxmlformats-officedocument.presentationml.slideLayout+xml"/>
  <Override PartName="/ppt/slideLayouts/slideLayout2176.xml" ContentType="application/vnd.openxmlformats-officedocument.presentationml.slideLayout+xml"/>
  <Override PartName="/ppt/slideLayouts/slideLayout2177.xml" ContentType="application/vnd.openxmlformats-officedocument.presentationml.slideLayout+xml"/>
  <Override PartName="/ppt/slideLayouts/slideLayout2178.xml" ContentType="application/vnd.openxmlformats-officedocument.presentationml.slideLayout+xml"/>
  <Override PartName="/ppt/slideLayouts/slideLayout2179.xml" ContentType="application/vnd.openxmlformats-officedocument.presentationml.slideLayout+xml"/>
  <Override PartName="/ppt/slideLayouts/slideLayout2180.xml" ContentType="application/vnd.openxmlformats-officedocument.presentationml.slideLayout+xml"/>
  <Override PartName="/ppt/slideLayouts/slideLayout2181.xml" ContentType="application/vnd.openxmlformats-officedocument.presentationml.slideLayout+xml"/>
  <Override PartName="/ppt/slideLayouts/slideLayout2182.xml" ContentType="application/vnd.openxmlformats-officedocument.presentationml.slideLayout+xml"/>
  <Override PartName="/ppt/slideLayouts/slideLayout2183.xml" ContentType="application/vnd.openxmlformats-officedocument.presentationml.slideLayout+xml"/>
  <Override PartName="/ppt/slideLayouts/slideLayout2184.xml" ContentType="application/vnd.openxmlformats-officedocument.presentationml.slideLayout+xml"/>
  <Override PartName="/ppt/theme/theme182.xml" ContentType="application/vnd.openxmlformats-officedocument.theme+xml"/>
  <Override PartName="/ppt/slideLayouts/slideLayout2185.xml" ContentType="application/vnd.openxmlformats-officedocument.presentationml.slideLayout+xml"/>
  <Override PartName="/ppt/slideLayouts/slideLayout2186.xml" ContentType="application/vnd.openxmlformats-officedocument.presentationml.slideLayout+xml"/>
  <Override PartName="/ppt/slideLayouts/slideLayout2187.xml" ContentType="application/vnd.openxmlformats-officedocument.presentationml.slideLayout+xml"/>
  <Override PartName="/ppt/slideLayouts/slideLayout2188.xml" ContentType="application/vnd.openxmlformats-officedocument.presentationml.slideLayout+xml"/>
  <Override PartName="/ppt/slideLayouts/slideLayout2189.xml" ContentType="application/vnd.openxmlformats-officedocument.presentationml.slideLayout+xml"/>
  <Override PartName="/ppt/slideLayouts/slideLayout2190.xml" ContentType="application/vnd.openxmlformats-officedocument.presentationml.slideLayout+xml"/>
  <Override PartName="/ppt/slideLayouts/slideLayout2191.xml" ContentType="application/vnd.openxmlformats-officedocument.presentationml.slideLayout+xml"/>
  <Override PartName="/ppt/slideLayouts/slideLayout2192.xml" ContentType="application/vnd.openxmlformats-officedocument.presentationml.slideLayout+xml"/>
  <Override PartName="/ppt/slideLayouts/slideLayout2193.xml" ContentType="application/vnd.openxmlformats-officedocument.presentationml.slideLayout+xml"/>
  <Override PartName="/ppt/slideLayouts/slideLayout2194.xml" ContentType="application/vnd.openxmlformats-officedocument.presentationml.slideLayout+xml"/>
  <Override PartName="/ppt/slideLayouts/slideLayout2195.xml" ContentType="application/vnd.openxmlformats-officedocument.presentationml.slideLayout+xml"/>
  <Override PartName="/ppt/slideLayouts/slideLayout2196.xml" ContentType="application/vnd.openxmlformats-officedocument.presentationml.slideLayout+xml"/>
  <Override PartName="/ppt/theme/theme183.xml" ContentType="application/vnd.openxmlformats-officedocument.theme+xml"/>
  <Override PartName="/ppt/slideLayouts/slideLayout2197.xml" ContentType="application/vnd.openxmlformats-officedocument.presentationml.slideLayout+xml"/>
  <Override PartName="/ppt/slideLayouts/slideLayout2198.xml" ContentType="application/vnd.openxmlformats-officedocument.presentationml.slideLayout+xml"/>
  <Override PartName="/ppt/slideLayouts/slideLayout2199.xml" ContentType="application/vnd.openxmlformats-officedocument.presentationml.slideLayout+xml"/>
  <Override PartName="/ppt/slideLayouts/slideLayout2200.xml" ContentType="application/vnd.openxmlformats-officedocument.presentationml.slideLayout+xml"/>
  <Override PartName="/ppt/slideLayouts/slideLayout2201.xml" ContentType="application/vnd.openxmlformats-officedocument.presentationml.slideLayout+xml"/>
  <Override PartName="/ppt/slideLayouts/slideLayout2202.xml" ContentType="application/vnd.openxmlformats-officedocument.presentationml.slideLayout+xml"/>
  <Override PartName="/ppt/slideLayouts/slideLayout2203.xml" ContentType="application/vnd.openxmlformats-officedocument.presentationml.slideLayout+xml"/>
  <Override PartName="/ppt/slideLayouts/slideLayout2204.xml" ContentType="application/vnd.openxmlformats-officedocument.presentationml.slideLayout+xml"/>
  <Override PartName="/ppt/slideLayouts/slideLayout2205.xml" ContentType="application/vnd.openxmlformats-officedocument.presentationml.slideLayout+xml"/>
  <Override PartName="/ppt/slideLayouts/slideLayout2206.xml" ContentType="application/vnd.openxmlformats-officedocument.presentationml.slideLayout+xml"/>
  <Override PartName="/ppt/slideLayouts/slideLayout2207.xml" ContentType="application/vnd.openxmlformats-officedocument.presentationml.slideLayout+xml"/>
  <Override PartName="/ppt/slideLayouts/slideLayout2208.xml" ContentType="application/vnd.openxmlformats-officedocument.presentationml.slideLayout+xml"/>
  <Override PartName="/ppt/theme/theme184.xml" ContentType="application/vnd.openxmlformats-officedocument.theme+xml"/>
  <Override PartName="/ppt/slideLayouts/slideLayout2209.xml" ContentType="application/vnd.openxmlformats-officedocument.presentationml.slideLayout+xml"/>
  <Override PartName="/ppt/slideLayouts/slideLayout2210.xml" ContentType="application/vnd.openxmlformats-officedocument.presentationml.slideLayout+xml"/>
  <Override PartName="/ppt/slideLayouts/slideLayout2211.xml" ContentType="application/vnd.openxmlformats-officedocument.presentationml.slideLayout+xml"/>
  <Override PartName="/ppt/slideLayouts/slideLayout2212.xml" ContentType="application/vnd.openxmlformats-officedocument.presentationml.slideLayout+xml"/>
  <Override PartName="/ppt/slideLayouts/slideLayout2213.xml" ContentType="application/vnd.openxmlformats-officedocument.presentationml.slideLayout+xml"/>
  <Override PartName="/ppt/slideLayouts/slideLayout2214.xml" ContentType="application/vnd.openxmlformats-officedocument.presentationml.slideLayout+xml"/>
  <Override PartName="/ppt/slideLayouts/slideLayout2215.xml" ContentType="application/vnd.openxmlformats-officedocument.presentationml.slideLayout+xml"/>
  <Override PartName="/ppt/slideLayouts/slideLayout2216.xml" ContentType="application/vnd.openxmlformats-officedocument.presentationml.slideLayout+xml"/>
  <Override PartName="/ppt/slideLayouts/slideLayout2217.xml" ContentType="application/vnd.openxmlformats-officedocument.presentationml.slideLayout+xml"/>
  <Override PartName="/ppt/slideLayouts/slideLayout2218.xml" ContentType="application/vnd.openxmlformats-officedocument.presentationml.slideLayout+xml"/>
  <Override PartName="/ppt/slideLayouts/slideLayout2219.xml" ContentType="application/vnd.openxmlformats-officedocument.presentationml.slideLayout+xml"/>
  <Override PartName="/ppt/slideLayouts/slideLayout2220.xml" ContentType="application/vnd.openxmlformats-officedocument.presentationml.slideLayout+xml"/>
  <Override PartName="/ppt/theme/theme185.xml" ContentType="application/vnd.openxmlformats-officedocument.theme+xml"/>
  <Override PartName="/ppt/slideLayouts/slideLayout2221.xml" ContentType="application/vnd.openxmlformats-officedocument.presentationml.slideLayout+xml"/>
  <Override PartName="/ppt/slideLayouts/slideLayout2222.xml" ContentType="application/vnd.openxmlformats-officedocument.presentationml.slideLayout+xml"/>
  <Override PartName="/ppt/slideLayouts/slideLayout2223.xml" ContentType="application/vnd.openxmlformats-officedocument.presentationml.slideLayout+xml"/>
  <Override PartName="/ppt/slideLayouts/slideLayout2224.xml" ContentType="application/vnd.openxmlformats-officedocument.presentationml.slideLayout+xml"/>
  <Override PartName="/ppt/slideLayouts/slideLayout2225.xml" ContentType="application/vnd.openxmlformats-officedocument.presentationml.slideLayout+xml"/>
  <Override PartName="/ppt/slideLayouts/slideLayout2226.xml" ContentType="application/vnd.openxmlformats-officedocument.presentationml.slideLayout+xml"/>
  <Override PartName="/ppt/slideLayouts/slideLayout2227.xml" ContentType="application/vnd.openxmlformats-officedocument.presentationml.slideLayout+xml"/>
  <Override PartName="/ppt/slideLayouts/slideLayout2228.xml" ContentType="application/vnd.openxmlformats-officedocument.presentationml.slideLayout+xml"/>
  <Override PartName="/ppt/slideLayouts/slideLayout2229.xml" ContentType="application/vnd.openxmlformats-officedocument.presentationml.slideLayout+xml"/>
  <Override PartName="/ppt/slideLayouts/slideLayout2230.xml" ContentType="application/vnd.openxmlformats-officedocument.presentationml.slideLayout+xml"/>
  <Override PartName="/ppt/slideLayouts/slideLayout2231.xml" ContentType="application/vnd.openxmlformats-officedocument.presentationml.slideLayout+xml"/>
  <Override PartName="/ppt/slideLayouts/slideLayout2232.xml" ContentType="application/vnd.openxmlformats-officedocument.presentationml.slideLayout+xml"/>
  <Override PartName="/ppt/theme/theme186.xml" ContentType="application/vnd.openxmlformats-officedocument.theme+xml"/>
  <Override PartName="/ppt/slideLayouts/slideLayout2233.xml" ContentType="application/vnd.openxmlformats-officedocument.presentationml.slideLayout+xml"/>
  <Override PartName="/ppt/slideLayouts/slideLayout2234.xml" ContentType="application/vnd.openxmlformats-officedocument.presentationml.slideLayout+xml"/>
  <Override PartName="/ppt/slideLayouts/slideLayout2235.xml" ContentType="application/vnd.openxmlformats-officedocument.presentationml.slideLayout+xml"/>
  <Override PartName="/ppt/slideLayouts/slideLayout2236.xml" ContentType="application/vnd.openxmlformats-officedocument.presentationml.slideLayout+xml"/>
  <Override PartName="/ppt/slideLayouts/slideLayout2237.xml" ContentType="application/vnd.openxmlformats-officedocument.presentationml.slideLayout+xml"/>
  <Override PartName="/ppt/slideLayouts/slideLayout2238.xml" ContentType="application/vnd.openxmlformats-officedocument.presentationml.slideLayout+xml"/>
  <Override PartName="/ppt/slideLayouts/slideLayout2239.xml" ContentType="application/vnd.openxmlformats-officedocument.presentationml.slideLayout+xml"/>
  <Override PartName="/ppt/slideLayouts/slideLayout2240.xml" ContentType="application/vnd.openxmlformats-officedocument.presentationml.slideLayout+xml"/>
  <Override PartName="/ppt/slideLayouts/slideLayout2241.xml" ContentType="application/vnd.openxmlformats-officedocument.presentationml.slideLayout+xml"/>
  <Override PartName="/ppt/slideLayouts/slideLayout2242.xml" ContentType="application/vnd.openxmlformats-officedocument.presentationml.slideLayout+xml"/>
  <Override PartName="/ppt/slideLayouts/slideLayout2243.xml" ContentType="application/vnd.openxmlformats-officedocument.presentationml.slideLayout+xml"/>
  <Override PartName="/ppt/slideLayouts/slideLayout2244.xml" ContentType="application/vnd.openxmlformats-officedocument.presentationml.slideLayout+xml"/>
  <Override PartName="/ppt/theme/theme187.xml" ContentType="application/vnd.openxmlformats-officedocument.theme+xml"/>
  <Override PartName="/ppt/slideLayouts/slideLayout2245.xml" ContentType="application/vnd.openxmlformats-officedocument.presentationml.slideLayout+xml"/>
  <Override PartName="/ppt/slideLayouts/slideLayout2246.xml" ContentType="application/vnd.openxmlformats-officedocument.presentationml.slideLayout+xml"/>
  <Override PartName="/ppt/slideLayouts/slideLayout2247.xml" ContentType="application/vnd.openxmlformats-officedocument.presentationml.slideLayout+xml"/>
  <Override PartName="/ppt/slideLayouts/slideLayout2248.xml" ContentType="application/vnd.openxmlformats-officedocument.presentationml.slideLayout+xml"/>
  <Override PartName="/ppt/slideLayouts/slideLayout2249.xml" ContentType="application/vnd.openxmlformats-officedocument.presentationml.slideLayout+xml"/>
  <Override PartName="/ppt/slideLayouts/slideLayout2250.xml" ContentType="application/vnd.openxmlformats-officedocument.presentationml.slideLayout+xml"/>
  <Override PartName="/ppt/slideLayouts/slideLayout2251.xml" ContentType="application/vnd.openxmlformats-officedocument.presentationml.slideLayout+xml"/>
  <Override PartName="/ppt/slideLayouts/slideLayout2252.xml" ContentType="application/vnd.openxmlformats-officedocument.presentationml.slideLayout+xml"/>
  <Override PartName="/ppt/slideLayouts/slideLayout2253.xml" ContentType="application/vnd.openxmlformats-officedocument.presentationml.slideLayout+xml"/>
  <Override PartName="/ppt/slideLayouts/slideLayout2254.xml" ContentType="application/vnd.openxmlformats-officedocument.presentationml.slideLayout+xml"/>
  <Override PartName="/ppt/slideLayouts/slideLayout2255.xml" ContentType="application/vnd.openxmlformats-officedocument.presentationml.slideLayout+xml"/>
  <Override PartName="/ppt/slideLayouts/slideLayout2256.xml" ContentType="application/vnd.openxmlformats-officedocument.presentationml.slideLayout+xml"/>
  <Override PartName="/ppt/theme/theme188.xml" ContentType="application/vnd.openxmlformats-officedocument.theme+xml"/>
  <Override PartName="/ppt/slideLayouts/slideLayout2257.xml" ContentType="application/vnd.openxmlformats-officedocument.presentationml.slideLayout+xml"/>
  <Override PartName="/ppt/slideLayouts/slideLayout2258.xml" ContentType="application/vnd.openxmlformats-officedocument.presentationml.slideLayout+xml"/>
  <Override PartName="/ppt/slideLayouts/slideLayout2259.xml" ContentType="application/vnd.openxmlformats-officedocument.presentationml.slideLayout+xml"/>
  <Override PartName="/ppt/slideLayouts/slideLayout2260.xml" ContentType="application/vnd.openxmlformats-officedocument.presentationml.slideLayout+xml"/>
  <Override PartName="/ppt/slideLayouts/slideLayout2261.xml" ContentType="application/vnd.openxmlformats-officedocument.presentationml.slideLayout+xml"/>
  <Override PartName="/ppt/slideLayouts/slideLayout2262.xml" ContentType="application/vnd.openxmlformats-officedocument.presentationml.slideLayout+xml"/>
  <Override PartName="/ppt/slideLayouts/slideLayout2263.xml" ContentType="application/vnd.openxmlformats-officedocument.presentationml.slideLayout+xml"/>
  <Override PartName="/ppt/slideLayouts/slideLayout2264.xml" ContentType="application/vnd.openxmlformats-officedocument.presentationml.slideLayout+xml"/>
  <Override PartName="/ppt/slideLayouts/slideLayout2265.xml" ContentType="application/vnd.openxmlformats-officedocument.presentationml.slideLayout+xml"/>
  <Override PartName="/ppt/slideLayouts/slideLayout2266.xml" ContentType="application/vnd.openxmlformats-officedocument.presentationml.slideLayout+xml"/>
  <Override PartName="/ppt/slideLayouts/slideLayout2267.xml" ContentType="application/vnd.openxmlformats-officedocument.presentationml.slideLayout+xml"/>
  <Override PartName="/ppt/slideLayouts/slideLayout2268.xml" ContentType="application/vnd.openxmlformats-officedocument.presentationml.slideLayout+xml"/>
  <Override PartName="/ppt/theme/theme189.xml" ContentType="application/vnd.openxmlformats-officedocument.theme+xml"/>
  <Override PartName="/ppt/slideLayouts/slideLayout2269.xml" ContentType="application/vnd.openxmlformats-officedocument.presentationml.slideLayout+xml"/>
  <Override PartName="/ppt/slideLayouts/slideLayout2270.xml" ContentType="application/vnd.openxmlformats-officedocument.presentationml.slideLayout+xml"/>
  <Override PartName="/ppt/slideLayouts/slideLayout2271.xml" ContentType="application/vnd.openxmlformats-officedocument.presentationml.slideLayout+xml"/>
  <Override PartName="/ppt/slideLayouts/slideLayout2272.xml" ContentType="application/vnd.openxmlformats-officedocument.presentationml.slideLayout+xml"/>
  <Override PartName="/ppt/slideLayouts/slideLayout2273.xml" ContentType="application/vnd.openxmlformats-officedocument.presentationml.slideLayout+xml"/>
  <Override PartName="/ppt/slideLayouts/slideLayout2274.xml" ContentType="application/vnd.openxmlformats-officedocument.presentationml.slideLayout+xml"/>
  <Override PartName="/ppt/slideLayouts/slideLayout2275.xml" ContentType="application/vnd.openxmlformats-officedocument.presentationml.slideLayout+xml"/>
  <Override PartName="/ppt/slideLayouts/slideLayout2276.xml" ContentType="application/vnd.openxmlformats-officedocument.presentationml.slideLayout+xml"/>
  <Override PartName="/ppt/slideLayouts/slideLayout2277.xml" ContentType="application/vnd.openxmlformats-officedocument.presentationml.slideLayout+xml"/>
  <Override PartName="/ppt/slideLayouts/slideLayout2278.xml" ContentType="application/vnd.openxmlformats-officedocument.presentationml.slideLayout+xml"/>
  <Override PartName="/ppt/slideLayouts/slideLayout2279.xml" ContentType="application/vnd.openxmlformats-officedocument.presentationml.slideLayout+xml"/>
  <Override PartName="/ppt/slideLayouts/slideLayout2280.xml" ContentType="application/vnd.openxmlformats-officedocument.presentationml.slideLayout+xml"/>
  <Override PartName="/ppt/theme/theme190.xml" ContentType="application/vnd.openxmlformats-officedocument.theme+xml"/>
  <Override PartName="/ppt/slideLayouts/slideLayout2281.xml" ContentType="application/vnd.openxmlformats-officedocument.presentationml.slideLayout+xml"/>
  <Override PartName="/ppt/slideLayouts/slideLayout2282.xml" ContentType="application/vnd.openxmlformats-officedocument.presentationml.slideLayout+xml"/>
  <Override PartName="/ppt/slideLayouts/slideLayout2283.xml" ContentType="application/vnd.openxmlformats-officedocument.presentationml.slideLayout+xml"/>
  <Override PartName="/ppt/slideLayouts/slideLayout2284.xml" ContentType="application/vnd.openxmlformats-officedocument.presentationml.slideLayout+xml"/>
  <Override PartName="/ppt/slideLayouts/slideLayout2285.xml" ContentType="application/vnd.openxmlformats-officedocument.presentationml.slideLayout+xml"/>
  <Override PartName="/ppt/slideLayouts/slideLayout2286.xml" ContentType="application/vnd.openxmlformats-officedocument.presentationml.slideLayout+xml"/>
  <Override PartName="/ppt/slideLayouts/slideLayout2287.xml" ContentType="application/vnd.openxmlformats-officedocument.presentationml.slideLayout+xml"/>
  <Override PartName="/ppt/slideLayouts/slideLayout2288.xml" ContentType="application/vnd.openxmlformats-officedocument.presentationml.slideLayout+xml"/>
  <Override PartName="/ppt/slideLayouts/slideLayout2289.xml" ContentType="application/vnd.openxmlformats-officedocument.presentationml.slideLayout+xml"/>
  <Override PartName="/ppt/slideLayouts/slideLayout2290.xml" ContentType="application/vnd.openxmlformats-officedocument.presentationml.slideLayout+xml"/>
  <Override PartName="/ppt/slideLayouts/slideLayout2291.xml" ContentType="application/vnd.openxmlformats-officedocument.presentationml.slideLayout+xml"/>
  <Override PartName="/ppt/slideLayouts/slideLayout2292.xml" ContentType="application/vnd.openxmlformats-officedocument.presentationml.slideLayout+xml"/>
  <Override PartName="/ppt/theme/theme191.xml" ContentType="application/vnd.openxmlformats-officedocument.theme+xml"/>
  <Override PartName="/ppt/slideLayouts/slideLayout2293.xml" ContentType="application/vnd.openxmlformats-officedocument.presentationml.slideLayout+xml"/>
  <Override PartName="/ppt/slideLayouts/slideLayout2294.xml" ContentType="application/vnd.openxmlformats-officedocument.presentationml.slideLayout+xml"/>
  <Override PartName="/ppt/slideLayouts/slideLayout2295.xml" ContentType="application/vnd.openxmlformats-officedocument.presentationml.slideLayout+xml"/>
  <Override PartName="/ppt/slideLayouts/slideLayout2296.xml" ContentType="application/vnd.openxmlformats-officedocument.presentationml.slideLayout+xml"/>
  <Override PartName="/ppt/slideLayouts/slideLayout2297.xml" ContentType="application/vnd.openxmlformats-officedocument.presentationml.slideLayout+xml"/>
  <Override PartName="/ppt/slideLayouts/slideLayout2298.xml" ContentType="application/vnd.openxmlformats-officedocument.presentationml.slideLayout+xml"/>
  <Override PartName="/ppt/slideLayouts/slideLayout2299.xml" ContentType="application/vnd.openxmlformats-officedocument.presentationml.slideLayout+xml"/>
  <Override PartName="/ppt/slideLayouts/slideLayout2300.xml" ContentType="application/vnd.openxmlformats-officedocument.presentationml.slideLayout+xml"/>
  <Override PartName="/ppt/slideLayouts/slideLayout2301.xml" ContentType="application/vnd.openxmlformats-officedocument.presentationml.slideLayout+xml"/>
  <Override PartName="/ppt/slideLayouts/slideLayout2302.xml" ContentType="application/vnd.openxmlformats-officedocument.presentationml.slideLayout+xml"/>
  <Override PartName="/ppt/slideLayouts/slideLayout2303.xml" ContentType="application/vnd.openxmlformats-officedocument.presentationml.slideLayout+xml"/>
  <Override PartName="/ppt/slideLayouts/slideLayout2304.xml" ContentType="application/vnd.openxmlformats-officedocument.presentationml.slideLayout+xml"/>
  <Override PartName="/ppt/theme/theme192.xml" ContentType="application/vnd.openxmlformats-officedocument.theme+xml"/>
  <Override PartName="/ppt/slideLayouts/slideLayout2305.xml" ContentType="application/vnd.openxmlformats-officedocument.presentationml.slideLayout+xml"/>
  <Override PartName="/ppt/slideLayouts/slideLayout2306.xml" ContentType="application/vnd.openxmlformats-officedocument.presentationml.slideLayout+xml"/>
  <Override PartName="/ppt/slideLayouts/slideLayout2307.xml" ContentType="application/vnd.openxmlformats-officedocument.presentationml.slideLayout+xml"/>
  <Override PartName="/ppt/slideLayouts/slideLayout2308.xml" ContentType="application/vnd.openxmlformats-officedocument.presentationml.slideLayout+xml"/>
  <Override PartName="/ppt/slideLayouts/slideLayout2309.xml" ContentType="application/vnd.openxmlformats-officedocument.presentationml.slideLayout+xml"/>
  <Override PartName="/ppt/slideLayouts/slideLayout2310.xml" ContentType="application/vnd.openxmlformats-officedocument.presentationml.slideLayout+xml"/>
  <Override PartName="/ppt/slideLayouts/slideLayout2311.xml" ContentType="application/vnd.openxmlformats-officedocument.presentationml.slideLayout+xml"/>
  <Override PartName="/ppt/slideLayouts/slideLayout2312.xml" ContentType="application/vnd.openxmlformats-officedocument.presentationml.slideLayout+xml"/>
  <Override PartName="/ppt/slideLayouts/slideLayout2313.xml" ContentType="application/vnd.openxmlformats-officedocument.presentationml.slideLayout+xml"/>
  <Override PartName="/ppt/slideLayouts/slideLayout2314.xml" ContentType="application/vnd.openxmlformats-officedocument.presentationml.slideLayout+xml"/>
  <Override PartName="/ppt/slideLayouts/slideLayout2315.xml" ContentType="application/vnd.openxmlformats-officedocument.presentationml.slideLayout+xml"/>
  <Override PartName="/ppt/slideLayouts/slideLayout2316.xml" ContentType="application/vnd.openxmlformats-officedocument.presentationml.slideLayout+xml"/>
  <Override PartName="/ppt/theme/theme193.xml" ContentType="application/vnd.openxmlformats-officedocument.theme+xml"/>
  <Override PartName="/ppt/slideLayouts/slideLayout2317.xml" ContentType="application/vnd.openxmlformats-officedocument.presentationml.slideLayout+xml"/>
  <Override PartName="/ppt/slideLayouts/slideLayout2318.xml" ContentType="application/vnd.openxmlformats-officedocument.presentationml.slideLayout+xml"/>
  <Override PartName="/ppt/slideLayouts/slideLayout2319.xml" ContentType="application/vnd.openxmlformats-officedocument.presentationml.slideLayout+xml"/>
  <Override PartName="/ppt/slideLayouts/slideLayout2320.xml" ContentType="application/vnd.openxmlformats-officedocument.presentationml.slideLayout+xml"/>
  <Override PartName="/ppt/slideLayouts/slideLayout2321.xml" ContentType="application/vnd.openxmlformats-officedocument.presentationml.slideLayout+xml"/>
  <Override PartName="/ppt/slideLayouts/slideLayout2322.xml" ContentType="application/vnd.openxmlformats-officedocument.presentationml.slideLayout+xml"/>
  <Override PartName="/ppt/slideLayouts/slideLayout2323.xml" ContentType="application/vnd.openxmlformats-officedocument.presentationml.slideLayout+xml"/>
  <Override PartName="/ppt/slideLayouts/slideLayout2324.xml" ContentType="application/vnd.openxmlformats-officedocument.presentationml.slideLayout+xml"/>
  <Override PartName="/ppt/slideLayouts/slideLayout2325.xml" ContentType="application/vnd.openxmlformats-officedocument.presentationml.slideLayout+xml"/>
  <Override PartName="/ppt/slideLayouts/slideLayout2326.xml" ContentType="application/vnd.openxmlformats-officedocument.presentationml.slideLayout+xml"/>
  <Override PartName="/ppt/slideLayouts/slideLayout2327.xml" ContentType="application/vnd.openxmlformats-officedocument.presentationml.slideLayout+xml"/>
  <Override PartName="/ppt/slideLayouts/slideLayout2328.xml" ContentType="application/vnd.openxmlformats-officedocument.presentationml.slideLayout+xml"/>
  <Override PartName="/ppt/theme/theme194.xml" ContentType="application/vnd.openxmlformats-officedocument.theme+xml"/>
  <Override PartName="/ppt/slideLayouts/slideLayout2329.xml" ContentType="application/vnd.openxmlformats-officedocument.presentationml.slideLayout+xml"/>
  <Override PartName="/ppt/slideLayouts/slideLayout2330.xml" ContentType="application/vnd.openxmlformats-officedocument.presentationml.slideLayout+xml"/>
  <Override PartName="/ppt/slideLayouts/slideLayout2331.xml" ContentType="application/vnd.openxmlformats-officedocument.presentationml.slideLayout+xml"/>
  <Override PartName="/ppt/slideLayouts/slideLayout2332.xml" ContentType="application/vnd.openxmlformats-officedocument.presentationml.slideLayout+xml"/>
  <Override PartName="/ppt/slideLayouts/slideLayout2333.xml" ContentType="application/vnd.openxmlformats-officedocument.presentationml.slideLayout+xml"/>
  <Override PartName="/ppt/slideLayouts/slideLayout2334.xml" ContentType="application/vnd.openxmlformats-officedocument.presentationml.slideLayout+xml"/>
  <Override PartName="/ppt/slideLayouts/slideLayout2335.xml" ContentType="application/vnd.openxmlformats-officedocument.presentationml.slideLayout+xml"/>
  <Override PartName="/ppt/slideLayouts/slideLayout2336.xml" ContentType="application/vnd.openxmlformats-officedocument.presentationml.slideLayout+xml"/>
  <Override PartName="/ppt/slideLayouts/slideLayout2337.xml" ContentType="application/vnd.openxmlformats-officedocument.presentationml.slideLayout+xml"/>
  <Override PartName="/ppt/slideLayouts/slideLayout2338.xml" ContentType="application/vnd.openxmlformats-officedocument.presentationml.slideLayout+xml"/>
  <Override PartName="/ppt/slideLayouts/slideLayout2339.xml" ContentType="application/vnd.openxmlformats-officedocument.presentationml.slideLayout+xml"/>
  <Override PartName="/ppt/slideLayouts/slideLayout2340.xml" ContentType="application/vnd.openxmlformats-officedocument.presentationml.slideLayout+xml"/>
  <Override PartName="/ppt/theme/theme195.xml" ContentType="application/vnd.openxmlformats-officedocument.theme+xml"/>
  <Override PartName="/ppt/slideLayouts/slideLayout2341.xml" ContentType="application/vnd.openxmlformats-officedocument.presentationml.slideLayout+xml"/>
  <Override PartName="/ppt/slideLayouts/slideLayout2342.xml" ContentType="application/vnd.openxmlformats-officedocument.presentationml.slideLayout+xml"/>
  <Override PartName="/ppt/slideLayouts/slideLayout2343.xml" ContentType="application/vnd.openxmlformats-officedocument.presentationml.slideLayout+xml"/>
  <Override PartName="/ppt/slideLayouts/slideLayout2344.xml" ContentType="application/vnd.openxmlformats-officedocument.presentationml.slideLayout+xml"/>
  <Override PartName="/ppt/slideLayouts/slideLayout2345.xml" ContentType="application/vnd.openxmlformats-officedocument.presentationml.slideLayout+xml"/>
  <Override PartName="/ppt/slideLayouts/slideLayout2346.xml" ContentType="application/vnd.openxmlformats-officedocument.presentationml.slideLayout+xml"/>
  <Override PartName="/ppt/slideLayouts/slideLayout2347.xml" ContentType="application/vnd.openxmlformats-officedocument.presentationml.slideLayout+xml"/>
  <Override PartName="/ppt/slideLayouts/slideLayout2348.xml" ContentType="application/vnd.openxmlformats-officedocument.presentationml.slideLayout+xml"/>
  <Override PartName="/ppt/slideLayouts/slideLayout2349.xml" ContentType="application/vnd.openxmlformats-officedocument.presentationml.slideLayout+xml"/>
  <Override PartName="/ppt/slideLayouts/slideLayout2350.xml" ContentType="application/vnd.openxmlformats-officedocument.presentationml.slideLayout+xml"/>
  <Override PartName="/ppt/slideLayouts/slideLayout2351.xml" ContentType="application/vnd.openxmlformats-officedocument.presentationml.slideLayout+xml"/>
  <Override PartName="/ppt/slideLayouts/slideLayout2352.xml" ContentType="application/vnd.openxmlformats-officedocument.presentationml.slideLayout+xml"/>
  <Override PartName="/ppt/theme/theme196.xml" ContentType="application/vnd.openxmlformats-officedocument.theme+xml"/>
  <Override PartName="/ppt/slideLayouts/slideLayout2353.xml" ContentType="application/vnd.openxmlformats-officedocument.presentationml.slideLayout+xml"/>
  <Override PartName="/ppt/slideLayouts/slideLayout2354.xml" ContentType="application/vnd.openxmlformats-officedocument.presentationml.slideLayout+xml"/>
  <Override PartName="/ppt/slideLayouts/slideLayout2355.xml" ContentType="application/vnd.openxmlformats-officedocument.presentationml.slideLayout+xml"/>
  <Override PartName="/ppt/slideLayouts/slideLayout2356.xml" ContentType="application/vnd.openxmlformats-officedocument.presentationml.slideLayout+xml"/>
  <Override PartName="/ppt/slideLayouts/slideLayout2357.xml" ContentType="application/vnd.openxmlformats-officedocument.presentationml.slideLayout+xml"/>
  <Override PartName="/ppt/slideLayouts/slideLayout2358.xml" ContentType="application/vnd.openxmlformats-officedocument.presentationml.slideLayout+xml"/>
  <Override PartName="/ppt/slideLayouts/slideLayout2359.xml" ContentType="application/vnd.openxmlformats-officedocument.presentationml.slideLayout+xml"/>
  <Override PartName="/ppt/slideLayouts/slideLayout2360.xml" ContentType="application/vnd.openxmlformats-officedocument.presentationml.slideLayout+xml"/>
  <Override PartName="/ppt/slideLayouts/slideLayout2361.xml" ContentType="application/vnd.openxmlformats-officedocument.presentationml.slideLayout+xml"/>
  <Override PartName="/ppt/slideLayouts/slideLayout2362.xml" ContentType="application/vnd.openxmlformats-officedocument.presentationml.slideLayout+xml"/>
  <Override PartName="/ppt/slideLayouts/slideLayout2363.xml" ContentType="application/vnd.openxmlformats-officedocument.presentationml.slideLayout+xml"/>
  <Override PartName="/ppt/slideLayouts/slideLayout2364.xml" ContentType="application/vnd.openxmlformats-officedocument.presentationml.slideLayout+xml"/>
  <Override PartName="/ppt/theme/theme197.xml" ContentType="application/vnd.openxmlformats-officedocument.theme+xml"/>
  <Override PartName="/ppt/slideLayouts/slideLayout2365.xml" ContentType="application/vnd.openxmlformats-officedocument.presentationml.slideLayout+xml"/>
  <Override PartName="/ppt/slideLayouts/slideLayout2366.xml" ContentType="application/vnd.openxmlformats-officedocument.presentationml.slideLayout+xml"/>
  <Override PartName="/ppt/slideLayouts/slideLayout2367.xml" ContentType="application/vnd.openxmlformats-officedocument.presentationml.slideLayout+xml"/>
  <Override PartName="/ppt/slideLayouts/slideLayout2368.xml" ContentType="application/vnd.openxmlformats-officedocument.presentationml.slideLayout+xml"/>
  <Override PartName="/ppt/slideLayouts/slideLayout2369.xml" ContentType="application/vnd.openxmlformats-officedocument.presentationml.slideLayout+xml"/>
  <Override PartName="/ppt/slideLayouts/slideLayout2370.xml" ContentType="application/vnd.openxmlformats-officedocument.presentationml.slideLayout+xml"/>
  <Override PartName="/ppt/slideLayouts/slideLayout2371.xml" ContentType="application/vnd.openxmlformats-officedocument.presentationml.slideLayout+xml"/>
  <Override PartName="/ppt/slideLayouts/slideLayout2372.xml" ContentType="application/vnd.openxmlformats-officedocument.presentationml.slideLayout+xml"/>
  <Override PartName="/ppt/slideLayouts/slideLayout2373.xml" ContentType="application/vnd.openxmlformats-officedocument.presentationml.slideLayout+xml"/>
  <Override PartName="/ppt/slideLayouts/slideLayout2374.xml" ContentType="application/vnd.openxmlformats-officedocument.presentationml.slideLayout+xml"/>
  <Override PartName="/ppt/slideLayouts/slideLayout2375.xml" ContentType="application/vnd.openxmlformats-officedocument.presentationml.slideLayout+xml"/>
  <Override PartName="/ppt/slideLayouts/slideLayout2376.xml" ContentType="application/vnd.openxmlformats-officedocument.presentationml.slideLayout+xml"/>
  <Override PartName="/ppt/theme/theme198.xml" ContentType="application/vnd.openxmlformats-officedocument.theme+xml"/>
  <Override PartName="/ppt/slideLayouts/slideLayout2377.xml" ContentType="application/vnd.openxmlformats-officedocument.presentationml.slideLayout+xml"/>
  <Override PartName="/ppt/slideLayouts/slideLayout2378.xml" ContentType="application/vnd.openxmlformats-officedocument.presentationml.slideLayout+xml"/>
  <Override PartName="/ppt/slideLayouts/slideLayout2379.xml" ContentType="application/vnd.openxmlformats-officedocument.presentationml.slideLayout+xml"/>
  <Override PartName="/ppt/slideLayouts/slideLayout2380.xml" ContentType="application/vnd.openxmlformats-officedocument.presentationml.slideLayout+xml"/>
  <Override PartName="/ppt/slideLayouts/slideLayout2381.xml" ContentType="application/vnd.openxmlformats-officedocument.presentationml.slideLayout+xml"/>
  <Override PartName="/ppt/slideLayouts/slideLayout2382.xml" ContentType="application/vnd.openxmlformats-officedocument.presentationml.slideLayout+xml"/>
  <Override PartName="/ppt/slideLayouts/slideLayout2383.xml" ContentType="application/vnd.openxmlformats-officedocument.presentationml.slideLayout+xml"/>
  <Override PartName="/ppt/slideLayouts/slideLayout2384.xml" ContentType="application/vnd.openxmlformats-officedocument.presentationml.slideLayout+xml"/>
  <Override PartName="/ppt/slideLayouts/slideLayout2385.xml" ContentType="application/vnd.openxmlformats-officedocument.presentationml.slideLayout+xml"/>
  <Override PartName="/ppt/slideLayouts/slideLayout2386.xml" ContentType="application/vnd.openxmlformats-officedocument.presentationml.slideLayout+xml"/>
  <Override PartName="/ppt/slideLayouts/slideLayout2387.xml" ContentType="application/vnd.openxmlformats-officedocument.presentationml.slideLayout+xml"/>
  <Override PartName="/ppt/slideLayouts/slideLayout2388.xml" ContentType="application/vnd.openxmlformats-officedocument.presentationml.slideLayout+xml"/>
  <Override PartName="/ppt/theme/theme199.xml" ContentType="application/vnd.openxmlformats-officedocument.theme+xml"/>
  <Override PartName="/ppt/slideLayouts/slideLayout2389.xml" ContentType="application/vnd.openxmlformats-officedocument.presentationml.slideLayout+xml"/>
  <Override PartName="/ppt/slideLayouts/slideLayout2390.xml" ContentType="application/vnd.openxmlformats-officedocument.presentationml.slideLayout+xml"/>
  <Override PartName="/ppt/slideLayouts/slideLayout2391.xml" ContentType="application/vnd.openxmlformats-officedocument.presentationml.slideLayout+xml"/>
  <Override PartName="/ppt/slideLayouts/slideLayout2392.xml" ContentType="application/vnd.openxmlformats-officedocument.presentationml.slideLayout+xml"/>
  <Override PartName="/ppt/slideLayouts/slideLayout2393.xml" ContentType="application/vnd.openxmlformats-officedocument.presentationml.slideLayout+xml"/>
  <Override PartName="/ppt/slideLayouts/slideLayout2394.xml" ContentType="application/vnd.openxmlformats-officedocument.presentationml.slideLayout+xml"/>
  <Override PartName="/ppt/slideLayouts/slideLayout2395.xml" ContentType="application/vnd.openxmlformats-officedocument.presentationml.slideLayout+xml"/>
  <Override PartName="/ppt/slideLayouts/slideLayout2396.xml" ContentType="application/vnd.openxmlformats-officedocument.presentationml.slideLayout+xml"/>
  <Override PartName="/ppt/slideLayouts/slideLayout2397.xml" ContentType="application/vnd.openxmlformats-officedocument.presentationml.slideLayout+xml"/>
  <Override PartName="/ppt/slideLayouts/slideLayout2398.xml" ContentType="application/vnd.openxmlformats-officedocument.presentationml.slideLayout+xml"/>
  <Override PartName="/ppt/slideLayouts/slideLayout2399.xml" ContentType="application/vnd.openxmlformats-officedocument.presentationml.slideLayout+xml"/>
  <Override PartName="/ppt/slideLayouts/slideLayout2400.xml" ContentType="application/vnd.openxmlformats-officedocument.presentationml.slideLayout+xml"/>
  <Override PartName="/ppt/theme/theme200.xml" ContentType="application/vnd.openxmlformats-officedocument.theme+xml"/>
  <Override PartName="/ppt/slideLayouts/slideLayout2401.xml" ContentType="application/vnd.openxmlformats-officedocument.presentationml.slideLayout+xml"/>
  <Override PartName="/ppt/slideLayouts/slideLayout2402.xml" ContentType="application/vnd.openxmlformats-officedocument.presentationml.slideLayout+xml"/>
  <Override PartName="/ppt/slideLayouts/slideLayout2403.xml" ContentType="application/vnd.openxmlformats-officedocument.presentationml.slideLayout+xml"/>
  <Override PartName="/ppt/slideLayouts/slideLayout2404.xml" ContentType="application/vnd.openxmlformats-officedocument.presentationml.slideLayout+xml"/>
  <Override PartName="/ppt/slideLayouts/slideLayout2405.xml" ContentType="application/vnd.openxmlformats-officedocument.presentationml.slideLayout+xml"/>
  <Override PartName="/ppt/slideLayouts/slideLayout2406.xml" ContentType="application/vnd.openxmlformats-officedocument.presentationml.slideLayout+xml"/>
  <Override PartName="/ppt/slideLayouts/slideLayout2407.xml" ContentType="application/vnd.openxmlformats-officedocument.presentationml.slideLayout+xml"/>
  <Override PartName="/ppt/slideLayouts/slideLayout2408.xml" ContentType="application/vnd.openxmlformats-officedocument.presentationml.slideLayout+xml"/>
  <Override PartName="/ppt/slideLayouts/slideLayout2409.xml" ContentType="application/vnd.openxmlformats-officedocument.presentationml.slideLayout+xml"/>
  <Override PartName="/ppt/slideLayouts/slideLayout2410.xml" ContentType="application/vnd.openxmlformats-officedocument.presentationml.slideLayout+xml"/>
  <Override PartName="/ppt/slideLayouts/slideLayout2411.xml" ContentType="application/vnd.openxmlformats-officedocument.presentationml.slideLayout+xml"/>
  <Override PartName="/ppt/slideLayouts/slideLayout2412.xml" ContentType="application/vnd.openxmlformats-officedocument.presentationml.slideLayout+xml"/>
  <Override PartName="/ppt/theme/theme201.xml" ContentType="application/vnd.openxmlformats-officedocument.theme+xml"/>
  <Override PartName="/ppt/slideLayouts/slideLayout2413.xml" ContentType="application/vnd.openxmlformats-officedocument.presentationml.slideLayout+xml"/>
  <Override PartName="/ppt/slideLayouts/slideLayout2414.xml" ContentType="application/vnd.openxmlformats-officedocument.presentationml.slideLayout+xml"/>
  <Override PartName="/ppt/slideLayouts/slideLayout2415.xml" ContentType="application/vnd.openxmlformats-officedocument.presentationml.slideLayout+xml"/>
  <Override PartName="/ppt/slideLayouts/slideLayout2416.xml" ContentType="application/vnd.openxmlformats-officedocument.presentationml.slideLayout+xml"/>
  <Override PartName="/ppt/slideLayouts/slideLayout2417.xml" ContentType="application/vnd.openxmlformats-officedocument.presentationml.slideLayout+xml"/>
  <Override PartName="/ppt/slideLayouts/slideLayout2418.xml" ContentType="application/vnd.openxmlformats-officedocument.presentationml.slideLayout+xml"/>
  <Override PartName="/ppt/slideLayouts/slideLayout2419.xml" ContentType="application/vnd.openxmlformats-officedocument.presentationml.slideLayout+xml"/>
  <Override PartName="/ppt/slideLayouts/slideLayout2420.xml" ContentType="application/vnd.openxmlformats-officedocument.presentationml.slideLayout+xml"/>
  <Override PartName="/ppt/slideLayouts/slideLayout2421.xml" ContentType="application/vnd.openxmlformats-officedocument.presentationml.slideLayout+xml"/>
  <Override PartName="/ppt/slideLayouts/slideLayout2422.xml" ContentType="application/vnd.openxmlformats-officedocument.presentationml.slideLayout+xml"/>
  <Override PartName="/ppt/slideLayouts/slideLayout2423.xml" ContentType="application/vnd.openxmlformats-officedocument.presentationml.slideLayout+xml"/>
  <Override PartName="/ppt/slideLayouts/slideLayout2424.xml" ContentType="application/vnd.openxmlformats-officedocument.presentationml.slideLayout+xml"/>
  <Override PartName="/ppt/theme/theme202.xml" ContentType="application/vnd.openxmlformats-officedocument.theme+xml"/>
  <Override PartName="/ppt/slideLayouts/slideLayout2425.xml" ContentType="application/vnd.openxmlformats-officedocument.presentationml.slideLayout+xml"/>
  <Override PartName="/ppt/slideLayouts/slideLayout2426.xml" ContentType="application/vnd.openxmlformats-officedocument.presentationml.slideLayout+xml"/>
  <Override PartName="/ppt/slideLayouts/slideLayout2427.xml" ContentType="application/vnd.openxmlformats-officedocument.presentationml.slideLayout+xml"/>
  <Override PartName="/ppt/slideLayouts/slideLayout2428.xml" ContentType="application/vnd.openxmlformats-officedocument.presentationml.slideLayout+xml"/>
  <Override PartName="/ppt/slideLayouts/slideLayout2429.xml" ContentType="application/vnd.openxmlformats-officedocument.presentationml.slideLayout+xml"/>
  <Override PartName="/ppt/slideLayouts/slideLayout2430.xml" ContentType="application/vnd.openxmlformats-officedocument.presentationml.slideLayout+xml"/>
  <Override PartName="/ppt/slideLayouts/slideLayout2431.xml" ContentType="application/vnd.openxmlformats-officedocument.presentationml.slideLayout+xml"/>
  <Override PartName="/ppt/slideLayouts/slideLayout2432.xml" ContentType="application/vnd.openxmlformats-officedocument.presentationml.slideLayout+xml"/>
  <Override PartName="/ppt/slideLayouts/slideLayout2433.xml" ContentType="application/vnd.openxmlformats-officedocument.presentationml.slideLayout+xml"/>
  <Override PartName="/ppt/slideLayouts/slideLayout2434.xml" ContentType="application/vnd.openxmlformats-officedocument.presentationml.slideLayout+xml"/>
  <Override PartName="/ppt/slideLayouts/slideLayout2435.xml" ContentType="application/vnd.openxmlformats-officedocument.presentationml.slideLayout+xml"/>
  <Override PartName="/ppt/slideLayouts/slideLayout2436.xml" ContentType="application/vnd.openxmlformats-officedocument.presentationml.slideLayout+xml"/>
  <Override PartName="/ppt/theme/theme203.xml" ContentType="application/vnd.openxmlformats-officedocument.theme+xml"/>
  <Override PartName="/ppt/slideLayouts/slideLayout2437.xml" ContentType="application/vnd.openxmlformats-officedocument.presentationml.slideLayout+xml"/>
  <Override PartName="/ppt/slideLayouts/slideLayout2438.xml" ContentType="application/vnd.openxmlformats-officedocument.presentationml.slideLayout+xml"/>
  <Override PartName="/ppt/slideLayouts/slideLayout2439.xml" ContentType="application/vnd.openxmlformats-officedocument.presentationml.slideLayout+xml"/>
  <Override PartName="/ppt/slideLayouts/slideLayout2440.xml" ContentType="application/vnd.openxmlformats-officedocument.presentationml.slideLayout+xml"/>
  <Override PartName="/ppt/slideLayouts/slideLayout2441.xml" ContentType="application/vnd.openxmlformats-officedocument.presentationml.slideLayout+xml"/>
  <Override PartName="/ppt/slideLayouts/slideLayout2442.xml" ContentType="application/vnd.openxmlformats-officedocument.presentationml.slideLayout+xml"/>
  <Override PartName="/ppt/slideLayouts/slideLayout2443.xml" ContentType="application/vnd.openxmlformats-officedocument.presentationml.slideLayout+xml"/>
  <Override PartName="/ppt/slideLayouts/slideLayout2444.xml" ContentType="application/vnd.openxmlformats-officedocument.presentationml.slideLayout+xml"/>
  <Override PartName="/ppt/slideLayouts/slideLayout2445.xml" ContentType="application/vnd.openxmlformats-officedocument.presentationml.slideLayout+xml"/>
  <Override PartName="/ppt/slideLayouts/slideLayout2446.xml" ContentType="application/vnd.openxmlformats-officedocument.presentationml.slideLayout+xml"/>
  <Override PartName="/ppt/slideLayouts/slideLayout2447.xml" ContentType="application/vnd.openxmlformats-officedocument.presentationml.slideLayout+xml"/>
  <Override PartName="/ppt/slideLayouts/slideLayout2448.xml" ContentType="application/vnd.openxmlformats-officedocument.presentationml.slideLayout+xml"/>
  <Override PartName="/ppt/theme/theme204.xml" ContentType="application/vnd.openxmlformats-officedocument.theme+xml"/>
  <Override PartName="/ppt/slideLayouts/slideLayout2449.xml" ContentType="application/vnd.openxmlformats-officedocument.presentationml.slideLayout+xml"/>
  <Override PartName="/ppt/slideLayouts/slideLayout2450.xml" ContentType="application/vnd.openxmlformats-officedocument.presentationml.slideLayout+xml"/>
  <Override PartName="/ppt/slideLayouts/slideLayout2451.xml" ContentType="application/vnd.openxmlformats-officedocument.presentationml.slideLayout+xml"/>
  <Override PartName="/ppt/slideLayouts/slideLayout2452.xml" ContentType="application/vnd.openxmlformats-officedocument.presentationml.slideLayout+xml"/>
  <Override PartName="/ppt/slideLayouts/slideLayout2453.xml" ContentType="application/vnd.openxmlformats-officedocument.presentationml.slideLayout+xml"/>
  <Override PartName="/ppt/slideLayouts/slideLayout2454.xml" ContentType="application/vnd.openxmlformats-officedocument.presentationml.slideLayout+xml"/>
  <Override PartName="/ppt/slideLayouts/slideLayout2455.xml" ContentType="application/vnd.openxmlformats-officedocument.presentationml.slideLayout+xml"/>
  <Override PartName="/ppt/slideLayouts/slideLayout2456.xml" ContentType="application/vnd.openxmlformats-officedocument.presentationml.slideLayout+xml"/>
  <Override PartName="/ppt/slideLayouts/slideLayout2457.xml" ContentType="application/vnd.openxmlformats-officedocument.presentationml.slideLayout+xml"/>
  <Override PartName="/ppt/slideLayouts/slideLayout2458.xml" ContentType="application/vnd.openxmlformats-officedocument.presentationml.slideLayout+xml"/>
  <Override PartName="/ppt/slideLayouts/slideLayout2459.xml" ContentType="application/vnd.openxmlformats-officedocument.presentationml.slideLayout+xml"/>
  <Override PartName="/ppt/slideLayouts/slideLayout2460.xml" ContentType="application/vnd.openxmlformats-officedocument.presentationml.slideLayout+xml"/>
  <Override PartName="/ppt/theme/theme205.xml" ContentType="application/vnd.openxmlformats-officedocument.theme+xml"/>
  <Override PartName="/ppt/slideLayouts/slideLayout2461.xml" ContentType="application/vnd.openxmlformats-officedocument.presentationml.slideLayout+xml"/>
  <Override PartName="/ppt/slideLayouts/slideLayout2462.xml" ContentType="application/vnd.openxmlformats-officedocument.presentationml.slideLayout+xml"/>
  <Override PartName="/ppt/slideLayouts/slideLayout2463.xml" ContentType="application/vnd.openxmlformats-officedocument.presentationml.slideLayout+xml"/>
  <Override PartName="/ppt/slideLayouts/slideLayout2464.xml" ContentType="application/vnd.openxmlformats-officedocument.presentationml.slideLayout+xml"/>
  <Override PartName="/ppt/slideLayouts/slideLayout2465.xml" ContentType="application/vnd.openxmlformats-officedocument.presentationml.slideLayout+xml"/>
  <Override PartName="/ppt/slideLayouts/slideLayout2466.xml" ContentType="application/vnd.openxmlformats-officedocument.presentationml.slideLayout+xml"/>
  <Override PartName="/ppt/slideLayouts/slideLayout2467.xml" ContentType="application/vnd.openxmlformats-officedocument.presentationml.slideLayout+xml"/>
  <Override PartName="/ppt/slideLayouts/slideLayout2468.xml" ContentType="application/vnd.openxmlformats-officedocument.presentationml.slideLayout+xml"/>
  <Override PartName="/ppt/slideLayouts/slideLayout2469.xml" ContentType="application/vnd.openxmlformats-officedocument.presentationml.slideLayout+xml"/>
  <Override PartName="/ppt/slideLayouts/slideLayout2470.xml" ContentType="application/vnd.openxmlformats-officedocument.presentationml.slideLayout+xml"/>
  <Override PartName="/ppt/slideLayouts/slideLayout2471.xml" ContentType="application/vnd.openxmlformats-officedocument.presentationml.slideLayout+xml"/>
  <Override PartName="/ppt/slideLayouts/slideLayout2472.xml" ContentType="application/vnd.openxmlformats-officedocument.presentationml.slideLayout+xml"/>
  <Override PartName="/ppt/theme/theme206.xml" ContentType="application/vnd.openxmlformats-officedocument.theme+xml"/>
  <Override PartName="/ppt/slideLayouts/slideLayout2473.xml" ContentType="application/vnd.openxmlformats-officedocument.presentationml.slideLayout+xml"/>
  <Override PartName="/ppt/slideLayouts/slideLayout2474.xml" ContentType="application/vnd.openxmlformats-officedocument.presentationml.slideLayout+xml"/>
  <Override PartName="/ppt/slideLayouts/slideLayout2475.xml" ContentType="application/vnd.openxmlformats-officedocument.presentationml.slideLayout+xml"/>
  <Override PartName="/ppt/slideLayouts/slideLayout2476.xml" ContentType="application/vnd.openxmlformats-officedocument.presentationml.slideLayout+xml"/>
  <Override PartName="/ppt/slideLayouts/slideLayout2477.xml" ContentType="application/vnd.openxmlformats-officedocument.presentationml.slideLayout+xml"/>
  <Override PartName="/ppt/slideLayouts/slideLayout2478.xml" ContentType="application/vnd.openxmlformats-officedocument.presentationml.slideLayout+xml"/>
  <Override PartName="/ppt/slideLayouts/slideLayout2479.xml" ContentType="application/vnd.openxmlformats-officedocument.presentationml.slideLayout+xml"/>
  <Override PartName="/ppt/slideLayouts/slideLayout2480.xml" ContentType="application/vnd.openxmlformats-officedocument.presentationml.slideLayout+xml"/>
  <Override PartName="/ppt/slideLayouts/slideLayout2481.xml" ContentType="application/vnd.openxmlformats-officedocument.presentationml.slideLayout+xml"/>
  <Override PartName="/ppt/slideLayouts/slideLayout2482.xml" ContentType="application/vnd.openxmlformats-officedocument.presentationml.slideLayout+xml"/>
  <Override PartName="/ppt/slideLayouts/slideLayout2483.xml" ContentType="application/vnd.openxmlformats-officedocument.presentationml.slideLayout+xml"/>
  <Override PartName="/ppt/slideLayouts/slideLayout2484.xml" ContentType="application/vnd.openxmlformats-officedocument.presentationml.slideLayout+xml"/>
  <Override PartName="/ppt/theme/theme207.xml" ContentType="application/vnd.openxmlformats-officedocument.theme+xml"/>
  <Override PartName="/ppt/slideLayouts/slideLayout2485.xml" ContentType="application/vnd.openxmlformats-officedocument.presentationml.slideLayout+xml"/>
  <Override PartName="/ppt/slideLayouts/slideLayout2486.xml" ContentType="application/vnd.openxmlformats-officedocument.presentationml.slideLayout+xml"/>
  <Override PartName="/ppt/slideLayouts/slideLayout2487.xml" ContentType="application/vnd.openxmlformats-officedocument.presentationml.slideLayout+xml"/>
  <Override PartName="/ppt/slideLayouts/slideLayout2488.xml" ContentType="application/vnd.openxmlformats-officedocument.presentationml.slideLayout+xml"/>
  <Override PartName="/ppt/slideLayouts/slideLayout2489.xml" ContentType="application/vnd.openxmlformats-officedocument.presentationml.slideLayout+xml"/>
  <Override PartName="/ppt/slideLayouts/slideLayout2490.xml" ContentType="application/vnd.openxmlformats-officedocument.presentationml.slideLayout+xml"/>
  <Override PartName="/ppt/slideLayouts/slideLayout2491.xml" ContentType="application/vnd.openxmlformats-officedocument.presentationml.slideLayout+xml"/>
  <Override PartName="/ppt/slideLayouts/slideLayout2492.xml" ContentType="application/vnd.openxmlformats-officedocument.presentationml.slideLayout+xml"/>
  <Override PartName="/ppt/slideLayouts/slideLayout2493.xml" ContentType="application/vnd.openxmlformats-officedocument.presentationml.slideLayout+xml"/>
  <Override PartName="/ppt/slideLayouts/slideLayout2494.xml" ContentType="application/vnd.openxmlformats-officedocument.presentationml.slideLayout+xml"/>
  <Override PartName="/ppt/slideLayouts/slideLayout2495.xml" ContentType="application/vnd.openxmlformats-officedocument.presentationml.slideLayout+xml"/>
  <Override PartName="/ppt/slideLayouts/slideLayout2496.xml" ContentType="application/vnd.openxmlformats-officedocument.presentationml.slideLayout+xml"/>
  <Override PartName="/ppt/theme/theme208.xml" ContentType="application/vnd.openxmlformats-officedocument.theme+xml"/>
  <Override PartName="/ppt/slideLayouts/slideLayout2497.xml" ContentType="application/vnd.openxmlformats-officedocument.presentationml.slideLayout+xml"/>
  <Override PartName="/ppt/slideLayouts/slideLayout2498.xml" ContentType="application/vnd.openxmlformats-officedocument.presentationml.slideLayout+xml"/>
  <Override PartName="/ppt/slideLayouts/slideLayout2499.xml" ContentType="application/vnd.openxmlformats-officedocument.presentationml.slideLayout+xml"/>
  <Override PartName="/ppt/slideLayouts/slideLayout2500.xml" ContentType="application/vnd.openxmlformats-officedocument.presentationml.slideLayout+xml"/>
  <Override PartName="/ppt/slideLayouts/slideLayout2501.xml" ContentType="application/vnd.openxmlformats-officedocument.presentationml.slideLayout+xml"/>
  <Override PartName="/ppt/slideLayouts/slideLayout2502.xml" ContentType="application/vnd.openxmlformats-officedocument.presentationml.slideLayout+xml"/>
  <Override PartName="/ppt/slideLayouts/slideLayout2503.xml" ContentType="application/vnd.openxmlformats-officedocument.presentationml.slideLayout+xml"/>
  <Override PartName="/ppt/slideLayouts/slideLayout2504.xml" ContentType="application/vnd.openxmlformats-officedocument.presentationml.slideLayout+xml"/>
  <Override PartName="/ppt/slideLayouts/slideLayout2505.xml" ContentType="application/vnd.openxmlformats-officedocument.presentationml.slideLayout+xml"/>
  <Override PartName="/ppt/slideLayouts/slideLayout2506.xml" ContentType="application/vnd.openxmlformats-officedocument.presentationml.slideLayout+xml"/>
  <Override PartName="/ppt/slideLayouts/slideLayout2507.xml" ContentType="application/vnd.openxmlformats-officedocument.presentationml.slideLayout+xml"/>
  <Override PartName="/ppt/slideLayouts/slideLayout2508.xml" ContentType="application/vnd.openxmlformats-officedocument.presentationml.slideLayout+xml"/>
  <Override PartName="/ppt/theme/theme209.xml" ContentType="application/vnd.openxmlformats-officedocument.theme+xml"/>
  <Override PartName="/ppt/slideLayouts/slideLayout2509.xml" ContentType="application/vnd.openxmlformats-officedocument.presentationml.slideLayout+xml"/>
  <Override PartName="/ppt/slideLayouts/slideLayout2510.xml" ContentType="application/vnd.openxmlformats-officedocument.presentationml.slideLayout+xml"/>
  <Override PartName="/ppt/slideLayouts/slideLayout2511.xml" ContentType="application/vnd.openxmlformats-officedocument.presentationml.slideLayout+xml"/>
  <Override PartName="/ppt/slideLayouts/slideLayout2512.xml" ContentType="application/vnd.openxmlformats-officedocument.presentationml.slideLayout+xml"/>
  <Override PartName="/ppt/slideLayouts/slideLayout2513.xml" ContentType="application/vnd.openxmlformats-officedocument.presentationml.slideLayout+xml"/>
  <Override PartName="/ppt/slideLayouts/slideLayout2514.xml" ContentType="application/vnd.openxmlformats-officedocument.presentationml.slideLayout+xml"/>
  <Override PartName="/ppt/slideLayouts/slideLayout2515.xml" ContentType="application/vnd.openxmlformats-officedocument.presentationml.slideLayout+xml"/>
  <Override PartName="/ppt/slideLayouts/slideLayout2516.xml" ContentType="application/vnd.openxmlformats-officedocument.presentationml.slideLayout+xml"/>
  <Override PartName="/ppt/slideLayouts/slideLayout2517.xml" ContentType="application/vnd.openxmlformats-officedocument.presentationml.slideLayout+xml"/>
  <Override PartName="/ppt/slideLayouts/slideLayout2518.xml" ContentType="application/vnd.openxmlformats-officedocument.presentationml.slideLayout+xml"/>
  <Override PartName="/ppt/slideLayouts/slideLayout2519.xml" ContentType="application/vnd.openxmlformats-officedocument.presentationml.slideLayout+xml"/>
  <Override PartName="/ppt/slideLayouts/slideLayout2520.xml" ContentType="application/vnd.openxmlformats-officedocument.presentationml.slideLayout+xml"/>
  <Override PartName="/ppt/theme/theme210.xml" ContentType="application/vnd.openxmlformats-officedocument.theme+xml"/>
  <Override PartName="/ppt/slideLayouts/slideLayout2521.xml" ContentType="application/vnd.openxmlformats-officedocument.presentationml.slideLayout+xml"/>
  <Override PartName="/ppt/slideLayouts/slideLayout2522.xml" ContentType="application/vnd.openxmlformats-officedocument.presentationml.slideLayout+xml"/>
  <Override PartName="/ppt/slideLayouts/slideLayout2523.xml" ContentType="application/vnd.openxmlformats-officedocument.presentationml.slideLayout+xml"/>
  <Override PartName="/ppt/slideLayouts/slideLayout2524.xml" ContentType="application/vnd.openxmlformats-officedocument.presentationml.slideLayout+xml"/>
  <Override PartName="/ppt/slideLayouts/slideLayout2525.xml" ContentType="application/vnd.openxmlformats-officedocument.presentationml.slideLayout+xml"/>
  <Override PartName="/ppt/slideLayouts/slideLayout2526.xml" ContentType="application/vnd.openxmlformats-officedocument.presentationml.slideLayout+xml"/>
  <Override PartName="/ppt/slideLayouts/slideLayout2527.xml" ContentType="application/vnd.openxmlformats-officedocument.presentationml.slideLayout+xml"/>
  <Override PartName="/ppt/slideLayouts/slideLayout2528.xml" ContentType="application/vnd.openxmlformats-officedocument.presentationml.slideLayout+xml"/>
  <Override PartName="/ppt/slideLayouts/slideLayout2529.xml" ContentType="application/vnd.openxmlformats-officedocument.presentationml.slideLayout+xml"/>
  <Override PartName="/ppt/slideLayouts/slideLayout2530.xml" ContentType="application/vnd.openxmlformats-officedocument.presentationml.slideLayout+xml"/>
  <Override PartName="/ppt/slideLayouts/slideLayout2531.xml" ContentType="application/vnd.openxmlformats-officedocument.presentationml.slideLayout+xml"/>
  <Override PartName="/ppt/slideLayouts/slideLayout2532.xml" ContentType="application/vnd.openxmlformats-officedocument.presentationml.slideLayout+xml"/>
  <Override PartName="/ppt/theme/theme211.xml" ContentType="application/vnd.openxmlformats-officedocument.theme+xml"/>
  <Override PartName="/ppt/slideLayouts/slideLayout2533.xml" ContentType="application/vnd.openxmlformats-officedocument.presentationml.slideLayout+xml"/>
  <Override PartName="/ppt/slideLayouts/slideLayout2534.xml" ContentType="application/vnd.openxmlformats-officedocument.presentationml.slideLayout+xml"/>
  <Override PartName="/ppt/slideLayouts/slideLayout2535.xml" ContentType="application/vnd.openxmlformats-officedocument.presentationml.slideLayout+xml"/>
  <Override PartName="/ppt/slideLayouts/slideLayout2536.xml" ContentType="application/vnd.openxmlformats-officedocument.presentationml.slideLayout+xml"/>
  <Override PartName="/ppt/slideLayouts/slideLayout2537.xml" ContentType="application/vnd.openxmlformats-officedocument.presentationml.slideLayout+xml"/>
  <Override PartName="/ppt/slideLayouts/slideLayout2538.xml" ContentType="application/vnd.openxmlformats-officedocument.presentationml.slideLayout+xml"/>
  <Override PartName="/ppt/slideLayouts/slideLayout2539.xml" ContentType="application/vnd.openxmlformats-officedocument.presentationml.slideLayout+xml"/>
  <Override PartName="/ppt/slideLayouts/slideLayout2540.xml" ContentType="application/vnd.openxmlformats-officedocument.presentationml.slideLayout+xml"/>
  <Override PartName="/ppt/slideLayouts/slideLayout2541.xml" ContentType="application/vnd.openxmlformats-officedocument.presentationml.slideLayout+xml"/>
  <Override PartName="/ppt/slideLayouts/slideLayout2542.xml" ContentType="application/vnd.openxmlformats-officedocument.presentationml.slideLayout+xml"/>
  <Override PartName="/ppt/slideLayouts/slideLayout2543.xml" ContentType="application/vnd.openxmlformats-officedocument.presentationml.slideLayout+xml"/>
  <Override PartName="/ppt/slideLayouts/slideLayout2544.xml" ContentType="application/vnd.openxmlformats-officedocument.presentationml.slideLayout+xml"/>
  <Override PartName="/ppt/theme/theme212.xml" ContentType="application/vnd.openxmlformats-officedocument.theme+xml"/>
  <Override PartName="/ppt/slideLayouts/slideLayout2545.xml" ContentType="application/vnd.openxmlformats-officedocument.presentationml.slideLayout+xml"/>
  <Override PartName="/ppt/slideLayouts/slideLayout2546.xml" ContentType="application/vnd.openxmlformats-officedocument.presentationml.slideLayout+xml"/>
  <Override PartName="/ppt/slideLayouts/slideLayout2547.xml" ContentType="application/vnd.openxmlformats-officedocument.presentationml.slideLayout+xml"/>
  <Override PartName="/ppt/slideLayouts/slideLayout2548.xml" ContentType="application/vnd.openxmlformats-officedocument.presentationml.slideLayout+xml"/>
  <Override PartName="/ppt/slideLayouts/slideLayout2549.xml" ContentType="application/vnd.openxmlformats-officedocument.presentationml.slideLayout+xml"/>
  <Override PartName="/ppt/slideLayouts/slideLayout2550.xml" ContentType="application/vnd.openxmlformats-officedocument.presentationml.slideLayout+xml"/>
  <Override PartName="/ppt/slideLayouts/slideLayout2551.xml" ContentType="application/vnd.openxmlformats-officedocument.presentationml.slideLayout+xml"/>
  <Override PartName="/ppt/slideLayouts/slideLayout2552.xml" ContentType="application/vnd.openxmlformats-officedocument.presentationml.slideLayout+xml"/>
  <Override PartName="/ppt/slideLayouts/slideLayout2553.xml" ContentType="application/vnd.openxmlformats-officedocument.presentationml.slideLayout+xml"/>
  <Override PartName="/ppt/slideLayouts/slideLayout2554.xml" ContentType="application/vnd.openxmlformats-officedocument.presentationml.slideLayout+xml"/>
  <Override PartName="/ppt/slideLayouts/slideLayout2555.xml" ContentType="application/vnd.openxmlformats-officedocument.presentationml.slideLayout+xml"/>
  <Override PartName="/ppt/slideLayouts/slideLayout2556.xml" ContentType="application/vnd.openxmlformats-officedocument.presentationml.slideLayout+xml"/>
  <Override PartName="/ppt/theme/theme213.xml" ContentType="application/vnd.openxmlformats-officedocument.theme+xml"/>
  <Override PartName="/ppt/slideLayouts/slideLayout2557.xml" ContentType="application/vnd.openxmlformats-officedocument.presentationml.slideLayout+xml"/>
  <Override PartName="/ppt/slideLayouts/slideLayout2558.xml" ContentType="application/vnd.openxmlformats-officedocument.presentationml.slideLayout+xml"/>
  <Override PartName="/ppt/slideLayouts/slideLayout2559.xml" ContentType="application/vnd.openxmlformats-officedocument.presentationml.slideLayout+xml"/>
  <Override PartName="/ppt/slideLayouts/slideLayout2560.xml" ContentType="application/vnd.openxmlformats-officedocument.presentationml.slideLayout+xml"/>
  <Override PartName="/ppt/slideLayouts/slideLayout2561.xml" ContentType="application/vnd.openxmlformats-officedocument.presentationml.slideLayout+xml"/>
  <Override PartName="/ppt/slideLayouts/slideLayout2562.xml" ContentType="application/vnd.openxmlformats-officedocument.presentationml.slideLayout+xml"/>
  <Override PartName="/ppt/slideLayouts/slideLayout2563.xml" ContentType="application/vnd.openxmlformats-officedocument.presentationml.slideLayout+xml"/>
  <Override PartName="/ppt/slideLayouts/slideLayout2564.xml" ContentType="application/vnd.openxmlformats-officedocument.presentationml.slideLayout+xml"/>
  <Override PartName="/ppt/slideLayouts/slideLayout2565.xml" ContentType="application/vnd.openxmlformats-officedocument.presentationml.slideLayout+xml"/>
  <Override PartName="/ppt/slideLayouts/slideLayout2566.xml" ContentType="application/vnd.openxmlformats-officedocument.presentationml.slideLayout+xml"/>
  <Override PartName="/ppt/slideLayouts/slideLayout2567.xml" ContentType="application/vnd.openxmlformats-officedocument.presentationml.slideLayout+xml"/>
  <Override PartName="/ppt/slideLayouts/slideLayout2568.xml" ContentType="application/vnd.openxmlformats-officedocument.presentationml.slideLayout+xml"/>
  <Override PartName="/ppt/theme/theme214.xml" ContentType="application/vnd.openxmlformats-officedocument.theme+xml"/>
  <Override PartName="/ppt/slideLayouts/slideLayout2569.xml" ContentType="application/vnd.openxmlformats-officedocument.presentationml.slideLayout+xml"/>
  <Override PartName="/ppt/slideLayouts/slideLayout2570.xml" ContentType="application/vnd.openxmlformats-officedocument.presentationml.slideLayout+xml"/>
  <Override PartName="/ppt/slideLayouts/slideLayout2571.xml" ContentType="application/vnd.openxmlformats-officedocument.presentationml.slideLayout+xml"/>
  <Override PartName="/ppt/slideLayouts/slideLayout2572.xml" ContentType="application/vnd.openxmlformats-officedocument.presentationml.slideLayout+xml"/>
  <Override PartName="/ppt/slideLayouts/slideLayout2573.xml" ContentType="application/vnd.openxmlformats-officedocument.presentationml.slideLayout+xml"/>
  <Override PartName="/ppt/slideLayouts/slideLayout2574.xml" ContentType="application/vnd.openxmlformats-officedocument.presentationml.slideLayout+xml"/>
  <Override PartName="/ppt/slideLayouts/slideLayout2575.xml" ContentType="application/vnd.openxmlformats-officedocument.presentationml.slideLayout+xml"/>
  <Override PartName="/ppt/slideLayouts/slideLayout2576.xml" ContentType="application/vnd.openxmlformats-officedocument.presentationml.slideLayout+xml"/>
  <Override PartName="/ppt/slideLayouts/slideLayout2577.xml" ContentType="application/vnd.openxmlformats-officedocument.presentationml.slideLayout+xml"/>
  <Override PartName="/ppt/slideLayouts/slideLayout2578.xml" ContentType="application/vnd.openxmlformats-officedocument.presentationml.slideLayout+xml"/>
  <Override PartName="/ppt/slideLayouts/slideLayout2579.xml" ContentType="application/vnd.openxmlformats-officedocument.presentationml.slideLayout+xml"/>
  <Override PartName="/ppt/slideLayouts/slideLayout2580.xml" ContentType="application/vnd.openxmlformats-officedocument.presentationml.slideLayout+xml"/>
  <Override PartName="/ppt/theme/theme215.xml" ContentType="application/vnd.openxmlformats-officedocument.theme+xml"/>
  <Override PartName="/ppt/slideLayouts/slideLayout2581.xml" ContentType="application/vnd.openxmlformats-officedocument.presentationml.slideLayout+xml"/>
  <Override PartName="/ppt/slideLayouts/slideLayout2582.xml" ContentType="application/vnd.openxmlformats-officedocument.presentationml.slideLayout+xml"/>
  <Override PartName="/ppt/slideLayouts/slideLayout2583.xml" ContentType="application/vnd.openxmlformats-officedocument.presentationml.slideLayout+xml"/>
  <Override PartName="/ppt/slideLayouts/slideLayout2584.xml" ContentType="application/vnd.openxmlformats-officedocument.presentationml.slideLayout+xml"/>
  <Override PartName="/ppt/slideLayouts/slideLayout2585.xml" ContentType="application/vnd.openxmlformats-officedocument.presentationml.slideLayout+xml"/>
  <Override PartName="/ppt/slideLayouts/slideLayout2586.xml" ContentType="application/vnd.openxmlformats-officedocument.presentationml.slideLayout+xml"/>
  <Override PartName="/ppt/slideLayouts/slideLayout2587.xml" ContentType="application/vnd.openxmlformats-officedocument.presentationml.slideLayout+xml"/>
  <Override PartName="/ppt/slideLayouts/slideLayout2588.xml" ContentType="application/vnd.openxmlformats-officedocument.presentationml.slideLayout+xml"/>
  <Override PartName="/ppt/slideLayouts/slideLayout2589.xml" ContentType="application/vnd.openxmlformats-officedocument.presentationml.slideLayout+xml"/>
  <Override PartName="/ppt/slideLayouts/slideLayout2590.xml" ContentType="application/vnd.openxmlformats-officedocument.presentationml.slideLayout+xml"/>
  <Override PartName="/ppt/slideLayouts/slideLayout2591.xml" ContentType="application/vnd.openxmlformats-officedocument.presentationml.slideLayout+xml"/>
  <Override PartName="/ppt/slideLayouts/slideLayout2592.xml" ContentType="application/vnd.openxmlformats-officedocument.presentationml.slideLayout+xml"/>
  <Override PartName="/ppt/theme/theme216.xml" ContentType="application/vnd.openxmlformats-officedocument.theme+xml"/>
  <Override PartName="/ppt/theme/theme2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  <p:sldMasterId id="2147483986" r:id="rId27"/>
    <p:sldMasterId id="2147483999" r:id="rId28"/>
    <p:sldMasterId id="2147484012" r:id="rId29"/>
    <p:sldMasterId id="2147484025" r:id="rId30"/>
    <p:sldMasterId id="2147484038" r:id="rId31"/>
    <p:sldMasterId id="2147484051" r:id="rId32"/>
    <p:sldMasterId id="2147484064" r:id="rId33"/>
    <p:sldMasterId id="2147484077" r:id="rId34"/>
    <p:sldMasterId id="2147484090" r:id="rId35"/>
    <p:sldMasterId id="2147484103" r:id="rId36"/>
    <p:sldMasterId id="2147484116" r:id="rId37"/>
    <p:sldMasterId id="2147484129" r:id="rId38"/>
    <p:sldMasterId id="2147484142" r:id="rId39"/>
    <p:sldMasterId id="2147484155" r:id="rId40"/>
    <p:sldMasterId id="2147484168" r:id="rId41"/>
    <p:sldMasterId id="2147484181" r:id="rId42"/>
    <p:sldMasterId id="2147484194" r:id="rId43"/>
    <p:sldMasterId id="2147484207" r:id="rId44"/>
    <p:sldMasterId id="2147484220" r:id="rId45"/>
    <p:sldMasterId id="2147484233" r:id="rId46"/>
    <p:sldMasterId id="2147484246" r:id="rId47"/>
    <p:sldMasterId id="2147484259" r:id="rId48"/>
    <p:sldMasterId id="2147484272" r:id="rId49"/>
    <p:sldMasterId id="2147484285" r:id="rId50"/>
    <p:sldMasterId id="2147484298" r:id="rId51"/>
    <p:sldMasterId id="2147484311" r:id="rId52"/>
    <p:sldMasterId id="2147484324" r:id="rId53"/>
    <p:sldMasterId id="2147484337" r:id="rId54"/>
    <p:sldMasterId id="2147484350" r:id="rId55"/>
    <p:sldMasterId id="2147484363" r:id="rId56"/>
    <p:sldMasterId id="2147484376" r:id="rId57"/>
    <p:sldMasterId id="2147484389" r:id="rId58"/>
    <p:sldMasterId id="2147484402" r:id="rId59"/>
    <p:sldMasterId id="2147484415" r:id="rId60"/>
    <p:sldMasterId id="2147484428" r:id="rId61"/>
    <p:sldMasterId id="2147484441" r:id="rId62"/>
    <p:sldMasterId id="2147484454" r:id="rId63"/>
    <p:sldMasterId id="2147484467" r:id="rId64"/>
    <p:sldMasterId id="2147484480" r:id="rId65"/>
    <p:sldMasterId id="2147484493" r:id="rId66"/>
    <p:sldMasterId id="2147484506" r:id="rId67"/>
    <p:sldMasterId id="2147484519" r:id="rId68"/>
    <p:sldMasterId id="2147484532" r:id="rId69"/>
    <p:sldMasterId id="2147484545" r:id="rId70"/>
    <p:sldMasterId id="2147484558" r:id="rId71"/>
    <p:sldMasterId id="2147484571" r:id="rId72"/>
    <p:sldMasterId id="2147484584" r:id="rId73"/>
    <p:sldMasterId id="2147484597" r:id="rId74"/>
    <p:sldMasterId id="2147484610" r:id="rId75"/>
    <p:sldMasterId id="2147484623" r:id="rId76"/>
    <p:sldMasterId id="2147484636" r:id="rId77"/>
    <p:sldMasterId id="2147484649" r:id="rId78"/>
    <p:sldMasterId id="2147484662" r:id="rId79"/>
    <p:sldMasterId id="2147484675" r:id="rId80"/>
    <p:sldMasterId id="2147484688" r:id="rId81"/>
    <p:sldMasterId id="2147484701" r:id="rId82"/>
    <p:sldMasterId id="2147484714" r:id="rId83"/>
    <p:sldMasterId id="2147484727" r:id="rId84"/>
    <p:sldMasterId id="2147484740" r:id="rId85"/>
    <p:sldMasterId id="2147484753" r:id="rId86"/>
    <p:sldMasterId id="2147484766" r:id="rId87"/>
    <p:sldMasterId id="2147484779" r:id="rId88"/>
    <p:sldMasterId id="2147484792" r:id="rId89"/>
    <p:sldMasterId id="2147484805" r:id="rId90"/>
    <p:sldMasterId id="2147484818" r:id="rId91"/>
    <p:sldMasterId id="2147484831" r:id="rId92"/>
    <p:sldMasterId id="2147484844" r:id="rId93"/>
    <p:sldMasterId id="2147484857" r:id="rId94"/>
    <p:sldMasterId id="2147484870" r:id="rId95"/>
    <p:sldMasterId id="2147484883" r:id="rId96"/>
    <p:sldMasterId id="2147484896" r:id="rId97"/>
    <p:sldMasterId id="2147484909" r:id="rId98"/>
    <p:sldMasterId id="2147484922" r:id="rId99"/>
    <p:sldMasterId id="2147484935" r:id="rId100"/>
    <p:sldMasterId id="2147484948" r:id="rId101"/>
    <p:sldMasterId id="2147484961" r:id="rId102"/>
    <p:sldMasterId id="2147484974" r:id="rId103"/>
    <p:sldMasterId id="2147484987" r:id="rId104"/>
    <p:sldMasterId id="2147485000" r:id="rId105"/>
    <p:sldMasterId id="2147485013" r:id="rId106"/>
    <p:sldMasterId id="2147485026" r:id="rId107"/>
    <p:sldMasterId id="2147485039" r:id="rId108"/>
    <p:sldMasterId id="2147485052" r:id="rId109"/>
    <p:sldMasterId id="2147485065" r:id="rId110"/>
    <p:sldMasterId id="2147485078" r:id="rId111"/>
    <p:sldMasterId id="2147485091" r:id="rId112"/>
    <p:sldMasterId id="2147485104" r:id="rId113"/>
    <p:sldMasterId id="2147485117" r:id="rId114"/>
    <p:sldMasterId id="2147485130" r:id="rId115"/>
    <p:sldMasterId id="2147485143" r:id="rId116"/>
    <p:sldMasterId id="2147485156" r:id="rId117"/>
    <p:sldMasterId id="2147485169" r:id="rId118"/>
    <p:sldMasterId id="2147485182" r:id="rId119"/>
    <p:sldMasterId id="2147485195" r:id="rId120"/>
    <p:sldMasterId id="2147485208" r:id="rId121"/>
    <p:sldMasterId id="2147485221" r:id="rId122"/>
    <p:sldMasterId id="2147485234" r:id="rId123"/>
    <p:sldMasterId id="2147485247" r:id="rId124"/>
    <p:sldMasterId id="2147485260" r:id="rId125"/>
    <p:sldMasterId id="2147485273" r:id="rId126"/>
    <p:sldMasterId id="2147485286" r:id="rId127"/>
    <p:sldMasterId id="2147485299" r:id="rId128"/>
    <p:sldMasterId id="2147485312" r:id="rId129"/>
    <p:sldMasterId id="2147485325" r:id="rId130"/>
    <p:sldMasterId id="2147485338" r:id="rId131"/>
    <p:sldMasterId id="2147485351" r:id="rId132"/>
    <p:sldMasterId id="2147485364" r:id="rId133"/>
    <p:sldMasterId id="2147485377" r:id="rId134"/>
    <p:sldMasterId id="2147485390" r:id="rId135"/>
    <p:sldMasterId id="2147485403" r:id="rId136"/>
    <p:sldMasterId id="2147485416" r:id="rId137"/>
    <p:sldMasterId id="2147485429" r:id="rId138"/>
    <p:sldMasterId id="2147485442" r:id="rId139"/>
    <p:sldMasterId id="2147485455" r:id="rId140"/>
    <p:sldMasterId id="2147485468" r:id="rId141"/>
    <p:sldMasterId id="2147485481" r:id="rId142"/>
    <p:sldMasterId id="2147485494" r:id="rId143"/>
    <p:sldMasterId id="2147485507" r:id="rId144"/>
    <p:sldMasterId id="2147485520" r:id="rId145"/>
    <p:sldMasterId id="2147485533" r:id="rId146"/>
    <p:sldMasterId id="2147485546" r:id="rId147"/>
    <p:sldMasterId id="2147485559" r:id="rId148"/>
    <p:sldMasterId id="2147485572" r:id="rId149"/>
    <p:sldMasterId id="2147485585" r:id="rId150"/>
    <p:sldMasterId id="2147485598" r:id="rId151"/>
    <p:sldMasterId id="2147485611" r:id="rId152"/>
    <p:sldMasterId id="2147485624" r:id="rId153"/>
    <p:sldMasterId id="2147485637" r:id="rId154"/>
    <p:sldMasterId id="2147485650" r:id="rId155"/>
    <p:sldMasterId id="2147485663" r:id="rId156"/>
    <p:sldMasterId id="2147485676" r:id="rId157"/>
    <p:sldMasterId id="2147485689" r:id="rId158"/>
    <p:sldMasterId id="2147485702" r:id="rId159"/>
    <p:sldMasterId id="2147485715" r:id="rId160"/>
    <p:sldMasterId id="2147485728" r:id="rId161"/>
    <p:sldMasterId id="2147485741" r:id="rId162"/>
    <p:sldMasterId id="2147485754" r:id="rId163"/>
    <p:sldMasterId id="2147485767" r:id="rId164"/>
    <p:sldMasterId id="2147485780" r:id="rId165"/>
    <p:sldMasterId id="2147485793" r:id="rId166"/>
    <p:sldMasterId id="2147485806" r:id="rId167"/>
    <p:sldMasterId id="2147485819" r:id="rId168"/>
    <p:sldMasterId id="2147485832" r:id="rId169"/>
    <p:sldMasterId id="2147485845" r:id="rId170"/>
    <p:sldMasterId id="2147485858" r:id="rId171"/>
    <p:sldMasterId id="2147485871" r:id="rId172"/>
    <p:sldMasterId id="2147485884" r:id="rId173"/>
    <p:sldMasterId id="2147485897" r:id="rId174"/>
    <p:sldMasterId id="2147485910" r:id="rId175"/>
    <p:sldMasterId id="2147485923" r:id="rId176"/>
    <p:sldMasterId id="2147485936" r:id="rId177"/>
    <p:sldMasterId id="2147485949" r:id="rId178"/>
    <p:sldMasterId id="2147485962" r:id="rId179"/>
    <p:sldMasterId id="2147485975" r:id="rId180"/>
    <p:sldMasterId id="2147485988" r:id="rId181"/>
    <p:sldMasterId id="2147486001" r:id="rId182"/>
    <p:sldMasterId id="2147486014" r:id="rId183"/>
    <p:sldMasterId id="2147486027" r:id="rId184"/>
    <p:sldMasterId id="2147486040" r:id="rId185"/>
    <p:sldMasterId id="2147486053" r:id="rId186"/>
    <p:sldMasterId id="2147486066" r:id="rId187"/>
    <p:sldMasterId id="2147486079" r:id="rId188"/>
    <p:sldMasterId id="2147486092" r:id="rId189"/>
    <p:sldMasterId id="2147486105" r:id="rId190"/>
    <p:sldMasterId id="2147486118" r:id="rId191"/>
    <p:sldMasterId id="2147486131" r:id="rId192"/>
    <p:sldMasterId id="2147486144" r:id="rId193"/>
    <p:sldMasterId id="2147486157" r:id="rId194"/>
    <p:sldMasterId id="2147486170" r:id="rId195"/>
    <p:sldMasterId id="2147486183" r:id="rId196"/>
    <p:sldMasterId id="2147486196" r:id="rId197"/>
    <p:sldMasterId id="2147486209" r:id="rId198"/>
    <p:sldMasterId id="2147486222" r:id="rId199"/>
    <p:sldMasterId id="2147486235" r:id="rId200"/>
    <p:sldMasterId id="2147486248" r:id="rId201"/>
    <p:sldMasterId id="2147486261" r:id="rId202"/>
    <p:sldMasterId id="2147486274" r:id="rId203"/>
    <p:sldMasterId id="2147486287" r:id="rId204"/>
    <p:sldMasterId id="2147486300" r:id="rId205"/>
    <p:sldMasterId id="2147486313" r:id="rId206"/>
    <p:sldMasterId id="2147486326" r:id="rId207"/>
    <p:sldMasterId id="2147486339" r:id="rId208"/>
    <p:sldMasterId id="2147486352" r:id="rId209"/>
    <p:sldMasterId id="2147486365" r:id="rId210"/>
    <p:sldMasterId id="2147486378" r:id="rId211"/>
    <p:sldMasterId id="2147486391" r:id="rId212"/>
    <p:sldMasterId id="2147486404" r:id="rId213"/>
    <p:sldMasterId id="2147486417" r:id="rId214"/>
    <p:sldMasterId id="2147486430" r:id="rId215"/>
    <p:sldMasterId id="2147486443" r:id="rId216"/>
  </p:sldMasterIdLst>
  <p:notesMasterIdLst>
    <p:notesMasterId r:id="rId242"/>
  </p:notesMasterIdLst>
  <p:sldIdLst>
    <p:sldId id="256" r:id="rId217"/>
    <p:sldId id="257" r:id="rId218"/>
    <p:sldId id="259" r:id="rId219"/>
    <p:sldId id="260" r:id="rId220"/>
    <p:sldId id="261" r:id="rId221"/>
    <p:sldId id="262" r:id="rId222"/>
    <p:sldId id="263" r:id="rId223"/>
    <p:sldId id="264" r:id="rId224"/>
    <p:sldId id="265" r:id="rId225"/>
    <p:sldId id="266" r:id="rId226"/>
    <p:sldId id="267" r:id="rId227"/>
    <p:sldId id="268" r:id="rId228"/>
    <p:sldId id="270" r:id="rId229"/>
    <p:sldId id="271" r:id="rId230"/>
    <p:sldId id="272" r:id="rId231"/>
    <p:sldId id="273" r:id="rId232"/>
    <p:sldId id="274" r:id="rId233"/>
    <p:sldId id="275" r:id="rId234"/>
    <p:sldId id="276" r:id="rId235"/>
    <p:sldId id="277" r:id="rId236"/>
    <p:sldId id="278" r:id="rId237"/>
    <p:sldId id="279" r:id="rId238"/>
    <p:sldId id="280" r:id="rId239"/>
    <p:sldId id="287" r:id="rId240"/>
    <p:sldId id="288" r:id="rId2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65CA8A-0C69-4EB3-B044-7C731CD31BEA}" v="10" dt="2024-02-05T12:11:00.315"/>
    <p1510:client id="{98866DDA-43BA-486C-9D32-86549B73147C}" v="23" dt="2024-02-05T07:59:00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59" Type="http://schemas.openxmlformats.org/officeDocument/2006/relationships/slideMaster" Target="slideMasters/slideMaster159.xml"/><Relationship Id="rId170" Type="http://schemas.openxmlformats.org/officeDocument/2006/relationships/slideMaster" Target="slideMasters/slideMaster170.xml"/><Relationship Id="rId191" Type="http://schemas.openxmlformats.org/officeDocument/2006/relationships/slideMaster" Target="slideMasters/slideMaster191.xml"/><Relationship Id="rId205" Type="http://schemas.openxmlformats.org/officeDocument/2006/relationships/slideMaster" Target="slideMasters/slideMaster205.xml"/><Relationship Id="rId226" Type="http://schemas.openxmlformats.org/officeDocument/2006/relationships/slide" Target="slides/slide10.xml"/><Relationship Id="rId247" Type="http://schemas.microsoft.com/office/2015/10/relationships/revisionInfo" Target="revisionInfo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slideMaster" Target="slideMasters/slideMaster160.xml"/><Relationship Id="rId181" Type="http://schemas.openxmlformats.org/officeDocument/2006/relationships/slideMaster" Target="slideMasters/slideMaster181.xml"/><Relationship Id="rId216" Type="http://schemas.openxmlformats.org/officeDocument/2006/relationships/slideMaster" Target="slideMasters/slideMaster216.xml"/><Relationship Id="rId237" Type="http://schemas.openxmlformats.org/officeDocument/2006/relationships/slide" Target="slides/slide2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139" Type="http://schemas.openxmlformats.org/officeDocument/2006/relationships/slideMaster" Target="slideMasters/slideMaster139.xml"/><Relationship Id="rId85" Type="http://schemas.openxmlformats.org/officeDocument/2006/relationships/slideMaster" Target="slideMasters/slideMaster85.xml"/><Relationship Id="rId150" Type="http://schemas.openxmlformats.org/officeDocument/2006/relationships/slideMaster" Target="slideMasters/slideMaster150.xml"/><Relationship Id="rId171" Type="http://schemas.openxmlformats.org/officeDocument/2006/relationships/slideMaster" Target="slideMasters/slideMaster171.xml"/><Relationship Id="rId192" Type="http://schemas.openxmlformats.org/officeDocument/2006/relationships/slideMaster" Target="slideMasters/slideMaster192.xml"/><Relationship Id="rId206" Type="http://schemas.openxmlformats.org/officeDocument/2006/relationships/slideMaster" Target="slideMasters/slideMaster206.xml"/><Relationship Id="rId227" Type="http://schemas.openxmlformats.org/officeDocument/2006/relationships/slide" Target="slides/slide11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Master" Target="slideMasters/slideMaster108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61" Type="http://schemas.openxmlformats.org/officeDocument/2006/relationships/slideMaster" Target="slideMasters/slideMaster161.xml"/><Relationship Id="rId182" Type="http://schemas.openxmlformats.org/officeDocument/2006/relationships/slideMaster" Target="slideMasters/slideMaster182.xml"/><Relationship Id="rId217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2.xml"/><Relationship Id="rId23" Type="http://schemas.openxmlformats.org/officeDocument/2006/relationships/slideMaster" Target="slideMasters/slideMaster23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51" Type="http://schemas.openxmlformats.org/officeDocument/2006/relationships/slideMaster" Target="slideMasters/slideMaster151.xml"/><Relationship Id="rId172" Type="http://schemas.openxmlformats.org/officeDocument/2006/relationships/slideMaster" Target="slideMasters/slideMaster172.xml"/><Relationship Id="rId193" Type="http://schemas.openxmlformats.org/officeDocument/2006/relationships/slideMaster" Target="slideMasters/slideMaster193.xml"/><Relationship Id="rId207" Type="http://schemas.openxmlformats.org/officeDocument/2006/relationships/slideMaster" Target="slideMasters/slideMaster207.xml"/><Relationship Id="rId228" Type="http://schemas.openxmlformats.org/officeDocument/2006/relationships/slide" Target="slides/slide12.xml"/><Relationship Id="rId13" Type="http://schemas.openxmlformats.org/officeDocument/2006/relationships/slideMaster" Target="slideMasters/slideMaster13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20" Type="http://schemas.openxmlformats.org/officeDocument/2006/relationships/slideMaster" Target="slideMasters/slideMaster120.xml"/><Relationship Id="rId141" Type="http://schemas.openxmlformats.org/officeDocument/2006/relationships/slideMaster" Target="slideMasters/slideMaster141.xml"/><Relationship Id="rId7" Type="http://schemas.openxmlformats.org/officeDocument/2006/relationships/slideMaster" Target="slideMasters/slideMaster7.xml"/><Relationship Id="rId162" Type="http://schemas.openxmlformats.org/officeDocument/2006/relationships/slideMaster" Target="slideMasters/slideMaster162.xml"/><Relationship Id="rId183" Type="http://schemas.openxmlformats.org/officeDocument/2006/relationships/slideMaster" Target="slideMasters/slideMaster183.xml"/><Relationship Id="rId218" Type="http://schemas.openxmlformats.org/officeDocument/2006/relationships/slide" Target="slides/slide2.xml"/><Relationship Id="rId239" Type="http://schemas.openxmlformats.org/officeDocument/2006/relationships/slide" Target="slides/slide23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31" Type="http://schemas.openxmlformats.org/officeDocument/2006/relationships/slideMaster" Target="slideMasters/slideMaster131.xml"/><Relationship Id="rId152" Type="http://schemas.openxmlformats.org/officeDocument/2006/relationships/slideMaster" Target="slideMasters/slideMaster152.xml"/><Relationship Id="rId173" Type="http://schemas.openxmlformats.org/officeDocument/2006/relationships/slideMaster" Target="slideMasters/slideMaster173.xml"/><Relationship Id="rId194" Type="http://schemas.openxmlformats.org/officeDocument/2006/relationships/slideMaster" Target="slideMasters/slideMaster194.xml"/><Relationship Id="rId208" Type="http://schemas.openxmlformats.org/officeDocument/2006/relationships/slideMaster" Target="slideMasters/slideMaster208.xml"/><Relationship Id="rId229" Type="http://schemas.openxmlformats.org/officeDocument/2006/relationships/slide" Target="slides/slide13.xml"/><Relationship Id="rId240" Type="http://schemas.openxmlformats.org/officeDocument/2006/relationships/slide" Target="slides/slide24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8" Type="http://schemas.openxmlformats.org/officeDocument/2006/relationships/slideMaster" Target="slideMasters/slideMaster8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Master" Target="slideMasters/slideMaster163.xml"/><Relationship Id="rId184" Type="http://schemas.openxmlformats.org/officeDocument/2006/relationships/slideMaster" Target="slideMasters/slideMaster184.xml"/><Relationship Id="rId219" Type="http://schemas.openxmlformats.org/officeDocument/2006/relationships/slide" Target="slides/slide3.xml"/><Relationship Id="rId230" Type="http://schemas.openxmlformats.org/officeDocument/2006/relationships/slide" Target="slides/slide14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Master" Target="slideMasters/slideMaster153.xml"/><Relationship Id="rId174" Type="http://schemas.openxmlformats.org/officeDocument/2006/relationships/slideMaster" Target="slideMasters/slideMaster174.xml"/><Relationship Id="rId195" Type="http://schemas.openxmlformats.org/officeDocument/2006/relationships/slideMaster" Target="slideMasters/slideMaster195.xml"/><Relationship Id="rId209" Type="http://schemas.openxmlformats.org/officeDocument/2006/relationships/slideMaster" Target="slideMasters/slideMaster209.xml"/><Relationship Id="rId220" Type="http://schemas.openxmlformats.org/officeDocument/2006/relationships/slide" Target="slides/slide4.xml"/><Relationship Id="rId241" Type="http://schemas.openxmlformats.org/officeDocument/2006/relationships/slide" Target="slides/slide25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slideMaster" Target="slideMasters/slideMaster148.xml"/><Relationship Id="rId164" Type="http://schemas.openxmlformats.org/officeDocument/2006/relationships/slideMaster" Target="slideMasters/slideMaster164.xml"/><Relationship Id="rId169" Type="http://schemas.openxmlformats.org/officeDocument/2006/relationships/slideMaster" Target="slideMasters/slideMaster169.xml"/><Relationship Id="rId185" Type="http://schemas.openxmlformats.org/officeDocument/2006/relationships/slideMaster" Target="slideMasters/slideMaster1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Master" Target="slideMasters/slideMaster180.xml"/><Relationship Id="rId210" Type="http://schemas.openxmlformats.org/officeDocument/2006/relationships/slideMaster" Target="slideMasters/slideMaster210.xml"/><Relationship Id="rId215" Type="http://schemas.openxmlformats.org/officeDocument/2006/relationships/slideMaster" Target="slideMasters/slideMaster215.xml"/><Relationship Id="rId236" Type="http://schemas.openxmlformats.org/officeDocument/2006/relationships/slide" Target="slides/slide20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5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Master" Target="slideMasters/slideMaster154.xml"/><Relationship Id="rId175" Type="http://schemas.openxmlformats.org/officeDocument/2006/relationships/slideMaster" Target="slideMasters/slideMaster175.xml"/><Relationship Id="rId196" Type="http://schemas.openxmlformats.org/officeDocument/2006/relationships/slideMaster" Target="slideMasters/slideMaster196.xml"/><Relationship Id="rId200" Type="http://schemas.openxmlformats.org/officeDocument/2006/relationships/slideMaster" Target="slideMasters/slideMaster200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5.xml"/><Relationship Id="rId242" Type="http://schemas.openxmlformats.org/officeDocument/2006/relationships/notesMaster" Target="notesMasters/notesMaster1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Relationship Id="rId165" Type="http://schemas.openxmlformats.org/officeDocument/2006/relationships/slideMaster" Target="slideMasters/slideMaster165.xml"/><Relationship Id="rId186" Type="http://schemas.openxmlformats.org/officeDocument/2006/relationships/slideMaster" Target="slideMasters/slideMaster186.xml"/><Relationship Id="rId211" Type="http://schemas.openxmlformats.org/officeDocument/2006/relationships/slideMaster" Target="slideMasters/slideMaster211.xml"/><Relationship Id="rId232" Type="http://schemas.openxmlformats.org/officeDocument/2006/relationships/slide" Target="slides/slide16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Master" Target="slideMasters/slideMaster134.xml"/><Relationship Id="rId80" Type="http://schemas.openxmlformats.org/officeDocument/2006/relationships/slideMaster" Target="slideMasters/slideMaster80.xml"/><Relationship Id="rId155" Type="http://schemas.openxmlformats.org/officeDocument/2006/relationships/slideMaster" Target="slideMasters/slideMaster155.xml"/><Relationship Id="rId176" Type="http://schemas.openxmlformats.org/officeDocument/2006/relationships/slideMaster" Target="slideMasters/slideMaster176.xml"/><Relationship Id="rId197" Type="http://schemas.openxmlformats.org/officeDocument/2006/relationships/slideMaster" Target="slideMasters/slideMaster197.xml"/><Relationship Id="rId201" Type="http://schemas.openxmlformats.org/officeDocument/2006/relationships/slideMaster" Target="slideMasters/slideMaster201.xml"/><Relationship Id="rId222" Type="http://schemas.openxmlformats.org/officeDocument/2006/relationships/slide" Target="slides/slide6.xml"/><Relationship Id="rId243" Type="http://schemas.openxmlformats.org/officeDocument/2006/relationships/presProps" Target="presProps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24" Type="http://schemas.openxmlformats.org/officeDocument/2006/relationships/slideMaster" Target="slideMasters/slideMaster124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Master" Target="slideMasters/slideMaster145.xml"/><Relationship Id="rId166" Type="http://schemas.openxmlformats.org/officeDocument/2006/relationships/slideMaster" Target="slideMasters/slideMaster166.xml"/><Relationship Id="rId187" Type="http://schemas.openxmlformats.org/officeDocument/2006/relationships/slideMaster" Target="slideMasters/slideMaster187.xml"/><Relationship Id="rId1" Type="http://schemas.openxmlformats.org/officeDocument/2006/relationships/slideMaster" Target="slideMasters/slideMaster1.xml"/><Relationship Id="rId212" Type="http://schemas.openxmlformats.org/officeDocument/2006/relationships/slideMaster" Target="slideMasters/slideMaster212.xml"/><Relationship Id="rId233" Type="http://schemas.openxmlformats.org/officeDocument/2006/relationships/slide" Target="slides/slide17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Master" Target="slideMasters/slideMaster135.xml"/><Relationship Id="rId156" Type="http://schemas.openxmlformats.org/officeDocument/2006/relationships/slideMaster" Target="slideMasters/slideMaster156.xml"/><Relationship Id="rId177" Type="http://schemas.openxmlformats.org/officeDocument/2006/relationships/slideMaster" Target="slideMasters/slideMaster177.xml"/><Relationship Id="rId198" Type="http://schemas.openxmlformats.org/officeDocument/2006/relationships/slideMaster" Target="slideMasters/slideMaster198.xml"/><Relationship Id="rId202" Type="http://schemas.openxmlformats.org/officeDocument/2006/relationships/slideMaster" Target="slideMasters/slideMaster202.xml"/><Relationship Id="rId223" Type="http://schemas.openxmlformats.org/officeDocument/2006/relationships/slide" Target="slides/slide7.xml"/><Relationship Id="rId244" Type="http://schemas.openxmlformats.org/officeDocument/2006/relationships/viewProps" Target="viewProps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50" Type="http://schemas.openxmlformats.org/officeDocument/2006/relationships/slideMaster" Target="slideMasters/slideMaster50.xml"/><Relationship Id="rId104" Type="http://schemas.openxmlformats.org/officeDocument/2006/relationships/slideMaster" Target="slideMasters/slideMaster104.xml"/><Relationship Id="rId125" Type="http://schemas.openxmlformats.org/officeDocument/2006/relationships/slideMaster" Target="slideMasters/slideMaster125.xml"/><Relationship Id="rId146" Type="http://schemas.openxmlformats.org/officeDocument/2006/relationships/slideMaster" Target="slideMasters/slideMaster146.xml"/><Relationship Id="rId167" Type="http://schemas.openxmlformats.org/officeDocument/2006/relationships/slideMaster" Target="slideMasters/slideMaster167.xml"/><Relationship Id="rId188" Type="http://schemas.openxmlformats.org/officeDocument/2006/relationships/slideMaster" Target="slideMasters/slideMaster188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13" Type="http://schemas.openxmlformats.org/officeDocument/2006/relationships/slideMaster" Target="slideMasters/slideMaster213.xml"/><Relationship Id="rId234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Master" Target="slideMasters/slideMaster40.xml"/><Relationship Id="rId115" Type="http://schemas.openxmlformats.org/officeDocument/2006/relationships/slideMaster" Target="slideMasters/slideMaster115.xml"/><Relationship Id="rId136" Type="http://schemas.openxmlformats.org/officeDocument/2006/relationships/slideMaster" Target="slideMasters/slideMaster136.xml"/><Relationship Id="rId157" Type="http://schemas.openxmlformats.org/officeDocument/2006/relationships/slideMaster" Target="slideMasters/slideMaster157.xml"/><Relationship Id="rId178" Type="http://schemas.openxmlformats.org/officeDocument/2006/relationships/slideMaster" Target="slideMasters/slideMaster178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9" Type="http://schemas.openxmlformats.org/officeDocument/2006/relationships/slideMaster" Target="slideMasters/slideMaster199.xml"/><Relationship Id="rId203" Type="http://schemas.openxmlformats.org/officeDocument/2006/relationships/slideMaster" Target="slideMasters/slideMaster203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8.xml"/><Relationship Id="rId245" Type="http://schemas.openxmlformats.org/officeDocument/2006/relationships/theme" Target="theme/theme1.xml"/><Relationship Id="rId30" Type="http://schemas.openxmlformats.org/officeDocument/2006/relationships/slideMaster" Target="slideMasters/slideMaster3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Master" Target="slideMasters/slideMaster16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189" Type="http://schemas.openxmlformats.org/officeDocument/2006/relationships/slideMaster" Target="slideMasters/slideMaster189.xml"/><Relationship Id="rId3" Type="http://schemas.openxmlformats.org/officeDocument/2006/relationships/slideMaster" Target="slideMasters/slideMaster3.xml"/><Relationship Id="rId214" Type="http://schemas.openxmlformats.org/officeDocument/2006/relationships/slideMaster" Target="slideMasters/slideMaster214.xml"/><Relationship Id="rId235" Type="http://schemas.openxmlformats.org/officeDocument/2006/relationships/slide" Target="slides/slide19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Master" Target="slideMasters/slideMaster15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179" Type="http://schemas.openxmlformats.org/officeDocument/2006/relationships/slideMaster" Target="slideMasters/slideMaster179.xml"/><Relationship Id="rId190" Type="http://schemas.openxmlformats.org/officeDocument/2006/relationships/slideMaster" Target="slideMasters/slideMaster190.xml"/><Relationship Id="rId204" Type="http://schemas.openxmlformats.org/officeDocument/2006/relationships/slideMaster" Target="slideMasters/slideMaster204.xml"/><Relationship Id="rId225" Type="http://schemas.openxmlformats.org/officeDocument/2006/relationships/slide" Target="slides/slide9.xml"/><Relationship Id="rId246" Type="http://schemas.openxmlformats.org/officeDocument/2006/relationships/tableStyles" Target="tableStyles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90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909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&lt;header&gt;</a:t>
            </a:r>
          </a:p>
        </p:txBody>
      </p:sp>
      <p:sp>
        <p:nvSpPr>
          <p:cNvPr id="9099" name="PlaceHolder 4"/>
          <p:cNvSpPr>
            <a:spLocks noGrp="1"/>
          </p:cNvSpPr>
          <p:nvPr>
            <p:ph type="dt" idx="15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9100" name="PlaceHolder 5"/>
          <p:cNvSpPr>
            <a:spLocks noGrp="1"/>
          </p:cNvSpPr>
          <p:nvPr>
            <p:ph type="ftr" idx="15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9101" name="PlaceHolder 6"/>
          <p:cNvSpPr>
            <a:spLocks noGrp="1"/>
          </p:cNvSpPr>
          <p:nvPr>
            <p:ph type="sldNum" idx="15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097DE3BC-6DD5-42A8-8397-DFF5F3B81480}" type="slidenum">
              <a:rPr lang="en-GB" sz="14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3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413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77" name="PlaceHolder 3"/>
          <p:cNvSpPr>
            <a:spLocks noGrp="1"/>
          </p:cNvSpPr>
          <p:nvPr>
            <p:ph type="sldNum" idx="17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DCB4B085-E8A6-4A36-BC8F-689E39E4BAC7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19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3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413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80" name="PlaceHolder 3"/>
          <p:cNvSpPr>
            <a:spLocks noGrp="1"/>
          </p:cNvSpPr>
          <p:nvPr>
            <p:ph type="sldNum" idx="17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9014302F-D6B8-4702-BCD7-8372EF1B9D9B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20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3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413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83" name="PlaceHolder 3"/>
          <p:cNvSpPr>
            <a:spLocks noGrp="1"/>
          </p:cNvSpPr>
          <p:nvPr>
            <p:ph type="sldNum" idx="17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C14BFE5-9795-4751-BA09-650161E8016A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23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2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2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2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2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2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2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2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2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2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2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2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2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2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2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2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2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2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2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2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2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2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2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2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2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2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2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2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2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2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2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2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4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4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4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4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3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7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7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1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0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1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1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5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9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3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7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2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9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3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3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7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7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7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7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1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1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1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1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1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3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6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0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0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0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0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8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2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2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2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0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0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0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2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2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2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2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2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3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4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6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6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6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6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6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6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0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3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5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5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5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5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0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6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6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8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8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0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0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2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2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9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9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9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0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0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0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0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0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6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7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7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8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8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8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8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8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0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1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2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2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2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2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2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2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5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7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7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3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6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8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0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0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0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0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2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4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4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4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4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2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2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2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2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2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3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4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6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6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6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6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6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6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0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0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0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0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0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0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7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7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9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1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3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3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3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9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5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5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5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5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6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6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8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9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0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0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0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0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0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0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6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7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7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8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8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8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8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8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5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5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9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9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2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3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8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8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8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8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9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9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0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2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2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3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3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3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3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3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5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7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7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7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7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7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7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0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0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9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9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2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3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6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7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9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1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1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6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6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6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6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7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7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7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9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9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0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0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0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0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1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1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1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3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3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4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4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4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4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4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5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7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9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9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9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9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0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1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2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2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3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3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3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3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3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8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0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0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1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1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1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1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2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2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4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5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5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6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6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6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6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6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7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0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0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0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0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1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1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1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3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3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4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4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4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4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4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5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7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7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9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9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0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1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1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3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3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5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6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6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6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7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7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7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7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3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4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4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4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4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5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5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5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8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8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5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9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9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9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9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9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wmf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6.xml"/><Relationship Id="rId13" Type="http://schemas.openxmlformats.org/officeDocument/2006/relationships/theme" Target="../theme/theme100.xml"/><Relationship Id="rId3" Type="http://schemas.openxmlformats.org/officeDocument/2006/relationships/slideLayout" Target="../slideLayouts/slideLayout1191.xml"/><Relationship Id="rId7" Type="http://schemas.openxmlformats.org/officeDocument/2006/relationships/slideLayout" Target="../slideLayouts/slideLayout1195.xml"/><Relationship Id="rId12" Type="http://schemas.openxmlformats.org/officeDocument/2006/relationships/slideLayout" Target="../slideLayouts/slideLayout1200.xml"/><Relationship Id="rId2" Type="http://schemas.openxmlformats.org/officeDocument/2006/relationships/slideLayout" Target="../slideLayouts/slideLayout1190.xml"/><Relationship Id="rId1" Type="http://schemas.openxmlformats.org/officeDocument/2006/relationships/slideLayout" Target="../slideLayouts/slideLayout1189.xml"/><Relationship Id="rId6" Type="http://schemas.openxmlformats.org/officeDocument/2006/relationships/slideLayout" Target="../slideLayouts/slideLayout1194.xml"/><Relationship Id="rId11" Type="http://schemas.openxmlformats.org/officeDocument/2006/relationships/slideLayout" Target="../slideLayouts/slideLayout1199.xml"/><Relationship Id="rId5" Type="http://schemas.openxmlformats.org/officeDocument/2006/relationships/slideLayout" Target="../slideLayouts/slideLayout1193.xml"/><Relationship Id="rId10" Type="http://schemas.openxmlformats.org/officeDocument/2006/relationships/slideLayout" Target="../slideLayouts/slideLayout1198.xml"/><Relationship Id="rId4" Type="http://schemas.openxmlformats.org/officeDocument/2006/relationships/slideLayout" Target="../slideLayouts/slideLayout1192.xml"/><Relationship Id="rId9" Type="http://schemas.openxmlformats.org/officeDocument/2006/relationships/slideLayout" Target="../slideLayouts/slideLayout1197.xml"/><Relationship Id="rId14" Type="http://schemas.openxmlformats.org/officeDocument/2006/relationships/image" Target="../media/image1.wmf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8.xml"/><Relationship Id="rId13" Type="http://schemas.openxmlformats.org/officeDocument/2006/relationships/theme" Target="../theme/theme101.xml"/><Relationship Id="rId3" Type="http://schemas.openxmlformats.org/officeDocument/2006/relationships/slideLayout" Target="../slideLayouts/slideLayout1203.xml"/><Relationship Id="rId7" Type="http://schemas.openxmlformats.org/officeDocument/2006/relationships/slideLayout" Target="../slideLayouts/slideLayout1207.xml"/><Relationship Id="rId12" Type="http://schemas.openxmlformats.org/officeDocument/2006/relationships/slideLayout" Target="../slideLayouts/slideLayout1212.xml"/><Relationship Id="rId2" Type="http://schemas.openxmlformats.org/officeDocument/2006/relationships/slideLayout" Target="../slideLayouts/slideLayout1202.xml"/><Relationship Id="rId1" Type="http://schemas.openxmlformats.org/officeDocument/2006/relationships/slideLayout" Target="../slideLayouts/slideLayout1201.xml"/><Relationship Id="rId6" Type="http://schemas.openxmlformats.org/officeDocument/2006/relationships/slideLayout" Target="../slideLayouts/slideLayout1206.xml"/><Relationship Id="rId11" Type="http://schemas.openxmlformats.org/officeDocument/2006/relationships/slideLayout" Target="../slideLayouts/slideLayout1211.xml"/><Relationship Id="rId5" Type="http://schemas.openxmlformats.org/officeDocument/2006/relationships/slideLayout" Target="../slideLayouts/slideLayout1205.xml"/><Relationship Id="rId10" Type="http://schemas.openxmlformats.org/officeDocument/2006/relationships/slideLayout" Target="../slideLayouts/slideLayout1210.xml"/><Relationship Id="rId4" Type="http://schemas.openxmlformats.org/officeDocument/2006/relationships/slideLayout" Target="../slideLayouts/slideLayout1204.xml"/><Relationship Id="rId9" Type="http://schemas.openxmlformats.org/officeDocument/2006/relationships/slideLayout" Target="../slideLayouts/slideLayout1209.xml"/><Relationship Id="rId14" Type="http://schemas.openxmlformats.org/officeDocument/2006/relationships/image" Target="../media/image1.wmf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0.xml"/><Relationship Id="rId13" Type="http://schemas.openxmlformats.org/officeDocument/2006/relationships/theme" Target="../theme/theme102.xml"/><Relationship Id="rId3" Type="http://schemas.openxmlformats.org/officeDocument/2006/relationships/slideLayout" Target="../slideLayouts/slideLayout1215.xml"/><Relationship Id="rId7" Type="http://schemas.openxmlformats.org/officeDocument/2006/relationships/slideLayout" Target="../slideLayouts/slideLayout1219.xml"/><Relationship Id="rId12" Type="http://schemas.openxmlformats.org/officeDocument/2006/relationships/slideLayout" Target="../slideLayouts/slideLayout1224.xml"/><Relationship Id="rId2" Type="http://schemas.openxmlformats.org/officeDocument/2006/relationships/slideLayout" Target="../slideLayouts/slideLayout1214.xml"/><Relationship Id="rId1" Type="http://schemas.openxmlformats.org/officeDocument/2006/relationships/slideLayout" Target="../slideLayouts/slideLayout1213.xml"/><Relationship Id="rId6" Type="http://schemas.openxmlformats.org/officeDocument/2006/relationships/slideLayout" Target="../slideLayouts/slideLayout1218.xml"/><Relationship Id="rId11" Type="http://schemas.openxmlformats.org/officeDocument/2006/relationships/slideLayout" Target="../slideLayouts/slideLayout1223.xml"/><Relationship Id="rId5" Type="http://schemas.openxmlformats.org/officeDocument/2006/relationships/slideLayout" Target="../slideLayouts/slideLayout1217.xml"/><Relationship Id="rId10" Type="http://schemas.openxmlformats.org/officeDocument/2006/relationships/slideLayout" Target="../slideLayouts/slideLayout1222.xml"/><Relationship Id="rId4" Type="http://schemas.openxmlformats.org/officeDocument/2006/relationships/slideLayout" Target="../slideLayouts/slideLayout1216.xml"/><Relationship Id="rId9" Type="http://schemas.openxmlformats.org/officeDocument/2006/relationships/slideLayout" Target="../slideLayouts/slideLayout1221.xml"/><Relationship Id="rId14" Type="http://schemas.openxmlformats.org/officeDocument/2006/relationships/image" Target="../media/image1.wmf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2.xml"/><Relationship Id="rId13" Type="http://schemas.openxmlformats.org/officeDocument/2006/relationships/theme" Target="../theme/theme103.xml"/><Relationship Id="rId3" Type="http://schemas.openxmlformats.org/officeDocument/2006/relationships/slideLayout" Target="../slideLayouts/slideLayout1227.xml"/><Relationship Id="rId7" Type="http://schemas.openxmlformats.org/officeDocument/2006/relationships/slideLayout" Target="../slideLayouts/slideLayout1231.xml"/><Relationship Id="rId12" Type="http://schemas.openxmlformats.org/officeDocument/2006/relationships/slideLayout" Target="../slideLayouts/slideLayout1236.xml"/><Relationship Id="rId2" Type="http://schemas.openxmlformats.org/officeDocument/2006/relationships/slideLayout" Target="../slideLayouts/slideLayout1226.xml"/><Relationship Id="rId1" Type="http://schemas.openxmlformats.org/officeDocument/2006/relationships/slideLayout" Target="../slideLayouts/slideLayout1225.xml"/><Relationship Id="rId6" Type="http://schemas.openxmlformats.org/officeDocument/2006/relationships/slideLayout" Target="../slideLayouts/slideLayout1230.xml"/><Relationship Id="rId11" Type="http://schemas.openxmlformats.org/officeDocument/2006/relationships/slideLayout" Target="../slideLayouts/slideLayout1235.xml"/><Relationship Id="rId5" Type="http://schemas.openxmlformats.org/officeDocument/2006/relationships/slideLayout" Target="../slideLayouts/slideLayout1229.xml"/><Relationship Id="rId10" Type="http://schemas.openxmlformats.org/officeDocument/2006/relationships/slideLayout" Target="../slideLayouts/slideLayout1234.xml"/><Relationship Id="rId4" Type="http://schemas.openxmlformats.org/officeDocument/2006/relationships/slideLayout" Target="../slideLayouts/slideLayout1228.xml"/><Relationship Id="rId9" Type="http://schemas.openxmlformats.org/officeDocument/2006/relationships/slideLayout" Target="../slideLayouts/slideLayout1233.xml"/><Relationship Id="rId14" Type="http://schemas.openxmlformats.org/officeDocument/2006/relationships/image" Target="../media/image1.wmf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4.xml"/><Relationship Id="rId13" Type="http://schemas.openxmlformats.org/officeDocument/2006/relationships/theme" Target="../theme/theme104.xml"/><Relationship Id="rId3" Type="http://schemas.openxmlformats.org/officeDocument/2006/relationships/slideLayout" Target="../slideLayouts/slideLayout1239.xml"/><Relationship Id="rId7" Type="http://schemas.openxmlformats.org/officeDocument/2006/relationships/slideLayout" Target="../slideLayouts/slideLayout1243.xml"/><Relationship Id="rId12" Type="http://schemas.openxmlformats.org/officeDocument/2006/relationships/slideLayout" Target="../slideLayouts/slideLayout1248.xml"/><Relationship Id="rId2" Type="http://schemas.openxmlformats.org/officeDocument/2006/relationships/slideLayout" Target="../slideLayouts/slideLayout1238.xml"/><Relationship Id="rId1" Type="http://schemas.openxmlformats.org/officeDocument/2006/relationships/slideLayout" Target="../slideLayouts/slideLayout1237.xml"/><Relationship Id="rId6" Type="http://schemas.openxmlformats.org/officeDocument/2006/relationships/slideLayout" Target="../slideLayouts/slideLayout1242.xml"/><Relationship Id="rId11" Type="http://schemas.openxmlformats.org/officeDocument/2006/relationships/slideLayout" Target="../slideLayouts/slideLayout1247.xml"/><Relationship Id="rId5" Type="http://schemas.openxmlformats.org/officeDocument/2006/relationships/slideLayout" Target="../slideLayouts/slideLayout1241.xml"/><Relationship Id="rId10" Type="http://schemas.openxmlformats.org/officeDocument/2006/relationships/slideLayout" Target="../slideLayouts/slideLayout1246.xml"/><Relationship Id="rId4" Type="http://schemas.openxmlformats.org/officeDocument/2006/relationships/slideLayout" Target="../slideLayouts/slideLayout1240.xml"/><Relationship Id="rId9" Type="http://schemas.openxmlformats.org/officeDocument/2006/relationships/slideLayout" Target="../slideLayouts/slideLayout1245.xml"/><Relationship Id="rId14" Type="http://schemas.openxmlformats.org/officeDocument/2006/relationships/image" Target="../media/image1.wmf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6.xml"/><Relationship Id="rId13" Type="http://schemas.openxmlformats.org/officeDocument/2006/relationships/theme" Target="../theme/theme105.xml"/><Relationship Id="rId3" Type="http://schemas.openxmlformats.org/officeDocument/2006/relationships/slideLayout" Target="../slideLayouts/slideLayout1251.xml"/><Relationship Id="rId7" Type="http://schemas.openxmlformats.org/officeDocument/2006/relationships/slideLayout" Target="../slideLayouts/slideLayout1255.xml"/><Relationship Id="rId12" Type="http://schemas.openxmlformats.org/officeDocument/2006/relationships/slideLayout" Target="../slideLayouts/slideLayout1260.xml"/><Relationship Id="rId2" Type="http://schemas.openxmlformats.org/officeDocument/2006/relationships/slideLayout" Target="../slideLayouts/slideLayout1250.xml"/><Relationship Id="rId1" Type="http://schemas.openxmlformats.org/officeDocument/2006/relationships/slideLayout" Target="../slideLayouts/slideLayout1249.xml"/><Relationship Id="rId6" Type="http://schemas.openxmlformats.org/officeDocument/2006/relationships/slideLayout" Target="../slideLayouts/slideLayout1254.xml"/><Relationship Id="rId11" Type="http://schemas.openxmlformats.org/officeDocument/2006/relationships/slideLayout" Target="../slideLayouts/slideLayout1259.xml"/><Relationship Id="rId5" Type="http://schemas.openxmlformats.org/officeDocument/2006/relationships/slideLayout" Target="../slideLayouts/slideLayout1253.xml"/><Relationship Id="rId10" Type="http://schemas.openxmlformats.org/officeDocument/2006/relationships/slideLayout" Target="../slideLayouts/slideLayout1258.xml"/><Relationship Id="rId4" Type="http://schemas.openxmlformats.org/officeDocument/2006/relationships/slideLayout" Target="../slideLayouts/slideLayout1252.xml"/><Relationship Id="rId9" Type="http://schemas.openxmlformats.org/officeDocument/2006/relationships/slideLayout" Target="../slideLayouts/slideLayout1257.xml"/><Relationship Id="rId14" Type="http://schemas.openxmlformats.org/officeDocument/2006/relationships/image" Target="../media/image1.wmf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8.xml"/><Relationship Id="rId13" Type="http://schemas.openxmlformats.org/officeDocument/2006/relationships/theme" Target="../theme/theme106.xml"/><Relationship Id="rId3" Type="http://schemas.openxmlformats.org/officeDocument/2006/relationships/slideLayout" Target="../slideLayouts/slideLayout1263.xml"/><Relationship Id="rId7" Type="http://schemas.openxmlformats.org/officeDocument/2006/relationships/slideLayout" Target="../slideLayouts/slideLayout1267.xml"/><Relationship Id="rId12" Type="http://schemas.openxmlformats.org/officeDocument/2006/relationships/slideLayout" Target="../slideLayouts/slideLayout1272.xml"/><Relationship Id="rId2" Type="http://schemas.openxmlformats.org/officeDocument/2006/relationships/slideLayout" Target="../slideLayouts/slideLayout1262.xml"/><Relationship Id="rId1" Type="http://schemas.openxmlformats.org/officeDocument/2006/relationships/slideLayout" Target="../slideLayouts/slideLayout1261.xml"/><Relationship Id="rId6" Type="http://schemas.openxmlformats.org/officeDocument/2006/relationships/slideLayout" Target="../slideLayouts/slideLayout1266.xml"/><Relationship Id="rId11" Type="http://schemas.openxmlformats.org/officeDocument/2006/relationships/slideLayout" Target="../slideLayouts/slideLayout1271.xml"/><Relationship Id="rId5" Type="http://schemas.openxmlformats.org/officeDocument/2006/relationships/slideLayout" Target="../slideLayouts/slideLayout1265.xml"/><Relationship Id="rId10" Type="http://schemas.openxmlformats.org/officeDocument/2006/relationships/slideLayout" Target="../slideLayouts/slideLayout1270.xml"/><Relationship Id="rId4" Type="http://schemas.openxmlformats.org/officeDocument/2006/relationships/slideLayout" Target="../slideLayouts/slideLayout1264.xml"/><Relationship Id="rId9" Type="http://schemas.openxmlformats.org/officeDocument/2006/relationships/slideLayout" Target="../slideLayouts/slideLayout1269.xml"/><Relationship Id="rId14" Type="http://schemas.openxmlformats.org/officeDocument/2006/relationships/image" Target="../media/image1.wmf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0.xml"/><Relationship Id="rId13" Type="http://schemas.openxmlformats.org/officeDocument/2006/relationships/theme" Target="../theme/theme107.xml"/><Relationship Id="rId3" Type="http://schemas.openxmlformats.org/officeDocument/2006/relationships/slideLayout" Target="../slideLayouts/slideLayout1275.xml"/><Relationship Id="rId7" Type="http://schemas.openxmlformats.org/officeDocument/2006/relationships/slideLayout" Target="../slideLayouts/slideLayout1279.xml"/><Relationship Id="rId12" Type="http://schemas.openxmlformats.org/officeDocument/2006/relationships/slideLayout" Target="../slideLayouts/slideLayout1284.xml"/><Relationship Id="rId2" Type="http://schemas.openxmlformats.org/officeDocument/2006/relationships/slideLayout" Target="../slideLayouts/slideLayout1274.xml"/><Relationship Id="rId1" Type="http://schemas.openxmlformats.org/officeDocument/2006/relationships/slideLayout" Target="../slideLayouts/slideLayout1273.xml"/><Relationship Id="rId6" Type="http://schemas.openxmlformats.org/officeDocument/2006/relationships/slideLayout" Target="../slideLayouts/slideLayout1278.xml"/><Relationship Id="rId11" Type="http://schemas.openxmlformats.org/officeDocument/2006/relationships/slideLayout" Target="../slideLayouts/slideLayout1283.xml"/><Relationship Id="rId5" Type="http://schemas.openxmlformats.org/officeDocument/2006/relationships/slideLayout" Target="../slideLayouts/slideLayout1277.xml"/><Relationship Id="rId10" Type="http://schemas.openxmlformats.org/officeDocument/2006/relationships/slideLayout" Target="../slideLayouts/slideLayout1282.xml"/><Relationship Id="rId4" Type="http://schemas.openxmlformats.org/officeDocument/2006/relationships/slideLayout" Target="../slideLayouts/slideLayout1276.xml"/><Relationship Id="rId9" Type="http://schemas.openxmlformats.org/officeDocument/2006/relationships/slideLayout" Target="../slideLayouts/slideLayout1281.xml"/><Relationship Id="rId14" Type="http://schemas.openxmlformats.org/officeDocument/2006/relationships/image" Target="../media/image1.wmf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2.xml"/><Relationship Id="rId13" Type="http://schemas.openxmlformats.org/officeDocument/2006/relationships/theme" Target="../theme/theme108.xml"/><Relationship Id="rId3" Type="http://schemas.openxmlformats.org/officeDocument/2006/relationships/slideLayout" Target="../slideLayouts/slideLayout1287.xml"/><Relationship Id="rId7" Type="http://schemas.openxmlformats.org/officeDocument/2006/relationships/slideLayout" Target="../slideLayouts/slideLayout1291.xml"/><Relationship Id="rId12" Type="http://schemas.openxmlformats.org/officeDocument/2006/relationships/slideLayout" Target="../slideLayouts/slideLayout1296.xml"/><Relationship Id="rId2" Type="http://schemas.openxmlformats.org/officeDocument/2006/relationships/slideLayout" Target="../slideLayouts/slideLayout1286.xml"/><Relationship Id="rId1" Type="http://schemas.openxmlformats.org/officeDocument/2006/relationships/slideLayout" Target="../slideLayouts/slideLayout1285.xml"/><Relationship Id="rId6" Type="http://schemas.openxmlformats.org/officeDocument/2006/relationships/slideLayout" Target="../slideLayouts/slideLayout1290.xml"/><Relationship Id="rId11" Type="http://schemas.openxmlformats.org/officeDocument/2006/relationships/slideLayout" Target="../slideLayouts/slideLayout1295.xml"/><Relationship Id="rId5" Type="http://schemas.openxmlformats.org/officeDocument/2006/relationships/slideLayout" Target="../slideLayouts/slideLayout1289.xml"/><Relationship Id="rId10" Type="http://schemas.openxmlformats.org/officeDocument/2006/relationships/slideLayout" Target="../slideLayouts/slideLayout1294.xml"/><Relationship Id="rId4" Type="http://schemas.openxmlformats.org/officeDocument/2006/relationships/slideLayout" Target="../slideLayouts/slideLayout1288.xml"/><Relationship Id="rId9" Type="http://schemas.openxmlformats.org/officeDocument/2006/relationships/slideLayout" Target="../slideLayouts/slideLayout1293.xml"/><Relationship Id="rId14" Type="http://schemas.openxmlformats.org/officeDocument/2006/relationships/image" Target="../media/image1.wmf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4.xml"/><Relationship Id="rId13" Type="http://schemas.openxmlformats.org/officeDocument/2006/relationships/theme" Target="../theme/theme109.xml"/><Relationship Id="rId3" Type="http://schemas.openxmlformats.org/officeDocument/2006/relationships/slideLayout" Target="../slideLayouts/slideLayout1299.xml"/><Relationship Id="rId7" Type="http://schemas.openxmlformats.org/officeDocument/2006/relationships/slideLayout" Target="../slideLayouts/slideLayout1303.xml"/><Relationship Id="rId12" Type="http://schemas.openxmlformats.org/officeDocument/2006/relationships/slideLayout" Target="../slideLayouts/slideLayout1308.xml"/><Relationship Id="rId2" Type="http://schemas.openxmlformats.org/officeDocument/2006/relationships/slideLayout" Target="../slideLayouts/slideLayout1298.xml"/><Relationship Id="rId1" Type="http://schemas.openxmlformats.org/officeDocument/2006/relationships/slideLayout" Target="../slideLayouts/slideLayout1297.xml"/><Relationship Id="rId6" Type="http://schemas.openxmlformats.org/officeDocument/2006/relationships/slideLayout" Target="../slideLayouts/slideLayout1302.xml"/><Relationship Id="rId11" Type="http://schemas.openxmlformats.org/officeDocument/2006/relationships/slideLayout" Target="../slideLayouts/slideLayout1307.xml"/><Relationship Id="rId5" Type="http://schemas.openxmlformats.org/officeDocument/2006/relationships/slideLayout" Target="../slideLayouts/slideLayout1301.xml"/><Relationship Id="rId10" Type="http://schemas.openxmlformats.org/officeDocument/2006/relationships/slideLayout" Target="../slideLayouts/slideLayout1306.xml"/><Relationship Id="rId4" Type="http://schemas.openxmlformats.org/officeDocument/2006/relationships/slideLayout" Target="../slideLayouts/slideLayout1300.xml"/><Relationship Id="rId9" Type="http://schemas.openxmlformats.org/officeDocument/2006/relationships/slideLayout" Target="../slideLayouts/slideLayout1305.xml"/><Relationship Id="rId14" Type="http://schemas.openxmlformats.org/officeDocument/2006/relationships/image" Target="../media/image1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wmf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6.xml"/><Relationship Id="rId13" Type="http://schemas.openxmlformats.org/officeDocument/2006/relationships/theme" Target="../theme/theme110.xml"/><Relationship Id="rId3" Type="http://schemas.openxmlformats.org/officeDocument/2006/relationships/slideLayout" Target="../slideLayouts/slideLayout1311.xml"/><Relationship Id="rId7" Type="http://schemas.openxmlformats.org/officeDocument/2006/relationships/slideLayout" Target="../slideLayouts/slideLayout1315.xml"/><Relationship Id="rId12" Type="http://schemas.openxmlformats.org/officeDocument/2006/relationships/slideLayout" Target="../slideLayouts/slideLayout1320.xml"/><Relationship Id="rId2" Type="http://schemas.openxmlformats.org/officeDocument/2006/relationships/slideLayout" Target="../slideLayouts/slideLayout1310.xml"/><Relationship Id="rId1" Type="http://schemas.openxmlformats.org/officeDocument/2006/relationships/slideLayout" Target="../slideLayouts/slideLayout1309.xml"/><Relationship Id="rId6" Type="http://schemas.openxmlformats.org/officeDocument/2006/relationships/slideLayout" Target="../slideLayouts/slideLayout1314.xml"/><Relationship Id="rId11" Type="http://schemas.openxmlformats.org/officeDocument/2006/relationships/slideLayout" Target="../slideLayouts/slideLayout1319.xml"/><Relationship Id="rId5" Type="http://schemas.openxmlformats.org/officeDocument/2006/relationships/slideLayout" Target="../slideLayouts/slideLayout1313.xml"/><Relationship Id="rId10" Type="http://schemas.openxmlformats.org/officeDocument/2006/relationships/slideLayout" Target="../slideLayouts/slideLayout1318.xml"/><Relationship Id="rId4" Type="http://schemas.openxmlformats.org/officeDocument/2006/relationships/slideLayout" Target="../slideLayouts/slideLayout1312.xml"/><Relationship Id="rId9" Type="http://schemas.openxmlformats.org/officeDocument/2006/relationships/slideLayout" Target="../slideLayouts/slideLayout1317.xml"/><Relationship Id="rId14" Type="http://schemas.openxmlformats.org/officeDocument/2006/relationships/image" Target="../media/image1.wmf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8.xml"/><Relationship Id="rId13" Type="http://schemas.openxmlformats.org/officeDocument/2006/relationships/theme" Target="../theme/theme111.xml"/><Relationship Id="rId3" Type="http://schemas.openxmlformats.org/officeDocument/2006/relationships/slideLayout" Target="../slideLayouts/slideLayout1323.xml"/><Relationship Id="rId7" Type="http://schemas.openxmlformats.org/officeDocument/2006/relationships/slideLayout" Target="../slideLayouts/slideLayout1327.xml"/><Relationship Id="rId12" Type="http://schemas.openxmlformats.org/officeDocument/2006/relationships/slideLayout" Target="../slideLayouts/slideLayout1332.xml"/><Relationship Id="rId2" Type="http://schemas.openxmlformats.org/officeDocument/2006/relationships/slideLayout" Target="../slideLayouts/slideLayout1322.xml"/><Relationship Id="rId1" Type="http://schemas.openxmlformats.org/officeDocument/2006/relationships/slideLayout" Target="../slideLayouts/slideLayout1321.xml"/><Relationship Id="rId6" Type="http://schemas.openxmlformats.org/officeDocument/2006/relationships/slideLayout" Target="../slideLayouts/slideLayout1326.xml"/><Relationship Id="rId11" Type="http://schemas.openxmlformats.org/officeDocument/2006/relationships/slideLayout" Target="../slideLayouts/slideLayout1331.xml"/><Relationship Id="rId5" Type="http://schemas.openxmlformats.org/officeDocument/2006/relationships/slideLayout" Target="../slideLayouts/slideLayout1325.xml"/><Relationship Id="rId10" Type="http://schemas.openxmlformats.org/officeDocument/2006/relationships/slideLayout" Target="../slideLayouts/slideLayout1330.xml"/><Relationship Id="rId4" Type="http://schemas.openxmlformats.org/officeDocument/2006/relationships/slideLayout" Target="../slideLayouts/slideLayout1324.xml"/><Relationship Id="rId9" Type="http://schemas.openxmlformats.org/officeDocument/2006/relationships/slideLayout" Target="../slideLayouts/slideLayout1329.xml"/><Relationship Id="rId14" Type="http://schemas.openxmlformats.org/officeDocument/2006/relationships/image" Target="../media/image1.wmf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0.xml"/><Relationship Id="rId13" Type="http://schemas.openxmlformats.org/officeDocument/2006/relationships/theme" Target="../theme/theme112.xml"/><Relationship Id="rId3" Type="http://schemas.openxmlformats.org/officeDocument/2006/relationships/slideLayout" Target="../slideLayouts/slideLayout1335.xml"/><Relationship Id="rId7" Type="http://schemas.openxmlformats.org/officeDocument/2006/relationships/slideLayout" Target="../slideLayouts/slideLayout1339.xml"/><Relationship Id="rId12" Type="http://schemas.openxmlformats.org/officeDocument/2006/relationships/slideLayout" Target="../slideLayouts/slideLayout1344.xml"/><Relationship Id="rId2" Type="http://schemas.openxmlformats.org/officeDocument/2006/relationships/slideLayout" Target="../slideLayouts/slideLayout1334.xml"/><Relationship Id="rId1" Type="http://schemas.openxmlformats.org/officeDocument/2006/relationships/slideLayout" Target="../slideLayouts/slideLayout1333.xml"/><Relationship Id="rId6" Type="http://schemas.openxmlformats.org/officeDocument/2006/relationships/slideLayout" Target="../slideLayouts/slideLayout1338.xml"/><Relationship Id="rId11" Type="http://schemas.openxmlformats.org/officeDocument/2006/relationships/slideLayout" Target="../slideLayouts/slideLayout1343.xml"/><Relationship Id="rId5" Type="http://schemas.openxmlformats.org/officeDocument/2006/relationships/slideLayout" Target="../slideLayouts/slideLayout1337.xml"/><Relationship Id="rId10" Type="http://schemas.openxmlformats.org/officeDocument/2006/relationships/slideLayout" Target="../slideLayouts/slideLayout1342.xml"/><Relationship Id="rId4" Type="http://schemas.openxmlformats.org/officeDocument/2006/relationships/slideLayout" Target="../slideLayouts/slideLayout1336.xml"/><Relationship Id="rId9" Type="http://schemas.openxmlformats.org/officeDocument/2006/relationships/slideLayout" Target="../slideLayouts/slideLayout1341.xml"/><Relationship Id="rId14" Type="http://schemas.openxmlformats.org/officeDocument/2006/relationships/image" Target="../media/image1.wmf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2.xml"/><Relationship Id="rId13" Type="http://schemas.openxmlformats.org/officeDocument/2006/relationships/theme" Target="../theme/theme113.xml"/><Relationship Id="rId3" Type="http://schemas.openxmlformats.org/officeDocument/2006/relationships/slideLayout" Target="../slideLayouts/slideLayout1347.xml"/><Relationship Id="rId7" Type="http://schemas.openxmlformats.org/officeDocument/2006/relationships/slideLayout" Target="../slideLayouts/slideLayout1351.xml"/><Relationship Id="rId12" Type="http://schemas.openxmlformats.org/officeDocument/2006/relationships/slideLayout" Target="../slideLayouts/slideLayout1356.xml"/><Relationship Id="rId2" Type="http://schemas.openxmlformats.org/officeDocument/2006/relationships/slideLayout" Target="../slideLayouts/slideLayout1346.xml"/><Relationship Id="rId1" Type="http://schemas.openxmlformats.org/officeDocument/2006/relationships/slideLayout" Target="../slideLayouts/slideLayout1345.xml"/><Relationship Id="rId6" Type="http://schemas.openxmlformats.org/officeDocument/2006/relationships/slideLayout" Target="../slideLayouts/slideLayout1350.xml"/><Relationship Id="rId11" Type="http://schemas.openxmlformats.org/officeDocument/2006/relationships/slideLayout" Target="../slideLayouts/slideLayout1355.xml"/><Relationship Id="rId5" Type="http://schemas.openxmlformats.org/officeDocument/2006/relationships/slideLayout" Target="../slideLayouts/slideLayout1349.xml"/><Relationship Id="rId10" Type="http://schemas.openxmlformats.org/officeDocument/2006/relationships/slideLayout" Target="../slideLayouts/slideLayout1354.xml"/><Relationship Id="rId4" Type="http://schemas.openxmlformats.org/officeDocument/2006/relationships/slideLayout" Target="../slideLayouts/slideLayout1348.xml"/><Relationship Id="rId9" Type="http://schemas.openxmlformats.org/officeDocument/2006/relationships/slideLayout" Target="../slideLayouts/slideLayout1353.xml"/><Relationship Id="rId14" Type="http://schemas.openxmlformats.org/officeDocument/2006/relationships/image" Target="../media/image1.wmf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4.xml"/><Relationship Id="rId13" Type="http://schemas.openxmlformats.org/officeDocument/2006/relationships/theme" Target="../theme/theme114.xml"/><Relationship Id="rId3" Type="http://schemas.openxmlformats.org/officeDocument/2006/relationships/slideLayout" Target="../slideLayouts/slideLayout1359.xml"/><Relationship Id="rId7" Type="http://schemas.openxmlformats.org/officeDocument/2006/relationships/slideLayout" Target="../slideLayouts/slideLayout1363.xml"/><Relationship Id="rId12" Type="http://schemas.openxmlformats.org/officeDocument/2006/relationships/slideLayout" Target="../slideLayouts/slideLayout1368.xml"/><Relationship Id="rId2" Type="http://schemas.openxmlformats.org/officeDocument/2006/relationships/slideLayout" Target="../slideLayouts/slideLayout1358.xml"/><Relationship Id="rId1" Type="http://schemas.openxmlformats.org/officeDocument/2006/relationships/slideLayout" Target="../slideLayouts/slideLayout1357.xml"/><Relationship Id="rId6" Type="http://schemas.openxmlformats.org/officeDocument/2006/relationships/slideLayout" Target="../slideLayouts/slideLayout1362.xml"/><Relationship Id="rId11" Type="http://schemas.openxmlformats.org/officeDocument/2006/relationships/slideLayout" Target="../slideLayouts/slideLayout1367.xml"/><Relationship Id="rId5" Type="http://schemas.openxmlformats.org/officeDocument/2006/relationships/slideLayout" Target="../slideLayouts/slideLayout1361.xml"/><Relationship Id="rId10" Type="http://schemas.openxmlformats.org/officeDocument/2006/relationships/slideLayout" Target="../slideLayouts/slideLayout1366.xml"/><Relationship Id="rId4" Type="http://schemas.openxmlformats.org/officeDocument/2006/relationships/slideLayout" Target="../slideLayouts/slideLayout1360.xml"/><Relationship Id="rId9" Type="http://schemas.openxmlformats.org/officeDocument/2006/relationships/slideLayout" Target="../slideLayouts/slideLayout1365.xml"/><Relationship Id="rId14" Type="http://schemas.openxmlformats.org/officeDocument/2006/relationships/image" Target="../media/image1.wmf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6.xml"/><Relationship Id="rId13" Type="http://schemas.openxmlformats.org/officeDocument/2006/relationships/theme" Target="../theme/theme115.xml"/><Relationship Id="rId3" Type="http://schemas.openxmlformats.org/officeDocument/2006/relationships/slideLayout" Target="../slideLayouts/slideLayout1371.xml"/><Relationship Id="rId7" Type="http://schemas.openxmlformats.org/officeDocument/2006/relationships/slideLayout" Target="../slideLayouts/slideLayout1375.xml"/><Relationship Id="rId12" Type="http://schemas.openxmlformats.org/officeDocument/2006/relationships/slideLayout" Target="../slideLayouts/slideLayout1380.xml"/><Relationship Id="rId2" Type="http://schemas.openxmlformats.org/officeDocument/2006/relationships/slideLayout" Target="../slideLayouts/slideLayout1370.xml"/><Relationship Id="rId1" Type="http://schemas.openxmlformats.org/officeDocument/2006/relationships/slideLayout" Target="../slideLayouts/slideLayout1369.xml"/><Relationship Id="rId6" Type="http://schemas.openxmlformats.org/officeDocument/2006/relationships/slideLayout" Target="../slideLayouts/slideLayout1374.xml"/><Relationship Id="rId11" Type="http://schemas.openxmlformats.org/officeDocument/2006/relationships/slideLayout" Target="../slideLayouts/slideLayout1379.xml"/><Relationship Id="rId5" Type="http://schemas.openxmlformats.org/officeDocument/2006/relationships/slideLayout" Target="../slideLayouts/slideLayout1373.xml"/><Relationship Id="rId10" Type="http://schemas.openxmlformats.org/officeDocument/2006/relationships/slideLayout" Target="../slideLayouts/slideLayout1378.xml"/><Relationship Id="rId4" Type="http://schemas.openxmlformats.org/officeDocument/2006/relationships/slideLayout" Target="../slideLayouts/slideLayout1372.xml"/><Relationship Id="rId9" Type="http://schemas.openxmlformats.org/officeDocument/2006/relationships/slideLayout" Target="../slideLayouts/slideLayout1377.xml"/><Relationship Id="rId14" Type="http://schemas.openxmlformats.org/officeDocument/2006/relationships/image" Target="../media/image1.wmf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8.xml"/><Relationship Id="rId13" Type="http://schemas.openxmlformats.org/officeDocument/2006/relationships/theme" Target="../theme/theme116.xml"/><Relationship Id="rId3" Type="http://schemas.openxmlformats.org/officeDocument/2006/relationships/slideLayout" Target="../slideLayouts/slideLayout1383.xml"/><Relationship Id="rId7" Type="http://schemas.openxmlformats.org/officeDocument/2006/relationships/slideLayout" Target="../slideLayouts/slideLayout1387.xml"/><Relationship Id="rId12" Type="http://schemas.openxmlformats.org/officeDocument/2006/relationships/slideLayout" Target="../slideLayouts/slideLayout1392.xml"/><Relationship Id="rId2" Type="http://schemas.openxmlformats.org/officeDocument/2006/relationships/slideLayout" Target="../slideLayouts/slideLayout1382.xml"/><Relationship Id="rId1" Type="http://schemas.openxmlformats.org/officeDocument/2006/relationships/slideLayout" Target="../slideLayouts/slideLayout1381.xml"/><Relationship Id="rId6" Type="http://schemas.openxmlformats.org/officeDocument/2006/relationships/slideLayout" Target="../slideLayouts/slideLayout1386.xml"/><Relationship Id="rId11" Type="http://schemas.openxmlformats.org/officeDocument/2006/relationships/slideLayout" Target="../slideLayouts/slideLayout1391.xml"/><Relationship Id="rId5" Type="http://schemas.openxmlformats.org/officeDocument/2006/relationships/slideLayout" Target="../slideLayouts/slideLayout1385.xml"/><Relationship Id="rId10" Type="http://schemas.openxmlformats.org/officeDocument/2006/relationships/slideLayout" Target="../slideLayouts/slideLayout1390.xml"/><Relationship Id="rId4" Type="http://schemas.openxmlformats.org/officeDocument/2006/relationships/slideLayout" Target="../slideLayouts/slideLayout1384.xml"/><Relationship Id="rId9" Type="http://schemas.openxmlformats.org/officeDocument/2006/relationships/slideLayout" Target="../slideLayouts/slideLayout1389.xml"/><Relationship Id="rId14" Type="http://schemas.openxmlformats.org/officeDocument/2006/relationships/image" Target="../media/image1.wmf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0.xml"/><Relationship Id="rId13" Type="http://schemas.openxmlformats.org/officeDocument/2006/relationships/theme" Target="../theme/theme117.xml"/><Relationship Id="rId3" Type="http://schemas.openxmlformats.org/officeDocument/2006/relationships/slideLayout" Target="../slideLayouts/slideLayout1395.xml"/><Relationship Id="rId7" Type="http://schemas.openxmlformats.org/officeDocument/2006/relationships/slideLayout" Target="../slideLayouts/slideLayout1399.xml"/><Relationship Id="rId12" Type="http://schemas.openxmlformats.org/officeDocument/2006/relationships/slideLayout" Target="../slideLayouts/slideLayout1404.xml"/><Relationship Id="rId2" Type="http://schemas.openxmlformats.org/officeDocument/2006/relationships/slideLayout" Target="../slideLayouts/slideLayout1394.xml"/><Relationship Id="rId1" Type="http://schemas.openxmlformats.org/officeDocument/2006/relationships/slideLayout" Target="../slideLayouts/slideLayout1393.xml"/><Relationship Id="rId6" Type="http://schemas.openxmlformats.org/officeDocument/2006/relationships/slideLayout" Target="../slideLayouts/slideLayout1398.xml"/><Relationship Id="rId11" Type="http://schemas.openxmlformats.org/officeDocument/2006/relationships/slideLayout" Target="../slideLayouts/slideLayout1403.xml"/><Relationship Id="rId5" Type="http://schemas.openxmlformats.org/officeDocument/2006/relationships/slideLayout" Target="../slideLayouts/slideLayout1397.xml"/><Relationship Id="rId10" Type="http://schemas.openxmlformats.org/officeDocument/2006/relationships/slideLayout" Target="../slideLayouts/slideLayout1402.xml"/><Relationship Id="rId4" Type="http://schemas.openxmlformats.org/officeDocument/2006/relationships/slideLayout" Target="../slideLayouts/slideLayout1396.xml"/><Relationship Id="rId9" Type="http://schemas.openxmlformats.org/officeDocument/2006/relationships/slideLayout" Target="../slideLayouts/slideLayout1401.xml"/><Relationship Id="rId14" Type="http://schemas.openxmlformats.org/officeDocument/2006/relationships/image" Target="../media/image1.wmf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2.xml"/><Relationship Id="rId13" Type="http://schemas.openxmlformats.org/officeDocument/2006/relationships/theme" Target="../theme/theme118.xml"/><Relationship Id="rId3" Type="http://schemas.openxmlformats.org/officeDocument/2006/relationships/slideLayout" Target="../slideLayouts/slideLayout1407.xml"/><Relationship Id="rId7" Type="http://schemas.openxmlformats.org/officeDocument/2006/relationships/slideLayout" Target="../slideLayouts/slideLayout1411.xml"/><Relationship Id="rId12" Type="http://schemas.openxmlformats.org/officeDocument/2006/relationships/slideLayout" Target="../slideLayouts/slideLayout1416.xml"/><Relationship Id="rId2" Type="http://schemas.openxmlformats.org/officeDocument/2006/relationships/slideLayout" Target="../slideLayouts/slideLayout1406.xml"/><Relationship Id="rId1" Type="http://schemas.openxmlformats.org/officeDocument/2006/relationships/slideLayout" Target="../slideLayouts/slideLayout1405.xml"/><Relationship Id="rId6" Type="http://schemas.openxmlformats.org/officeDocument/2006/relationships/slideLayout" Target="../slideLayouts/slideLayout1410.xml"/><Relationship Id="rId11" Type="http://schemas.openxmlformats.org/officeDocument/2006/relationships/slideLayout" Target="../slideLayouts/slideLayout1415.xml"/><Relationship Id="rId5" Type="http://schemas.openxmlformats.org/officeDocument/2006/relationships/slideLayout" Target="../slideLayouts/slideLayout1409.xml"/><Relationship Id="rId10" Type="http://schemas.openxmlformats.org/officeDocument/2006/relationships/slideLayout" Target="../slideLayouts/slideLayout1414.xml"/><Relationship Id="rId4" Type="http://schemas.openxmlformats.org/officeDocument/2006/relationships/slideLayout" Target="../slideLayouts/slideLayout1408.xml"/><Relationship Id="rId9" Type="http://schemas.openxmlformats.org/officeDocument/2006/relationships/slideLayout" Target="../slideLayouts/slideLayout1413.xml"/><Relationship Id="rId14" Type="http://schemas.openxmlformats.org/officeDocument/2006/relationships/image" Target="../media/image1.wmf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4.xml"/><Relationship Id="rId13" Type="http://schemas.openxmlformats.org/officeDocument/2006/relationships/theme" Target="../theme/theme119.xml"/><Relationship Id="rId3" Type="http://schemas.openxmlformats.org/officeDocument/2006/relationships/slideLayout" Target="../slideLayouts/slideLayout1419.xml"/><Relationship Id="rId7" Type="http://schemas.openxmlformats.org/officeDocument/2006/relationships/slideLayout" Target="../slideLayouts/slideLayout1423.xml"/><Relationship Id="rId12" Type="http://schemas.openxmlformats.org/officeDocument/2006/relationships/slideLayout" Target="../slideLayouts/slideLayout1428.xml"/><Relationship Id="rId2" Type="http://schemas.openxmlformats.org/officeDocument/2006/relationships/slideLayout" Target="../slideLayouts/slideLayout1418.xml"/><Relationship Id="rId1" Type="http://schemas.openxmlformats.org/officeDocument/2006/relationships/slideLayout" Target="../slideLayouts/slideLayout1417.xml"/><Relationship Id="rId6" Type="http://schemas.openxmlformats.org/officeDocument/2006/relationships/slideLayout" Target="../slideLayouts/slideLayout1422.xml"/><Relationship Id="rId11" Type="http://schemas.openxmlformats.org/officeDocument/2006/relationships/slideLayout" Target="../slideLayouts/slideLayout1427.xml"/><Relationship Id="rId5" Type="http://schemas.openxmlformats.org/officeDocument/2006/relationships/slideLayout" Target="../slideLayouts/slideLayout1421.xml"/><Relationship Id="rId10" Type="http://schemas.openxmlformats.org/officeDocument/2006/relationships/slideLayout" Target="../slideLayouts/slideLayout1426.xml"/><Relationship Id="rId4" Type="http://schemas.openxmlformats.org/officeDocument/2006/relationships/slideLayout" Target="../slideLayouts/slideLayout1420.xml"/><Relationship Id="rId9" Type="http://schemas.openxmlformats.org/officeDocument/2006/relationships/slideLayout" Target="../slideLayouts/slideLayout1425.xml"/><Relationship Id="rId14" Type="http://schemas.openxmlformats.org/officeDocument/2006/relationships/image" Target="../media/image1.w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wmf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6.xml"/><Relationship Id="rId13" Type="http://schemas.openxmlformats.org/officeDocument/2006/relationships/theme" Target="../theme/theme120.xml"/><Relationship Id="rId3" Type="http://schemas.openxmlformats.org/officeDocument/2006/relationships/slideLayout" Target="../slideLayouts/slideLayout1431.xml"/><Relationship Id="rId7" Type="http://schemas.openxmlformats.org/officeDocument/2006/relationships/slideLayout" Target="../slideLayouts/slideLayout1435.xml"/><Relationship Id="rId12" Type="http://schemas.openxmlformats.org/officeDocument/2006/relationships/slideLayout" Target="../slideLayouts/slideLayout1440.xml"/><Relationship Id="rId2" Type="http://schemas.openxmlformats.org/officeDocument/2006/relationships/slideLayout" Target="../slideLayouts/slideLayout1430.xml"/><Relationship Id="rId1" Type="http://schemas.openxmlformats.org/officeDocument/2006/relationships/slideLayout" Target="../slideLayouts/slideLayout1429.xml"/><Relationship Id="rId6" Type="http://schemas.openxmlformats.org/officeDocument/2006/relationships/slideLayout" Target="../slideLayouts/slideLayout1434.xml"/><Relationship Id="rId11" Type="http://schemas.openxmlformats.org/officeDocument/2006/relationships/slideLayout" Target="../slideLayouts/slideLayout1439.xml"/><Relationship Id="rId5" Type="http://schemas.openxmlformats.org/officeDocument/2006/relationships/slideLayout" Target="../slideLayouts/slideLayout1433.xml"/><Relationship Id="rId10" Type="http://schemas.openxmlformats.org/officeDocument/2006/relationships/slideLayout" Target="../slideLayouts/slideLayout1438.xml"/><Relationship Id="rId4" Type="http://schemas.openxmlformats.org/officeDocument/2006/relationships/slideLayout" Target="../slideLayouts/slideLayout1432.xml"/><Relationship Id="rId9" Type="http://schemas.openxmlformats.org/officeDocument/2006/relationships/slideLayout" Target="../slideLayouts/slideLayout1437.xml"/><Relationship Id="rId14" Type="http://schemas.openxmlformats.org/officeDocument/2006/relationships/image" Target="../media/image1.wmf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8.xml"/><Relationship Id="rId13" Type="http://schemas.openxmlformats.org/officeDocument/2006/relationships/theme" Target="../theme/theme121.xml"/><Relationship Id="rId3" Type="http://schemas.openxmlformats.org/officeDocument/2006/relationships/slideLayout" Target="../slideLayouts/slideLayout1443.xml"/><Relationship Id="rId7" Type="http://schemas.openxmlformats.org/officeDocument/2006/relationships/slideLayout" Target="../slideLayouts/slideLayout1447.xml"/><Relationship Id="rId12" Type="http://schemas.openxmlformats.org/officeDocument/2006/relationships/slideLayout" Target="../slideLayouts/slideLayout14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4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441.xml"/><Relationship Id="rId6" Type="http://schemas.openxmlformats.org/officeDocument/2006/relationships/slideLayout" Target="../slideLayouts/slideLayout1446.xml"/><Relationship Id="rId11" Type="http://schemas.openxmlformats.org/officeDocument/2006/relationships/slideLayout" Target="../slideLayouts/slideLayout1451.xml"/><Relationship Id="rId5" Type="http://schemas.openxmlformats.org/officeDocument/2006/relationships/slideLayout" Target="../slideLayouts/slideLayout144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450.xml"/><Relationship Id="rId4" Type="http://schemas.openxmlformats.org/officeDocument/2006/relationships/slideLayout" Target="../slideLayouts/slideLayout1444.xml"/><Relationship Id="rId9" Type="http://schemas.openxmlformats.org/officeDocument/2006/relationships/slideLayout" Target="../slideLayouts/slideLayout1449.xml"/><Relationship Id="rId14" Type="http://schemas.openxmlformats.org/officeDocument/2006/relationships/image" Target="../media/image1.wmf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0.xml"/><Relationship Id="rId13" Type="http://schemas.openxmlformats.org/officeDocument/2006/relationships/theme" Target="../theme/theme122.xml"/><Relationship Id="rId3" Type="http://schemas.openxmlformats.org/officeDocument/2006/relationships/slideLayout" Target="../slideLayouts/slideLayout1455.xml"/><Relationship Id="rId7" Type="http://schemas.openxmlformats.org/officeDocument/2006/relationships/slideLayout" Target="../slideLayouts/slideLayout1459.xml"/><Relationship Id="rId12" Type="http://schemas.openxmlformats.org/officeDocument/2006/relationships/slideLayout" Target="../slideLayouts/slideLayout146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54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453.xml"/><Relationship Id="rId6" Type="http://schemas.openxmlformats.org/officeDocument/2006/relationships/slideLayout" Target="../slideLayouts/slideLayout1458.xml"/><Relationship Id="rId11" Type="http://schemas.openxmlformats.org/officeDocument/2006/relationships/slideLayout" Target="../slideLayouts/slideLayout1463.xml"/><Relationship Id="rId5" Type="http://schemas.openxmlformats.org/officeDocument/2006/relationships/slideLayout" Target="../slideLayouts/slideLayout1457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462.xml"/><Relationship Id="rId4" Type="http://schemas.openxmlformats.org/officeDocument/2006/relationships/slideLayout" Target="../slideLayouts/slideLayout1456.xml"/><Relationship Id="rId9" Type="http://schemas.openxmlformats.org/officeDocument/2006/relationships/slideLayout" Target="../slideLayouts/slideLayout1461.xml"/><Relationship Id="rId14" Type="http://schemas.openxmlformats.org/officeDocument/2006/relationships/image" Target="../media/image1.wmf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2.xml"/><Relationship Id="rId13" Type="http://schemas.openxmlformats.org/officeDocument/2006/relationships/theme" Target="../theme/theme123.xml"/><Relationship Id="rId3" Type="http://schemas.openxmlformats.org/officeDocument/2006/relationships/slideLayout" Target="../slideLayouts/slideLayout1467.xml"/><Relationship Id="rId7" Type="http://schemas.openxmlformats.org/officeDocument/2006/relationships/slideLayout" Target="../slideLayouts/slideLayout1471.xml"/><Relationship Id="rId12" Type="http://schemas.openxmlformats.org/officeDocument/2006/relationships/slideLayout" Target="../slideLayouts/slideLayout147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66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465.xml"/><Relationship Id="rId6" Type="http://schemas.openxmlformats.org/officeDocument/2006/relationships/slideLayout" Target="../slideLayouts/slideLayout1470.xml"/><Relationship Id="rId11" Type="http://schemas.openxmlformats.org/officeDocument/2006/relationships/slideLayout" Target="../slideLayouts/slideLayout1475.xml"/><Relationship Id="rId5" Type="http://schemas.openxmlformats.org/officeDocument/2006/relationships/slideLayout" Target="../slideLayouts/slideLayout1469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474.xml"/><Relationship Id="rId4" Type="http://schemas.openxmlformats.org/officeDocument/2006/relationships/slideLayout" Target="../slideLayouts/slideLayout1468.xml"/><Relationship Id="rId9" Type="http://schemas.openxmlformats.org/officeDocument/2006/relationships/slideLayout" Target="../slideLayouts/slideLayout1473.xml"/><Relationship Id="rId14" Type="http://schemas.openxmlformats.org/officeDocument/2006/relationships/image" Target="../media/image1.wmf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4.xml"/><Relationship Id="rId13" Type="http://schemas.openxmlformats.org/officeDocument/2006/relationships/theme" Target="../theme/theme124.xml"/><Relationship Id="rId3" Type="http://schemas.openxmlformats.org/officeDocument/2006/relationships/slideLayout" Target="../slideLayouts/slideLayout1479.xml"/><Relationship Id="rId7" Type="http://schemas.openxmlformats.org/officeDocument/2006/relationships/slideLayout" Target="../slideLayouts/slideLayout1483.xml"/><Relationship Id="rId12" Type="http://schemas.openxmlformats.org/officeDocument/2006/relationships/slideLayout" Target="../slideLayouts/slideLayout148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78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477.xml"/><Relationship Id="rId6" Type="http://schemas.openxmlformats.org/officeDocument/2006/relationships/slideLayout" Target="../slideLayouts/slideLayout1482.xml"/><Relationship Id="rId11" Type="http://schemas.openxmlformats.org/officeDocument/2006/relationships/slideLayout" Target="../slideLayouts/slideLayout1487.xml"/><Relationship Id="rId5" Type="http://schemas.openxmlformats.org/officeDocument/2006/relationships/slideLayout" Target="../slideLayouts/slideLayout1481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486.xml"/><Relationship Id="rId4" Type="http://schemas.openxmlformats.org/officeDocument/2006/relationships/slideLayout" Target="../slideLayouts/slideLayout1480.xml"/><Relationship Id="rId9" Type="http://schemas.openxmlformats.org/officeDocument/2006/relationships/slideLayout" Target="../slideLayouts/slideLayout1485.xml"/><Relationship Id="rId14" Type="http://schemas.openxmlformats.org/officeDocument/2006/relationships/image" Target="../media/image1.wmf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6.xml"/><Relationship Id="rId13" Type="http://schemas.openxmlformats.org/officeDocument/2006/relationships/theme" Target="../theme/theme125.xml"/><Relationship Id="rId3" Type="http://schemas.openxmlformats.org/officeDocument/2006/relationships/slideLayout" Target="../slideLayouts/slideLayout1491.xml"/><Relationship Id="rId7" Type="http://schemas.openxmlformats.org/officeDocument/2006/relationships/slideLayout" Target="../slideLayouts/slideLayout1495.xml"/><Relationship Id="rId12" Type="http://schemas.openxmlformats.org/officeDocument/2006/relationships/slideLayout" Target="../slideLayouts/slideLayout150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90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489.xml"/><Relationship Id="rId6" Type="http://schemas.openxmlformats.org/officeDocument/2006/relationships/slideLayout" Target="../slideLayouts/slideLayout1494.xml"/><Relationship Id="rId11" Type="http://schemas.openxmlformats.org/officeDocument/2006/relationships/slideLayout" Target="../slideLayouts/slideLayout1499.xml"/><Relationship Id="rId5" Type="http://schemas.openxmlformats.org/officeDocument/2006/relationships/slideLayout" Target="../slideLayouts/slideLayout1493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498.xml"/><Relationship Id="rId4" Type="http://schemas.openxmlformats.org/officeDocument/2006/relationships/slideLayout" Target="../slideLayouts/slideLayout1492.xml"/><Relationship Id="rId9" Type="http://schemas.openxmlformats.org/officeDocument/2006/relationships/slideLayout" Target="../slideLayouts/slideLayout1497.xml"/><Relationship Id="rId14" Type="http://schemas.openxmlformats.org/officeDocument/2006/relationships/image" Target="../media/image1.wmf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8.xml"/><Relationship Id="rId13" Type="http://schemas.openxmlformats.org/officeDocument/2006/relationships/theme" Target="../theme/theme126.xml"/><Relationship Id="rId3" Type="http://schemas.openxmlformats.org/officeDocument/2006/relationships/slideLayout" Target="../slideLayouts/slideLayout1503.xml"/><Relationship Id="rId7" Type="http://schemas.openxmlformats.org/officeDocument/2006/relationships/slideLayout" Target="../slideLayouts/slideLayout1507.xml"/><Relationship Id="rId12" Type="http://schemas.openxmlformats.org/officeDocument/2006/relationships/slideLayout" Target="../slideLayouts/slideLayout15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0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501.xml"/><Relationship Id="rId6" Type="http://schemas.openxmlformats.org/officeDocument/2006/relationships/slideLayout" Target="../slideLayouts/slideLayout1506.xml"/><Relationship Id="rId11" Type="http://schemas.openxmlformats.org/officeDocument/2006/relationships/slideLayout" Target="../slideLayouts/slideLayout1511.xml"/><Relationship Id="rId5" Type="http://schemas.openxmlformats.org/officeDocument/2006/relationships/slideLayout" Target="../slideLayouts/slideLayout150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510.xml"/><Relationship Id="rId4" Type="http://schemas.openxmlformats.org/officeDocument/2006/relationships/slideLayout" Target="../slideLayouts/slideLayout1504.xml"/><Relationship Id="rId9" Type="http://schemas.openxmlformats.org/officeDocument/2006/relationships/slideLayout" Target="../slideLayouts/slideLayout1509.xml"/><Relationship Id="rId14" Type="http://schemas.openxmlformats.org/officeDocument/2006/relationships/image" Target="../media/image1.wmf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0.xml"/><Relationship Id="rId13" Type="http://schemas.openxmlformats.org/officeDocument/2006/relationships/theme" Target="../theme/theme127.xml"/><Relationship Id="rId3" Type="http://schemas.openxmlformats.org/officeDocument/2006/relationships/slideLayout" Target="../slideLayouts/slideLayout1515.xml"/><Relationship Id="rId7" Type="http://schemas.openxmlformats.org/officeDocument/2006/relationships/slideLayout" Target="../slideLayouts/slideLayout1519.xml"/><Relationship Id="rId12" Type="http://schemas.openxmlformats.org/officeDocument/2006/relationships/slideLayout" Target="../slideLayouts/slideLayout15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14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513.xml"/><Relationship Id="rId6" Type="http://schemas.openxmlformats.org/officeDocument/2006/relationships/slideLayout" Target="../slideLayouts/slideLayout1518.xml"/><Relationship Id="rId11" Type="http://schemas.openxmlformats.org/officeDocument/2006/relationships/slideLayout" Target="../slideLayouts/slideLayout1523.xml"/><Relationship Id="rId5" Type="http://schemas.openxmlformats.org/officeDocument/2006/relationships/slideLayout" Target="../slideLayouts/slideLayout1517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522.xml"/><Relationship Id="rId4" Type="http://schemas.openxmlformats.org/officeDocument/2006/relationships/slideLayout" Target="../slideLayouts/slideLayout1516.xml"/><Relationship Id="rId9" Type="http://schemas.openxmlformats.org/officeDocument/2006/relationships/slideLayout" Target="../slideLayouts/slideLayout1521.xml"/><Relationship Id="rId14" Type="http://schemas.openxmlformats.org/officeDocument/2006/relationships/image" Target="../media/image1.wmf"/></Relationships>
</file>

<file path=ppt/slideMasters/_rels/slideMaster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2.xml"/><Relationship Id="rId13" Type="http://schemas.openxmlformats.org/officeDocument/2006/relationships/theme" Target="../theme/theme128.xml"/><Relationship Id="rId3" Type="http://schemas.openxmlformats.org/officeDocument/2006/relationships/slideLayout" Target="../slideLayouts/slideLayout1527.xml"/><Relationship Id="rId7" Type="http://schemas.openxmlformats.org/officeDocument/2006/relationships/slideLayout" Target="../slideLayouts/slideLayout1531.xml"/><Relationship Id="rId12" Type="http://schemas.openxmlformats.org/officeDocument/2006/relationships/slideLayout" Target="../slideLayouts/slideLayout15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26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525.xml"/><Relationship Id="rId6" Type="http://schemas.openxmlformats.org/officeDocument/2006/relationships/slideLayout" Target="../slideLayouts/slideLayout1530.xml"/><Relationship Id="rId11" Type="http://schemas.openxmlformats.org/officeDocument/2006/relationships/slideLayout" Target="../slideLayouts/slideLayout1535.xml"/><Relationship Id="rId5" Type="http://schemas.openxmlformats.org/officeDocument/2006/relationships/slideLayout" Target="../slideLayouts/slideLayout1529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534.xml"/><Relationship Id="rId4" Type="http://schemas.openxmlformats.org/officeDocument/2006/relationships/slideLayout" Target="../slideLayouts/slideLayout1528.xml"/><Relationship Id="rId9" Type="http://schemas.openxmlformats.org/officeDocument/2006/relationships/slideLayout" Target="../slideLayouts/slideLayout1533.xml"/><Relationship Id="rId14" Type="http://schemas.openxmlformats.org/officeDocument/2006/relationships/image" Target="../media/image1.wmf"/></Relationships>
</file>

<file path=ppt/slideMasters/_rels/slideMaster1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4.xml"/><Relationship Id="rId13" Type="http://schemas.openxmlformats.org/officeDocument/2006/relationships/theme" Target="../theme/theme129.xml"/><Relationship Id="rId3" Type="http://schemas.openxmlformats.org/officeDocument/2006/relationships/slideLayout" Target="../slideLayouts/slideLayout1539.xml"/><Relationship Id="rId7" Type="http://schemas.openxmlformats.org/officeDocument/2006/relationships/slideLayout" Target="../slideLayouts/slideLayout1543.xml"/><Relationship Id="rId12" Type="http://schemas.openxmlformats.org/officeDocument/2006/relationships/slideLayout" Target="../slideLayouts/slideLayout154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38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537.xml"/><Relationship Id="rId6" Type="http://schemas.openxmlformats.org/officeDocument/2006/relationships/slideLayout" Target="../slideLayouts/slideLayout1542.xml"/><Relationship Id="rId11" Type="http://schemas.openxmlformats.org/officeDocument/2006/relationships/slideLayout" Target="../slideLayouts/slideLayout1547.xml"/><Relationship Id="rId5" Type="http://schemas.openxmlformats.org/officeDocument/2006/relationships/slideLayout" Target="../slideLayouts/slideLayout1541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546.xml"/><Relationship Id="rId4" Type="http://schemas.openxmlformats.org/officeDocument/2006/relationships/slideLayout" Target="../slideLayouts/slideLayout1540.xml"/><Relationship Id="rId9" Type="http://schemas.openxmlformats.org/officeDocument/2006/relationships/slideLayout" Target="../slideLayouts/slideLayout1545.xml"/><Relationship Id="rId14" Type="http://schemas.openxmlformats.org/officeDocument/2006/relationships/image" Target="../media/image1.w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1.wmf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6.xml"/><Relationship Id="rId13" Type="http://schemas.openxmlformats.org/officeDocument/2006/relationships/theme" Target="../theme/theme130.xml"/><Relationship Id="rId3" Type="http://schemas.openxmlformats.org/officeDocument/2006/relationships/slideLayout" Target="../slideLayouts/slideLayout1551.xml"/><Relationship Id="rId7" Type="http://schemas.openxmlformats.org/officeDocument/2006/relationships/slideLayout" Target="../slideLayouts/slideLayout1555.xml"/><Relationship Id="rId12" Type="http://schemas.openxmlformats.org/officeDocument/2006/relationships/slideLayout" Target="../slideLayouts/slideLayout156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50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549.xml"/><Relationship Id="rId6" Type="http://schemas.openxmlformats.org/officeDocument/2006/relationships/slideLayout" Target="../slideLayouts/slideLayout1554.xml"/><Relationship Id="rId11" Type="http://schemas.openxmlformats.org/officeDocument/2006/relationships/slideLayout" Target="../slideLayouts/slideLayout1559.xml"/><Relationship Id="rId5" Type="http://schemas.openxmlformats.org/officeDocument/2006/relationships/slideLayout" Target="../slideLayouts/slideLayout1553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558.xml"/><Relationship Id="rId4" Type="http://schemas.openxmlformats.org/officeDocument/2006/relationships/slideLayout" Target="../slideLayouts/slideLayout1552.xml"/><Relationship Id="rId9" Type="http://schemas.openxmlformats.org/officeDocument/2006/relationships/slideLayout" Target="../slideLayouts/slideLayout1557.xml"/><Relationship Id="rId14" Type="http://schemas.openxmlformats.org/officeDocument/2006/relationships/image" Target="../media/image1.wmf"/></Relationships>
</file>

<file path=ppt/slideMasters/_rels/slideMaster1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8.xml"/><Relationship Id="rId13" Type="http://schemas.openxmlformats.org/officeDocument/2006/relationships/theme" Target="../theme/theme131.xml"/><Relationship Id="rId3" Type="http://schemas.openxmlformats.org/officeDocument/2006/relationships/slideLayout" Target="../slideLayouts/slideLayout1563.xml"/><Relationship Id="rId7" Type="http://schemas.openxmlformats.org/officeDocument/2006/relationships/slideLayout" Target="../slideLayouts/slideLayout1567.xml"/><Relationship Id="rId12" Type="http://schemas.openxmlformats.org/officeDocument/2006/relationships/slideLayout" Target="../slideLayouts/slideLayout157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6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561.xml"/><Relationship Id="rId6" Type="http://schemas.openxmlformats.org/officeDocument/2006/relationships/slideLayout" Target="../slideLayouts/slideLayout1566.xml"/><Relationship Id="rId11" Type="http://schemas.openxmlformats.org/officeDocument/2006/relationships/slideLayout" Target="../slideLayouts/slideLayout1571.xml"/><Relationship Id="rId5" Type="http://schemas.openxmlformats.org/officeDocument/2006/relationships/slideLayout" Target="../slideLayouts/slideLayout156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570.xml"/><Relationship Id="rId4" Type="http://schemas.openxmlformats.org/officeDocument/2006/relationships/slideLayout" Target="../slideLayouts/slideLayout1564.xml"/><Relationship Id="rId9" Type="http://schemas.openxmlformats.org/officeDocument/2006/relationships/slideLayout" Target="../slideLayouts/slideLayout1569.xml"/><Relationship Id="rId14" Type="http://schemas.openxmlformats.org/officeDocument/2006/relationships/image" Target="../media/image1.wmf"/></Relationships>
</file>

<file path=ppt/slideMasters/_rels/slideMaster1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0.xml"/><Relationship Id="rId13" Type="http://schemas.openxmlformats.org/officeDocument/2006/relationships/theme" Target="../theme/theme132.xml"/><Relationship Id="rId3" Type="http://schemas.openxmlformats.org/officeDocument/2006/relationships/slideLayout" Target="../slideLayouts/slideLayout1575.xml"/><Relationship Id="rId7" Type="http://schemas.openxmlformats.org/officeDocument/2006/relationships/slideLayout" Target="../slideLayouts/slideLayout1579.xml"/><Relationship Id="rId12" Type="http://schemas.openxmlformats.org/officeDocument/2006/relationships/slideLayout" Target="../slideLayouts/slideLayout158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74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573.xml"/><Relationship Id="rId6" Type="http://schemas.openxmlformats.org/officeDocument/2006/relationships/slideLayout" Target="../slideLayouts/slideLayout1578.xml"/><Relationship Id="rId11" Type="http://schemas.openxmlformats.org/officeDocument/2006/relationships/slideLayout" Target="../slideLayouts/slideLayout1583.xml"/><Relationship Id="rId5" Type="http://schemas.openxmlformats.org/officeDocument/2006/relationships/slideLayout" Target="../slideLayouts/slideLayout1577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582.xml"/><Relationship Id="rId4" Type="http://schemas.openxmlformats.org/officeDocument/2006/relationships/slideLayout" Target="../slideLayouts/slideLayout1576.xml"/><Relationship Id="rId9" Type="http://schemas.openxmlformats.org/officeDocument/2006/relationships/slideLayout" Target="../slideLayouts/slideLayout1581.xml"/><Relationship Id="rId14" Type="http://schemas.openxmlformats.org/officeDocument/2006/relationships/image" Target="../media/image1.wmf"/></Relationships>
</file>

<file path=ppt/slideMasters/_rels/slideMaster1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2.xml"/><Relationship Id="rId13" Type="http://schemas.openxmlformats.org/officeDocument/2006/relationships/theme" Target="../theme/theme133.xml"/><Relationship Id="rId3" Type="http://schemas.openxmlformats.org/officeDocument/2006/relationships/slideLayout" Target="../slideLayouts/slideLayout1587.xml"/><Relationship Id="rId7" Type="http://schemas.openxmlformats.org/officeDocument/2006/relationships/slideLayout" Target="../slideLayouts/slideLayout1591.xml"/><Relationship Id="rId12" Type="http://schemas.openxmlformats.org/officeDocument/2006/relationships/slideLayout" Target="../slideLayouts/slideLayout1596.xml"/><Relationship Id="rId2" Type="http://schemas.openxmlformats.org/officeDocument/2006/relationships/slideLayout" Target="../slideLayouts/slideLayout1586.xml"/><Relationship Id="rId1" Type="http://schemas.openxmlformats.org/officeDocument/2006/relationships/slideLayout" Target="../slideLayouts/slideLayout1585.xml"/><Relationship Id="rId6" Type="http://schemas.openxmlformats.org/officeDocument/2006/relationships/slideLayout" Target="../slideLayouts/slideLayout1590.xml"/><Relationship Id="rId11" Type="http://schemas.openxmlformats.org/officeDocument/2006/relationships/slideLayout" Target="../slideLayouts/slideLayout1595.xml"/><Relationship Id="rId5" Type="http://schemas.openxmlformats.org/officeDocument/2006/relationships/slideLayout" Target="../slideLayouts/slideLayout1589.xml"/><Relationship Id="rId10" Type="http://schemas.openxmlformats.org/officeDocument/2006/relationships/slideLayout" Target="../slideLayouts/slideLayout1594.xml"/><Relationship Id="rId4" Type="http://schemas.openxmlformats.org/officeDocument/2006/relationships/slideLayout" Target="../slideLayouts/slideLayout1588.xml"/><Relationship Id="rId9" Type="http://schemas.openxmlformats.org/officeDocument/2006/relationships/slideLayout" Target="../slideLayouts/slideLayout1593.xml"/><Relationship Id="rId14" Type="http://schemas.openxmlformats.org/officeDocument/2006/relationships/image" Target="../media/image1.wmf"/></Relationships>
</file>

<file path=ppt/slideMasters/_rels/slideMaster1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4.xml"/><Relationship Id="rId13" Type="http://schemas.openxmlformats.org/officeDocument/2006/relationships/theme" Target="../theme/theme134.xml"/><Relationship Id="rId3" Type="http://schemas.openxmlformats.org/officeDocument/2006/relationships/slideLayout" Target="../slideLayouts/slideLayout1599.xml"/><Relationship Id="rId7" Type="http://schemas.openxmlformats.org/officeDocument/2006/relationships/slideLayout" Target="../slideLayouts/slideLayout1603.xml"/><Relationship Id="rId12" Type="http://schemas.openxmlformats.org/officeDocument/2006/relationships/slideLayout" Target="../slideLayouts/slideLayout1608.xml"/><Relationship Id="rId2" Type="http://schemas.openxmlformats.org/officeDocument/2006/relationships/slideLayout" Target="../slideLayouts/slideLayout1598.xml"/><Relationship Id="rId1" Type="http://schemas.openxmlformats.org/officeDocument/2006/relationships/slideLayout" Target="../slideLayouts/slideLayout1597.xml"/><Relationship Id="rId6" Type="http://schemas.openxmlformats.org/officeDocument/2006/relationships/slideLayout" Target="../slideLayouts/slideLayout1602.xml"/><Relationship Id="rId11" Type="http://schemas.openxmlformats.org/officeDocument/2006/relationships/slideLayout" Target="../slideLayouts/slideLayout1607.xml"/><Relationship Id="rId5" Type="http://schemas.openxmlformats.org/officeDocument/2006/relationships/slideLayout" Target="../slideLayouts/slideLayout1601.xml"/><Relationship Id="rId10" Type="http://schemas.openxmlformats.org/officeDocument/2006/relationships/slideLayout" Target="../slideLayouts/slideLayout1606.xml"/><Relationship Id="rId4" Type="http://schemas.openxmlformats.org/officeDocument/2006/relationships/slideLayout" Target="../slideLayouts/slideLayout1600.xml"/><Relationship Id="rId9" Type="http://schemas.openxmlformats.org/officeDocument/2006/relationships/slideLayout" Target="../slideLayouts/slideLayout1605.xml"/><Relationship Id="rId14" Type="http://schemas.openxmlformats.org/officeDocument/2006/relationships/image" Target="../media/image1.wmf"/></Relationships>
</file>

<file path=ppt/slideMasters/_rels/slideMaster1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6.xml"/><Relationship Id="rId13" Type="http://schemas.openxmlformats.org/officeDocument/2006/relationships/theme" Target="../theme/theme135.xml"/><Relationship Id="rId3" Type="http://schemas.openxmlformats.org/officeDocument/2006/relationships/slideLayout" Target="../slideLayouts/slideLayout1611.xml"/><Relationship Id="rId7" Type="http://schemas.openxmlformats.org/officeDocument/2006/relationships/slideLayout" Target="../slideLayouts/slideLayout1615.xml"/><Relationship Id="rId12" Type="http://schemas.openxmlformats.org/officeDocument/2006/relationships/slideLayout" Target="../slideLayouts/slideLayout1620.xml"/><Relationship Id="rId2" Type="http://schemas.openxmlformats.org/officeDocument/2006/relationships/slideLayout" Target="../slideLayouts/slideLayout1610.xml"/><Relationship Id="rId1" Type="http://schemas.openxmlformats.org/officeDocument/2006/relationships/slideLayout" Target="../slideLayouts/slideLayout1609.xml"/><Relationship Id="rId6" Type="http://schemas.openxmlformats.org/officeDocument/2006/relationships/slideLayout" Target="../slideLayouts/slideLayout1614.xml"/><Relationship Id="rId11" Type="http://schemas.openxmlformats.org/officeDocument/2006/relationships/slideLayout" Target="../slideLayouts/slideLayout1619.xml"/><Relationship Id="rId5" Type="http://schemas.openxmlformats.org/officeDocument/2006/relationships/slideLayout" Target="../slideLayouts/slideLayout1613.xml"/><Relationship Id="rId10" Type="http://schemas.openxmlformats.org/officeDocument/2006/relationships/slideLayout" Target="../slideLayouts/slideLayout1618.xml"/><Relationship Id="rId4" Type="http://schemas.openxmlformats.org/officeDocument/2006/relationships/slideLayout" Target="../slideLayouts/slideLayout1612.xml"/><Relationship Id="rId9" Type="http://schemas.openxmlformats.org/officeDocument/2006/relationships/slideLayout" Target="../slideLayouts/slideLayout1617.xml"/><Relationship Id="rId14" Type="http://schemas.openxmlformats.org/officeDocument/2006/relationships/image" Target="../media/image1.wmf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8.xml"/><Relationship Id="rId13" Type="http://schemas.openxmlformats.org/officeDocument/2006/relationships/theme" Target="../theme/theme136.xml"/><Relationship Id="rId3" Type="http://schemas.openxmlformats.org/officeDocument/2006/relationships/slideLayout" Target="../slideLayouts/slideLayout1623.xml"/><Relationship Id="rId7" Type="http://schemas.openxmlformats.org/officeDocument/2006/relationships/slideLayout" Target="../slideLayouts/slideLayout1627.xml"/><Relationship Id="rId12" Type="http://schemas.openxmlformats.org/officeDocument/2006/relationships/slideLayout" Target="../slideLayouts/slideLayout1632.xml"/><Relationship Id="rId2" Type="http://schemas.openxmlformats.org/officeDocument/2006/relationships/slideLayout" Target="../slideLayouts/slideLayout1622.xml"/><Relationship Id="rId1" Type="http://schemas.openxmlformats.org/officeDocument/2006/relationships/slideLayout" Target="../slideLayouts/slideLayout1621.xml"/><Relationship Id="rId6" Type="http://schemas.openxmlformats.org/officeDocument/2006/relationships/slideLayout" Target="../slideLayouts/slideLayout1626.xml"/><Relationship Id="rId11" Type="http://schemas.openxmlformats.org/officeDocument/2006/relationships/slideLayout" Target="../slideLayouts/slideLayout1631.xml"/><Relationship Id="rId5" Type="http://schemas.openxmlformats.org/officeDocument/2006/relationships/slideLayout" Target="../slideLayouts/slideLayout1625.xml"/><Relationship Id="rId10" Type="http://schemas.openxmlformats.org/officeDocument/2006/relationships/slideLayout" Target="../slideLayouts/slideLayout1630.xml"/><Relationship Id="rId4" Type="http://schemas.openxmlformats.org/officeDocument/2006/relationships/slideLayout" Target="../slideLayouts/slideLayout1624.xml"/><Relationship Id="rId9" Type="http://schemas.openxmlformats.org/officeDocument/2006/relationships/slideLayout" Target="../slideLayouts/slideLayout1629.xml"/><Relationship Id="rId14" Type="http://schemas.openxmlformats.org/officeDocument/2006/relationships/image" Target="../media/image1.wmf"/></Relationships>
</file>

<file path=ppt/slideMasters/_rels/slideMaster1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0.xml"/><Relationship Id="rId13" Type="http://schemas.openxmlformats.org/officeDocument/2006/relationships/theme" Target="../theme/theme137.xml"/><Relationship Id="rId3" Type="http://schemas.openxmlformats.org/officeDocument/2006/relationships/slideLayout" Target="../slideLayouts/slideLayout1635.xml"/><Relationship Id="rId7" Type="http://schemas.openxmlformats.org/officeDocument/2006/relationships/slideLayout" Target="../slideLayouts/slideLayout1639.xml"/><Relationship Id="rId12" Type="http://schemas.openxmlformats.org/officeDocument/2006/relationships/slideLayout" Target="../slideLayouts/slideLayout1644.xml"/><Relationship Id="rId2" Type="http://schemas.openxmlformats.org/officeDocument/2006/relationships/slideLayout" Target="../slideLayouts/slideLayout1634.xml"/><Relationship Id="rId1" Type="http://schemas.openxmlformats.org/officeDocument/2006/relationships/slideLayout" Target="../slideLayouts/slideLayout1633.xml"/><Relationship Id="rId6" Type="http://schemas.openxmlformats.org/officeDocument/2006/relationships/slideLayout" Target="../slideLayouts/slideLayout1638.xml"/><Relationship Id="rId11" Type="http://schemas.openxmlformats.org/officeDocument/2006/relationships/slideLayout" Target="../slideLayouts/slideLayout1643.xml"/><Relationship Id="rId5" Type="http://schemas.openxmlformats.org/officeDocument/2006/relationships/slideLayout" Target="../slideLayouts/slideLayout1637.xml"/><Relationship Id="rId10" Type="http://schemas.openxmlformats.org/officeDocument/2006/relationships/slideLayout" Target="../slideLayouts/slideLayout1642.xml"/><Relationship Id="rId4" Type="http://schemas.openxmlformats.org/officeDocument/2006/relationships/slideLayout" Target="../slideLayouts/slideLayout1636.xml"/><Relationship Id="rId9" Type="http://schemas.openxmlformats.org/officeDocument/2006/relationships/slideLayout" Target="../slideLayouts/slideLayout1641.xml"/><Relationship Id="rId14" Type="http://schemas.openxmlformats.org/officeDocument/2006/relationships/image" Target="../media/image1.wmf"/></Relationships>
</file>

<file path=ppt/slideMasters/_rels/slideMaster1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2.xml"/><Relationship Id="rId13" Type="http://schemas.openxmlformats.org/officeDocument/2006/relationships/theme" Target="../theme/theme138.xml"/><Relationship Id="rId3" Type="http://schemas.openxmlformats.org/officeDocument/2006/relationships/slideLayout" Target="../slideLayouts/slideLayout1647.xml"/><Relationship Id="rId7" Type="http://schemas.openxmlformats.org/officeDocument/2006/relationships/slideLayout" Target="../slideLayouts/slideLayout1651.xml"/><Relationship Id="rId12" Type="http://schemas.openxmlformats.org/officeDocument/2006/relationships/slideLayout" Target="../slideLayouts/slideLayout1656.xml"/><Relationship Id="rId2" Type="http://schemas.openxmlformats.org/officeDocument/2006/relationships/slideLayout" Target="../slideLayouts/slideLayout1646.xml"/><Relationship Id="rId1" Type="http://schemas.openxmlformats.org/officeDocument/2006/relationships/slideLayout" Target="../slideLayouts/slideLayout1645.xml"/><Relationship Id="rId6" Type="http://schemas.openxmlformats.org/officeDocument/2006/relationships/slideLayout" Target="../slideLayouts/slideLayout1650.xml"/><Relationship Id="rId11" Type="http://schemas.openxmlformats.org/officeDocument/2006/relationships/slideLayout" Target="../slideLayouts/slideLayout1655.xml"/><Relationship Id="rId5" Type="http://schemas.openxmlformats.org/officeDocument/2006/relationships/slideLayout" Target="../slideLayouts/slideLayout1649.xml"/><Relationship Id="rId10" Type="http://schemas.openxmlformats.org/officeDocument/2006/relationships/slideLayout" Target="../slideLayouts/slideLayout1654.xml"/><Relationship Id="rId4" Type="http://schemas.openxmlformats.org/officeDocument/2006/relationships/slideLayout" Target="../slideLayouts/slideLayout1648.xml"/><Relationship Id="rId9" Type="http://schemas.openxmlformats.org/officeDocument/2006/relationships/slideLayout" Target="../slideLayouts/slideLayout1653.xml"/><Relationship Id="rId14" Type="http://schemas.openxmlformats.org/officeDocument/2006/relationships/image" Target="../media/image1.wmf"/></Relationships>
</file>

<file path=ppt/slideMasters/_rels/slideMaster1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4.xml"/><Relationship Id="rId13" Type="http://schemas.openxmlformats.org/officeDocument/2006/relationships/theme" Target="../theme/theme139.xml"/><Relationship Id="rId3" Type="http://schemas.openxmlformats.org/officeDocument/2006/relationships/slideLayout" Target="../slideLayouts/slideLayout1659.xml"/><Relationship Id="rId7" Type="http://schemas.openxmlformats.org/officeDocument/2006/relationships/slideLayout" Target="../slideLayouts/slideLayout1663.xml"/><Relationship Id="rId12" Type="http://schemas.openxmlformats.org/officeDocument/2006/relationships/slideLayout" Target="../slideLayouts/slideLayout1668.xml"/><Relationship Id="rId2" Type="http://schemas.openxmlformats.org/officeDocument/2006/relationships/slideLayout" Target="../slideLayouts/slideLayout1658.xml"/><Relationship Id="rId1" Type="http://schemas.openxmlformats.org/officeDocument/2006/relationships/slideLayout" Target="../slideLayouts/slideLayout1657.xml"/><Relationship Id="rId6" Type="http://schemas.openxmlformats.org/officeDocument/2006/relationships/slideLayout" Target="../slideLayouts/slideLayout1662.xml"/><Relationship Id="rId11" Type="http://schemas.openxmlformats.org/officeDocument/2006/relationships/slideLayout" Target="../slideLayouts/slideLayout1667.xml"/><Relationship Id="rId5" Type="http://schemas.openxmlformats.org/officeDocument/2006/relationships/slideLayout" Target="../slideLayouts/slideLayout1661.xml"/><Relationship Id="rId10" Type="http://schemas.openxmlformats.org/officeDocument/2006/relationships/slideLayout" Target="../slideLayouts/slideLayout1666.xml"/><Relationship Id="rId4" Type="http://schemas.openxmlformats.org/officeDocument/2006/relationships/slideLayout" Target="../slideLayouts/slideLayout1660.xml"/><Relationship Id="rId9" Type="http://schemas.openxmlformats.org/officeDocument/2006/relationships/slideLayout" Target="../slideLayouts/slideLayout1665.xml"/><Relationship Id="rId14" Type="http://schemas.openxmlformats.org/officeDocument/2006/relationships/image" Target="../media/image1.w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1.wmf"/></Relationships>
</file>

<file path=ppt/slideMasters/_rels/slideMaster1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6.xml"/><Relationship Id="rId13" Type="http://schemas.openxmlformats.org/officeDocument/2006/relationships/theme" Target="../theme/theme140.xml"/><Relationship Id="rId3" Type="http://schemas.openxmlformats.org/officeDocument/2006/relationships/slideLayout" Target="../slideLayouts/slideLayout1671.xml"/><Relationship Id="rId7" Type="http://schemas.openxmlformats.org/officeDocument/2006/relationships/slideLayout" Target="../slideLayouts/slideLayout1675.xml"/><Relationship Id="rId12" Type="http://schemas.openxmlformats.org/officeDocument/2006/relationships/slideLayout" Target="../slideLayouts/slideLayout1680.xml"/><Relationship Id="rId2" Type="http://schemas.openxmlformats.org/officeDocument/2006/relationships/slideLayout" Target="../slideLayouts/slideLayout1670.xml"/><Relationship Id="rId1" Type="http://schemas.openxmlformats.org/officeDocument/2006/relationships/slideLayout" Target="../slideLayouts/slideLayout1669.xml"/><Relationship Id="rId6" Type="http://schemas.openxmlformats.org/officeDocument/2006/relationships/slideLayout" Target="../slideLayouts/slideLayout1674.xml"/><Relationship Id="rId11" Type="http://schemas.openxmlformats.org/officeDocument/2006/relationships/slideLayout" Target="../slideLayouts/slideLayout1679.xml"/><Relationship Id="rId5" Type="http://schemas.openxmlformats.org/officeDocument/2006/relationships/slideLayout" Target="../slideLayouts/slideLayout1673.xml"/><Relationship Id="rId10" Type="http://schemas.openxmlformats.org/officeDocument/2006/relationships/slideLayout" Target="../slideLayouts/slideLayout1678.xml"/><Relationship Id="rId4" Type="http://schemas.openxmlformats.org/officeDocument/2006/relationships/slideLayout" Target="../slideLayouts/slideLayout1672.xml"/><Relationship Id="rId9" Type="http://schemas.openxmlformats.org/officeDocument/2006/relationships/slideLayout" Target="../slideLayouts/slideLayout1677.xml"/><Relationship Id="rId14" Type="http://schemas.openxmlformats.org/officeDocument/2006/relationships/image" Target="../media/image1.wmf"/></Relationships>
</file>

<file path=ppt/slideMasters/_rels/slideMaster1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8.xml"/><Relationship Id="rId13" Type="http://schemas.openxmlformats.org/officeDocument/2006/relationships/theme" Target="../theme/theme141.xml"/><Relationship Id="rId3" Type="http://schemas.openxmlformats.org/officeDocument/2006/relationships/slideLayout" Target="../slideLayouts/slideLayout1683.xml"/><Relationship Id="rId7" Type="http://schemas.openxmlformats.org/officeDocument/2006/relationships/slideLayout" Target="../slideLayouts/slideLayout1687.xml"/><Relationship Id="rId12" Type="http://schemas.openxmlformats.org/officeDocument/2006/relationships/slideLayout" Target="../slideLayouts/slideLayout1692.xml"/><Relationship Id="rId2" Type="http://schemas.openxmlformats.org/officeDocument/2006/relationships/slideLayout" Target="../slideLayouts/slideLayout1682.xml"/><Relationship Id="rId1" Type="http://schemas.openxmlformats.org/officeDocument/2006/relationships/slideLayout" Target="../slideLayouts/slideLayout1681.xml"/><Relationship Id="rId6" Type="http://schemas.openxmlformats.org/officeDocument/2006/relationships/slideLayout" Target="../slideLayouts/slideLayout1686.xml"/><Relationship Id="rId11" Type="http://schemas.openxmlformats.org/officeDocument/2006/relationships/slideLayout" Target="../slideLayouts/slideLayout1691.xml"/><Relationship Id="rId5" Type="http://schemas.openxmlformats.org/officeDocument/2006/relationships/slideLayout" Target="../slideLayouts/slideLayout1685.xml"/><Relationship Id="rId10" Type="http://schemas.openxmlformats.org/officeDocument/2006/relationships/slideLayout" Target="../slideLayouts/slideLayout1690.xml"/><Relationship Id="rId4" Type="http://schemas.openxmlformats.org/officeDocument/2006/relationships/slideLayout" Target="../slideLayouts/slideLayout1684.xml"/><Relationship Id="rId9" Type="http://schemas.openxmlformats.org/officeDocument/2006/relationships/slideLayout" Target="../slideLayouts/slideLayout1689.xml"/><Relationship Id="rId14" Type="http://schemas.openxmlformats.org/officeDocument/2006/relationships/image" Target="../media/image1.wmf"/></Relationships>
</file>

<file path=ppt/slideMasters/_rels/slideMaster1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0.xml"/><Relationship Id="rId13" Type="http://schemas.openxmlformats.org/officeDocument/2006/relationships/theme" Target="../theme/theme142.xml"/><Relationship Id="rId3" Type="http://schemas.openxmlformats.org/officeDocument/2006/relationships/slideLayout" Target="../slideLayouts/slideLayout1695.xml"/><Relationship Id="rId7" Type="http://schemas.openxmlformats.org/officeDocument/2006/relationships/slideLayout" Target="../slideLayouts/slideLayout1699.xml"/><Relationship Id="rId12" Type="http://schemas.openxmlformats.org/officeDocument/2006/relationships/slideLayout" Target="../slideLayouts/slideLayout1704.xml"/><Relationship Id="rId2" Type="http://schemas.openxmlformats.org/officeDocument/2006/relationships/slideLayout" Target="../slideLayouts/slideLayout1694.xml"/><Relationship Id="rId1" Type="http://schemas.openxmlformats.org/officeDocument/2006/relationships/slideLayout" Target="../slideLayouts/slideLayout1693.xml"/><Relationship Id="rId6" Type="http://schemas.openxmlformats.org/officeDocument/2006/relationships/slideLayout" Target="../slideLayouts/slideLayout1698.xml"/><Relationship Id="rId11" Type="http://schemas.openxmlformats.org/officeDocument/2006/relationships/slideLayout" Target="../slideLayouts/slideLayout1703.xml"/><Relationship Id="rId5" Type="http://schemas.openxmlformats.org/officeDocument/2006/relationships/slideLayout" Target="../slideLayouts/slideLayout1697.xml"/><Relationship Id="rId10" Type="http://schemas.openxmlformats.org/officeDocument/2006/relationships/slideLayout" Target="../slideLayouts/slideLayout1702.xml"/><Relationship Id="rId4" Type="http://schemas.openxmlformats.org/officeDocument/2006/relationships/slideLayout" Target="../slideLayouts/slideLayout1696.xml"/><Relationship Id="rId9" Type="http://schemas.openxmlformats.org/officeDocument/2006/relationships/slideLayout" Target="../slideLayouts/slideLayout1701.xml"/><Relationship Id="rId14" Type="http://schemas.openxmlformats.org/officeDocument/2006/relationships/image" Target="../media/image1.wmf"/></Relationships>
</file>

<file path=ppt/slideMasters/_rels/slideMaster1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2.xml"/><Relationship Id="rId13" Type="http://schemas.openxmlformats.org/officeDocument/2006/relationships/theme" Target="../theme/theme143.xml"/><Relationship Id="rId3" Type="http://schemas.openxmlformats.org/officeDocument/2006/relationships/slideLayout" Target="../slideLayouts/slideLayout1707.xml"/><Relationship Id="rId7" Type="http://schemas.openxmlformats.org/officeDocument/2006/relationships/slideLayout" Target="../slideLayouts/slideLayout1711.xml"/><Relationship Id="rId12" Type="http://schemas.openxmlformats.org/officeDocument/2006/relationships/slideLayout" Target="../slideLayouts/slideLayout1716.xml"/><Relationship Id="rId2" Type="http://schemas.openxmlformats.org/officeDocument/2006/relationships/slideLayout" Target="../slideLayouts/slideLayout1706.xml"/><Relationship Id="rId1" Type="http://schemas.openxmlformats.org/officeDocument/2006/relationships/slideLayout" Target="../slideLayouts/slideLayout1705.xml"/><Relationship Id="rId6" Type="http://schemas.openxmlformats.org/officeDocument/2006/relationships/slideLayout" Target="../slideLayouts/slideLayout1710.xml"/><Relationship Id="rId11" Type="http://schemas.openxmlformats.org/officeDocument/2006/relationships/slideLayout" Target="../slideLayouts/slideLayout1715.xml"/><Relationship Id="rId5" Type="http://schemas.openxmlformats.org/officeDocument/2006/relationships/slideLayout" Target="../slideLayouts/slideLayout1709.xml"/><Relationship Id="rId10" Type="http://schemas.openxmlformats.org/officeDocument/2006/relationships/slideLayout" Target="../slideLayouts/slideLayout1714.xml"/><Relationship Id="rId4" Type="http://schemas.openxmlformats.org/officeDocument/2006/relationships/slideLayout" Target="../slideLayouts/slideLayout1708.xml"/><Relationship Id="rId9" Type="http://schemas.openxmlformats.org/officeDocument/2006/relationships/slideLayout" Target="../slideLayouts/slideLayout1713.xml"/><Relationship Id="rId14" Type="http://schemas.openxmlformats.org/officeDocument/2006/relationships/image" Target="../media/image1.wmf"/></Relationships>
</file>

<file path=ppt/slideMasters/_rels/slideMaster1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4.xml"/><Relationship Id="rId13" Type="http://schemas.openxmlformats.org/officeDocument/2006/relationships/theme" Target="../theme/theme144.xml"/><Relationship Id="rId3" Type="http://schemas.openxmlformats.org/officeDocument/2006/relationships/slideLayout" Target="../slideLayouts/slideLayout1719.xml"/><Relationship Id="rId7" Type="http://schemas.openxmlformats.org/officeDocument/2006/relationships/slideLayout" Target="../slideLayouts/slideLayout1723.xml"/><Relationship Id="rId12" Type="http://schemas.openxmlformats.org/officeDocument/2006/relationships/slideLayout" Target="../slideLayouts/slideLayout1728.xml"/><Relationship Id="rId2" Type="http://schemas.openxmlformats.org/officeDocument/2006/relationships/slideLayout" Target="../slideLayouts/slideLayout1718.xml"/><Relationship Id="rId1" Type="http://schemas.openxmlformats.org/officeDocument/2006/relationships/slideLayout" Target="../slideLayouts/slideLayout1717.xml"/><Relationship Id="rId6" Type="http://schemas.openxmlformats.org/officeDocument/2006/relationships/slideLayout" Target="../slideLayouts/slideLayout1722.xml"/><Relationship Id="rId11" Type="http://schemas.openxmlformats.org/officeDocument/2006/relationships/slideLayout" Target="../slideLayouts/slideLayout1727.xml"/><Relationship Id="rId5" Type="http://schemas.openxmlformats.org/officeDocument/2006/relationships/slideLayout" Target="../slideLayouts/slideLayout1721.xml"/><Relationship Id="rId10" Type="http://schemas.openxmlformats.org/officeDocument/2006/relationships/slideLayout" Target="../slideLayouts/slideLayout1726.xml"/><Relationship Id="rId4" Type="http://schemas.openxmlformats.org/officeDocument/2006/relationships/slideLayout" Target="../slideLayouts/slideLayout1720.xml"/><Relationship Id="rId9" Type="http://schemas.openxmlformats.org/officeDocument/2006/relationships/slideLayout" Target="../slideLayouts/slideLayout1725.xml"/><Relationship Id="rId14" Type="http://schemas.openxmlformats.org/officeDocument/2006/relationships/image" Target="../media/image1.wmf"/></Relationships>
</file>

<file path=ppt/slideMasters/_rels/slideMaster1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6.xml"/><Relationship Id="rId13" Type="http://schemas.openxmlformats.org/officeDocument/2006/relationships/theme" Target="../theme/theme145.xml"/><Relationship Id="rId3" Type="http://schemas.openxmlformats.org/officeDocument/2006/relationships/slideLayout" Target="../slideLayouts/slideLayout1731.xml"/><Relationship Id="rId7" Type="http://schemas.openxmlformats.org/officeDocument/2006/relationships/slideLayout" Target="../slideLayouts/slideLayout1735.xml"/><Relationship Id="rId12" Type="http://schemas.openxmlformats.org/officeDocument/2006/relationships/slideLayout" Target="../slideLayouts/slideLayout1740.xml"/><Relationship Id="rId2" Type="http://schemas.openxmlformats.org/officeDocument/2006/relationships/slideLayout" Target="../slideLayouts/slideLayout1730.xml"/><Relationship Id="rId1" Type="http://schemas.openxmlformats.org/officeDocument/2006/relationships/slideLayout" Target="../slideLayouts/slideLayout1729.xml"/><Relationship Id="rId6" Type="http://schemas.openxmlformats.org/officeDocument/2006/relationships/slideLayout" Target="../slideLayouts/slideLayout1734.xml"/><Relationship Id="rId11" Type="http://schemas.openxmlformats.org/officeDocument/2006/relationships/slideLayout" Target="../slideLayouts/slideLayout1739.xml"/><Relationship Id="rId5" Type="http://schemas.openxmlformats.org/officeDocument/2006/relationships/slideLayout" Target="../slideLayouts/slideLayout1733.xml"/><Relationship Id="rId10" Type="http://schemas.openxmlformats.org/officeDocument/2006/relationships/slideLayout" Target="../slideLayouts/slideLayout1738.xml"/><Relationship Id="rId4" Type="http://schemas.openxmlformats.org/officeDocument/2006/relationships/slideLayout" Target="../slideLayouts/slideLayout1732.xml"/><Relationship Id="rId9" Type="http://schemas.openxmlformats.org/officeDocument/2006/relationships/slideLayout" Target="../slideLayouts/slideLayout1737.xml"/><Relationship Id="rId14" Type="http://schemas.openxmlformats.org/officeDocument/2006/relationships/image" Target="../media/image1.wmf"/></Relationships>
</file>

<file path=ppt/slideMasters/_rels/slideMaster1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8.xml"/><Relationship Id="rId13" Type="http://schemas.openxmlformats.org/officeDocument/2006/relationships/theme" Target="../theme/theme146.xml"/><Relationship Id="rId3" Type="http://schemas.openxmlformats.org/officeDocument/2006/relationships/slideLayout" Target="../slideLayouts/slideLayout1743.xml"/><Relationship Id="rId7" Type="http://schemas.openxmlformats.org/officeDocument/2006/relationships/slideLayout" Target="../slideLayouts/slideLayout1747.xml"/><Relationship Id="rId12" Type="http://schemas.openxmlformats.org/officeDocument/2006/relationships/slideLayout" Target="../slideLayouts/slideLayout1752.xml"/><Relationship Id="rId2" Type="http://schemas.openxmlformats.org/officeDocument/2006/relationships/slideLayout" Target="../slideLayouts/slideLayout1742.xml"/><Relationship Id="rId1" Type="http://schemas.openxmlformats.org/officeDocument/2006/relationships/slideLayout" Target="../slideLayouts/slideLayout1741.xml"/><Relationship Id="rId6" Type="http://schemas.openxmlformats.org/officeDocument/2006/relationships/slideLayout" Target="../slideLayouts/slideLayout1746.xml"/><Relationship Id="rId11" Type="http://schemas.openxmlformats.org/officeDocument/2006/relationships/slideLayout" Target="../slideLayouts/slideLayout1751.xml"/><Relationship Id="rId5" Type="http://schemas.openxmlformats.org/officeDocument/2006/relationships/slideLayout" Target="../slideLayouts/slideLayout1745.xml"/><Relationship Id="rId10" Type="http://schemas.openxmlformats.org/officeDocument/2006/relationships/slideLayout" Target="../slideLayouts/slideLayout1750.xml"/><Relationship Id="rId4" Type="http://schemas.openxmlformats.org/officeDocument/2006/relationships/slideLayout" Target="../slideLayouts/slideLayout1744.xml"/><Relationship Id="rId9" Type="http://schemas.openxmlformats.org/officeDocument/2006/relationships/slideLayout" Target="../slideLayouts/slideLayout1749.xml"/><Relationship Id="rId14" Type="http://schemas.openxmlformats.org/officeDocument/2006/relationships/image" Target="../media/image1.wmf"/></Relationships>
</file>

<file path=ppt/slideMasters/_rels/slideMaster1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0.xml"/><Relationship Id="rId13" Type="http://schemas.openxmlformats.org/officeDocument/2006/relationships/theme" Target="../theme/theme147.xml"/><Relationship Id="rId3" Type="http://schemas.openxmlformats.org/officeDocument/2006/relationships/slideLayout" Target="../slideLayouts/slideLayout1755.xml"/><Relationship Id="rId7" Type="http://schemas.openxmlformats.org/officeDocument/2006/relationships/slideLayout" Target="../slideLayouts/slideLayout1759.xml"/><Relationship Id="rId12" Type="http://schemas.openxmlformats.org/officeDocument/2006/relationships/slideLayout" Target="../slideLayouts/slideLayout1764.xml"/><Relationship Id="rId2" Type="http://schemas.openxmlformats.org/officeDocument/2006/relationships/slideLayout" Target="../slideLayouts/slideLayout1754.xml"/><Relationship Id="rId1" Type="http://schemas.openxmlformats.org/officeDocument/2006/relationships/slideLayout" Target="../slideLayouts/slideLayout1753.xml"/><Relationship Id="rId6" Type="http://schemas.openxmlformats.org/officeDocument/2006/relationships/slideLayout" Target="../slideLayouts/slideLayout1758.xml"/><Relationship Id="rId11" Type="http://schemas.openxmlformats.org/officeDocument/2006/relationships/slideLayout" Target="../slideLayouts/slideLayout1763.xml"/><Relationship Id="rId5" Type="http://schemas.openxmlformats.org/officeDocument/2006/relationships/slideLayout" Target="../slideLayouts/slideLayout1757.xml"/><Relationship Id="rId10" Type="http://schemas.openxmlformats.org/officeDocument/2006/relationships/slideLayout" Target="../slideLayouts/slideLayout1762.xml"/><Relationship Id="rId4" Type="http://schemas.openxmlformats.org/officeDocument/2006/relationships/slideLayout" Target="../slideLayouts/slideLayout1756.xml"/><Relationship Id="rId9" Type="http://schemas.openxmlformats.org/officeDocument/2006/relationships/slideLayout" Target="../slideLayouts/slideLayout1761.xml"/><Relationship Id="rId14" Type="http://schemas.openxmlformats.org/officeDocument/2006/relationships/image" Target="../media/image1.wmf"/></Relationships>
</file>

<file path=ppt/slideMasters/_rels/slideMaster1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2.xml"/><Relationship Id="rId13" Type="http://schemas.openxmlformats.org/officeDocument/2006/relationships/theme" Target="../theme/theme148.xml"/><Relationship Id="rId3" Type="http://schemas.openxmlformats.org/officeDocument/2006/relationships/slideLayout" Target="../slideLayouts/slideLayout1767.xml"/><Relationship Id="rId7" Type="http://schemas.openxmlformats.org/officeDocument/2006/relationships/slideLayout" Target="../slideLayouts/slideLayout1771.xml"/><Relationship Id="rId12" Type="http://schemas.openxmlformats.org/officeDocument/2006/relationships/slideLayout" Target="../slideLayouts/slideLayout1776.xml"/><Relationship Id="rId2" Type="http://schemas.openxmlformats.org/officeDocument/2006/relationships/slideLayout" Target="../slideLayouts/slideLayout1766.xml"/><Relationship Id="rId1" Type="http://schemas.openxmlformats.org/officeDocument/2006/relationships/slideLayout" Target="../slideLayouts/slideLayout1765.xml"/><Relationship Id="rId6" Type="http://schemas.openxmlformats.org/officeDocument/2006/relationships/slideLayout" Target="../slideLayouts/slideLayout1770.xml"/><Relationship Id="rId11" Type="http://schemas.openxmlformats.org/officeDocument/2006/relationships/slideLayout" Target="../slideLayouts/slideLayout1775.xml"/><Relationship Id="rId5" Type="http://schemas.openxmlformats.org/officeDocument/2006/relationships/slideLayout" Target="../slideLayouts/slideLayout1769.xml"/><Relationship Id="rId10" Type="http://schemas.openxmlformats.org/officeDocument/2006/relationships/slideLayout" Target="../slideLayouts/slideLayout1774.xml"/><Relationship Id="rId4" Type="http://schemas.openxmlformats.org/officeDocument/2006/relationships/slideLayout" Target="../slideLayouts/slideLayout1768.xml"/><Relationship Id="rId9" Type="http://schemas.openxmlformats.org/officeDocument/2006/relationships/slideLayout" Target="../slideLayouts/slideLayout1773.xml"/><Relationship Id="rId14" Type="http://schemas.openxmlformats.org/officeDocument/2006/relationships/image" Target="../media/image1.wmf"/></Relationships>
</file>

<file path=ppt/slideMasters/_rels/slideMaster1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4.xml"/><Relationship Id="rId13" Type="http://schemas.openxmlformats.org/officeDocument/2006/relationships/theme" Target="../theme/theme149.xml"/><Relationship Id="rId3" Type="http://schemas.openxmlformats.org/officeDocument/2006/relationships/slideLayout" Target="../slideLayouts/slideLayout1779.xml"/><Relationship Id="rId7" Type="http://schemas.openxmlformats.org/officeDocument/2006/relationships/slideLayout" Target="../slideLayouts/slideLayout1783.xml"/><Relationship Id="rId12" Type="http://schemas.openxmlformats.org/officeDocument/2006/relationships/slideLayout" Target="../slideLayouts/slideLayout1788.xml"/><Relationship Id="rId2" Type="http://schemas.openxmlformats.org/officeDocument/2006/relationships/slideLayout" Target="../slideLayouts/slideLayout1778.xml"/><Relationship Id="rId1" Type="http://schemas.openxmlformats.org/officeDocument/2006/relationships/slideLayout" Target="../slideLayouts/slideLayout1777.xml"/><Relationship Id="rId6" Type="http://schemas.openxmlformats.org/officeDocument/2006/relationships/slideLayout" Target="../slideLayouts/slideLayout1782.xml"/><Relationship Id="rId11" Type="http://schemas.openxmlformats.org/officeDocument/2006/relationships/slideLayout" Target="../slideLayouts/slideLayout1787.xml"/><Relationship Id="rId5" Type="http://schemas.openxmlformats.org/officeDocument/2006/relationships/slideLayout" Target="../slideLayouts/slideLayout1781.xml"/><Relationship Id="rId10" Type="http://schemas.openxmlformats.org/officeDocument/2006/relationships/slideLayout" Target="../slideLayouts/slideLayout1786.xml"/><Relationship Id="rId4" Type="http://schemas.openxmlformats.org/officeDocument/2006/relationships/slideLayout" Target="../slideLayouts/slideLayout1780.xml"/><Relationship Id="rId9" Type="http://schemas.openxmlformats.org/officeDocument/2006/relationships/slideLayout" Target="../slideLayouts/slideLayout1785.xml"/><Relationship Id="rId14" Type="http://schemas.openxmlformats.org/officeDocument/2006/relationships/image" Target="../media/image1.wmf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1.wmf"/></Relationships>
</file>

<file path=ppt/slideMasters/_rels/slideMaster1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6.xml"/><Relationship Id="rId13" Type="http://schemas.openxmlformats.org/officeDocument/2006/relationships/theme" Target="../theme/theme150.xml"/><Relationship Id="rId3" Type="http://schemas.openxmlformats.org/officeDocument/2006/relationships/slideLayout" Target="../slideLayouts/slideLayout1791.xml"/><Relationship Id="rId7" Type="http://schemas.openxmlformats.org/officeDocument/2006/relationships/slideLayout" Target="../slideLayouts/slideLayout1795.xml"/><Relationship Id="rId12" Type="http://schemas.openxmlformats.org/officeDocument/2006/relationships/slideLayout" Target="../slideLayouts/slideLayout1800.xml"/><Relationship Id="rId2" Type="http://schemas.openxmlformats.org/officeDocument/2006/relationships/slideLayout" Target="../slideLayouts/slideLayout1790.xml"/><Relationship Id="rId1" Type="http://schemas.openxmlformats.org/officeDocument/2006/relationships/slideLayout" Target="../slideLayouts/slideLayout1789.xml"/><Relationship Id="rId6" Type="http://schemas.openxmlformats.org/officeDocument/2006/relationships/slideLayout" Target="../slideLayouts/slideLayout1794.xml"/><Relationship Id="rId11" Type="http://schemas.openxmlformats.org/officeDocument/2006/relationships/slideLayout" Target="../slideLayouts/slideLayout1799.xml"/><Relationship Id="rId5" Type="http://schemas.openxmlformats.org/officeDocument/2006/relationships/slideLayout" Target="../slideLayouts/slideLayout1793.xml"/><Relationship Id="rId10" Type="http://schemas.openxmlformats.org/officeDocument/2006/relationships/slideLayout" Target="../slideLayouts/slideLayout1798.xml"/><Relationship Id="rId4" Type="http://schemas.openxmlformats.org/officeDocument/2006/relationships/slideLayout" Target="../slideLayouts/slideLayout1792.xml"/><Relationship Id="rId9" Type="http://schemas.openxmlformats.org/officeDocument/2006/relationships/slideLayout" Target="../slideLayouts/slideLayout1797.xml"/><Relationship Id="rId14" Type="http://schemas.openxmlformats.org/officeDocument/2006/relationships/image" Target="../media/image1.wmf"/></Relationships>
</file>

<file path=ppt/slideMasters/_rels/slideMaster1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8.xml"/><Relationship Id="rId13" Type="http://schemas.openxmlformats.org/officeDocument/2006/relationships/theme" Target="../theme/theme151.xml"/><Relationship Id="rId3" Type="http://schemas.openxmlformats.org/officeDocument/2006/relationships/slideLayout" Target="../slideLayouts/slideLayout1803.xml"/><Relationship Id="rId7" Type="http://schemas.openxmlformats.org/officeDocument/2006/relationships/slideLayout" Target="../slideLayouts/slideLayout1807.xml"/><Relationship Id="rId12" Type="http://schemas.openxmlformats.org/officeDocument/2006/relationships/slideLayout" Target="../slideLayouts/slideLayout1812.xml"/><Relationship Id="rId2" Type="http://schemas.openxmlformats.org/officeDocument/2006/relationships/slideLayout" Target="../slideLayouts/slideLayout1802.xml"/><Relationship Id="rId1" Type="http://schemas.openxmlformats.org/officeDocument/2006/relationships/slideLayout" Target="../slideLayouts/slideLayout1801.xml"/><Relationship Id="rId6" Type="http://schemas.openxmlformats.org/officeDocument/2006/relationships/slideLayout" Target="../slideLayouts/slideLayout1806.xml"/><Relationship Id="rId11" Type="http://schemas.openxmlformats.org/officeDocument/2006/relationships/slideLayout" Target="../slideLayouts/slideLayout1811.xml"/><Relationship Id="rId5" Type="http://schemas.openxmlformats.org/officeDocument/2006/relationships/slideLayout" Target="../slideLayouts/slideLayout1805.xml"/><Relationship Id="rId10" Type="http://schemas.openxmlformats.org/officeDocument/2006/relationships/slideLayout" Target="../slideLayouts/slideLayout1810.xml"/><Relationship Id="rId4" Type="http://schemas.openxmlformats.org/officeDocument/2006/relationships/slideLayout" Target="../slideLayouts/slideLayout1804.xml"/><Relationship Id="rId9" Type="http://schemas.openxmlformats.org/officeDocument/2006/relationships/slideLayout" Target="../slideLayouts/slideLayout1809.xml"/><Relationship Id="rId14" Type="http://schemas.openxmlformats.org/officeDocument/2006/relationships/image" Target="../media/image1.wmf"/></Relationships>
</file>

<file path=ppt/slideMasters/_rels/slideMaster1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0.xml"/><Relationship Id="rId13" Type="http://schemas.openxmlformats.org/officeDocument/2006/relationships/theme" Target="../theme/theme152.xml"/><Relationship Id="rId3" Type="http://schemas.openxmlformats.org/officeDocument/2006/relationships/slideLayout" Target="../slideLayouts/slideLayout1815.xml"/><Relationship Id="rId7" Type="http://schemas.openxmlformats.org/officeDocument/2006/relationships/slideLayout" Target="../slideLayouts/slideLayout1819.xml"/><Relationship Id="rId12" Type="http://schemas.openxmlformats.org/officeDocument/2006/relationships/slideLayout" Target="../slideLayouts/slideLayout1824.xml"/><Relationship Id="rId2" Type="http://schemas.openxmlformats.org/officeDocument/2006/relationships/slideLayout" Target="../slideLayouts/slideLayout1814.xml"/><Relationship Id="rId1" Type="http://schemas.openxmlformats.org/officeDocument/2006/relationships/slideLayout" Target="../slideLayouts/slideLayout1813.xml"/><Relationship Id="rId6" Type="http://schemas.openxmlformats.org/officeDocument/2006/relationships/slideLayout" Target="../slideLayouts/slideLayout1818.xml"/><Relationship Id="rId11" Type="http://schemas.openxmlformats.org/officeDocument/2006/relationships/slideLayout" Target="../slideLayouts/slideLayout1823.xml"/><Relationship Id="rId5" Type="http://schemas.openxmlformats.org/officeDocument/2006/relationships/slideLayout" Target="../slideLayouts/slideLayout1817.xml"/><Relationship Id="rId10" Type="http://schemas.openxmlformats.org/officeDocument/2006/relationships/slideLayout" Target="../slideLayouts/slideLayout1822.xml"/><Relationship Id="rId4" Type="http://schemas.openxmlformats.org/officeDocument/2006/relationships/slideLayout" Target="../slideLayouts/slideLayout1816.xml"/><Relationship Id="rId9" Type="http://schemas.openxmlformats.org/officeDocument/2006/relationships/slideLayout" Target="../slideLayouts/slideLayout1821.xml"/><Relationship Id="rId14" Type="http://schemas.openxmlformats.org/officeDocument/2006/relationships/image" Target="../media/image1.wmf"/></Relationships>
</file>

<file path=ppt/slideMasters/_rels/slideMaster1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2.xml"/><Relationship Id="rId13" Type="http://schemas.openxmlformats.org/officeDocument/2006/relationships/theme" Target="../theme/theme153.xml"/><Relationship Id="rId3" Type="http://schemas.openxmlformats.org/officeDocument/2006/relationships/slideLayout" Target="../slideLayouts/slideLayout1827.xml"/><Relationship Id="rId7" Type="http://schemas.openxmlformats.org/officeDocument/2006/relationships/slideLayout" Target="../slideLayouts/slideLayout1831.xml"/><Relationship Id="rId12" Type="http://schemas.openxmlformats.org/officeDocument/2006/relationships/slideLayout" Target="../slideLayouts/slideLayout1836.xml"/><Relationship Id="rId2" Type="http://schemas.openxmlformats.org/officeDocument/2006/relationships/slideLayout" Target="../slideLayouts/slideLayout1826.xml"/><Relationship Id="rId1" Type="http://schemas.openxmlformats.org/officeDocument/2006/relationships/slideLayout" Target="../slideLayouts/slideLayout1825.xml"/><Relationship Id="rId6" Type="http://schemas.openxmlformats.org/officeDocument/2006/relationships/slideLayout" Target="../slideLayouts/slideLayout1830.xml"/><Relationship Id="rId11" Type="http://schemas.openxmlformats.org/officeDocument/2006/relationships/slideLayout" Target="../slideLayouts/slideLayout1835.xml"/><Relationship Id="rId5" Type="http://schemas.openxmlformats.org/officeDocument/2006/relationships/slideLayout" Target="../slideLayouts/slideLayout1829.xml"/><Relationship Id="rId10" Type="http://schemas.openxmlformats.org/officeDocument/2006/relationships/slideLayout" Target="../slideLayouts/slideLayout1834.xml"/><Relationship Id="rId4" Type="http://schemas.openxmlformats.org/officeDocument/2006/relationships/slideLayout" Target="../slideLayouts/slideLayout1828.xml"/><Relationship Id="rId9" Type="http://schemas.openxmlformats.org/officeDocument/2006/relationships/slideLayout" Target="../slideLayouts/slideLayout1833.xml"/><Relationship Id="rId14" Type="http://schemas.openxmlformats.org/officeDocument/2006/relationships/image" Target="../media/image1.wmf"/></Relationships>
</file>

<file path=ppt/slideMasters/_rels/slideMaster1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4.xml"/><Relationship Id="rId13" Type="http://schemas.openxmlformats.org/officeDocument/2006/relationships/theme" Target="../theme/theme154.xml"/><Relationship Id="rId3" Type="http://schemas.openxmlformats.org/officeDocument/2006/relationships/slideLayout" Target="../slideLayouts/slideLayout1839.xml"/><Relationship Id="rId7" Type="http://schemas.openxmlformats.org/officeDocument/2006/relationships/slideLayout" Target="../slideLayouts/slideLayout1843.xml"/><Relationship Id="rId12" Type="http://schemas.openxmlformats.org/officeDocument/2006/relationships/slideLayout" Target="../slideLayouts/slideLayout1848.xml"/><Relationship Id="rId2" Type="http://schemas.openxmlformats.org/officeDocument/2006/relationships/slideLayout" Target="../slideLayouts/slideLayout1838.xml"/><Relationship Id="rId1" Type="http://schemas.openxmlformats.org/officeDocument/2006/relationships/slideLayout" Target="../slideLayouts/slideLayout1837.xml"/><Relationship Id="rId6" Type="http://schemas.openxmlformats.org/officeDocument/2006/relationships/slideLayout" Target="../slideLayouts/slideLayout1842.xml"/><Relationship Id="rId11" Type="http://schemas.openxmlformats.org/officeDocument/2006/relationships/slideLayout" Target="../slideLayouts/slideLayout1847.xml"/><Relationship Id="rId5" Type="http://schemas.openxmlformats.org/officeDocument/2006/relationships/slideLayout" Target="../slideLayouts/slideLayout1841.xml"/><Relationship Id="rId10" Type="http://schemas.openxmlformats.org/officeDocument/2006/relationships/slideLayout" Target="../slideLayouts/slideLayout1846.xml"/><Relationship Id="rId4" Type="http://schemas.openxmlformats.org/officeDocument/2006/relationships/slideLayout" Target="../slideLayouts/slideLayout1840.xml"/><Relationship Id="rId9" Type="http://schemas.openxmlformats.org/officeDocument/2006/relationships/slideLayout" Target="../slideLayouts/slideLayout1845.xml"/><Relationship Id="rId14" Type="http://schemas.openxmlformats.org/officeDocument/2006/relationships/image" Target="../media/image1.wmf"/></Relationships>
</file>

<file path=ppt/slideMasters/_rels/slideMaster1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6.xml"/><Relationship Id="rId13" Type="http://schemas.openxmlformats.org/officeDocument/2006/relationships/theme" Target="../theme/theme155.xml"/><Relationship Id="rId3" Type="http://schemas.openxmlformats.org/officeDocument/2006/relationships/slideLayout" Target="../slideLayouts/slideLayout1851.xml"/><Relationship Id="rId7" Type="http://schemas.openxmlformats.org/officeDocument/2006/relationships/slideLayout" Target="../slideLayouts/slideLayout1855.xml"/><Relationship Id="rId12" Type="http://schemas.openxmlformats.org/officeDocument/2006/relationships/slideLayout" Target="../slideLayouts/slideLayout1860.xml"/><Relationship Id="rId2" Type="http://schemas.openxmlformats.org/officeDocument/2006/relationships/slideLayout" Target="../slideLayouts/slideLayout1850.xml"/><Relationship Id="rId1" Type="http://schemas.openxmlformats.org/officeDocument/2006/relationships/slideLayout" Target="../slideLayouts/slideLayout1849.xml"/><Relationship Id="rId6" Type="http://schemas.openxmlformats.org/officeDocument/2006/relationships/slideLayout" Target="../slideLayouts/slideLayout1854.xml"/><Relationship Id="rId11" Type="http://schemas.openxmlformats.org/officeDocument/2006/relationships/slideLayout" Target="../slideLayouts/slideLayout1859.xml"/><Relationship Id="rId5" Type="http://schemas.openxmlformats.org/officeDocument/2006/relationships/slideLayout" Target="../slideLayouts/slideLayout1853.xml"/><Relationship Id="rId10" Type="http://schemas.openxmlformats.org/officeDocument/2006/relationships/slideLayout" Target="../slideLayouts/slideLayout1858.xml"/><Relationship Id="rId4" Type="http://schemas.openxmlformats.org/officeDocument/2006/relationships/slideLayout" Target="../slideLayouts/slideLayout1852.xml"/><Relationship Id="rId9" Type="http://schemas.openxmlformats.org/officeDocument/2006/relationships/slideLayout" Target="../slideLayouts/slideLayout1857.xml"/><Relationship Id="rId14" Type="http://schemas.openxmlformats.org/officeDocument/2006/relationships/image" Target="../media/image1.wmf"/></Relationships>
</file>

<file path=ppt/slideMasters/_rels/slideMaster1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8.xml"/><Relationship Id="rId13" Type="http://schemas.openxmlformats.org/officeDocument/2006/relationships/theme" Target="../theme/theme156.xml"/><Relationship Id="rId3" Type="http://schemas.openxmlformats.org/officeDocument/2006/relationships/slideLayout" Target="../slideLayouts/slideLayout1863.xml"/><Relationship Id="rId7" Type="http://schemas.openxmlformats.org/officeDocument/2006/relationships/slideLayout" Target="../slideLayouts/slideLayout1867.xml"/><Relationship Id="rId12" Type="http://schemas.openxmlformats.org/officeDocument/2006/relationships/slideLayout" Target="../slideLayouts/slideLayout1872.xml"/><Relationship Id="rId2" Type="http://schemas.openxmlformats.org/officeDocument/2006/relationships/slideLayout" Target="../slideLayouts/slideLayout1862.xml"/><Relationship Id="rId1" Type="http://schemas.openxmlformats.org/officeDocument/2006/relationships/slideLayout" Target="../slideLayouts/slideLayout1861.xml"/><Relationship Id="rId6" Type="http://schemas.openxmlformats.org/officeDocument/2006/relationships/slideLayout" Target="../slideLayouts/slideLayout1866.xml"/><Relationship Id="rId11" Type="http://schemas.openxmlformats.org/officeDocument/2006/relationships/slideLayout" Target="../slideLayouts/slideLayout1871.xml"/><Relationship Id="rId5" Type="http://schemas.openxmlformats.org/officeDocument/2006/relationships/slideLayout" Target="../slideLayouts/slideLayout1865.xml"/><Relationship Id="rId10" Type="http://schemas.openxmlformats.org/officeDocument/2006/relationships/slideLayout" Target="../slideLayouts/slideLayout1870.xml"/><Relationship Id="rId4" Type="http://schemas.openxmlformats.org/officeDocument/2006/relationships/slideLayout" Target="../slideLayouts/slideLayout1864.xml"/><Relationship Id="rId9" Type="http://schemas.openxmlformats.org/officeDocument/2006/relationships/slideLayout" Target="../slideLayouts/slideLayout1869.xml"/><Relationship Id="rId14" Type="http://schemas.openxmlformats.org/officeDocument/2006/relationships/image" Target="../media/image1.wmf"/></Relationships>
</file>

<file path=ppt/slideMasters/_rels/slideMaster1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0.xml"/><Relationship Id="rId13" Type="http://schemas.openxmlformats.org/officeDocument/2006/relationships/theme" Target="../theme/theme157.xml"/><Relationship Id="rId3" Type="http://schemas.openxmlformats.org/officeDocument/2006/relationships/slideLayout" Target="../slideLayouts/slideLayout1875.xml"/><Relationship Id="rId7" Type="http://schemas.openxmlformats.org/officeDocument/2006/relationships/slideLayout" Target="../slideLayouts/slideLayout1879.xml"/><Relationship Id="rId12" Type="http://schemas.openxmlformats.org/officeDocument/2006/relationships/slideLayout" Target="../slideLayouts/slideLayout1884.xml"/><Relationship Id="rId2" Type="http://schemas.openxmlformats.org/officeDocument/2006/relationships/slideLayout" Target="../slideLayouts/slideLayout1874.xml"/><Relationship Id="rId1" Type="http://schemas.openxmlformats.org/officeDocument/2006/relationships/slideLayout" Target="../slideLayouts/slideLayout1873.xml"/><Relationship Id="rId6" Type="http://schemas.openxmlformats.org/officeDocument/2006/relationships/slideLayout" Target="../slideLayouts/slideLayout1878.xml"/><Relationship Id="rId11" Type="http://schemas.openxmlformats.org/officeDocument/2006/relationships/slideLayout" Target="../slideLayouts/slideLayout1883.xml"/><Relationship Id="rId5" Type="http://schemas.openxmlformats.org/officeDocument/2006/relationships/slideLayout" Target="../slideLayouts/slideLayout1877.xml"/><Relationship Id="rId10" Type="http://schemas.openxmlformats.org/officeDocument/2006/relationships/slideLayout" Target="../slideLayouts/slideLayout1882.xml"/><Relationship Id="rId4" Type="http://schemas.openxmlformats.org/officeDocument/2006/relationships/slideLayout" Target="../slideLayouts/slideLayout1876.xml"/><Relationship Id="rId9" Type="http://schemas.openxmlformats.org/officeDocument/2006/relationships/slideLayout" Target="../slideLayouts/slideLayout1881.xml"/><Relationship Id="rId14" Type="http://schemas.openxmlformats.org/officeDocument/2006/relationships/image" Target="../media/image1.wmf"/></Relationships>
</file>

<file path=ppt/slideMasters/_rels/slideMaster1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2.xml"/><Relationship Id="rId13" Type="http://schemas.openxmlformats.org/officeDocument/2006/relationships/theme" Target="../theme/theme158.xml"/><Relationship Id="rId3" Type="http://schemas.openxmlformats.org/officeDocument/2006/relationships/slideLayout" Target="../slideLayouts/slideLayout1887.xml"/><Relationship Id="rId7" Type="http://schemas.openxmlformats.org/officeDocument/2006/relationships/slideLayout" Target="../slideLayouts/slideLayout1891.xml"/><Relationship Id="rId12" Type="http://schemas.openxmlformats.org/officeDocument/2006/relationships/slideLayout" Target="../slideLayouts/slideLayout1896.xml"/><Relationship Id="rId2" Type="http://schemas.openxmlformats.org/officeDocument/2006/relationships/slideLayout" Target="../slideLayouts/slideLayout1886.xml"/><Relationship Id="rId1" Type="http://schemas.openxmlformats.org/officeDocument/2006/relationships/slideLayout" Target="../slideLayouts/slideLayout1885.xml"/><Relationship Id="rId6" Type="http://schemas.openxmlformats.org/officeDocument/2006/relationships/slideLayout" Target="../slideLayouts/slideLayout1890.xml"/><Relationship Id="rId11" Type="http://schemas.openxmlformats.org/officeDocument/2006/relationships/slideLayout" Target="../slideLayouts/slideLayout1895.xml"/><Relationship Id="rId5" Type="http://schemas.openxmlformats.org/officeDocument/2006/relationships/slideLayout" Target="../slideLayouts/slideLayout1889.xml"/><Relationship Id="rId10" Type="http://schemas.openxmlformats.org/officeDocument/2006/relationships/slideLayout" Target="../slideLayouts/slideLayout1894.xml"/><Relationship Id="rId4" Type="http://schemas.openxmlformats.org/officeDocument/2006/relationships/slideLayout" Target="../slideLayouts/slideLayout1888.xml"/><Relationship Id="rId9" Type="http://schemas.openxmlformats.org/officeDocument/2006/relationships/slideLayout" Target="../slideLayouts/slideLayout1893.xml"/><Relationship Id="rId14" Type="http://schemas.openxmlformats.org/officeDocument/2006/relationships/image" Target="../media/image1.wmf"/></Relationships>
</file>

<file path=ppt/slideMasters/_rels/slideMaster1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4.xml"/><Relationship Id="rId13" Type="http://schemas.openxmlformats.org/officeDocument/2006/relationships/theme" Target="../theme/theme159.xml"/><Relationship Id="rId3" Type="http://schemas.openxmlformats.org/officeDocument/2006/relationships/slideLayout" Target="../slideLayouts/slideLayout1899.xml"/><Relationship Id="rId7" Type="http://schemas.openxmlformats.org/officeDocument/2006/relationships/slideLayout" Target="../slideLayouts/slideLayout1903.xml"/><Relationship Id="rId12" Type="http://schemas.openxmlformats.org/officeDocument/2006/relationships/slideLayout" Target="../slideLayouts/slideLayout1908.xml"/><Relationship Id="rId2" Type="http://schemas.openxmlformats.org/officeDocument/2006/relationships/slideLayout" Target="../slideLayouts/slideLayout1898.xml"/><Relationship Id="rId1" Type="http://schemas.openxmlformats.org/officeDocument/2006/relationships/slideLayout" Target="../slideLayouts/slideLayout1897.xml"/><Relationship Id="rId6" Type="http://schemas.openxmlformats.org/officeDocument/2006/relationships/slideLayout" Target="../slideLayouts/slideLayout1902.xml"/><Relationship Id="rId11" Type="http://schemas.openxmlformats.org/officeDocument/2006/relationships/slideLayout" Target="../slideLayouts/slideLayout1907.xml"/><Relationship Id="rId5" Type="http://schemas.openxmlformats.org/officeDocument/2006/relationships/slideLayout" Target="../slideLayouts/slideLayout1901.xml"/><Relationship Id="rId10" Type="http://schemas.openxmlformats.org/officeDocument/2006/relationships/slideLayout" Target="../slideLayouts/slideLayout1906.xml"/><Relationship Id="rId4" Type="http://schemas.openxmlformats.org/officeDocument/2006/relationships/slideLayout" Target="../slideLayouts/slideLayout1900.xml"/><Relationship Id="rId9" Type="http://schemas.openxmlformats.org/officeDocument/2006/relationships/slideLayout" Target="../slideLayouts/slideLayout1905.xml"/><Relationship Id="rId14" Type="http://schemas.openxmlformats.org/officeDocument/2006/relationships/image" Target="../media/image1.w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1.wmf"/></Relationships>
</file>

<file path=ppt/slideMasters/_rels/slideMaster1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6.xml"/><Relationship Id="rId13" Type="http://schemas.openxmlformats.org/officeDocument/2006/relationships/theme" Target="../theme/theme160.xml"/><Relationship Id="rId3" Type="http://schemas.openxmlformats.org/officeDocument/2006/relationships/slideLayout" Target="../slideLayouts/slideLayout1911.xml"/><Relationship Id="rId7" Type="http://schemas.openxmlformats.org/officeDocument/2006/relationships/slideLayout" Target="../slideLayouts/slideLayout1915.xml"/><Relationship Id="rId12" Type="http://schemas.openxmlformats.org/officeDocument/2006/relationships/slideLayout" Target="../slideLayouts/slideLayout1920.xml"/><Relationship Id="rId2" Type="http://schemas.openxmlformats.org/officeDocument/2006/relationships/slideLayout" Target="../slideLayouts/slideLayout1910.xml"/><Relationship Id="rId1" Type="http://schemas.openxmlformats.org/officeDocument/2006/relationships/slideLayout" Target="../slideLayouts/slideLayout1909.xml"/><Relationship Id="rId6" Type="http://schemas.openxmlformats.org/officeDocument/2006/relationships/slideLayout" Target="../slideLayouts/slideLayout1914.xml"/><Relationship Id="rId11" Type="http://schemas.openxmlformats.org/officeDocument/2006/relationships/slideLayout" Target="../slideLayouts/slideLayout1919.xml"/><Relationship Id="rId5" Type="http://schemas.openxmlformats.org/officeDocument/2006/relationships/slideLayout" Target="../slideLayouts/slideLayout1913.xml"/><Relationship Id="rId10" Type="http://schemas.openxmlformats.org/officeDocument/2006/relationships/slideLayout" Target="../slideLayouts/slideLayout1918.xml"/><Relationship Id="rId4" Type="http://schemas.openxmlformats.org/officeDocument/2006/relationships/slideLayout" Target="../slideLayouts/slideLayout1912.xml"/><Relationship Id="rId9" Type="http://schemas.openxmlformats.org/officeDocument/2006/relationships/slideLayout" Target="../slideLayouts/slideLayout1917.xml"/><Relationship Id="rId14" Type="http://schemas.openxmlformats.org/officeDocument/2006/relationships/image" Target="../media/image1.wmf"/></Relationships>
</file>

<file path=ppt/slideMasters/_rels/slideMaster1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8.xml"/><Relationship Id="rId13" Type="http://schemas.openxmlformats.org/officeDocument/2006/relationships/theme" Target="../theme/theme161.xml"/><Relationship Id="rId3" Type="http://schemas.openxmlformats.org/officeDocument/2006/relationships/slideLayout" Target="../slideLayouts/slideLayout1923.xml"/><Relationship Id="rId7" Type="http://schemas.openxmlformats.org/officeDocument/2006/relationships/slideLayout" Target="../slideLayouts/slideLayout1927.xml"/><Relationship Id="rId12" Type="http://schemas.openxmlformats.org/officeDocument/2006/relationships/slideLayout" Target="../slideLayouts/slideLayout1932.xml"/><Relationship Id="rId2" Type="http://schemas.openxmlformats.org/officeDocument/2006/relationships/slideLayout" Target="../slideLayouts/slideLayout1922.xml"/><Relationship Id="rId1" Type="http://schemas.openxmlformats.org/officeDocument/2006/relationships/slideLayout" Target="../slideLayouts/slideLayout1921.xml"/><Relationship Id="rId6" Type="http://schemas.openxmlformats.org/officeDocument/2006/relationships/slideLayout" Target="../slideLayouts/slideLayout1926.xml"/><Relationship Id="rId11" Type="http://schemas.openxmlformats.org/officeDocument/2006/relationships/slideLayout" Target="../slideLayouts/slideLayout1931.xml"/><Relationship Id="rId5" Type="http://schemas.openxmlformats.org/officeDocument/2006/relationships/slideLayout" Target="../slideLayouts/slideLayout1925.xml"/><Relationship Id="rId10" Type="http://schemas.openxmlformats.org/officeDocument/2006/relationships/slideLayout" Target="../slideLayouts/slideLayout1930.xml"/><Relationship Id="rId4" Type="http://schemas.openxmlformats.org/officeDocument/2006/relationships/slideLayout" Target="../slideLayouts/slideLayout1924.xml"/><Relationship Id="rId9" Type="http://schemas.openxmlformats.org/officeDocument/2006/relationships/slideLayout" Target="../slideLayouts/slideLayout1929.xml"/><Relationship Id="rId14" Type="http://schemas.openxmlformats.org/officeDocument/2006/relationships/image" Target="../media/image1.wmf"/></Relationships>
</file>

<file path=ppt/slideMasters/_rels/slideMaster1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0.xml"/><Relationship Id="rId13" Type="http://schemas.openxmlformats.org/officeDocument/2006/relationships/theme" Target="../theme/theme162.xml"/><Relationship Id="rId3" Type="http://schemas.openxmlformats.org/officeDocument/2006/relationships/slideLayout" Target="../slideLayouts/slideLayout1935.xml"/><Relationship Id="rId7" Type="http://schemas.openxmlformats.org/officeDocument/2006/relationships/slideLayout" Target="../slideLayouts/slideLayout1939.xml"/><Relationship Id="rId12" Type="http://schemas.openxmlformats.org/officeDocument/2006/relationships/slideLayout" Target="../slideLayouts/slideLayout1944.xml"/><Relationship Id="rId2" Type="http://schemas.openxmlformats.org/officeDocument/2006/relationships/slideLayout" Target="../slideLayouts/slideLayout1934.xml"/><Relationship Id="rId1" Type="http://schemas.openxmlformats.org/officeDocument/2006/relationships/slideLayout" Target="../slideLayouts/slideLayout1933.xml"/><Relationship Id="rId6" Type="http://schemas.openxmlformats.org/officeDocument/2006/relationships/slideLayout" Target="../slideLayouts/slideLayout1938.xml"/><Relationship Id="rId11" Type="http://schemas.openxmlformats.org/officeDocument/2006/relationships/slideLayout" Target="../slideLayouts/slideLayout1943.xml"/><Relationship Id="rId5" Type="http://schemas.openxmlformats.org/officeDocument/2006/relationships/slideLayout" Target="../slideLayouts/slideLayout1937.xml"/><Relationship Id="rId10" Type="http://schemas.openxmlformats.org/officeDocument/2006/relationships/slideLayout" Target="../slideLayouts/slideLayout1942.xml"/><Relationship Id="rId4" Type="http://schemas.openxmlformats.org/officeDocument/2006/relationships/slideLayout" Target="../slideLayouts/slideLayout1936.xml"/><Relationship Id="rId9" Type="http://schemas.openxmlformats.org/officeDocument/2006/relationships/slideLayout" Target="../slideLayouts/slideLayout1941.xml"/><Relationship Id="rId14" Type="http://schemas.openxmlformats.org/officeDocument/2006/relationships/image" Target="../media/image1.wmf"/></Relationships>
</file>

<file path=ppt/slideMasters/_rels/slideMaster1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2.xml"/><Relationship Id="rId13" Type="http://schemas.openxmlformats.org/officeDocument/2006/relationships/theme" Target="../theme/theme163.xml"/><Relationship Id="rId3" Type="http://schemas.openxmlformats.org/officeDocument/2006/relationships/slideLayout" Target="../slideLayouts/slideLayout1947.xml"/><Relationship Id="rId7" Type="http://schemas.openxmlformats.org/officeDocument/2006/relationships/slideLayout" Target="../slideLayouts/slideLayout1951.xml"/><Relationship Id="rId12" Type="http://schemas.openxmlformats.org/officeDocument/2006/relationships/slideLayout" Target="../slideLayouts/slideLayout1956.xml"/><Relationship Id="rId2" Type="http://schemas.openxmlformats.org/officeDocument/2006/relationships/slideLayout" Target="../slideLayouts/slideLayout1946.xml"/><Relationship Id="rId1" Type="http://schemas.openxmlformats.org/officeDocument/2006/relationships/slideLayout" Target="../slideLayouts/slideLayout1945.xml"/><Relationship Id="rId6" Type="http://schemas.openxmlformats.org/officeDocument/2006/relationships/slideLayout" Target="../slideLayouts/slideLayout1950.xml"/><Relationship Id="rId11" Type="http://schemas.openxmlformats.org/officeDocument/2006/relationships/slideLayout" Target="../slideLayouts/slideLayout1955.xml"/><Relationship Id="rId5" Type="http://schemas.openxmlformats.org/officeDocument/2006/relationships/slideLayout" Target="../slideLayouts/slideLayout1949.xml"/><Relationship Id="rId10" Type="http://schemas.openxmlformats.org/officeDocument/2006/relationships/slideLayout" Target="../slideLayouts/slideLayout1954.xml"/><Relationship Id="rId4" Type="http://schemas.openxmlformats.org/officeDocument/2006/relationships/slideLayout" Target="../slideLayouts/slideLayout1948.xml"/><Relationship Id="rId9" Type="http://schemas.openxmlformats.org/officeDocument/2006/relationships/slideLayout" Target="../slideLayouts/slideLayout1953.xml"/><Relationship Id="rId14" Type="http://schemas.openxmlformats.org/officeDocument/2006/relationships/image" Target="../media/image1.wmf"/></Relationships>
</file>

<file path=ppt/slideMasters/_rels/slideMaster1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4.xml"/><Relationship Id="rId13" Type="http://schemas.openxmlformats.org/officeDocument/2006/relationships/theme" Target="../theme/theme164.xml"/><Relationship Id="rId3" Type="http://schemas.openxmlformats.org/officeDocument/2006/relationships/slideLayout" Target="../slideLayouts/slideLayout1959.xml"/><Relationship Id="rId7" Type="http://schemas.openxmlformats.org/officeDocument/2006/relationships/slideLayout" Target="../slideLayouts/slideLayout1963.xml"/><Relationship Id="rId12" Type="http://schemas.openxmlformats.org/officeDocument/2006/relationships/slideLayout" Target="../slideLayouts/slideLayout1968.xml"/><Relationship Id="rId2" Type="http://schemas.openxmlformats.org/officeDocument/2006/relationships/slideLayout" Target="../slideLayouts/slideLayout1958.xml"/><Relationship Id="rId1" Type="http://schemas.openxmlformats.org/officeDocument/2006/relationships/slideLayout" Target="../slideLayouts/slideLayout1957.xml"/><Relationship Id="rId6" Type="http://schemas.openxmlformats.org/officeDocument/2006/relationships/slideLayout" Target="../slideLayouts/slideLayout1962.xml"/><Relationship Id="rId11" Type="http://schemas.openxmlformats.org/officeDocument/2006/relationships/slideLayout" Target="../slideLayouts/slideLayout1967.xml"/><Relationship Id="rId5" Type="http://schemas.openxmlformats.org/officeDocument/2006/relationships/slideLayout" Target="../slideLayouts/slideLayout1961.xml"/><Relationship Id="rId10" Type="http://schemas.openxmlformats.org/officeDocument/2006/relationships/slideLayout" Target="../slideLayouts/slideLayout1966.xml"/><Relationship Id="rId4" Type="http://schemas.openxmlformats.org/officeDocument/2006/relationships/slideLayout" Target="../slideLayouts/slideLayout1960.xml"/><Relationship Id="rId9" Type="http://schemas.openxmlformats.org/officeDocument/2006/relationships/slideLayout" Target="../slideLayouts/slideLayout1965.xml"/><Relationship Id="rId14" Type="http://schemas.openxmlformats.org/officeDocument/2006/relationships/image" Target="../media/image1.wmf"/></Relationships>
</file>

<file path=ppt/slideMasters/_rels/slideMaster1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6.xml"/><Relationship Id="rId13" Type="http://schemas.openxmlformats.org/officeDocument/2006/relationships/theme" Target="../theme/theme165.xml"/><Relationship Id="rId3" Type="http://schemas.openxmlformats.org/officeDocument/2006/relationships/slideLayout" Target="../slideLayouts/slideLayout1971.xml"/><Relationship Id="rId7" Type="http://schemas.openxmlformats.org/officeDocument/2006/relationships/slideLayout" Target="../slideLayouts/slideLayout1975.xml"/><Relationship Id="rId12" Type="http://schemas.openxmlformats.org/officeDocument/2006/relationships/slideLayout" Target="../slideLayouts/slideLayout1980.xml"/><Relationship Id="rId2" Type="http://schemas.openxmlformats.org/officeDocument/2006/relationships/slideLayout" Target="../slideLayouts/slideLayout1970.xml"/><Relationship Id="rId1" Type="http://schemas.openxmlformats.org/officeDocument/2006/relationships/slideLayout" Target="../slideLayouts/slideLayout1969.xml"/><Relationship Id="rId6" Type="http://schemas.openxmlformats.org/officeDocument/2006/relationships/slideLayout" Target="../slideLayouts/slideLayout1974.xml"/><Relationship Id="rId11" Type="http://schemas.openxmlformats.org/officeDocument/2006/relationships/slideLayout" Target="../slideLayouts/slideLayout1979.xml"/><Relationship Id="rId5" Type="http://schemas.openxmlformats.org/officeDocument/2006/relationships/slideLayout" Target="../slideLayouts/slideLayout1973.xml"/><Relationship Id="rId10" Type="http://schemas.openxmlformats.org/officeDocument/2006/relationships/slideLayout" Target="../slideLayouts/slideLayout1978.xml"/><Relationship Id="rId4" Type="http://schemas.openxmlformats.org/officeDocument/2006/relationships/slideLayout" Target="../slideLayouts/slideLayout1972.xml"/><Relationship Id="rId9" Type="http://schemas.openxmlformats.org/officeDocument/2006/relationships/slideLayout" Target="../slideLayouts/slideLayout1977.xml"/><Relationship Id="rId14" Type="http://schemas.openxmlformats.org/officeDocument/2006/relationships/image" Target="../media/image1.wmf"/></Relationships>
</file>

<file path=ppt/slideMasters/_rels/slideMaster1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8.xml"/><Relationship Id="rId13" Type="http://schemas.openxmlformats.org/officeDocument/2006/relationships/theme" Target="../theme/theme166.xml"/><Relationship Id="rId3" Type="http://schemas.openxmlformats.org/officeDocument/2006/relationships/slideLayout" Target="../slideLayouts/slideLayout1983.xml"/><Relationship Id="rId7" Type="http://schemas.openxmlformats.org/officeDocument/2006/relationships/slideLayout" Target="../slideLayouts/slideLayout1987.xml"/><Relationship Id="rId12" Type="http://schemas.openxmlformats.org/officeDocument/2006/relationships/slideLayout" Target="../slideLayouts/slideLayout1992.xml"/><Relationship Id="rId2" Type="http://schemas.openxmlformats.org/officeDocument/2006/relationships/slideLayout" Target="../slideLayouts/slideLayout1982.xml"/><Relationship Id="rId1" Type="http://schemas.openxmlformats.org/officeDocument/2006/relationships/slideLayout" Target="../slideLayouts/slideLayout1981.xml"/><Relationship Id="rId6" Type="http://schemas.openxmlformats.org/officeDocument/2006/relationships/slideLayout" Target="../slideLayouts/slideLayout1986.xml"/><Relationship Id="rId11" Type="http://schemas.openxmlformats.org/officeDocument/2006/relationships/slideLayout" Target="../slideLayouts/slideLayout1991.xml"/><Relationship Id="rId5" Type="http://schemas.openxmlformats.org/officeDocument/2006/relationships/slideLayout" Target="../slideLayouts/slideLayout1985.xml"/><Relationship Id="rId10" Type="http://schemas.openxmlformats.org/officeDocument/2006/relationships/slideLayout" Target="../slideLayouts/slideLayout1990.xml"/><Relationship Id="rId4" Type="http://schemas.openxmlformats.org/officeDocument/2006/relationships/slideLayout" Target="../slideLayouts/slideLayout1984.xml"/><Relationship Id="rId9" Type="http://schemas.openxmlformats.org/officeDocument/2006/relationships/slideLayout" Target="../slideLayouts/slideLayout1989.xml"/><Relationship Id="rId14" Type="http://schemas.openxmlformats.org/officeDocument/2006/relationships/image" Target="../media/image1.wmf"/></Relationships>
</file>

<file path=ppt/slideMasters/_rels/slideMaster1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0.xml"/><Relationship Id="rId13" Type="http://schemas.openxmlformats.org/officeDocument/2006/relationships/theme" Target="../theme/theme167.xml"/><Relationship Id="rId3" Type="http://schemas.openxmlformats.org/officeDocument/2006/relationships/slideLayout" Target="../slideLayouts/slideLayout1995.xml"/><Relationship Id="rId7" Type="http://schemas.openxmlformats.org/officeDocument/2006/relationships/slideLayout" Target="../slideLayouts/slideLayout1999.xml"/><Relationship Id="rId12" Type="http://schemas.openxmlformats.org/officeDocument/2006/relationships/slideLayout" Target="../slideLayouts/slideLayout2004.xml"/><Relationship Id="rId2" Type="http://schemas.openxmlformats.org/officeDocument/2006/relationships/slideLayout" Target="../slideLayouts/slideLayout1994.xml"/><Relationship Id="rId1" Type="http://schemas.openxmlformats.org/officeDocument/2006/relationships/slideLayout" Target="../slideLayouts/slideLayout1993.xml"/><Relationship Id="rId6" Type="http://schemas.openxmlformats.org/officeDocument/2006/relationships/slideLayout" Target="../slideLayouts/slideLayout1998.xml"/><Relationship Id="rId11" Type="http://schemas.openxmlformats.org/officeDocument/2006/relationships/slideLayout" Target="../slideLayouts/slideLayout2003.xml"/><Relationship Id="rId5" Type="http://schemas.openxmlformats.org/officeDocument/2006/relationships/slideLayout" Target="../slideLayouts/slideLayout1997.xml"/><Relationship Id="rId10" Type="http://schemas.openxmlformats.org/officeDocument/2006/relationships/slideLayout" Target="../slideLayouts/slideLayout2002.xml"/><Relationship Id="rId4" Type="http://schemas.openxmlformats.org/officeDocument/2006/relationships/slideLayout" Target="../slideLayouts/slideLayout1996.xml"/><Relationship Id="rId9" Type="http://schemas.openxmlformats.org/officeDocument/2006/relationships/slideLayout" Target="../slideLayouts/slideLayout2001.xml"/><Relationship Id="rId14" Type="http://schemas.openxmlformats.org/officeDocument/2006/relationships/image" Target="../media/image1.wmf"/></Relationships>
</file>

<file path=ppt/slideMasters/_rels/slideMaster1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2.xml"/><Relationship Id="rId13" Type="http://schemas.openxmlformats.org/officeDocument/2006/relationships/theme" Target="../theme/theme168.xml"/><Relationship Id="rId3" Type="http://schemas.openxmlformats.org/officeDocument/2006/relationships/slideLayout" Target="../slideLayouts/slideLayout2007.xml"/><Relationship Id="rId7" Type="http://schemas.openxmlformats.org/officeDocument/2006/relationships/slideLayout" Target="../slideLayouts/slideLayout2011.xml"/><Relationship Id="rId12" Type="http://schemas.openxmlformats.org/officeDocument/2006/relationships/slideLayout" Target="../slideLayouts/slideLayout2016.xml"/><Relationship Id="rId2" Type="http://schemas.openxmlformats.org/officeDocument/2006/relationships/slideLayout" Target="../slideLayouts/slideLayout2006.xml"/><Relationship Id="rId1" Type="http://schemas.openxmlformats.org/officeDocument/2006/relationships/slideLayout" Target="../slideLayouts/slideLayout2005.xml"/><Relationship Id="rId6" Type="http://schemas.openxmlformats.org/officeDocument/2006/relationships/slideLayout" Target="../slideLayouts/slideLayout2010.xml"/><Relationship Id="rId11" Type="http://schemas.openxmlformats.org/officeDocument/2006/relationships/slideLayout" Target="../slideLayouts/slideLayout2015.xml"/><Relationship Id="rId5" Type="http://schemas.openxmlformats.org/officeDocument/2006/relationships/slideLayout" Target="../slideLayouts/slideLayout2009.xml"/><Relationship Id="rId10" Type="http://schemas.openxmlformats.org/officeDocument/2006/relationships/slideLayout" Target="../slideLayouts/slideLayout2014.xml"/><Relationship Id="rId4" Type="http://schemas.openxmlformats.org/officeDocument/2006/relationships/slideLayout" Target="../slideLayouts/slideLayout2008.xml"/><Relationship Id="rId9" Type="http://schemas.openxmlformats.org/officeDocument/2006/relationships/slideLayout" Target="../slideLayouts/slideLayout2013.xml"/><Relationship Id="rId14" Type="http://schemas.openxmlformats.org/officeDocument/2006/relationships/image" Target="../media/image1.wmf"/></Relationships>
</file>

<file path=ppt/slideMasters/_rels/slideMaster1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4.xml"/><Relationship Id="rId13" Type="http://schemas.openxmlformats.org/officeDocument/2006/relationships/theme" Target="../theme/theme169.xml"/><Relationship Id="rId3" Type="http://schemas.openxmlformats.org/officeDocument/2006/relationships/slideLayout" Target="../slideLayouts/slideLayout2019.xml"/><Relationship Id="rId7" Type="http://schemas.openxmlformats.org/officeDocument/2006/relationships/slideLayout" Target="../slideLayouts/slideLayout2023.xml"/><Relationship Id="rId12" Type="http://schemas.openxmlformats.org/officeDocument/2006/relationships/slideLayout" Target="../slideLayouts/slideLayout2028.xml"/><Relationship Id="rId2" Type="http://schemas.openxmlformats.org/officeDocument/2006/relationships/slideLayout" Target="../slideLayouts/slideLayout2018.xml"/><Relationship Id="rId1" Type="http://schemas.openxmlformats.org/officeDocument/2006/relationships/slideLayout" Target="../slideLayouts/slideLayout2017.xml"/><Relationship Id="rId6" Type="http://schemas.openxmlformats.org/officeDocument/2006/relationships/slideLayout" Target="../slideLayouts/slideLayout2022.xml"/><Relationship Id="rId11" Type="http://schemas.openxmlformats.org/officeDocument/2006/relationships/slideLayout" Target="../slideLayouts/slideLayout2027.xml"/><Relationship Id="rId5" Type="http://schemas.openxmlformats.org/officeDocument/2006/relationships/slideLayout" Target="../slideLayouts/slideLayout2021.xml"/><Relationship Id="rId10" Type="http://schemas.openxmlformats.org/officeDocument/2006/relationships/slideLayout" Target="../slideLayouts/slideLayout2026.xml"/><Relationship Id="rId4" Type="http://schemas.openxmlformats.org/officeDocument/2006/relationships/slideLayout" Target="../slideLayouts/slideLayout2020.xml"/><Relationship Id="rId9" Type="http://schemas.openxmlformats.org/officeDocument/2006/relationships/slideLayout" Target="../slideLayouts/slideLayout2025.xml"/><Relationship Id="rId14" Type="http://schemas.openxmlformats.org/officeDocument/2006/relationships/image" Target="../media/image1.wmf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1.wmf"/></Relationships>
</file>

<file path=ppt/slideMasters/_rels/slideMaster1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6.xml"/><Relationship Id="rId13" Type="http://schemas.openxmlformats.org/officeDocument/2006/relationships/theme" Target="../theme/theme170.xml"/><Relationship Id="rId3" Type="http://schemas.openxmlformats.org/officeDocument/2006/relationships/slideLayout" Target="../slideLayouts/slideLayout2031.xml"/><Relationship Id="rId7" Type="http://schemas.openxmlformats.org/officeDocument/2006/relationships/slideLayout" Target="../slideLayouts/slideLayout2035.xml"/><Relationship Id="rId12" Type="http://schemas.openxmlformats.org/officeDocument/2006/relationships/slideLayout" Target="../slideLayouts/slideLayout2040.xml"/><Relationship Id="rId2" Type="http://schemas.openxmlformats.org/officeDocument/2006/relationships/slideLayout" Target="../slideLayouts/slideLayout2030.xml"/><Relationship Id="rId1" Type="http://schemas.openxmlformats.org/officeDocument/2006/relationships/slideLayout" Target="../slideLayouts/slideLayout2029.xml"/><Relationship Id="rId6" Type="http://schemas.openxmlformats.org/officeDocument/2006/relationships/slideLayout" Target="../slideLayouts/slideLayout2034.xml"/><Relationship Id="rId11" Type="http://schemas.openxmlformats.org/officeDocument/2006/relationships/slideLayout" Target="../slideLayouts/slideLayout2039.xml"/><Relationship Id="rId5" Type="http://schemas.openxmlformats.org/officeDocument/2006/relationships/slideLayout" Target="../slideLayouts/slideLayout2033.xml"/><Relationship Id="rId10" Type="http://schemas.openxmlformats.org/officeDocument/2006/relationships/slideLayout" Target="../slideLayouts/slideLayout2038.xml"/><Relationship Id="rId4" Type="http://schemas.openxmlformats.org/officeDocument/2006/relationships/slideLayout" Target="../slideLayouts/slideLayout2032.xml"/><Relationship Id="rId9" Type="http://schemas.openxmlformats.org/officeDocument/2006/relationships/slideLayout" Target="../slideLayouts/slideLayout2037.xml"/><Relationship Id="rId14" Type="http://schemas.openxmlformats.org/officeDocument/2006/relationships/image" Target="../media/image1.wmf"/></Relationships>
</file>

<file path=ppt/slideMasters/_rels/slideMaster1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8.xml"/><Relationship Id="rId13" Type="http://schemas.openxmlformats.org/officeDocument/2006/relationships/theme" Target="../theme/theme171.xml"/><Relationship Id="rId3" Type="http://schemas.openxmlformats.org/officeDocument/2006/relationships/slideLayout" Target="../slideLayouts/slideLayout2043.xml"/><Relationship Id="rId7" Type="http://schemas.openxmlformats.org/officeDocument/2006/relationships/slideLayout" Target="../slideLayouts/slideLayout2047.xml"/><Relationship Id="rId12" Type="http://schemas.openxmlformats.org/officeDocument/2006/relationships/slideLayout" Target="../slideLayouts/slideLayout2052.xml"/><Relationship Id="rId2" Type="http://schemas.openxmlformats.org/officeDocument/2006/relationships/slideLayout" Target="../slideLayouts/slideLayout2042.xml"/><Relationship Id="rId1" Type="http://schemas.openxmlformats.org/officeDocument/2006/relationships/slideLayout" Target="../slideLayouts/slideLayout2041.xml"/><Relationship Id="rId6" Type="http://schemas.openxmlformats.org/officeDocument/2006/relationships/slideLayout" Target="../slideLayouts/slideLayout2046.xml"/><Relationship Id="rId11" Type="http://schemas.openxmlformats.org/officeDocument/2006/relationships/slideLayout" Target="../slideLayouts/slideLayout2051.xml"/><Relationship Id="rId5" Type="http://schemas.openxmlformats.org/officeDocument/2006/relationships/slideLayout" Target="../slideLayouts/slideLayout2045.xml"/><Relationship Id="rId10" Type="http://schemas.openxmlformats.org/officeDocument/2006/relationships/slideLayout" Target="../slideLayouts/slideLayout2050.xml"/><Relationship Id="rId4" Type="http://schemas.openxmlformats.org/officeDocument/2006/relationships/slideLayout" Target="../slideLayouts/slideLayout2044.xml"/><Relationship Id="rId9" Type="http://schemas.openxmlformats.org/officeDocument/2006/relationships/slideLayout" Target="../slideLayouts/slideLayout2049.xml"/><Relationship Id="rId14" Type="http://schemas.openxmlformats.org/officeDocument/2006/relationships/image" Target="../media/image1.wmf"/></Relationships>
</file>

<file path=ppt/slideMasters/_rels/slideMaster1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0.xml"/><Relationship Id="rId13" Type="http://schemas.openxmlformats.org/officeDocument/2006/relationships/theme" Target="../theme/theme172.xml"/><Relationship Id="rId3" Type="http://schemas.openxmlformats.org/officeDocument/2006/relationships/slideLayout" Target="../slideLayouts/slideLayout2055.xml"/><Relationship Id="rId7" Type="http://schemas.openxmlformats.org/officeDocument/2006/relationships/slideLayout" Target="../slideLayouts/slideLayout2059.xml"/><Relationship Id="rId12" Type="http://schemas.openxmlformats.org/officeDocument/2006/relationships/slideLayout" Target="../slideLayouts/slideLayout2064.xml"/><Relationship Id="rId2" Type="http://schemas.openxmlformats.org/officeDocument/2006/relationships/slideLayout" Target="../slideLayouts/slideLayout2054.xml"/><Relationship Id="rId1" Type="http://schemas.openxmlformats.org/officeDocument/2006/relationships/slideLayout" Target="../slideLayouts/slideLayout2053.xml"/><Relationship Id="rId6" Type="http://schemas.openxmlformats.org/officeDocument/2006/relationships/slideLayout" Target="../slideLayouts/slideLayout2058.xml"/><Relationship Id="rId11" Type="http://schemas.openxmlformats.org/officeDocument/2006/relationships/slideLayout" Target="../slideLayouts/slideLayout2063.xml"/><Relationship Id="rId5" Type="http://schemas.openxmlformats.org/officeDocument/2006/relationships/slideLayout" Target="../slideLayouts/slideLayout2057.xml"/><Relationship Id="rId10" Type="http://schemas.openxmlformats.org/officeDocument/2006/relationships/slideLayout" Target="../slideLayouts/slideLayout2062.xml"/><Relationship Id="rId4" Type="http://schemas.openxmlformats.org/officeDocument/2006/relationships/slideLayout" Target="../slideLayouts/slideLayout2056.xml"/><Relationship Id="rId9" Type="http://schemas.openxmlformats.org/officeDocument/2006/relationships/slideLayout" Target="../slideLayouts/slideLayout2061.xml"/><Relationship Id="rId14" Type="http://schemas.openxmlformats.org/officeDocument/2006/relationships/image" Target="../media/image1.wmf"/></Relationships>
</file>

<file path=ppt/slideMasters/_rels/slideMaster1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2.xml"/><Relationship Id="rId13" Type="http://schemas.openxmlformats.org/officeDocument/2006/relationships/theme" Target="../theme/theme173.xml"/><Relationship Id="rId3" Type="http://schemas.openxmlformats.org/officeDocument/2006/relationships/slideLayout" Target="../slideLayouts/slideLayout2067.xml"/><Relationship Id="rId7" Type="http://schemas.openxmlformats.org/officeDocument/2006/relationships/slideLayout" Target="../slideLayouts/slideLayout2071.xml"/><Relationship Id="rId12" Type="http://schemas.openxmlformats.org/officeDocument/2006/relationships/slideLayout" Target="../slideLayouts/slideLayout2076.xml"/><Relationship Id="rId2" Type="http://schemas.openxmlformats.org/officeDocument/2006/relationships/slideLayout" Target="../slideLayouts/slideLayout2066.xml"/><Relationship Id="rId1" Type="http://schemas.openxmlformats.org/officeDocument/2006/relationships/slideLayout" Target="../slideLayouts/slideLayout2065.xml"/><Relationship Id="rId6" Type="http://schemas.openxmlformats.org/officeDocument/2006/relationships/slideLayout" Target="../slideLayouts/slideLayout2070.xml"/><Relationship Id="rId11" Type="http://schemas.openxmlformats.org/officeDocument/2006/relationships/slideLayout" Target="../slideLayouts/slideLayout2075.xml"/><Relationship Id="rId5" Type="http://schemas.openxmlformats.org/officeDocument/2006/relationships/slideLayout" Target="../slideLayouts/slideLayout2069.xml"/><Relationship Id="rId10" Type="http://schemas.openxmlformats.org/officeDocument/2006/relationships/slideLayout" Target="../slideLayouts/slideLayout2074.xml"/><Relationship Id="rId4" Type="http://schemas.openxmlformats.org/officeDocument/2006/relationships/slideLayout" Target="../slideLayouts/slideLayout2068.xml"/><Relationship Id="rId9" Type="http://schemas.openxmlformats.org/officeDocument/2006/relationships/slideLayout" Target="../slideLayouts/slideLayout2073.xml"/><Relationship Id="rId14" Type="http://schemas.openxmlformats.org/officeDocument/2006/relationships/image" Target="../media/image1.wmf"/></Relationships>
</file>

<file path=ppt/slideMasters/_rels/slideMaster1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4.xml"/><Relationship Id="rId13" Type="http://schemas.openxmlformats.org/officeDocument/2006/relationships/theme" Target="../theme/theme174.xml"/><Relationship Id="rId3" Type="http://schemas.openxmlformats.org/officeDocument/2006/relationships/slideLayout" Target="../slideLayouts/slideLayout2079.xml"/><Relationship Id="rId7" Type="http://schemas.openxmlformats.org/officeDocument/2006/relationships/slideLayout" Target="../slideLayouts/slideLayout2083.xml"/><Relationship Id="rId12" Type="http://schemas.openxmlformats.org/officeDocument/2006/relationships/slideLayout" Target="../slideLayouts/slideLayout2088.xml"/><Relationship Id="rId2" Type="http://schemas.openxmlformats.org/officeDocument/2006/relationships/slideLayout" Target="../slideLayouts/slideLayout2078.xml"/><Relationship Id="rId1" Type="http://schemas.openxmlformats.org/officeDocument/2006/relationships/slideLayout" Target="../slideLayouts/slideLayout2077.xml"/><Relationship Id="rId6" Type="http://schemas.openxmlformats.org/officeDocument/2006/relationships/slideLayout" Target="../slideLayouts/slideLayout2082.xml"/><Relationship Id="rId11" Type="http://schemas.openxmlformats.org/officeDocument/2006/relationships/slideLayout" Target="../slideLayouts/slideLayout2087.xml"/><Relationship Id="rId5" Type="http://schemas.openxmlformats.org/officeDocument/2006/relationships/slideLayout" Target="../slideLayouts/slideLayout2081.xml"/><Relationship Id="rId10" Type="http://schemas.openxmlformats.org/officeDocument/2006/relationships/slideLayout" Target="../slideLayouts/slideLayout2086.xml"/><Relationship Id="rId4" Type="http://schemas.openxmlformats.org/officeDocument/2006/relationships/slideLayout" Target="../slideLayouts/slideLayout2080.xml"/><Relationship Id="rId9" Type="http://schemas.openxmlformats.org/officeDocument/2006/relationships/slideLayout" Target="../slideLayouts/slideLayout2085.xml"/><Relationship Id="rId14" Type="http://schemas.openxmlformats.org/officeDocument/2006/relationships/image" Target="../media/image1.wmf"/></Relationships>
</file>

<file path=ppt/slideMasters/_rels/slideMaster1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6.xml"/><Relationship Id="rId13" Type="http://schemas.openxmlformats.org/officeDocument/2006/relationships/theme" Target="../theme/theme175.xml"/><Relationship Id="rId3" Type="http://schemas.openxmlformats.org/officeDocument/2006/relationships/slideLayout" Target="../slideLayouts/slideLayout2091.xml"/><Relationship Id="rId7" Type="http://schemas.openxmlformats.org/officeDocument/2006/relationships/slideLayout" Target="../slideLayouts/slideLayout2095.xml"/><Relationship Id="rId12" Type="http://schemas.openxmlformats.org/officeDocument/2006/relationships/slideLayout" Target="../slideLayouts/slideLayout2100.xml"/><Relationship Id="rId2" Type="http://schemas.openxmlformats.org/officeDocument/2006/relationships/slideLayout" Target="../slideLayouts/slideLayout2090.xml"/><Relationship Id="rId1" Type="http://schemas.openxmlformats.org/officeDocument/2006/relationships/slideLayout" Target="../slideLayouts/slideLayout2089.xml"/><Relationship Id="rId6" Type="http://schemas.openxmlformats.org/officeDocument/2006/relationships/slideLayout" Target="../slideLayouts/slideLayout2094.xml"/><Relationship Id="rId11" Type="http://schemas.openxmlformats.org/officeDocument/2006/relationships/slideLayout" Target="../slideLayouts/slideLayout2099.xml"/><Relationship Id="rId5" Type="http://schemas.openxmlformats.org/officeDocument/2006/relationships/slideLayout" Target="../slideLayouts/slideLayout2093.xml"/><Relationship Id="rId10" Type="http://schemas.openxmlformats.org/officeDocument/2006/relationships/slideLayout" Target="../slideLayouts/slideLayout2098.xml"/><Relationship Id="rId4" Type="http://schemas.openxmlformats.org/officeDocument/2006/relationships/slideLayout" Target="../slideLayouts/slideLayout2092.xml"/><Relationship Id="rId9" Type="http://schemas.openxmlformats.org/officeDocument/2006/relationships/slideLayout" Target="../slideLayouts/slideLayout2097.xml"/><Relationship Id="rId14" Type="http://schemas.openxmlformats.org/officeDocument/2006/relationships/image" Target="../media/image1.wmf"/></Relationships>
</file>

<file path=ppt/slideMasters/_rels/slideMaster1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8.xml"/><Relationship Id="rId13" Type="http://schemas.openxmlformats.org/officeDocument/2006/relationships/theme" Target="../theme/theme176.xml"/><Relationship Id="rId3" Type="http://schemas.openxmlformats.org/officeDocument/2006/relationships/slideLayout" Target="../slideLayouts/slideLayout2103.xml"/><Relationship Id="rId7" Type="http://schemas.openxmlformats.org/officeDocument/2006/relationships/slideLayout" Target="../slideLayouts/slideLayout2107.xml"/><Relationship Id="rId12" Type="http://schemas.openxmlformats.org/officeDocument/2006/relationships/slideLayout" Target="../slideLayouts/slideLayout2112.xml"/><Relationship Id="rId2" Type="http://schemas.openxmlformats.org/officeDocument/2006/relationships/slideLayout" Target="../slideLayouts/slideLayout2102.xml"/><Relationship Id="rId1" Type="http://schemas.openxmlformats.org/officeDocument/2006/relationships/slideLayout" Target="../slideLayouts/slideLayout2101.xml"/><Relationship Id="rId6" Type="http://schemas.openxmlformats.org/officeDocument/2006/relationships/slideLayout" Target="../slideLayouts/slideLayout2106.xml"/><Relationship Id="rId11" Type="http://schemas.openxmlformats.org/officeDocument/2006/relationships/slideLayout" Target="../slideLayouts/slideLayout2111.xml"/><Relationship Id="rId5" Type="http://schemas.openxmlformats.org/officeDocument/2006/relationships/slideLayout" Target="../slideLayouts/slideLayout2105.xml"/><Relationship Id="rId10" Type="http://schemas.openxmlformats.org/officeDocument/2006/relationships/slideLayout" Target="../slideLayouts/slideLayout2110.xml"/><Relationship Id="rId4" Type="http://schemas.openxmlformats.org/officeDocument/2006/relationships/slideLayout" Target="../slideLayouts/slideLayout2104.xml"/><Relationship Id="rId9" Type="http://schemas.openxmlformats.org/officeDocument/2006/relationships/slideLayout" Target="../slideLayouts/slideLayout2109.xml"/><Relationship Id="rId14" Type="http://schemas.openxmlformats.org/officeDocument/2006/relationships/image" Target="../media/image1.wmf"/></Relationships>
</file>

<file path=ppt/slideMasters/_rels/slideMaster1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0.xml"/><Relationship Id="rId13" Type="http://schemas.openxmlformats.org/officeDocument/2006/relationships/theme" Target="../theme/theme177.xml"/><Relationship Id="rId3" Type="http://schemas.openxmlformats.org/officeDocument/2006/relationships/slideLayout" Target="../slideLayouts/slideLayout2115.xml"/><Relationship Id="rId7" Type="http://schemas.openxmlformats.org/officeDocument/2006/relationships/slideLayout" Target="../slideLayouts/slideLayout2119.xml"/><Relationship Id="rId12" Type="http://schemas.openxmlformats.org/officeDocument/2006/relationships/slideLayout" Target="../slideLayouts/slideLayout2124.xml"/><Relationship Id="rId2" Type="http://schemas.openxmlformats.org/officeDocument/2006/relationships/slideLayout" Target="../slideLayouts/slideLayout2114.xml"/><Relationship Id="rId1" Type="http://schemas.openxmlformats.org/officeDocument/2006/relationships/slideLayout" Target="../slideLayouts/slideLayout2113.xml"/><Relationship Id="rId6" Type="http://schemas.openxmlformats.org/officeDocument/2006/relationships/slideLayout" Target="../slideLayouts/slideLayout2118.xml"/><Relationship Id="rId11" Type="http://schemas.openxmlformats.org/officeDocument/2006/relationships/slideLayout" Target="../slideLayouts/slideLayout2123.xml"/><Relationship Id="rId5" Type="http://schemas.openxmlformats.org/officeDocument/2006/relationships/slideLayout" Target="../slideLayouts/slideLayout2117.xml"/><Relationship Id="rId10" Type="http://schemas.openxmlformats.org/officeDocument/2006/relationships/slideLayout" Target="../slideLayouts/slideLayout2122.xml"/><Relationship Id="rId4" Type="http://schemas.openxmlformats.org/officeDocument/2006/relationships/slideLayout" Target="../slideLayouts/slideLayout2116.xml"/><Relationship Id="rId9" Type="http://schemas.openxmlformats.org/officeDocument/2006/relationships/slideLayout" Target="../slideLayouts/slideLayout2121.xml"/><Relationship Id="rId14" Type="http://schemas.openxmlformats.org/officeDocument/2006/relationships/image" Target="../media/image1.wmf"/></Relationships>
</file>

<file path=ppt/slideMasters/_rels/slideMaster1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2.xml"/><Relationship Id="rId13" Type="http://schemas.openxmlformats.org/officeDocument/2006/relationships/theme" Target="../theme/theme178.xml"/><Relationship Id="rId3" Type="http://schemas.openxmlformats.org/officeDocument/2006/relationships/slideLayout" Target="../slideLayouts/slideLayout2127.xml"/><Relationship Id="rId7" Type="http://schemas.openxmlformats.org/officeDocument/2006/relationships/slideLayout" Target="../slideLayouts/slideLayout2131.xml"/><Relationship Id="rId12" Type="http://schemas.openxmlformats.org/officeDocument/2006/relationships/slideLayout" Target="../slideLayouts/slideLayout2136.xml"/><Relationship Id="rId2" Type="http://schemas.openxmlformats.org/officeDocument/2006/relationships/slideLayout" Target="../slideLayouts/slideLayout2126.xml"/><Relationship Id="rId1" Type="http://schemas.openxmlformats.org/officeDocument/2006/relationships/slideLayout" Target="../slideLayouts/slideLayout2125.xml"/><Relationship Id="rId6" Type="http://schemas.openxmlformats.org/officeDocument/2006/relationships/slideLayout" Target="../slideLayouts/slideLayout2130.xml"/><Relationship Id="rId11" Type="http://schemas.openxmlformats.org/officeDocument/2006/relationships/slideLayout" Target="../slideLayouts/slideLayout2135.xml"/><Relationship Id="rId5" Type="http://schemas.openxmlformats.org/officeDocument/2006/relationships/slideLayout" Target="../slideLayouts/slideLayout2129.xml"/><Relationship Id="rId10" Type="http://schemas.openxmlformats.org/officeDocument/2006/relationships/slideLayout" Target="../slideLayouts/slideLayout2134.xml"/><Relationship Id="rId4" Type="http://schemas.openxmlformats.org/officeDocument/2006/relationships/slideLayout" Target="../slideLayouts/slideLayout2128.xml"/><Relationship Id="rId9" Type="http://schemas.openxmlformats.org/officeDocument/2006/relationships/slideLayout" Target="../slideLayouts/slideLayout2133.xml"/><Relationship Id="rId14" Type="http://schemas.openxmlformats.org/officeDocument/2006/relationships/image" Target="../media/image1.wmf"/></Relationships>
</file>

<file path=ppt/slideMasters/_rels/slideMaster1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4.xml"/><Relationship Id="rId13" Type="http://schemas.openxmlformats.org/officeDocument/2006/relationships/theme" Target="../theme/theme179.xml"/><Relationship Id="rId3" Type="http://schemas.openxmlformats.org/officeDocument/2006/relationships/slideLayout" Target="../slideLayouts/slideLayout2139.xml"/><Relationship Id="rId7" Type="http://schemas.openxmlformats.org/officeDocument/2006/relationships/slideLayout" Target="../slideLayouts/slideLayout2143.xml"/><Relationship Id="rId12" Type="http://schemas.openxmlformats.org/officeDocument/2006/relationships/slideLayout" Target="../slideLayouts/slideLayout2148.xml"/><Relationship Id="rId2" Type="http://schemas.openxmlformats.org/officeDocument/2006/relationships/slideLayout" Target="../slideLayouts/slideLayout2138.xml"/><Relationship Id="rId1" Type="http://schemas.openxmlformats.org/officeDocument/2006/relationships/slideLayout" Target="../slideLayouts/slideLayout2137.xml"/><Relationship Id="rId6" Type="http://schemas.openxmlformats.org/officeDocument/2006/relationships/slideLayout" Target="../slideLayouts/slideLayout2142.xml"/><Relationship Id="rId11" Type="http://schemas.openxmlformats.org/officeDocument/2006/relationships/slideLayout" Target="../slideLayouts/slideLayout2147.xml"/><Relationship Id="rId5" Type="http://schemas.openxmlformats.org/officeDocument/2006/relationships/slideLayout" Target="../slideLayouts/slideLayout2141.xml"/><Relationship Id="rId10" Type="http://schemas.openxmlformats.org/officeDocument/2006/relationships/slideLayout" Target="../slideLayouts/slideLayout2146.xml"/><Relationship Id="rId4" Type="http://schemas.openxmlformats.org/officeDocument/2006/relationships/slideLayout" Target="../slideLayouts/slideLayout2140.xml"/><Relationship Id="rId9" Type="http://schemas.openxmlformats.org/officeDocument/2006/relationships/slideLayout" Target="../slideLayouts/slideLayout2145.xml"/><Relationship Id="rId14" Type="http://schemas.openxmlformats.org/officeDocument/2006/relationships/image" Target="../media/image1.w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image" Target="../media/image1.wmf"/></Relationships>
</file>

<file path=ppt/slideMasters/_rels/slideMaster1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6.xml"/><Relationship Id="rId13" Type="http://schemas.openxmlformats.org/officeDocument/2006/relationships/theme" Target="../theme/theme180.xml"/><Relationship Id="rId3" Type="http://schemas.openxmlformats.org/officeDocument/2006/relationships/slideLayout" Target="../slideLayouts/slideLayout2151.xml"/><Relationship Id="rId7" Type="http://schemas.openxmlformats.org/officeDocument/2006/relationships/slideLayout" Target="../slideLayouts/slideLayout2155.xml"/><Relationship Id="rId12" Type="http://schemas.openxmlformats.org/officeDocument/2006/relationships/slideLayout" Target="../slideLayouts/slideLayout2160.xml"/><Relationship Id="rId2" Type="http://schemas.openxmlformats.org/officeDocument/2006/relationships/slideLayout" Target="../slideLayouts/slideLayout2150.xml"/><Relationship Id="rId1" Type="http://schemas.openxmlformats.org/officeDocument/2006/relationships/slideLayout" Target="../slideLayouts/slideLayout2149.xml"/><Relationship Id="rId6" Type="http://schemas.openxmlformats.org/officeDocument/2006/relationships/slideLayout" Target="../slideLayouts/slideLayout2154.xml"/><Relationship Id="rId11" Type="http://schemas.openxmlformats.org/officeDocument/2006/relationships/slideLayout" Target="../slideLayouts/slideLayout2159.xml"/><Relationship Id="rId5" Type="http://schemas.openxmlformats.org/officeDocument/2006/relationships/slideLayout" Target="../slideLayouts/slideLayout2153.xml"/><Relationship Id="rId10" Type="http://schemas.openxmlformats.org/officeDocument/2006/relationships/slideLayout" Target="../slideLayouts/slideLayout2158.xml"/><Relationship Id="rId4" Type="http://schemas.openxmlformats.org/officeDocument/2006/relationships/slideLayout" Target="../slideLayouts/slideLayout2152.xml"/><Relationship Id="rId9" Type="http://schemas.openxmlformats.org/officeDocument/2006/relationships/slideLayout" Target="../slideLayouts/slideLayout2157.xml"/><Relationship Id="rId14" Type="http://schemas.openxmlformats.org/officeDocument/2006/relationships/image" Target="../media/image1.wmf"/></Relationships>
</file>

<file path=ppt/slideMasters/_rels/slideMaster1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8.xml"/><Relationship Id="rId13" Type="http://schemas.openxmlformats.org/officeDocument/2006/relationships/theme" Target="../theme/theme181.xml"/><Relationship Id="rId3" Type="http://schemas.openxmlformats.org/officeDocument/2006/relationships/slideLayout" Target="../slideLayouts/slideLayout2163.xml"/><Relationship Id="rId7" Type="http://schemas.openxmlformats.org/officeDocument/2006/relationships/slideLayout" Target="../slideLayouts/slideLayout2167.xml"/><Relationship Id="rId12" Type="http://schemas.openxmlformats.org/officeDocument/2006/relationships/slideLayout" Target="../slideLayouts/slideLayout2172.xml"/><Relationship Id="rId2" Type="http://schemas.openxmlformats.org/officeDocument/2006/relationships/slideLayout" Target="../slideLayouts/slideLayout2162.xml"/><Relationship Id="rId1" Type="http://schemas.openxmlformats.org/officeDocument/2006/relationships/slideLayout" Target="../slideLayouts/slideLayout2161.xml"/><Relationship Id="rId6" Type="http://schemas.openxmlformats.org/officeDocument/2006/relationships/slideLayout" Target="../slideLayouts/slideLayout2166.xml"/><Relationship Id="rId11" Type="http://schemas.openxmlformats.org/officeDocument/2006/relationships/slideLayout" Target="../slideLayouts/slideLayout2171.xml"/><Relationship Id="rId5" Type="http://schemas.openxmlformats.org/officeDocument/2006/relationships/slideLayout" Target="../slideLayouts/slideLayout2165.xml"/><Relationship Id="rId10" Type="http://schemas.openxmlformats.org/officeDocument/2006/relationships/slideLayout" Target="../slideLayouts/slideLayout2170.xml"/><Relationship Id="rId4" Type="http://schemas.openxmlformats.org/officeDocument/2006/relationships/slideLayout" Target="../slideLayouts/slideLayout2164.xml"/><Relationship Id="rId9" Type="http://schemas.openxmlformats.org/officeDocument/2006/relationships/slideLayout" Target="../slideLayouts/slideLayout2169.xml"/><Relationship Id="rId14" Type="http://schemas.openxmlformats.org/officeDocument/2006/relationships/image" Target="../media/image1.wmf"/></Relationships>
</file>

<file path=ppt/slideMasters/_rels/slideMaster1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0.xml"/><Relationship Id="rId13" Type="http://schemas.openxmlformats.org/officeDocument/2006/relationships/theme" Target="../theme/theme182.xml"/><Relationship Id="rId3" Type="http://schemas.openxmlformats.org/officeDocument/2006/relationships/slideLayout" Target="../slideLayouts/slideLayout2175.xml"/><Relationship Id="rId7" Type="http://schemas.openxmlformats.org/officeDocument/2006/relationships/slideLayout" Target="../slideLayouts/slideLayout2179.xml"/><Relationship Id="rId12" Type="http://schemas.openxmlformats.org/officeDocument/2006/relationships/slideLayout" Target="../slideLayouts/slideLayout2184.xml"/><Relationship Id="rId2" Type="http://schemas.openxmlformats.org/officeDocument/2006/relationships/slideLayout" Target="../slideLayouts/slideLayout2174.xml"/><Relationship Id="rId1" Type="http://schemas.openxmlformats.org/officeDocument/2006/relationships/slideLayout" Target="../slideLayouts/slideLayout2173.xml"/><Relationship Id="rId6" Type="http://schemas.openxmlformats.org/officeDocument/2006/relationships/slideLayout" Target="../slideLayouts/slideLayout2178.xml"/><Relationship Id="rId11" Type="http://schemas.openxmlformats.org/officeDocument/2006/relationships/slideLayout" Target="../slideLayouts/slideLayout2183.xml"/><Relationship Id="rId5" Type="http://schemas.openxmlformats.org/officeDocument/2006/relationships/slideLayout" Target="../slideLayouts/slideLayout2177.xml"/><Relationship Id="rId10" Type="http://schemas.openxmlformats.org/officeDocument/2006/relationships/slideLayout" Target="../slideLayouts/slideLayout2182.xml"/><Relationship Id="rId4" Type="http://schemas.openxmlformats.org/officeDocument/2006/relationships/slideLayout" Target="../slideLayouts/slideLayout2176.xml"/><Relationship Id="rId9" Type="http://schemas.openxmlformats.org/officeDocument/2006/relationships/slideLayout" Target="../slideLayouts/slideLayout2181.xml"/><Relationship Id="rId14" Type="http://schemas.openxmlformats.org/officeDocument/2006/relationships/image" Target="../media/image1.wmf"/></Relationships>
</file>

<file path=ppt/slideMasters/_rels/slideMaster1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2.xml"/><Relationship Id="rId13" Type="http://schemas.openxmlformats.org/officeDocument/2006/relationships/theme" Target="../theme/theme183.xml"/><Relationship Id="rId3" Type="http://schemas.openxmlformats.org/officeDocument/2006/relationships/slideLayout" Target="../slideLayouts/slideLayout2187.xml"/><Relationship Id="rId7" Type="http://schemas.openxmlformats.org/officeDocument/2006/relationships/slideLayout" Target="../slideLayouts/slideLayout2191.xml"/><Relationship Id="rId12" Type="http://schemas.openxmlformats.org/officeDocument/2006/relationships/slideLayout" Target="../slideLayouts/slideLayout2196.xml"/><Relationship Id="rId2" Type="http://schemas.openxmlformats.org/officeDocument/2006/relationships/slideLayout" Target="../slideLayouts/slideLayout2186.xml"/><Relationship Id="rId1" Type="http://schemas.openxmlformats.org/officeDocument/2006/relationships/slideLayout" Target="../slideLayouts/slideLayout2185.xml"/><Relationship Id="rId6" Type="http://schemas.openxmlformats.org/officeDocument/2006/relationships/slideLayout" Target="../slideLayouts/slideLayout2190.xml"/><Relationship Id="rId11" Type="http://schemas.openxmlformats.org/officeDocument/2006/relationships/slideLayout" Target="../slideLayouts/slideLayout2195.xml"/><Relationship Id="rId5" Type="http://schemas.openxmlformats.org/officeDocument/2006/relationships/slideLayout" Target="../slideLayouts/slideLayout2189.xml"/><Relationship Id="rId10" Type="http://schemas.openxmlformats.org/officeDocument/2006/relationships/slideLayout" Target="../slideLayouts/slideLayout2194.xml"/><Relationship Id="rId4" Type="http://schemas.openxmlformats.org/officeDocument/2006/relationships/slideLayout" Target="../slideLayouts/slideLayout2188.xml"/><Relationship Id="rId9" Type="http://schemas.openxmlformats.org/officeDocument/2006/relationships/slideLayout" Target="../slideLayouts/slideLayout2193.xml"/><Relationship Id="rId14" Type="http://schemas.openxmlformats.org/officeDocument/2006/relationships/image" Target="../media/image1.wmf"/></Relationships>
</file>

<file path=ppt/slideMasters/_rels/slideMaster1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4.xml"/><Relationship Id="rId13" Type="http://schemas.openxmlformats.org/officeDocument/2006/relationships/theme" Target="../theme/theme184.xml"/><Relationship Id="rId3" Type="http://schemas.openxmlformats.org/officeDocument/2006/relationships/slideLayout" Target="../slideLayouts/slideLayout2199.xml"/><Relationship Id="rId7" Type="http://schemas.openxmlformats.org/officeDocument/2006/relationships/slideLayout" Target="../slideLayouts/slideLayout2203.xml"/><Relationship Id="rId12" Type="http://schemas.openxmlformats.org/officeDocument/2006/relationships/slideLayout" Target="../slideLayouts/slideLayout2208.xml"/><Relationship Id="rId2" Type="http://schemas.openxmlformats.org/officeDocument/2006/relationships/slideLayout" Target="../slideLayouts/slideLayout2198.xml"/><Relationship Id="rId1" Type="http://schemas.openxmlformats.org/officeDocument/2006/relationships/slideLayout" Target="../slideLayouts/slideLayout2197.xml"/><Relationship Id="rId6" Type="http://schemas.openxmlformats.org/officeDocument/2006/relationships/slideLayout" Target="../slideLayouts/slideLayout2202.xml"/><Relationship Id="rId11" Type="http://schemas.openxmlformats.org/officeDocument/2006/relationships/slideLayout" Target="../slideLayouts/slideLayout2207.xml"/><Relationship Id="rId5" Type="http://schemas.openxmlformats.org/officeDocument/2006/relationships/slideLayout" Target="../slideLayouts/slideLayout2201.xml"/><Relationship Id="rId10" Type="http://schemas.openxmlformats.org/officeDocument/2006/relationships/slideLayout" Target="../slideLayouts/slideLayout2206.xml"/><Relationship Id="rId4" Type="http://schemas.openxmlformats.org/officeDocument/2006/relationships/slideLayout" Target="../slideLayouts/slideLayout2200.xml"/><Relationship Id="rId9" Type="http://schemas.openxmlformats.org/officeDocument/2006/relationships/slideLayout" Target="../slideLayouts/slideLayout2205.xml"/><Relationship Id="rId14" Type="http://schemas.openxmlformats.org/officeDocument/2006/relationships/image" Target="../media/image1.wmf"/></Relationships>
</file>

<file path=ppt/slideMasters/_rels/slideMaster1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6.xml"/><Relationship Id="rId13" Type="http://schemas.openxmlformats.org/officeDocument/2006/relationships/theme" Target="../theme/theme185.xml"/><Relationship Id="rId3" Type="http://schemas.openxmlformats.org/officeDocument/2006/relationships/slideLayout" Target="../slideLayouts/slideLayout2211.xml"/><Relationship Id="rId7" Type="http://schemas.openxmlformats.org/officeDocument/2006/relationships/slideLayout" Target="../slideLayouts/slideLayout2215.xml"/><Relationship Id="rId12" Type="http://schemas.openxmlformats.org/officeDocument/2006/relationships/slideLayout" Target="../slideLayouts/slideLayout2220.xml"/><Relationship Id="rId2" Type="http://schemas.openxmlformats.org/officeDocument/2006/relationships/slideLayout" Target="../slideLayouts/slideLayout2210.xml"/><Relationship Id="rId1" Type="http://schemas.openxmlformats.org/officeDocument/2006/relationships/slideLayout" Target="../slideLayouts/slideLayout2209.xml"/><Relationship Id="rId6" Type="http://schemas.openxmlformats.org/officeDocument/2006/relationships/slideLayout" Target="../slideLayouts/slideLayout2214.xml"/><Relationship Id="rId11" Type="http://schemas.openxmlformats.org/officeDocument/2006/relationships/slideLayout" Target="../slideLayouts/slideLayout2219.xml"/><Relationship Id="rId5" Type="http://schemas.openxmlformats.org/officeDocument/2006/relationships/slideLayout" Target="../slideLayouts/slideLayout2213.xml"/><Relationship Id="rId10" Type="http://schemas.openxmlformats.org/officeDocument/2006/relationships/slideLayout" Target="../slideLayouts/slideLayout2218.xml"/><Relationship Id="rId4" Type="http://schemas.openxmlformats.org/officeDocument/2006/relationships/slideLayout" Target="../slideLayouts/slideLayout2212.xml"/><Relationship Id="rId9" Type="http://schemas.openxmlformats.org/officeDocument/2006/relationships/slideLayout" Target="../slideLayouts/slideLayout2217.xml"/><Relationship Id="rId14" Type="http://schemas.openxmlformats.org/officeDocument/2006/relationships/image" Target="../media/image1.wmf"/></Relationships>
</file>

<file path=ppt/slideMasters/_rels/slideMaster1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8.xml"/><Relationship Id="rId13" Type="http://schemas.openxmlformats.org/officeDocument/2006/relationships/theme" Target="../theme/theme186.xml"/><Relationship Id="rId3" Type="http://schemas.openxmlformats.org/officeDocument/2006/relationships/slideLayout" Target="../slideLayouts/slideLayout2223.xml"/><Relationship Id="rId7" Type="http://schemas.openxmlformats.org/officeDocument/2006/relationships/slideLayout" Target="../slideLayouts/slideLayout2227.xml"/><Relationship Id="rId12" Type="http://schemas.openxmlformats.org/officeDocument/2006/relationships/slideLayout" Target="../slideLayouts/slideLayout2232.xml"/><Relationship Id="rId2" Type="http://schemas.openxmlformats.org/officeDocument/2006/relationships/slideLayout" Target="../slideLayouts/slideLayout2222.xml"/><Relationship Id="rId1" Type="http://schemas.openxmlformats.org/officeDocument/2006/relationships/slideLayout" Target="../slideLayouts/slideLayout2221.xml"/><Relationship Id="rId6" Type="http://schemas.openxmlformats.org/officeDocument/2006/relationships/slideLayout" Target="../slideLayouts/slideLayout2226.xml"/><Relationship Id="rId11" Type="http://schemas.openxmlformats.org/officeDocument/2006/relationships/slideLayout" Target="../slideLayouts/slideLayout2231.xml"/><Relationship Id="rId5" Type="http://schemas.openxmlformats.org/officeDocument/2006/relationships/slideLayout" Target="../slideLayouts/slideLayout2225.xml"/><Relationship Id="rId10" Type="http://schemas.openxmlformats.org/officeDocument/2006/relationships/slideLayout" Target="../slideLayouts/slideLayout2230.xml"/><Relationship Id="rId4" Type="http://schemas.openxmlformats.org/officeDocument/2006/relationships/slideLayout" Target="../slideLayouts/slideLayout2224.xml"/><Relationship Id="rId9" Type="http://schemas.openxmlformats.org/officeDocument/2006/relationships/slideLayout" Target="../slideLayouts/slideLayout2229.xml"/><Relationship Id="rId14" Type="http://schemas.openxmlformats.org/officeDocument/2006/relationships/image" Target="../media/image1.wmf"/></Relationships>
</file>

<file path=ppt/slideMasters/_rels/slideMaster1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0.xml"/><Relationship Id="rId13" Type="http://schemas.openxmlformats.org/officeDocument/2006/relationships/theme" Target="../theme/theme187.xml"/><Relationship Id="rId3" Type="http://schemas.openxmlformats.org/officeDocument/2006/relationships/slideLayout" Target="../slideLayouts/slideLayout2235.xml"/><Relationship Id="rId7" Type="http://schemas.openxmlformats.org/officeDocument/2006/relationships/slideLayout" Target="../slideLayouts/slideLayout2239.xml"/><Relationship Id="rId12" Type="http://schemas.openxmlformats.org/officeDocument/2006/relationships/slideLayout" Target="../slideLayouts/slideLayout2244.xml"/><Relationship Id="rId2" Type="http://schemas.openxmlformats.org/officeDocument/2006/relationships/slideLayout" Target="../slideLayouts/slideLayout2234.xml"/><Relationship Id="rId1" Type="http://schemas.openxmlformats.org/officeDocument/2006/relationships/slideLayout" Target="../slideLayouts/slideLayout2233.xml"/><Relationship Id="rId6" Type="http://schemas.openxmlformats.org/officeDocument/2006/relationships/slideLayout" Target="../slideLayouts/slideLayout2238.xml"/><Relationship Id="rId11" Type="http://schemas.openxmlformats.org/officeDocument/2006/relationships/slideLayout" Target="../slideLayouts/slideLayout2243.xml"/><Relationship Id="rId5" Type="http://schemas.openxmlformats.org/officeDocument/2006/relationships/slideLayout" Target="../slideLayouts/slideLayout2237.xml"/><Relationship Id="rId10" Type="http://schemas.openxmlformats.org/officeDocument/2006/relationships/slideLayout" Target="../slideLayouts/slideLayout2242.xml"/><Relationship Id="rId4" Type="http://schemas.openxmlformats.org/officeDocument/2006/relationships/slideLayout" Target="../slideLayouts/slideLayout2236.xml"/><Relationship Id="rId9" Type="http://schemas.openxmlformats.org/officeDocument/2006/relationships/slideLayout" Target="../slideLayouts/slideLayout2241.xml"/><Relationship Id="rId14" Type="http://schemas.openxmlformats.org/officeDocument/2006/relationships/image" Target="../media/image1.wmf"/></Relationships>
</file>

<file path=ppt/slideMasters/_rels/slideMaster1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2.xml"/><Relationship Id="rId13" Type="http://schemas.openxmlformats.org/officeDocument/2006/relationships/theme" Target="../theme/theme188.xml"/><Relationship Id="rId3" Type="http://schemas.openxmlformats.org/officeDocument/2006/relationships/slideLayout" Target="../slideLayouts/slideLayout2247.xml"/><Relationship Id="rId7" Type="http://schemas.openxmlformats.org/officeDocument/2006/relationships/slideLayout" Target="../slideLayouts/slideLayout2251.xml"/><Relationship Id="rId12" Type="http://schemas.openxmlformats.org/officeDocument/2006/relationships/slideLayout" Target="../slideLayouts/slideLayout2256.xml"/><Relationship Id="rId2" Type="http://schemas.openxmlformats.org/officeDocument/2006/relationships/slideLayout" Target="../slideLayouts/slideLayout2246.xml"/><Relationship Id="rId1" Type="http://schemas.openxmlformats.org/officeDocument/2006/relationships/slideLayout" Target="../slideLayouts/slideLayout2245.xml"/><Relationship Id="rId6" Type="http://schemas.openxmlformats.org/officeDocument/2006/relationships/slideLayout" Target="../slideLayouts/slideLayout2250.xml"/><Relationship Id="rId11" Type="http://schemas.openxmlformats.org/officeDocument/2006/relationships/slideLayout" Target="../slideLayouts/slideLayout2255.xml"/><Relationship Id="rId5" Type="http://schemas.openxmlformats.org/officeDocument/2006/relationships/slideLayout" Target="../slideLayouts/slideLayout2249.xml"/><Relationship Id="rId10" Type="http://schemas.openxmlformats.org/officeDocument/2006/relationships/slideLayout" Target="../slideLayouts/slideLayout2254.xml"/><Relationship Id="rId4" Type="http://schemas.openxmlformats.org/officeDocument/2006/relationships/slideLayout" Target="../slideLayouts/slideLayout2248.xml"/><Relationship Id="rId9" Type="http://schemas.openxmlformats.org/officeDocument/2006/relationships/slideLayout" Target="../slideLayouts/slideLayout2253.xml"/><Relationship Id="rId14" Type="http://schemas.openxmlformats.org/officeDocument/2006/relationships/image" Target="../media/image1.wmf"/></Relationships>
</file>

<file path=ppt/slideMasters/_rels/slideMaster1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4.xml"/><Relationship Id="rId13" Type="http://schemas.openxmlformats.org/officeDocument/2006/relationships/theme" Target="../theme/theme189.xml"/><Relationship Id="rId3" Type="http://schemas.openxmlformats.org/officeDocument/2006/relationships/slideLayout" Target="../slideLayouts/slideLayout2259.xml"/><Relationship Id="rId7" Type="http://schemas.openxmlformats.org/officeDocument/2006/relationships/slideLayout" Target="../slideLayouts/slideLayout2263.xml"/><Relationship Id="rId12" Type="http://schemas.openxmlformats.org/officeDocument/2006/relationships/slideLayout" Target="../slideLayouts/slideLayout2268.xml"/><Relationship Id="rId2" Type="http://schemas.openxmlformats.org/officeDocument/2006/relationships/slideLayout" Target="../slideLayouts/slideLayout2258.xml"/><Relationship Id="rId1" Type="http://schemas.openxmlformats.org/officeDocument/2006/relationships/slideLayout" Target="../slideLayouts/slideLayout2257.xml"/><Relationship Id="rId6" Type="http://schemas.openxmlformats.org/officeDocument/2006/relationships/slideLayout" Target="../slideLayouts/slideLayout2262.xml"/><Relationship Id="rId11" Type="http://schemas.openxmlformats.org/officeDocument/2006/relationships/slideLayout" Target="../slideLayouts/slideLayout2267.xml"/><Relationship Id="rId5" Type="http://schemas.openxmlformats.org/officeDocument/2006/relationships/slideLayout" Target="../slideLayouts/slideLayout2261.xml"/><Relationship Id="rId10" Type="http://schemas.openxmlformats.org/officeDocument/2006/relationships/slideLayout" Target="../slideLayouts/slideLayout2266.xml"/><Relationship Id="rId4" Type="http://schemas.openxmlformats.org/officeDocument/2006/relationships/slideLayout" Target="../slideLayouts/slideLayout2260.xml"/><Relationship Id="rId9" Type="http://schemas.openxmlformats.org/officeDocument/2006/relationships/slideLayout" Target="../slideLayouts/slideLayout2265.xml"/><Relationship Id="rId14" Type="http://schemas.openxmlformats.org/officeDocument/2006/relationships/image" Target="../media/image1.wmf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image" Target="../media/image1.wmf"/></Relationships>
</file>

<file path=ppt/slideMasters/_rels/slideMaster1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6.xml"/><Relationship Id="rId13" Type="http://schemas.openxmlformats.org/officeDocument/2006/relationships/theme" Target="../theme/theme190.xml"/><Relationship Id="rId3" Type="http://schemas.openxmlformats.org/officeDocument/2006/relationships/slideLayout" Target="../slideLayouts/slideLayout2271.xml"/><Relationship Id="rId7" Type="http://schemas.openxmlformats.org/officeDocument/2006/relationships/slideLayout" Target="../slideLayouts/slideLayout2275.xml"/><Relationship Id="rId12" Type="http://schemas.openxmlformats.org/officeDocument/2006/relationships/slideLayout" Target="../slideLayouts/slideLayout2280.xml"/><Relationship Id="rId2" Type="http://schemas.openxmlformats.org/officeDocument/2006/relationships/slideLayout" Target="../slideLayouts/slideLayout2270.xml"/><Relationship Id="rId1" Type="http://schemas.openxmlformats.org/officeDocument/2006/relationships/slideLayout" Target="../slideLayouts/slideLayout2269.xml"/><Relationship Id="rId6" Type="http://schemas.openxmlformats.org/officeDocument/2006/relationships/slideLayout" Target="../slideLayouts/slideLayout2274.xml"/><Relationship Id="rId11" Type="http://schemas.openxmlformats.org/officeDocument/2006/relationships/slideLayout" Target="../slideLayouts/slideLayout2279.xml"/><Relationship Id="rId5" Type="http://schemas.openxmlformats.org/officeDocument/2006/relationships/slideLayout" Target="../slideLayouts/slideLayout2273.xml"/><Relationship Id="rId10" Type="http://schemas.openxmlformats.org/officeDocument/2006/relationships/slideLayout" Target="../slideLayouts/slideLayout2278.xml"/><Relationship Id="rId4" Type="http://schemas.openxmlformats.org/officeDocument/2006/relationships/slideLayout" Target="../slideLayouts/slideLayout2272.xml"/><Relationship Id="rId9" Type="http://schemas.openxmlformats.org/officeDocument/2006/relationships/slideLayout" Target="../slideLayouts/slideLayout2277.xml"/><Relationship Id="rId14" Type="http://schemas.openxmlformats.org/officeDocument/2006/relationships/image" Target="../media/image1.wmf"/></Relationships>
</file>

<file path=ppt/slideMasters/_rels/slideMaster1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8.xml"/><Relationship Id="rId13" Type="http://schemas.openxmlformats.org/officeDocument/2006/relationships/theme" Target="../theme/theme191.xml"/><Relationship Id="rId3" Type="http://schemas.openxmlformats.org/officeDocument/2006/relationships/slideLayout" Target="../slideLayouts/slideLayout2283.xml"/><Relationship Id="rId7" Type="http://schemas.openxmlformats.org/officeDocument/2006/relationships/slideLayout" Target="../slideLayouts/slideLayout2287.xml"/><Relationship Id="rId12" Type="http://schemas.openxmlformats.org/officeDocument/2006/relationships/slideLayout" Target="../slideLayouts/slideLayout2292.xml"/><Relationship Id="rId2" Type="http://schemas.openxmlformats.org/officeDocument/2006/relationships/slideLayout" Target="../slideLayouts/slideLayout2282.xml"/><Relationship Id="rId1" Type="http://schemas.openxmlformats.org/officeDocument/2006/relationships/slideLayout" Target="../slideLayouts/slideLayout2281.xml"/><Relationship Id="rId6" Type="http://schemas.openxmlformats.org/officeDocument/2006/relationships/slideLayout" Target="../slideLayouts/slideLayout2286.xml"/><Relationship Id="rId11" Type="http://schemas.openxmlformats.org/officeDocument/2006/relationships/slideLayout" Target="../slideLayouts/slideLayout2291.xml"/><Relationship Id="rId5" Type="http://schemas.openxmlformats.org/officeDocument/2006/relationships/slideLayout" Target="../slideLayouts/slideLayout2285.xml"/><Relationship Id="rId10" Type="http://schemas.openxmlformats.org/officeDocument/2006/relationships/slideLayout" Target="../slideLayouts/slideLayout2290.xml"/><Relationship Id="rId4" Type="http://schemas.openxmlformats.org/officeDocument/2006/relationships/slideLayout" Target="../slideLayouts/slideLayout2284.xml"/><Relationship Id="rId9" Type="http://schemas.openxmlformats.org/officeDocument/2006/relationships/slideLayout" Target="../slideLayouts/slideLayout2289.xml"/><Relationship Id="rId14" Type="http://schemas.openxmlformats.org/officeDocument/2006/relationships/image" Target="../media/image1.wmf"/></Relationships>
</file>

<file path=ppt/slideMasters/_rels/slideMaster1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0.xml"/><Relationship Id="rId13" Type="http://schemas.openxmlformats.org/officeDocument/2006/relationships/theme" Target="../theme/theme192.xml"/><Relationship Id="rId3" Type="http://schemas.openxmlformats.org/officeDocument/2006/relationships/slideLayout" Target="../slideLayouts/slideLayout2295.xml"/><Relationship Id="rId7" Type="http://schemas.openxmlformats.org/officeDocument/2006/relationships/slideLayout" Target="../slideLayouts/slideLayout2299.xml"/><Relationship Id="rId12" Type="http://schemas.openxmlformats.org/officeDocument/2006/relationships/slideLayout" Target="../slideLayouts/slideLayout2304.xml"/><Relationship Id="rId2" Type="http://schemas.openxmlformats.org/officeDocument/2006/relationships/slideLayout" Target="../slideLayouts/slideLayout2294.xml"/><Relationship Id="rId1" Type="http://schemas.openxmlformats.org/officeDocument/2006/relationships/slideLayout" Target="../slideLayouts/slideLayout2293.xml"/><Relationship Id="rId6" Type="http://schemas.openxmlformats.org/officeDocument/2006/relationships/slideLayout" Target="../slideLayouts/slideLayout2298.xml"/><Relationship Id="rId11" Type="http://schemas.openxmlformats.org/officeDocument/2006/relationships/slideLayout" Target="../slideLayouts/slideLayout2303.xml"/><Relationship Id="rId5" Type="http://schemas.openxmlformats.org/officeDocument/2006/relationships/slideLayout" Target="../slideLayouts/slideLayout2297.xml"/><Relationship Id="rId10" Type="http://schemas.openxmlformats.org/officeDocument/2006/relationships/slideLayout" Target="../slideLayouts/slideLayout2302.xml"/><Relationship Id="rId4" Type="http://schemas.openxmlformats.org/officeDocument/2006/relationships/slideLayout" Target="../slideLayouts/slideLayout2296.xml"/><Relationship Id="rId9" Type="http://schemas.openxmlformats.org/officeDocument/2006/relationships/slideLayout" Target="../slideLayouts/slideLayout2301.xml"/><Relationship Id="rId14" Type="http://schemas.openxmlformats.org/officeDocument/2006/relationships/image" Target="../media/image1.wmf"/></Relationships>
</file>

<file path=ppt/slideMasters/_rels/slideMaster1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2.xml"/><Relationship Id="rId13" Type="http://schemas.openxmlformats.org/officeDocument/2006/relationships/theme" Target="../theme/theme193.xml"/><Relationship Id="rId3" Type="http://schemas.openxmlformats.org/officeDocument/2006/relationships/slideLayout" Target="../slideLayouts/slideLayout2307.xml"/><Relationship Id="rId7" Type="http://schemas.openxmlformats.org/officeDocument/2006/relationships/slideLayout" Target="../slideLayouts/slideLayout2311.xml"/><Relationship Id="rId12" Type="http://schemas.openxmlformats.org/officeDocument/2006/relationships/slideLayout" Target="../slideLayouts/slideLayout2316.xml"/><Relationship Id="rId2" Type="http://schemas.openxmlformats.org/officeDocument/2006/relationships/slideLayout" Target="../slideLayouts/slideLayout2306.xml"/><Relationship Id="rId1" Type="http://schemas.openxmlformats.org/officeDocument/2006/relationships/slideLayout" Target="../slideLayouts/slideLayout2305.xml"/><Relationship Id="rId6" Type="http://schemas.openxmlformats.org/officeDocument/2006/relationships/slideLayout" Target="../slideLayouts/slideLayout2310.xml"/><Relationship Id="rId11" Type="http://schemas.openxmlformats.org/officeDocument/2006/relationships/slideLayout" Target="../slideLayouts/slideLayout2315.xml"/><Relationship Id="rId5" Type="http://schemas.openxmlformats.org/officeDocument/2006/relationships/slideLayout" Target="../slideLayouts/slideLayout2309.xml"/><Relationship Id="rId10" Type="http://schemas.openxmlformats.org/officeDocument/2006/relationships/slideLayout" Target="../slideLayouts/slideLayout2314.xml"/><Relationship Id="rId4" Type="http://schemas.openxmlformats.org/officeDocument/2006/relationships/slideLayout" Target="../slideLayouts/slideLayout2308.xml"/><Relationship Id="rId9" Type="http://schemas.openxmlformats.org/officeDocument/2006/relationships/slideLayout" Target="../slideLayouts/slideLayout2313.xml"/><Relationship Id="rId14" Type="http://schemas.openxmlformats.org/officeDocument/2006/relationships/image" Target="../media/image1.wmf"/></Relationships>
</file>

<file path=ppt/slideMasters/_rels/slideMaster1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4.xml"/><Relationship Id="rId13" Type="http://schemas.openxmlformats.org/officeDocument/2006/relationships/theme" Target="../theme/theme194.xml"/><Relationship Id="rId3" Type="http://schemas.openxmlformats.org/officeDocument/2006/relationships/slideLayout" Target="../slideLayouts/slideLayout2319.xml"/><Relationship Id="rId7" Type="http://schemas.openxmlformats.org/officeDocument/2006/relationships/slideLayout" Target="../slideLayouts/slideLayout2323.xml"/><Relationship Id="rId12" Type="http://schemas.openxmlformats.org/officeDocument/2006/relationships/slideLayout" Target="../slideLayouts/slideLayout2328.xml"/><Relationship Id="rId2" Type="http://schemas.openxmlformats.org/officeDocument/2006/relationships/slideLayout" Target="../slideLayouts/slideLayout2318.xml"/><Relationship Id="rId1" Type="http://schemas.openxmlformats.org/officeDocument/2006/relationships/slideLayout" Target="../slideLayouts/slideLayout2317.xml"/><Relationship Id="rId6" Type="http://schemas.openxmlformats.org/officeDocument/2006/relationships/slideLayout" Target="../slideLayouts/slideLayout2322.xml"/><Relationship Id="rId11" Type="http://schemas.openxmlformats.org/officeDocument/2006/relationships/slideLayout" Target="../slideLayouts/slideLayout2327.xml"/><Relationship Id="rId5" Type="http://schemas.openxmlformats.org/officeDocument/2006/relationships/slideLayout" Target="../slideLayouts/slideLayout2321.xml"/><Relationship Id="rId10" Type="http://schemas.openxmlformats.org/officeDocument/2006/relationships/slideLayout" Target="../slideLayouts/slideLayout2326.xml"/><Relationship Id="rId4" Type="http://schemas.openxmlformats.org/officeDocument/2006/relationships/slideLayout" Target="../slideLayouts/slideLayout2320.xml"/><Relationship Id="rId9" Type="http://schemas.openxmlformats.org/officeDocument/2006/relationships/slideLayout" Target="../slideLayouts/slideLayout2325.xml"/><Relationship Id="rId14" Type="http://schemas.openxmlformats.org/officeDocument/2006/relationships/image" Target="../media/image1.wmf"/></Relationships>
</file>

<file path=ppt/slideMasters/_rels/slideMaster1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6.xml"/><Relationship Id="rId13" Type="http://schemas.openxmlformats.org/officeDocument/2006/relationships/theme" Target="../theme/theme195.xml"/><Relationship Id="rId3" Type="http://schemas.openxmlformats.org/officeDocument/2006/relationships/slideLayout" Target="../slideLayouts/slideLayout2331.xml"/><Relationship Id="rId7" Type="http://schemas.openxmlformats.org/officeDocument/2006/relationships/slideLayout" Target="../slideLayouts/slideLayout2335.xml"/><Relationship Id="rId12" Type="http://schemas.openxmlformats.org/officeDocument/2006/relationships/slideLayout" Target="../slideLayouts/slideLayout2340.xml"/><Relationship Id="rId2" Type="http://schemas.openxmlformats.org/officeDocument/2006/relationships/slideLayout" Target="../slideLayouts/slideLayout2330.xml"/><Relationship Id="rId1" Type="http://schemas.openxmlformats.org/officeDocument/2006/relationships/slideLayout" Target="../slideLayouts/slideLayout2329.xml"/><Relationship Id="rId6" Type="http://schemas.openxmlformats.org/officeDocument/2006/relationships/slideLayout" Target="../slideLayouts/slideLayout2334.xml"/><Relationship Id="rId11" Type="http://schemas.openxmlformats.org/officeDocument/2006/relationships/slideLayout" Target="../slideLayouts/slideLayout2339.xml"/><Relationship Id="rId5" Type="http://schemas.openxmlformats.org/officeDocument/2006/relationships/slideLayout" Target="../slideLayouts/slideLayout2333.xml"/><Relationship Id="rId10" Type="http://schemas.openxmlformats.org/officeDocument/2006/relationships/slideLayout" Target="../slideLayouts/slideLayout2338.xml"/><Relationship Id="rId4" Type="http://schemas.openxmlformats.org/officeDocument/2006/relationships/slideLayout" Target="../slideLayouts/slideLayout2332.xml"/><Relationship Id="rId9" Type="http://schemas.openxmlformats.org/officeDocument/2006/relationships/slideLayout" Target="../slideLayouts/slideLayout2337.xml"/><Relationship Id="rId14" Type="http://schemas.openxmlformats.org/officeDocument/2006/relationships/image" Target="../media/image1.wmf"/></Relationships>
</file>

<file path=ppt/slideMasters/_rels/slideMaster1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8.xml"/><Relationship Id="rId13" Type="http://schemas.openxmlformats.org/officeDocument/2006/relationships/theme" Target="../theme/theme196.xml"/><Relationship Id="rId3" Type="http://schemas.openxmlformats.org/officeDocument/2006/relationships/slideLayout" Target="../slideLayouts/slideLayout2343.xml"/><Relationship Id="rId7" Type="http://schemas.openxmlformats.org/officeDocument/2006/relationships/slideLayout" Target="../slideLayouts/slideLayout2347.xml"/><Relationship Id="rId12" Type="http://schemas.openxmlformats.org/officeDocument/2006/relationships/slideLayout" Target="../slideLayouts/slideLayout2352.xml"/><Relationship Id="rId2" Type="http://schemas.openxmlformats.org/officeDocument/2006/relationships/slideLayout" Target="../slideLayouts/slideLayout2342.xml"/><Relationship Id="rId1" Type="http://schemas.openxmlformats.org/officeDocument/2006/relationships/slideLayout" Target="../slideLayouts/slideLayout2341.xml"/><Relationship Id="rId6" Type="http://schemas.openxmlformats.org/officeDocument/2006/relationships/slideLayout" Target="../slideLayouts/slideLayout2346.xml"/><Relationship Id="rId11" Type="http://schemas.openxmlformats.org/officeDocument/2006/relationships/slideLayout" Target="../slideLayouts/slideLayout2351.xml"/><Relationship Id="rId5" Type="http://schemas.openxmlformats.org/officeDocument/2006/relationships/slideLayout" Target="../slideLayouts/slideLayout2345.xml"/><Relationship Id="rId10" Type="http://schemas.openxmlformats.org/officeDocument/2006/relationships/slideLayout" Target="../slideLayouts/slideLayout2350.xml"/><Relationship Id="rId4" Type="http://schemas.openxmlformats.org/officeDocument/2006/relationships/slideLayout" Target="../slideLayouts/slideLayout2344.xml"/><Relationship Id="rId9" Type="http://schemas.openxmlformats.org/officeDocument/2006/relationships/slideLayout" Target="../slideLayouts/slideLayout2349.xml"/><Relationship Id="rId14" Type="http://schemas.openxmlformats.org/officeDocument/2006/relationships/image" Target="../media/image1.wmf"/></Relationships>
</file>

<file path=ppt/slideMasters/_rels/slideMaster1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0.xml"/><Relationship Id="rId13" Type="http://schemas.openxmlformats.org/officeDocument/2006/relationships/theme" Target="../theme/theme197.xml"/><Relationship Id="rId3" Type="http://schemas.openxmlformats.org/officeDocument/2006/relationships/slideLayout" Target="../slideLayouts/slideLayout2355.xml"/><Relationship Id="rId7" Type="http://schemas.openxmlformats.org/officeDocument/2006/relationships/slideLayout" Target="../slideLayouts/slideLayout2359.xml"/><Relationship Id="rId12" Type="http://schemas.openxmlformats.org/officeDocument/2006/relationships/slideLayout" Target="../slideLayouts/slideLayout2364.xml"/><Relationship Id="rId2" Type="http://schemas.openxmlformats.org/officeDocument/2006/relationships/slideLayout" Target="../slideLayouts/slideLayout2354.xml"/><Relationship Id="rId1" Type="http://schemas.openxmlformats.org/officeDocument/2006/relationships/slideLayout" Target="../slideLayouts/slideLayout2353.xml"/><Relationship Id="rId6" Type="http://schemas.openxmlformats.org/officeDocument/2006/relationships/slideLayout" Target="../slideLayouts/slideLayout2358.xml"/><Relationship Id="rId11" Type="http://schemas.openxmlformats.org/officeDocument/2006/relationships/slideLayout" Target="../slideLayouts/slideLayout2363.xml"/><Relationship Id="rId5" Type="http://schemas.openxmlformats.org/officeDocument/2006/relationships/slideLayout" Target="../slideLayouts/slideLayout2357.xml"/><Relationship Id="rId10" Type="http://schemas.openxmlformats.org/officeDocument/2006/relationships/slideLayout" Target="../slideLayouts/slideLayout2362.xml"/><Relationship Id="rId4" Type="http://schemas.openxmlformats.org/officeDocument/2006/relationships/slideLayout" Target="../slideLayouts/slideLayout2356.xml"/><Relationship Id="rId9" Type="http://schemas.openxmlformats.org/officeDocument/2006/relationships/slideLayout" Target="../slideLayouts/slideLayout2361.xml"/><Relationship Id="rId14" Type="http://schemas.openxmlformats.org/officeDocument/2006/relationships/image" Target="../media/image1.wmf"/></Relationships>
</file>

<file path=ppt/slideMasters/_rels/slideMaster1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2.xml"/><Relationship Id="rId13" Type="http://schemas.openxmlformats.org/officeDocument/2006/relationships/theme" Target="../theme/theme198.xml"/><Relationship Id="rId3" Type="http://schemas.openxmlformats.org/officeDocument/2006/relationships/slideLayout" Target="../slideLayouts/slideLayout2367.xml"/><Relationship Id="rId7" Type="http://schemas.openxmlformats.org/officeDocument/2006/relationships/slideLayout" Target="../slideLayouts/slideLayout2371.xml"/><Relationship Id="rId12" Type="http://schemas.openxmlformats.org/officeDocument/2006/relationships/slideLayout" Target="../slideLayouts/slideLayout2376.xml"/><Relationship Id="rId2" Type="http://schemas.openxmlformats.org/officeDocument/2006/relationships/slideLayout" Target="../slideLayouts/slideLayout2366.xml"/><Relationship Id="rId1" Type="http://schemas.openxmlformats.org/officeDocument/2006/relationships/slideLayout" Target="../slideLayouts/slideLayout2365.xml"/><Relationship Id="rId6" Type="http://schemas.openxmlformats.org/officeDocument/2006/relationships/slideLayout" Target="../slideLayouts/slideLayout2370.xml"/><Relationship Id="rId11" Type="http://schemas.openxmlformats.org/officeDocument/2006/relationships/slideLayout" Target="../slideLayouts/slideLayout2375.xml"/><Relationship Id="rId5" Type="http://schemas.openxmlformats.org/officeDocument/2006/relationships/slideLayout" Target="../slideLayouts/slideLayout2369.xml"/><Relationship Id="rId10" Type="http://schemas.openxmlformats.org/officeDocument/2006/relationships/slideLayout" Target="../slideLayouts/slideLayout2374.xml"/><Relationship Id="rId4" Type="http://schemas.openxmlformats.org/officeDocument/2006/relationships/slideLayout" Target="../slideLayouts/slideLayout2368.xml"/><Relationship Id="rId9" Type="http://schemas.openxmlformats.org/officeDocument/2006/relationships/slideLayout" Target="../slideLayouts/slideLayout2373.xml"/><Relationship Id="rId14" Type="http://schemas.openxmlformats.org/officeDocument/2006/relationships/image" Target="../media/image1.wmf"/></Relationships>
</file>

<file path=ppt/slideMasters/_rels/slideMaster1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4.xml"/><Relationship Id="rId13" Type="http://schemas.openxmlformats.org/officeDocument/2006/relationships/theme" Target="../theme/theme199.xml"/><Relationship Id="rId3" Type="http://schemas.openxmlformats.org/officeDocument/2006/relationships/slideLayout" Target="../slideLayouts/slideLayout2379.xml"/><Relationship Id="rId7" Type="http://schemas.openxmlformats.org/officeDocument/2006/relationships/slideLayout" Target="../slideLayouts/slideLayout2383.xml"/><Relationship Id="rId12" Type="http://schemas.openxmlformats.org/officeDocument/2006/relationships/slideLayout" Target="../slideLayouts/slideLayout2388.xml"/><Relationship Id="rId2" Type="http://schemas.openxmlformats.org/officeDocument/2006/relationships/slideLayout" Target="../slideLayouts/slideLayout2378.xml"/><Relationship Id="rId1" Type="http://schemas.openxmlformats.org/officeDocument/2006/relationships/slideLayout" Target="../slideLayouts/slideLayout2377.xml"/><Relationship Id="rId6" Type="http://schemas.openxmlformats.org/officeDocument/2006/relationships/slideLayout" Target="../slideLayouts/slideLayout2382.xml"/><Relationship Id="rId11" Type="http://schemas.openxmlformats.org/officeDocument/2006/relationships/slideLayout" Target="../slideLayouts/slideLayout2387.xml"/><Relationship Id="rId5" Type="http://schemas.openxmlformats.org/officeDocument/2006/relationships/slideLayout" Target="../slideLayouts/slideLayout2381.xml"/><Relationship Id="rId10" Type="http://schemas.openxmlformats.org/officeDocument/2006/relationships/slideLayout" Target="../slideLayouts/slideLayout2386.xml"/><Relationship Id="rId4" Type="http://schemas.openxmlformats.org/officeDocument/2006/relationships/slideLayout" Target="../slideLayouts/slideLayout2380.xml"/><Relationship Id="rId9" Type="http://schemas.openxmlformats.org/officeDocument/2006/relationships/slideLayout" Target="../slideLayouts/slideLayout2385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image" Target="../media/image1.wmf"/></Relationships>
</file>

<file path=ppt/slideMasters/_rels/slideMaster2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6.xml"/><Relationship Id="rId13" Type="http://schemas.openxmlformats.org/officeDocument/2006/relationships/theme" Target="../theme/theme200.xml"/><Relationship Id="rId3" Type="http://schemas.openxmlformats.org/officeDocument/2006/relationships/slideLayout" Target="../slideLayouts/slideLayout2391.xml"/><Relationship Id="rId7" Type="http://schemas.openxmlformats.org/officeDocument/2006/relationships/slideLayout" Target="../slideLayouts/slideLayout2395.xml"/><Relationship Id="rId12" Type="http://schemas.openxmlformats.org/officeDocument/2006/relationships/slideLayout" Target="../slideLayouts/slideLayout2400.xml"/><Relationship Id="rId2" Type="http://schemas.openxmlformats.org/officeDocument/2006/relationships/slideLayout" Target="../slideLayouts/slideLayout2390.xml"/><Relationship Id="rId1" Type="http://schemas.openxmlformats.org/officeDocument/2006/relationships/slideLayout" Target="../slideLayouts/slideLayout2389.xml"/><Relationship Id="rId6" Type="http://schemas.openxmlformats.org/officeDocument/2006/relationships/slideLayout" Target="../slideLayouts/slideLayout2394.xml"/><Relationship Id="rId11" Type="http://schemas.openxmlformats.org/officeDocument/2006/relationships/slideLayout" Target="../slideLayouts/slideLayout2399.xml"/><Relationship Id="rId5" Type="http://schemas.openxmlformats.org/officeDocument/2006/relationships/slideLayout" Target="../slideLayouts/slideLayout2393.xml"/><Relationship Id="rId10" Type="http://schemas.openxmlformats.org/officeDocument/2006/relationships/slideLayout" Target="../slideLayouts/slideLayout2398.xml"/><Relationship Id="rId4" Type="http://schemas.openxmlformats.org/officeDocument/2006/relationships/slideLayout" Target="../slideLayouts/slideLayout2392.xml"/><Relationship Id="rId9" Type="http://schemas.openxmlformats.org/officeDocument/2006/relationships/slideLayout" Target="../slideLayouts/slideLayout2397.xml"/><Relationship Id="rId14" Type="http://schemas.openxmlformats.org/officeDocument/2006/relationships/image" Target="../media/image1.wmf"/></Relationships>
</file>

<file path=ppt/slideMasters/_rels/slideMaster2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8.xml"/><Relationship Id="rId13" Type="http://schemas.openxmlformats.org/officeDocument/2006/relationships/theme" Target="../theme/theme201.xml"/><Relationship Id="rId3" Type="http://schemas.openxmlformats.org/officeDocument/2006/relationships/slideLayout" Target="../slideLayouts/slideLayout2403.xml"/><Relationship Id="rId7" Type="http://schemas.openxmlformats.org/officeDocument/2006/relationships/slideLayout" Target="../slideLayouts/slideLayout2407.xml"/><Relationship Id="rId12" Type="http://schemas.openxmlformats.org/officeDocument/2006/relationships/slideLayout" Target="../slideLayouts/slideLayout2412.xml"/><Relationship Id="rId2" Type="http://schemas.openxmlformats.org/officeDocument/2006/relationships/slideLayout" Target="../slideLayouts/slideLayout2402.xml"/><Relationship Id="rId1" Type="http://schemas.openxmlformats.org/officeDocument/2006/relationships/slideLayout" Target="../slideLayouts/slideLayout2401.xml"/><Relationship Id="rId6" Type="http://schemas.openxmlformats.org/officeDocument/2006/relationships/slideLayout" Target="../slideLayouts/slideLayout2406.xml"/><Relationship Id="rId11" Type="http://schemas.openxmlformats.org/officeDocument/2006/relationships/slideLayout" Target="../slideLayouts/slideLayout2411.xml"/><Relationship Id="rId5" Type="http://schemas.openxmlformats.org/officeDocument/2006/relationships/slideLayout" Target="../slideLayouts/slideLayout2405.xml"/><Relationship Id="rId10" Type="http://schemas.openxmlformats.org/officeDocument/2006/relationships/slideLayout" Target="../slideLayouts/slideLayout2410.xml"/><Relationship Id="rId4" Type="http://schemas.openxmlformats.org/officeDocument/2006/relationships/slideLayout" Target="../slideLayouts/slideLayout2404.xml"/><Relationship Id="rId9" Type="http://schemas.openxmlformats.org/officeDocument/2006/relationships/slideLayout" Target="../slideLayouts/slideLayout2409.xml"/><Relationship Id="rId14" Type="http://schemas.openxmlformats.org/officeDocument/2006/relationships/image" Target="../media/image1.wmf"/></Relationships>
</file>

<file path=ppt/slideMasters/_rels/slideMaster2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0.xml"/><Relationship Id="rId13" Type="http://schemas.openxmlformats.org/officeDocument/2006/relationships/theme" Target="../theme/theme202.xml"/><Relationship Id="rId3" Type="http://schemas.openxmlformats.org/officeDocument/2006/relationships/slideLayout" Target="../slideLayouts/slideLayout2415.xml"/><Relationship Id="rId7" Type="http://schemas.openxmlformats.org/officeDocument/2006/relationships/slideLayout" Target="../slideLayouts/slideLayout2419.xml"/><Relationship Id="rId12" Type="http://schemas.openxmlformats.org/officeDocument/2006/relationships/slideLayout" Target="../slideLayouts/slideLayout2424.xml"/><Relationship Id="rId2" Type="http://schemas.openxmlformats.org/officeDocument/2006/relationships/slideLayout" Target="../slideLayouts/slideLayout2414.xml"/><Relationship Id="rId1" Type="http://schemas.openxmlformats.org/officeDocument/2006/relationships/slideLayout" Target="../slideLayouts/slideLayout2413.xml"/><Relationship Id="rId6" Type="http://schemas.openxmlformats.org/officeDocument/2006/relationships/slideLayout" Target="../slideLayouts/slideLayout2418.xml"/><Relationship Id="rId11" Type="http://schemas.openxmlformats.org/officeDocument/2006/relationships/slideLayout" Target="../slideLayouts/slideLayout2423.xml"/><Relationship Id="rId5" Type="http://schemas.openxmlformats.org/officeDocument/2006/relationships/slideLayout" Target="../slideLayouts/slideLayout2417.xml"/><Relationship Id="rId10" Type="http://schemas.openxmlformats.org/officeDocument/2006/relationships/slideLayout" Target="../slideLayouts/slideLayout2422.xml"/><Relationship Id="rId4" Type="http://schemas.openxmlformats.org/officeDocument/2006/relationships/slideLayout" Target="../slideLayouts/slideLayout2416.xml"/><Relationship Id="rId9" Type="http://schemas.openxmlformats.org/officeDocument/2006/relationships/slideLayout" Target="../slideLayouts/slideLayout2421.xml"/><Relationship Id="rId14" Type="http://schemas.openxmlformats.org/officeDocument/2006/relationships/image" Target="../media/image1.wmf"/></Relationships>
</file>

<file path=ppt/slideMasters/_rels/slideMaster2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2.xml"/><Relationship Id="rId13" Type="http://schemas.openxmlformats.org/officeDocument/2006/relationships/theme" Target="../theme/theme203.xml"/><Relationship Id="rId3" Type="http://schemas.openxmlformats.org/officeDocument/2006/relationships/slideLayout" Target="../slideLayouts/slideLayout2427.xml"/><Relationship Id="rId7" Type="http://schemas.openxmlformats.org/officeDocument/2006/relationships/slideLayout" Target="../slideLayouts/slideLayout2431.xml"/><Relationship Id="rId12" Type="http://schemas.openxmlformats.org/officeDocument/2006/relationships/slideLayout" Target="../slideLayouts/slideLayout2436.xml"/><Relationship Id="rId2" Type="http://schemas.openxmlformats.org/officeDocument/2006/relationships/slideLayout" Target="../slideLayouts/slideLayout2426.xml"/><Relationship Id="rId1" Type="http://schemas.openxmlformats.org/officeDocument/2006/relationships/slideLayout" Target="../slideLayouts/slideLayout2425.xml"/><Relationship Id="rId6" Type="http://schemas.openxmlformats.org/officeDocument/2006/relationships/slideLayout" Target="../slideLayouts/slideLayout2430.xml"/><Relationship Id="rId11" Type="http://schemas.openxmlformats.org/officeDocument/2006/relationships/slideLayout" Target="../slideLayouts/slideLayout2435.xml"/><Relationship Id="rId5" Type="http://schemas.openxmlformats.org/officeDocument/2006/relationships/slideLayout" Target="../slideLayouts/slideLayout2429.xml"/><Relationship Id="rId10" Type="http://schemas.openxmlformats.org/officeDocument/2006/relationships/slideLayout" Target="../slideLayouts/slideLayout2434.xml"/><Relationship Id="rId4" Type="http://schemas.openxmlformats.org/officeDocument/2006/relationships/slideLayout" Target="../slideLayouts/slideLayout2428.xml"/><Relationship Id="rId9" Type="http://schemas.openxmlformats.org/officeDocument/2006/relationships/slideLayout" Target="../slideLayouts/slideLayout2433.xml"/><Relationship Id="rId14" Type="http://schemas.openxmlformats.org/officeDocument/2006/relationships/image" Target="../media/image1.wmf"/></Relationships>
</file>

<file path=ppt/slideMasters/_rels/slideMaster2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4.xml"/><Relationship Id="rId13" Type="http://schemas.openxmlformats.org/officeDocument/2006/relationships/theme" Target="../theme/theme204.xml"/><Relationship Id="rId3" Type="http://schemas.openxmlformats.org/officeDocument/2006/relationships/slideLayout" Target="../slideLayouts/slideLayout2439.xml"/><Relationship Id="rId7" Type="http://schemas.openxmlformats.org/officeDocument/2006/relationships/slideLayout" Target="../slideLayouts/slideLayout2443.xml"/><Relationship Id="rId12" Type="http://schemas.openxmlformats.org/officeDocument/2006/relationships/slideLayout" Target="../slideLayouts/slideLayout2448.xml"/><Relationship Id="rId2" Type="http://schemas.openxmlformats.org/officeDocument/2006/relationships/slideLayout" Target="../slideLayouts/slideLayout2438.xml"/><Relationship Id="rId1" Type="http://schemas.openxmlformats.org/officeDocument/2006/relationships/slideLayout" Target="../slideLayouts/slideLayout2437.xml"/><Relationship Id="rId6" Type="http://schemas.openxmlformats.org/officeDocument/2006/relationships/slideLayout" Target="../slideLayouts/slideLayout2442.xml"/><Relationship Id="rId11" Type="http://schemas.openxmlformats.org/officeDocument/2006/relationships/slideLayout" Target="../slideLayouts/slideLayout2447.xml"/><Relationship Id="rId5" Type="http://schemas.openxmlformats.org/officeDocument/2006/relationships/slideLayout" Target="../slideLayouts/slideLayout2441.xml"/><Relationship Id="rId10" Type="http://schemas.openxmlformats.org/officeDocument/2006/relationships/slideLayout" Target="../slideLayouts/slideLayout2446.xml"/><Relationship Id="rId4" Type="http://schemas.openxmlformats.org/officeDocument/2006/relationships/slideLayout" Target="../slideLayouts/slideLayout2440.xml"/><Relationship Id="rId9" Type="http://schemas.openxmlformats.org/officeDocument/2006/relationships/slideLayout" Target="../slideLayouts/slideLayout2445.xml"/><Relationship Id="rId14" Type="http://schemas.openxmlformats.org/officeDocument/2006/relationships/image" Target="../media/image1.wmf"/></Relationships>
</file>

<file path=ppt/slideMasters/_rels/slideMaster2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6.xml"/><Relationship Id="rId13" Type="http://schemas.openxmlformats.org/officeDocument/2006/relationships/theme" Target="../theme/theme205.xml"/><Relationship Id="rId3" Type="http://schemas.openxmlformats.org/officeDocument/2006/relationships/slideLayout" Target="../slideLayouts/slideLayout2451.xml"/><Relationship Id="rId7" Type="http://schemas.openxmlformats.org/officeDocument/2006/relationships/slideLayout" Target="../slideLayouts/slideLayout2455.xml"/><Relationship Id="rId12" Type="http://schemas.openxmlformats.org/officeDocument/2006/relationships/slideLayout" Target="../slideLayouts/slideLayout2460.xml"/><Relationship Id="rId2" Type="http://schemas.openxmlformats.org/officeDocument/2006/relationships/slideLayout" Target="../slideLayouts/slideLayout2450.xml"/><Relationship Id="rId1" Type="http://schemas.openxmlformats.org/officeDocument/2006/relationships/slideLayout" Target="../slideLayouts/slideLayout2449.xml"/><Relationship Id="rId6" Type="http://schemas.openxmlformats.org/officeDocument/2006/relationships/slideLayout" Target="../slideLayouts/slideLayout2454.xml"/><Relationship Id="rId11" Type="http://schemas.openxmlformats.org/officeDocument/2006/relationships/slideLayout" Target="../slideLayouts/slideLayout2459.xml"/><Relationship Id="rId5" Type="http://schemas.openxmlformats.org/officeDocument/2006/relationships/slideLayout" Target="../slideLayouts/slideLayout2453.xml"/><Relationship Id="rId10" Type="http://schemas.openxmlformats.org/officeDocument/2006/relationships/slideLayout" Target="../slideLayouts/slideLayout2458.xml"/><Relationship Id="rId4" Type="http://schemas.openxmlformats.org/officeDocument/2006/relationships/slideLayout" Target="../slideLayouts/slideLayout2452.xml"/><Relationship Id="rId9" Type="http://schemas.openxmlformats.org/officeDocument/2006/relationships/slideLayout" Target="../slideLayouts/slideLayout2457.xml"/><Relationship Id="rId14" Type="http://schemas.openxmlformats.org/officeDocument/2006/relationships/image" Target="../media/image1.wmf"/></Relationships>
</file>

<file path=ppt/slideMasters/_rels/slideMaster2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8.xml"/><Relationship Id="rId13" Type="http://schemas.openxmlformats.org/officeDocument/2006/relationships/theme" Target="../theme/theme206.xml"/><Relationship Id="rId3" Type="http://schemas.openxmlformats.org/officeDocument/2006/relationships/slideLayout" Target="../slideLayouts/slideLayout2463.xml"/><Relationship Id="rId7" Type="http://schemas.openxmlformats.org/officeDocument/2006/relationships/slideLayout" Target="../slideLayouts/slideLayout2467.xml"/><Relationship Id="rId12" Type="http://schemas.openxmlformats.org/officeDocument/2006/relationships/slideLayout" Target="../slideLayouts/slideLayout2472.xml"/><Relationship Id="rId2" Type="http://schemas.openxmlformats.org/officeDocument/2006/relationships/slideLayout" Target="../slideLayouts/slideLayout2462.xml"/><Relationship Id="rId1" Type="http://schemas.openxmlformats.org/officeDocument/2006/relationships/slideLayout" Target="../slideLayouts/slideLayout2461.xml"/><Relationship Id="rId6" Type="http://schemas.openxmlformats.org/officeDocument/2006/relationships/slideLayout" Target="../slideLayouts/slideLayout2466.xml"/><Relationship Id="rId11" Type="http://schemas.openxmlformats.org/officeDocument/2006/relationships/slideLayout" Target="../slideLayouts/slideLayout2471.xml"/><Relationship Id="rId5" Type="http://schemas.openxmlformats.org/officeDocument/2006/relationships/slideLayout" Target="../slideLayouts/slideLayout2465.xml"/><Relationship Id="rId10" Type="http://schemas.openxmlformats.org/officeDocument/2006/relationships/slideLayout" Target="../slideLayouts/slideLayout2470.xml"/><Relationship Id="rId4" Type="http://schemas.openxmlformats.org/officeDocument/2006/relationships/slideLayout" Target="../slideLayouts/slideLayout2464.xml"/><Relationship Id="rId9" Type="http://schemas.openxmlformats.org/officeDocument/2006/relationships/slideLayout" Target="../slideLayouts/slideLayout2469.xml"/><Relationship Id="rId14" Type="http://schemas.openxmlformats.org/officeDocument/2006/relationships/image" Target="../media/image1.wmf"/></Relationships>
</file>

<file path=ppt/slideMasters/_rels/slideMaster2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0.xml"/><Relationship Id="rId13" Type="http://schemas.openxmlformats.org/officeDocument/2006/relationships/theme" Target="../theme/theme207.xml"/><Relationship Id="rId3" Type="http://schemas.openxmlformats.org/officeDocument/2006/relationships/slideLayout" Target="../slideLayouts/slideLayout2475.xml"/><Relationship Id="rId7" Type="http://schemas.openxmlformats.org/officeDocument/2006/relationships/slideLayout" Target="../slideLayouts/slideLayout2479.xml"/><Relationship Id="rId12" Type="http://schemas.openxmlformats.org/officeDocument/2006/relationships/slideLayout" Target="../slideLayouts/slideLayout2484.xml"/><Relationship Id="rId2" Type="http://schemas.openxmlformats.org/officeDocument/2006/relationships/slideLayout" Target="../slideLayouts/slideLayout2474.xml"/><Relationship Id="rId1" Type="http://schemas.openxmlformats.org/officeDocument/2006/relationships/slideLayout" Target="../slideLayouts/slideLayout2473.xml"/><Relationship Id="rId6" Type="http://schemas.openxmlformats.org/officeDocument/2006/relationships/slideLayout" Target="../slideLayouts/slideLayout2478.xml"/><Relationship Id="rId11" Type="http://schemas.openxmlformats.org/officeDocument/2006/relationships/slideLayout" Target="../slideLayouts/slideLayout2483.xml"/><Relationship Id="rId5" Type="http://schemas.openxmlformats.org/officeDocument/2006/relationships/slideLayout" Target="../slideLayouts/slideLayout2477.xml"/><Relationship Id="rId10" Type="http://schemas.openxmlformats.org/officeDocument/2006/relationships/slideLayout" Target="../slideLayouts/slideLayout2482.xml"/><Relationship Id="rId4" Type="http://schemas.openxmlformats.org/officeDocument/2006/relationships/slideLayout" Target="../slideLayouts/slideLayout2476.xml"/><Relationship Id="rId9" Type="http://schemas.openxmlformats.org/officeDocument/2006/relationships/slideLayout" Target="../slideLayouts/slideLayout2481.xml"/><Relationship Id="rId14" Type="http://schemas.openxmlformats.org/officeDocument/2006/relationships/image" Target="../media/image1.wmf"/></Relationships>
</file>

<file path=ppt/slideMasters/_rels/slideMaster2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2.xml"/><Relationship Id="rId13" Type="http://schemas.openxmlformats.org/officeDocument/2006/relationships/theme" Target="../theme/theme208.xml"/><Relationship Id="rId3" Type="http://schemas.openxmlformats.org/officeDocument/2006/relationships/slideLayout" Target="../slideLayouts/slideLayout2487.xml"/><Relationship Id="rId7" Type="http://schemas.openxmlformats.org/officeDocument/2006/relationships/slideLayout" Target="../slideLayouts/slideLayout2491.xml"/><Relationship Id="rId12" Type="http://schemas.openxmlformats.org/officeDocument/2006/relationships/slideLayout" Target="../slideLayouts/slideLayout2496.xml"/><Relationship Id="rId2" Type="http://schemas.openxmlformats.org/officeDocument/2006/relationships/slideLayout" Target="../slideLayouts/slideLayout2486.xml"/><Relationship Id="rId1" Type="http://schemas.openxmlformats.org/officeDocument/2006/relationships/slideLayout" Target="../slideLayouts/slideLayout2485.xml"/><Relationship Id="rId6" Type="http://schemas.openxmlformats.org/officeDocument/2006/relationships/slideLayout" Target="../slideLayouts/slideLayout2490.xml"/><Relationship Id="rId11" Type="http://schemas.openxmlformats.org/officeDocument/2006/relationships/slideLayout" Target="../slideLayouts/slideLayout2495.xml"/><Relationship Id="rId5" Type="http://schemas.openxmlformats.org/officeDocument/2006/relationships/slideLayout" Target="../slideLayouts/slideLayout2489.xml"/><Relationship Id="rId10" Type="http://schemas.openxmlformats.org/officeDocument/2006/relationships/slideLayout" Target="../slideLayouts/slideLayout2494.xml"/><Relationship Id="rId4" Type="http://schemas.openxmlformats.org/officeDocument/2006/relationships/slideLayout" Target="../slideLayouts/slideLayout2488.xml"/><Relationship Id="rId9" Type="http://schemas.openxmlformats.org/officeDocument/2006/relationships/slideLayout" Target="../slideLayouts/slideLayout2493.xml"/><Relationship Id="rId14" Type="http://schemas.openxmlformats.org/officeDocument/2006/relationships/image" Target="../media/image1.wmf"/></Relationships>
</file>

<file path=ppt/slideMasters/_rels/slideMaster2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4.xml"/><Relationship Id="rId13" Type="http://schemas.openxmlformats.org/officeDocument/2006/relationships/theme" Target="../theme/theme209.xml"/><Relationship Id="rId3" Type="http://schemas.openxmlformats.org/officeDocument/2006/relationships/slideLayout" Target="../slideLayouts/slideLayout2499.xml"/><Relationship Id="rId7" Type="http://schemas.openxmlformats.org/officeDocument/2006/relationships/slideLayout" Target="../slideLayouts/slideLayout2503.xml"/><Relationship Id="rId12" Type="http://schemas.openxmlformats.org/officeDocument/2006/relationships/slideLayout" Target="../slideLayouts/slideLayout2508.xml"/><Relationship Id="rId2" Type="http://schemas.openxmlformats.org/officeDocument/2006/relationships/slideLayout" Target="../slideLayouts/slideLayout2498.xml"/><Relationship Id="rId1" Type="http://schemas.openxmlformats.org/officeDocument/2006/relationships/slideLayout" Target="../slideLayouts/slideLayout2497.xml"/><Relationship Id="rId6" Type="http://schemas.openxmlformats.org/officeDocument/2006/relationships/slideLayout" Target="../slideLayouts/slideLayout2502.xml"/><Relationship Id="rId11" Type="http://schemas.openxmlformats.org/officeDocument/2006/relationships/slideLayout" Target="../slideLayouts/slideLayout2507.xml"/><Relationship Id="rId5" Type="http://schemas.openxmlformats.org/officeDocument/2006/relationships/slideLayout" Target="../slideLayouts/slideLayout2501.xml"/><Relationship Id="rId10" Type="http://schemas.openxmlformats.org/officeDocument/2006/relationships/slideLayout" Target="../slideLayouts/slideLayout2506.xml"/><Relationship Id="rId4" Type="http://schemas.openxmlformats.org/officeDocument/2006/relationships/slideLayout" Target="../slideLayouts/slideLayout2500.xml"/><Relationship Id="rId9" Type="http://schemas.openxmlformats.org/officeDocument/2006/relationships/slideLayout" Target="../slideLayouts/slideLayout2505.xml"/><Relationship Id="rId14" Type="http://schemas.openxmlformats.org/officeDocument/2006/relationships/image" Target="../media/image1.wmf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image" Target="../media/image1.wmf"/></Relationships>
</file>

<file path=ppt/slideMasters/_rels/slideMaster2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6.xml"/><Relationship Id="rId13" Type="http://schemas.openxmlformats.org/officeDocument/2006/relationships/theme" Target="../theme/theme210.xml"/><Relationship Id="rId3" Type="http://schemas.openxmlformats.org/officeDocument/2006/relationships/slideLayout" Target="../slideLayouts/slideLayout2511.xml"/><Relationship Id="rId7" Type="http://schemas.openxmlformats.org/officeDocument/2006/relationships/slideLayout" Target="../slideLayouts/slideLayout2515.xml"/><Relationship Id="rId12" Type="http://schemas.openxmlformats.org/officeDocument/2006/relationships/slideLayout" Target="../slideLayouts/slideLayout2520.xml"/><Relationship Id="rId2" Type="http://schemas.openxmlformats.org/officeDocument/2006/relationships/slideLayout" Target="../slideLayouts/slideLayout2510.xml"/><Relationship Id="rId1" Type="http://schemas.openxmlformats.org/officeDocument/2006/relationships/slideLayout" Target="../slideLayouts/slideLayout2509.xml"/><Relationship Id="rId6" Type="http://schemas.openxmlformats.org/officeDocument/2006/relationships/slideLayout" Target="../slideLayouts/slideLayout2514.xml"/><Relationship Id="rId11" Type="http://schemas.openxmlformats.org/officeDocument/2006/relationships/slideLayout" Target="../slideLayouts/slideLayout2519.xml"/><Relationship Id="rId5" Type="http://schemas.openxmlformats.org/officeDocument/2006/relationships/slideLayout" Target="../slideLayouts/slideLayout2513.xml"/><Relationship Id="rId10" Type="http://schemas.openxmlformats.org/officeDocument/2006/relationships/slideLayout" Target="../slideLayouts/slideLayout2518.xml"/><Relationship Id="rId4" Type="http://schemas.openxmlformats.org/officeDocument/2006/relationships/slideLayout" Target="../slideLayouts/slideLayout2512.xml"/><Relationship Id="rId9" Type="http://schemas.openxmlformats.org/officeDocument/2006/relationships/slideLayout" Target="../slideLayouts/slideLayout2517.xml"/><Relationship Id="rId14" Type="http://schemas.openxmlformats.org/officeDocument/2006/relationships/image" Target="../media/image1.wmf"/></Relationships>
</file>

<file path=ppt/slideMasters/_rels/slideMaster2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8.xml"/><Relationship Id="rId13" Type="http://schemas.openxmlformats.org/officeDocument/2006/relationships/theme" Target="../theme/theme211.xml"/><Relationship Id="rId3" Type="http://schemas.openxmlformats.org/officeDocument/2006/relationships/slideLayout" Target="../slideLayouts/slideLayout2523.xml"/><Relationship Id="rId7" Type="http://schemas.openxmlformats.org/officeDocument/2006/relationships/slideLayout" Target="../slideLayouts/slideLayout2527.xml"/><Relationship Id="rId12" Type="http://schemas.openxmlformats.org/officeDocument/2006/relationships/slideLayout" Target="../slideLayouts/slideLayout2532.xml"/><Relationship Id="rId2" Type="http://schemas.openxmlformats.org/officeDocument/2006/relationships/slideLayout" Target="../slideLayouts/slideLayout2522.xml"/><Relationship Id="rId1" Type="http://schemas.openxmlformats.org/officeDocument/2006/relationships/slideLayout" Target="../slideLayouts/slideLayout2521.xml"/><Relationship Id="rId6" Type="http://schemas.openxmlformats.org/officeDocument/2006/relationships/slideLayout" Target="../slideLayouts/slideLayout2526.xml"/><Relationship Id="rId11" Type="http://schemas.openxmlformats.org/officeDocument/2006/relationships/slideLayout" Target="../slideLayouts/slideLayout2531.xml"/><Relationship Id="rId5" Type="http://schemas.openxmlformats.org/officeDocument/2006/relationships/slideLayout" Target="../slideLayouts/slideLayout2525.xml"/><Relationship Id="rId10" Type="http://schemas.openxmlformats.org/officeDocument/2006/relationships/slideLayout" Target="../slideLayouts/slideLayout2530.xml"/><Relationship Id="rId4" Type="http://schemas.openxmlformats.org/officeDocument/2006/relationships/slideLayout" Target="../slideLayouts/slideLayout2524.xml"/><Relationship Id="rId9" Type="http://schemas.openxmlformats.org/officeDocument/2006/relationships/slideLayout" Target="../slideLayouts/slideLayout2529.xml"/><Relationship Id="rId14" Type="http://schemas.openxmlformats.org/officeDocument/2006/relationships/image" Target="../media/image1.wmf"/></Relationships>
</file>

<file path=ppt/slideMasters/_rels/slideMaster2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0.xml"/><Relationship Id="rId13" Type="http://schemas.openxmlformats.org/officeDocument/2006/relationships/theme" Target="../theme/theme212.xml"/><Relationship Id="rId3" Type="http://schemas.openxmlformats.org/officeDocument/2006/relationships/slideLayout" Target="../slideLayouts/slideLayout2535.xml"/><Relationship Id="rId7" Type="http://schemas.openxmlformats.org/officeDocument/2006/relationships/slideLayout" Target="../slideLayouts/slideLayout2539.xml"/><Relationship Id="rId12" Type="http://schemas.openxmlformats.org/officeDocument/2006/relationships/slideLayout" Target="../slideLayouts/slideLayout2544.xml"/><Relationship Id="rId2" Type="http://schemas.openxmlformats.org/officeDocument/2006/relationships/slideLayout" Target="../slideLayouts/slideLayout2534.xml"/><Relationship Id="rId1" Type="http://schemas.openxmlformats.org/officeDocument/2006/relationships/slideLayout" Target="../slideLayouts/slideLayout2533.xml"/><Relationship Id="rId6" Type="http://schemas.openxmlformats.org/officeDocument/2006/relationships/slideLayout" Target="../slideLayouts/slideLayout2538.xml"/><Relationship Id="rId11" Type="http://schemas.openxmlformats.org/officeDocument/2006/relationships/slideLayout" Target="../slideLayouts/slideLayout2543.xml"/><Relationship Id="rId5" Type="http://schemas.openxmlformats.org/officeDocument/2006/relationships/slideLayout" Target="../slideLayouts/slideLayout2537.xml"/><Relationship Id="rId10" Type="http://schemas.openxmlformats.org/officeDocument/2006/relationships/slideLayout" Target="../slideLayouts/slideLayout2542.xml"/><Relationship Id="rId4" Type="http://schemas.openxmlformats.org/officeDocument/2006/relationships/slideLayout" Target="../slideLayouts/slideLayout2536.xml"/><Relationship Id="rId9" Type="http://schemas.openxmlformats.org/officeDocument/2006/relationships/slideLayout" Target="../slideLayouts/slideLayout2541.xml"/><Relationship Id="rId14" Type="http://schemas.openxmlformats.org/officeDocument/2006/relationships/image" Target="../media/image1.wmf"/></Relationships>
</file>

<file path=ppt/slideMasters/_rels/slideMaster2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2.xml"/><Relationship Id="rId13" Type="http://schemas.openxmlformats.org/officeDocument/2006/relationships/theme" Target="../theme/theme213.xml"/><Relationship Id="rId3" Type="http://schemas.openxmlformats.org/officeDocument/2006/relationships/slideLayout" Target="../slideLayouts/slideLayout2547.xml"/><Relationship Id="rId7" Type="http://schemas.openxmlformats.org/officeDocument/2006/relationships/slideLayout" Target="../slideLayouts/slideLayout2551.xml"/><Relationship Id="rId12" Type="http://schemas.openxmlformats.org/officeDocument/2006/relationships/slideLayout" Target="../slideLayouts/slideLayout2556.xml"/><Relationship Id="rId2" Type="http://schemas.openxmlformats.org/officeDocument/2006/relationships/slideLayout" Target="../slideLayouts/slideLayout2546.xml"/><Relationship Id="rId1" Type="http://schemas.openxmlformats.org/officeDocument/2006/relationships/slideLayout" Target="../slideLayouts/slideLayout2545.xml"/><Relationship Id="rId6" Type="http://schemas.openxmlformats.org/officeDocument/2006/relationships/slideLayout" Target="../slideLayouts/slideLayout2550.xml"/><Relationship Id="rId11" Type="http://schemas.openxmlformats.org/officeDocument/2006/relationships/slideLayout" Target="../slideLayouts/slideLayout2555.xml"/><Relationship Id="rId5" Type="http://schemas.openxmlformats.org/officeDocument/2006/relationships/slideLayout" Target="../slideLayouts/slideLayout2549.xml"/><Relationship Id="rId10" Type="http://schemas.openxmlformats.org/officeDocument/2006/relationships/slideLayout" Target="../slideLayouts/slideLayout2554.xml"/><Relationship Id="rId4" Type="http://schemas.openxmlformats.org/officeDocument/2006/relationships/slideLayout" Target="../slideLayouts/slideLayout2548.xml"/><Relationship Id="rId9" Type="http://schemas.openxmlformats.org/officeDocument/2006/relationships/slideLayout" Target="../slideLayouts/slideLayout2553.xml"/><Relationship Id="rId14" Type="http://schemas.openxmlformats.org/officeDocument/2006/relationships/image" Target="../media/image1.wmf"/></Relationships>
</file>

<file path=ppt/slideMasters/_rels/slideMaster2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4.xml"/><Relationship Id="rId13" Type="http://schemas.openxmlformats.org/officeDocument/2006/relationships/theme" Target="../theme/theme214.xml"/><Relationship Id="rId3" Type="http://schemas.openxmlformats.org/officeDocument/2006/relationships/slideLayout" Target="../slideLayouts/slideLayout2559.xml"/><Relationship Id="rId7" Type="http://schemas.openxmlformats.org/officeDocument/2006/relationships/slideLayout" Target="../slideLayouts/slideLayout2563.xml"/><Relationship Id="rId12" Type="http://schemas.openxmlformats.org/officeDocument/2006/relationships/slideLayout" Target="../slideLayouts/slideLayout2568.xml"/><Relationship Id="rId2" Type="http://schemas.openxmlformats.org/officeDocument/2006/relationships/slideLayout" Target="../slideLayouts/slideLayout2558.xml"/><Relationship Id="rId1" Type="http://schemas.openxmlformats.org/officeDocument/2006/relationships/slideLayout" Target="../slideLayouts/slideLayout2557.xml"/><Relationship Id="rId6" Type="http://schemas.openxmlformats.org/officeDocument/2006/relationships/slideLayout" Target="../slideLayouts/slideLayout2562.xml"/><Relationship Id="rId11" Type="http://schemas.openxmlformats.org/officeDocument/2006/relationships/slideLayout" Target="../slideLayouts/slideLayout2567.xml"/><Relationship Id="rId5" Type="http://schemas.openxmlformats.org/officeDocument/2006/relationships/slideLayout" Target="../slideLayouts/slideLayout2561.xml"/><Relationship Id="rId10" Type="http://schemas.openxmlformats.org/officeDocument/2006/relationships/slideLayout" Target="../slideLayouts/slideLayout2566.xml"/><Relationship Id="rId4" Type="http://schemas.openxmlformats.org/officeDocument/2006/relationships/slideLayout" Target="../slideLayouts/slideLayout2560.xml"/><Relationship Id="rId9" Type="http://schemas.openxmlformats.org/officeDocument/2006/relationships/slideLayout" Target="../slideLayouts/slideLayout2565.xml"/><Relationship Id="rId14" Type="http://schemas.openxmlformats.org/officeDocument/2006/relationships/image" Target="../media/image1.wmf"/></Relationships>
</file>

<file path=ppt/slideMasters/_rels/slideMaster2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6.xml"/><Relationship Id="rId13" Type="http://schemas.openxmlformats.org/officeDocument/2006/relationships/theme" Target="../theme/theme215.xml"/><Relationship Id="rId3" Type="http://schemas.openxmlformats.org/officeDocument/2006/relationships/slideLayout" Target="../slideLayouts/slideLayout2571.xml"/><Relationship Id="rId7" Type="http://schemas.openxmlformats.org/officeDocument/2006/relationships/slideLayout" Target="../slideLayouts/slideLayout2575.xml"/><Relationship Id="rId12" Type="http://schemas.openxmlformats.org/officeDocument/2006/relationships/slideLayout" Target="../slideLayouts/slideLayout2580.xml"/><Relationship Id="rId2" Type="http://schemas.openxmlformats.org/officeDocument/2006/relationships/slideLayout" Target="../slideLayouts/slideLayout2570.xml"/><Relationship Id="rId1" Type="http://schemas.openxmlformats.org/officeDocument/2006/relationships/slideLayout" Target="../slideLayouts/slideLayout2569.xml"/><Relationship Id="rId6" Type="http://schemas.openxmlformats.org/officeDocument/2006/relationships/slideLayout" Target="../slideLayouts/slideLayout2574.xml"/><Relationship Id="rId11" Type="http://schemas.openxmlformats.org/officeDocument/2006/relationships/slideLayout" Target="../slideLayouts/slideLayout2579.xml"/><Relationship Id="rId5" Type="http://schemas.openxmlformats.org/officeDocument/2006/relationships/slideLayout" Target="../slideLayouts/slideLayout2573.xml"/><Relationship Id="rId10" Type="http://schemas.openxmlformats.org/officeDocument/2006/relationships/slideLayout" Target="../slideLayouts/slideLayout2578.xml"/><Relationship Id="rId4" Type="http://schemas.openxmlformats.org/officeDocument/2006/relationships/slideLayout" Target="../slideLayouts/slideLayout2572.xml"/><Relationship Id="rId9" Type="http://schemas.openxmlformats.org/officeDocument/2006/relationships/slideLayout" Target="../slideLayouts/slideLayout2577.xml"/><Relationship Id="rId14" Type="http://schemas.openxmlformats.org/officeDocument/2006/relationships/image" Target="../media/image1.wmf"/></Relationships>
</file>

<file path=ppt/slideMasters/_rels/slideMaster2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8.xml"/><Relationship Id="rId13" Type="http://schemas.openxmlformats.org/officeDocument/2006/relationships/theme" Target="../theme/theme216.xml"/><Relationship Id="rId3" Type="http://schemas.openxmlformats.org/officeDocument/2006/relationships/slideLayout" Target="../slideLayouts/slideLayout2583.xml"/><Relationship Id="rId7" Type="http://schemas.openxmlformats.org/officeDocument/2006/relationships/slideLayout" Target="../slideLayouts/slideLayout2587.xml"/><Relationship Id="rId12" Type="http://schemas.openxmlformats.org/officeDocument/2006/relationships/slideLayout" Target="../slideLayouts/slideLayout2592.xml"/><Relationship Id="rId2" Type="http://schemas.openxmlformats.org/officeDocument/2006/relationships/slideLayout" Target="../slideLayouts/slideLayout2582.xml"/><Relationship Id="rId1" Type="http://schemas.openxmlformats.org/officeDocument/2006/relationships/slideLayout" Target="../slideLayouts/slideLayout2581.xml"/><Relationship Id="rId6" Type="http://schemas.openxmlformats.org/officeDocument/2006/relationships/slideLayout" Target="../slideLayouts/slideLayout2586.xml"/><Relationship Id="rId11" Type="http://schemas.openxmlformats.org/officeDocument/2006/relationships/slideLayout" Target="../slideLayouts/slideLayout2591.xml"/><Relationship Id="rId5" Type="http://schemas.openxmlformats.org/officeDocument/2006/relationships/slideLayout" Target="../slideLayouts/slideLayout2585.xml"/><Relationship Id="rId10" Type="http://schemas.openxmlformats.org/officeDocument/2006/relationships/slideLayout" Target="../slideLayouts/slideLayout2590.xml"/><Relationship Id="rId4" Type="http://schemas.openxmlformats.org/officeDocument/2006/relationships/slideLayout" Target="../slideLayouts/slideLayout2584.xml"/><Relationship Id="rId9" Type="http://schemas.openxmlformats.org/officeDocument/2006/relationships/slideLayout" Target="../slideLayouts/slideLayout2589.xml"/><Relationship Id="rId14" Type="http://schemas.openxmlformats.org/officeDocument/2006/relationships/image" Target="../media/image1.wmf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image" Target="../media/image1.wmf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image" Target="../media/image1.wmf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image" Target="../media/image1.wmf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image" Target="../media/image1.wmf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Relationship Id="rId14" Type="http://schemas.openxmlformats.org/officeDocument/2006/relationships/image" Target="../media/image1.wmf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Relationship Id="rId14" Type="http://schemas.openxmlformats.org/officeDocument/2006/relationships/image" Target="../media/image1.wmf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image" Target="../media/image1.wmf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wmf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image" Target="../media/image1.wmf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image" Target="../media/image1.wmf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Relationship Id="rId14" Type="http://schemas.openxmlformats.org/officeDocument/2006/relationships/image" Target="../media/image1.wmf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Relationship Id="rId14" Type="http://schemas.openxmlformats.org/officeDocument/2006/relationships/image" Target="../media/image1.wmf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Relationship Id="rId14" Type="http://schemas.openxmlformats.org/officeDocument/2006/relationships/image" Target="../media/image1.wmf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4" Type="http://schemas.openxmlformats.org/officeDocument/2006/relationships/image" Target="../media/image1.wmf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Relationship Id="rId14" Type="http://schemas.openxmlformats.org/officeDocument/2006/relationships/image" Target="../media/image1.wmf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Relationship Id="rId14" Type="http://schemas.openxmlformats.org/officeDocument/2006/relationships/image" Target="../media/image1.wmf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Relationship Id="rId14" Type="http://schemas.openxmlformats.org/officeDocument/2006/relationships/image" Target="../media/image1.wmf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slideLayout" Target="../slideLayouts/slideLayout468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Relationship Id="rId14" Type="http://schemas.openxmlformats.org/officeDocument/2006/relationships/image" Target="../media/image1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wmf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71.xml"/><Relationship Id="rId7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0.xml"/><Relationship Id="rId2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73.xml"/><Relationship Id="rId10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Relationship Id="rId14" Type="http://schemas.openxmlformats.org/officeDocument/2006/relationships/image" Target="../media/image1.wmf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slideLayout" Target="../slideLayouts/slideLayout492.xml"/><Relationship Id="rId2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Relationship Id="rId14" Type="http://schemas.openxmlformats.org/officeDocument/2006/relationships/image" Target="../media/image1.wmf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12" Type="http://schemas.openxmlformats.org/officeDocument/2006/relationships/slideLayout" Target="../slideLayouts/slideLayout504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11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97.xml"/><Relationship Id="rId10" Type="http://schemas.openxmlformats.org/officeDocument/2006/relationships/slideLayout" Target="../slideLayouts/slideLayout502.xml"/><Relationship Id="rId4" Type="http://schemas.openxmlformats.org/officeDocument/2006/relationships/slideLayout" Target="../slideLayouts/slideLayout496.xml"/><Relationship Id="rId9" Type="http://schemas.openxmlformats.org/officeDocument/2006/relationships/slideLayout" Target="../slideLayouts/slideLayout501.xml"/><Relationship Id="rId14" Type="http://schemas.openxmlformats.org/officeDocument/2006/relationships/image" Target="../media/image1.wmf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2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507.xml"/><Relationship Id="rId7" Type="http://schemas.openxmlformats.org/officeDocument/2006/relationships/slideLayout" Target="../slideLayouts/slideLayout511.xml"/><Relationship Id="rId12" Type="http://schemas.openxmlformats.org/officeDocument/2006/relationships/slideLayout" Target="../slideLayouts/slideLayout516.xml"/><Relationship Id="rId2" Type="http://schemas.openxmlformats.org/officeDocument/2006/relationships/slideLayout" Target="../slideLayouts/slideLayout506.xml"/><Relationship Id="rId1" Type="http://schemas.openxmlformats.org/officeDocument/2006/relationships/slideLayout" Target="../slideLayouts/slideLayout505.xml"/><Relationship Id="rId6" Type="http://schemas.openxmlformats.org/officeDocument/2006/relationships/slideLayout" Target="../slideLayouts/slideLayout510.xml"/><Relationship Id="rId11" Type="http://schemas.openxmlformats.org/officeDocument/2006/relationships/slideLayout" Target="../slideLayouts/slideLayout515.xml"/><Relationship Id="rId5" Type="http://schemas.openxmlformats.org/officeDocument/2006/relationships/slideLayout" Target="../slideLayouts/slideLayout509.xml"/><Relationship Id="rId10" Type="http://schemas.openxmlformats.org/officeDocument/2006/relationships/slideLayout" Target="../slideLayouts/slideLayout514.xml"/><Relationship Id="rId4" Type="http://schemas.openxmlformats.org/officeDocument/2006/relationships/slideLayout" Target="../slideLayouts/slideLayout508.xml"/><Relationship Id="rId9" Type="http://schemas.openxmlformats.org/officeDocument/2006/relationships/slideLayout" Target="../slideLayouts/slideLayout513.xml"/><Relationship Id="rId14" Type="http://schemas.openxmlformats.org/officeDocument/2006/relationships/image" Target="../media/image1.wmf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4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523.xml"/><Relationship Id="rId12" Type="http://schemas.openxmlformats.org/officeDocument/2006/relationships/slideLayout" Target="../slideLayouts/slideLayout528.xml"/><Relationship Id="rId2" Type="http://schemas.openxmlformats.org/officeDocument/2006/relationships/slideLayout" Target="../slideLayouts/slideLayout518.xml"/><Relationship Id="rId1" Type="http://schemas.openxmlformats.org/officeDocument/2006/relationships/slideLayout" Target="../slideLayouts/slideLayout517.xml"/><Relationship Id="rId6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27.xml"/><Relationship Id="rId5" Type="http://schemas.openxmlformats.org/officeDocument/2006/relationships/slideLayout" Target="../slideLayouts/slideLayout521.xml"/><Relationship Id="rId10" Type="http://schemas.openxmlformats.org/officeDocument/2006/relationships/slideLayout" Target="../slideLayouts/slideLayout526.xml"/><Relationship Id="rId4" Type="http://schemas.openxmlformats.org/officeDocument/2006/relationships/slideLayout" Target="../slideLayouts/slideLayout520.xml"/><Relationship Id="rId9" Type="http://schemas.openxmlformats.org/officeDocument/2006/relationships/slideLayout" Target="../slideLayouts/slideLayout525.xml"/><Relationship Id="rId14" Type="http://schemas.openxmlformats.org/officeDocument/2006/relationships/image" Target="../media/image1.wmf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Relationship Id="rId14" Type="http://schemas.openxmlformats.org/officeDocument/2006/relationships/image" Target="../media/image1.wmf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8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43.xml"/><Relationship Id="rId7" Type="http://schemas.openxmlformats.org/officeDocument/2006/relationships/slideLayout" Target="../slideLayouts/slideLayout547.xml"/><Relationship Id="rId12" Type="http://schemas.openxmlformats.org/officeDocument/2006/relationships/slideLayout" Target="../slideLayouts/slideLayout552.xml"/><Relationship Id="rId2" Type="http://schemas.openxmlformats.org/officeDocument/2006/relationships/slideLayout" Target="../slideLayouts/slideLayout542.xml"/><Relationship Id="rId1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6.xml"/><Relationship Id="rId11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545.xml"/><Relationship Id="rId10" Type="http://schemas.openxmlformats.org/officeDocument/2006/relationships/slideLayout" Target="../slideLayouts/slideLayout550.xml"/><Relationship Id="rId4" Type="http://schemas.openxmlformats.org/officeDocument/2006/relationships/slideLayout" Target="../slideLayouts/slideLayout544.xml"/><Relationship Id="rId9" Type="http://schemas.openxmlformats.org/officeDocument/2006/relationships/slideLayout" Target="../slideLayouts/slideLayout549.xml"/><Relationship Id="rId14" Type="http://schemas.openxmlformats.org/officeDocument/2006/relationships/image" Target="../media/image1.wmf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0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55.xml"/><Relationship Id="rId7" Type="http://schemas.openxmlformats.org/officeDocument/2006/relationships/slideLayout" Target="../slideLayouts/slideLayout559.xml"/><Relationship Id="rId12" Type="http://schemas.openxmlformats.org/officeDocument/2006/relationships/slideLayout" Target="../slideLayouts/slideLayout564.xml"/><Relationship Id="rId2" Type="http://schemas.openxmlformats.org/officeDocument/2006/relationships/slideLayout" Target="../slideLayouts/slideLayout554.xml"/><Relationship Id="rId1" Type="http://schemas.openxmlformats.org/officeDocument/2006/relationships/slideLayout" Target="../slideLayouts/slideLayout553.xml"/><Relationship Id="rId6" Type="http://schemas.openxmlformats.org/officeDocument/2006/relationships/slideLayout" Target="../slideLayouts/slideLayout558.xml"/><Relationship Id="rId11" Type="http://schemas.openxmlformats.org/officeDocument/2006/relationships/slideLayout" Target="../slideLayouts/slideLayout563.xml"/><Relationship Id="rId5" Type="http://schemas.openxmlformats.org/officeDocument/2006/relationships/slideLayout" Target="../slideLayouts/slideLayout557.xml"/><Relationship Id="rId10" Type="http://schemas.openxmlformats.org/officeDocument/2006/relationships/slideLayout" Target="../slideLayouts/slideLayout562.xml"/><Relationship Id="rId4" Type="http://schemas.openxmlformats.org/officeDocument/2006/relationships/slideLayout" Target="../slideLayouts/slideLayout556.xml"/><Relationship Id="rId9" Type="http://schemas.openxmlformats.org/officeDocument/2006/relationships/slideLayout" Target="../slideLayouts/slideLayout561.xml"/><Relationship Id="rId14" Type="http://schemas.openxmlformats.org/officeDocument/2006/relationships/image" Target="../media/image1.wmf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2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71.xml"/><Relationship Id="rId12" Type="http://schemas.openxmlformats.org/officeDocument/2006/relationships/slideLayout" Target="../slideLayouts/slideLayout576.xml"/><Relationship Id="rId2" Type="http://schemas.openxmlformats.org/officeDocument/2006/relationships/slideLayout" Target="../slideLayouts/slideLayout566.xml"/><Relationship Id="rId1" Type="http://schemas.openxmlformats.org/officeDocument/2006/relationships/slideLayout" Target="../slideLayouts/slideLayout565.xml"/><Relationship Id="rId6" Type="http://schemas.openxmlformats.org/officeDocument/2006/relationships/slideLayout" Target="../slideLayouts/slideLayout570.xml"/><Relationship Id="rId11" Type="http://schemas.openxmlformats.org/officeDocument/2006/relationships/slideLayout" Target="../slideLayouts/slideLayout575.xml"/><Relationship Id="rId5" Type="http://schemas.openxmlformats.org/officeDocument/2006/relationships/slideLayout" Target="../slideLayouts/slideLayout569.xml"/><Relationship Id="rId10" Type="http://schemas.openxmlformats.org/officeDocument/2006/relationships/slideLayout" Target="../slideLayouts/slideLayout574.xml"/><Relationship Id="rId4" Type="http://schemas.openxmlformats.org/officeDocument/2006/relationships/slideLayout" Target="../slideLayouts/slideLayout568.xml"/><Relationship Id="rId9" Type="http://schemas.openxmlformats.org/officeDocument/2006/relationships/slideLayout" Target="../slideLayouts/slideLayout573.xml"/><Relationship Id="rId14" Type="http://schemas.openxmlformats.org/officeDocument/2006/relationships/image" Target="../media/image1.wmf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4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79.xml"/><Relationship Id="rId7" Type="http://schemas.openxmlformats.org/officeDocument/2006/relationships/slideLayout" Target="../slideLayouts/slideLayout583.xml"/><Relationship Id="rId12" Type="http://schemas.openxmlformats.org/officeDocument/2006/relationships/slideLayout" Target="../slideLayouts/slideLayout588.xml"/><Relationship Id="rId2" Type="http://schemas.openxmlformats.org/officeDocument/2006/relationships/slideLayout" Target="../slideLayouts/slideLayout578.xml"/><Relationship Id="rId1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82.xml"/><Relationship Id="rId11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5.xml"/><Relationship Id="rId14" Type="http://schemas.openxmlformats.org/officeDocument/2006/relationships/image" Target="../media/image1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wmf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6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91.xml"/><Relationship Id="rId7" Type="http://schemas.openxmlformats.org/officeDocument/2006/relationships/slideLayout" Target="../slideLayouts/slideLayout595.xml"/><Relationship Id="rId12" Type="http://schemas.openxmlformats.org/officeDocument/2006/relationships/slideLayout" Target="../slideLayouts/slideLayout600.xml"/><Relationship Id="rId2" Type="http://schemas.openxmlformats.org/officeDocument/2006/relationships/slideLayout" Target="../slideLayouts/slideLayout590.xml"/><Relationship Id="rId1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594.xml"/><Relationship Id="rId11" Type="http://schemas.openxmlformats.org/officeDocument/2006/relationships/slideLayout" Target="../slideLayouts/slideLayout599.xml"/><Relationship Id="rId5" Type="http://schemas.openxmlformats.org/officeDocument/2006/relationships/slideLayout" Target="../slideLayouts/slideLayout593.xml"/><Relationship Id="rId10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92.xml"/><Relationship Id="rId9" Type="http://schemas.openxmlformats.org/officeDocument/2006/relationships/slideLayout" Target="../slideLayouts/slideLayout597.xml"/><Relationship Id="rId14" Type="http://schemas.openxmlformats.org/officeDocument/2006/relationships/image" Target="../media/image1.wmf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8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603.xml"/><Relationship Id="rId7" Type="http://schemas.openxmlformats.org/officeDocument/2006/relationships/slideLayout" Target="../slideLayouts/slideLayout607.xml"/><Relationship Id="rId12" Type="http://schemas.openxmlformats.org/officeDocument/2006/relationships/slideLayout" Target="../slideLayouts/slideLayout612.xml"/><Relationship Id="rId2" Type="http://schemas.openxmlformats.org/officeDocument/2006/relationships/slideLayout" Target="../slideLayouts/slideLayout602.xml"/><Relationship Id="rId1" Type="http://schemas.openxmlformats.org/officeDocument/2006/relationships/slideLayout" Target="../slideLayouts/slideLayout601.xml"/><Relationship Id="rId6" Type="http://schemas.openxmlformats.org/officeDocument/2006/relationships/slideLayout" Target="../slideLayouts/slideLayout606.xml"/><Relationship Id="rId11" Type="http://schemas.openxmlformats.org/officeDocument/2006/relationships/slideLayout" Target="../slideLayouts/slideLayout611.xml"/><Relationship Id="rId5" Type="http://schemas.openxmlformats.org/officeDocument/2006/relationships/slideLayout" Target="../slideLayouts/slideLayout605.xml"/><Relationship Id="rId10" Type="http://schemas.openxmlformats.org/officeDocument/2006/relationships/slideLayout" Target="../slideLayouts/slideLayout610.xml"/><Relationship Id="rId4" Type="http://schemas.openxmlformats.org/officeDocument/2006/relationships/slideLayout" Target="../slideLayouts/slideLayout604.xml"/><Relationship Id="rId9" Type="http://schemas.openxmlformats.org/officeDocument/2006/relationships/slideLayout" Target="../slideLayouts/slideLayout609.xml"/><Relationship Id="rId14" Type="http://schemas.openxmlformats.org/officeDocument/2006/relationships/image" Target="../media/image1.wmf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slideLayout" Target="../slideLayouts/slideLayout624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Relationship Id="rId14" Type="http://schemas.openxmlformats.org/officeDocument/2006/relationships/image" Target="../media/image1.wmf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2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31.xml"/><Relationship Id="rId12" Type="http://schemas.openxmlformats.org/officeDocument/2006/relationships/slideLayout" Target="../slideLayouts/slideLayout636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6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635.xml"/><Relationship Id="rId5" Type="http://schemas.openxmlformats.org/officeDocument/2006/relationships/slideLayout" Target="../slideLayouts/slideLayout629.xml"/><Relationship Id="rId10" Type="http://schemas.openxmlformats.org/officeDocument/2006/relationships/slideLayout" Target="../slideLayouts/slideLayout634.xml"/><Relationship Id="rId4" Type="http://schemas.openxmlformats.org/officeDocument/2006/relationships/slideLayout" Target="../slideLayouts/slideLayout628.xml"/><Relationship Id="rId9" Type="http://schemas.openxmlformats.org/officeDocument/2006/relationships/slideLayout" Target="../slideLayouts/slideLayout633.xml"/><Relationship Id="rId14" Type="http://schemas.openxmlformats.org/officeDocument/2006/relationships/image" Target="../media/image1.wmf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4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639.xml"/><Relationship Id="rId7" Type="http://schemas.openxmlformats.org/officeDocument/2006/relationships/slideLayout" Target="../slideLayouts/slideLayout643.xml"/><Relationship Id="rId12" Type="http://schemas.openxmlformats.org/officeDocument/2006/relationships/slideLayout" Target="../slideLayouts/slideLayout648.xml"/><Relationship Id="rId2" Type="http://schemas.openxmlformats.org/officeDocument/2006/relationships/slideLayout" Target="../slideLayouts/slideLayout638.xml"/><Relationship Id="rId1" Type="http://schemas.openxmlformats.org/officeDocument/2006/relationships/slideLayout" Target="../slideLayouts/slideLayout637.xml"/><Relationship Id="rId6" Type="http://schemas.openxmlformats.org/officeDocument/2006/relationships/slideLayout" Target="../slideLayouts/slideLayout642.xml"/><Relationship Id="rId11" Type="http://schemas.openxmlformats.org/officeDocument/2006/relationships/slideLayout" Target="../slideLayouts/slideLayout647.xml"/><Relationship Id="rId5" Type="http://schemas.openxmlformats.org/officeDocument/2006/relationships/slideLayout" Target="../slideLayouts/slideLayout641.xml"/><Relationship Id="rId10" Type="http://schemas.openxmlformats.org/officeDocument/2006/relationships/slideLayout" Target="../slideLayouts/slideLayout646.xml"/><Relationship Id="rId4" Type="http://schemas.openxmlformats.org/officeDocument/2006/relationships/slideLayout" Target="../slideLayouts/slideLayout640.xml"/><Relationship Id="rId9" Type="http://schemas.openxmlformats.org/officeDocument/2006/relationships/slideLayout" Target="../slideLayouts/slideLayout645.xml"/><Relationship Id="rId14" Type="http://schemas.openxmlformats.org/officeDocument/2006/relationships/image" Target="../media/image1.wmf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6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651.xml"/><Relationship Id="rId7" Type="http://schemas.openxmlformats.org/officeDocument/2006/relationships/slideLayout" Target="../slideLayouts/slideLayout655.xml"/><Relationship Id="rId12" Type="http://schemas.openxmlformats.org/officeDocument/2006/relationships/slideLayout" Target="../slideLayouts/slideLayout660.xml"/><Relationship Id="rId2" Type="http://schemas.openxmlformats.org/officeDocument/2006/relationships/slideLayout" Target="../slideLayouts/slideLayout650.xml"/><Relationship Id="rId1" Type="http://schemas.openxmlformats.org/officeDocument/2006/relationships/slideLayout" Target="../slideLayouts/slideLayout649.xml"/><Relationship Id="rId6" Type="http://schemas.openxmlformats.org/officeDocument/2006/relationships/slideLayout" Target="../slideLayouts/slideLayout654.xml"/><Relationship Id="rId11" Type="http://schemas.openxmlformats.org/officeDocument/2006/relationships/slideLayout" Target="../slideLayouts/slideLayout659.xml"/><Relationship Id="rId5" Type="http://schemas.openxmlformats.org/officeDocument/2006/relationships/slideLayout" Target="../slideLayouts/slideLayout653.xml"/><Relationship Id="rId10" Type="http://schemas.openxmlformats.org/officeDocument/2006/relationships/slideLayout" Target="../slideLayouts/slideLayout658.xml"/><Relationship Id="rId4" Type="http://schemas.openxmlformats.org/officeDocument/2006/relationships/slideLayout" Target="../slideLayouts/slideLayout652.xml"/><Relationship Id="rId9" Type="http://schemas.openxmlformats.org/officeDocument/2006/relationships/slideLayout" Target="../slideLayouts/slideLayout657.xml"/><Relationship Id="rId14" Type="http://schemas.openxmlformats.org/officeDocument/2006/relationships/image" Target="../media/image1.wmf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slideLayout" Target="../slideLayouts/slideLayout672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Relationship Id="rId14" Type="http://schemas.openxmlformats.org/officeDocument/2006/relationships/image" Target="../media/image1.wmf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0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75.xml"/><Relationship Id="rId7" Type="http://schemas.openxmlformats.org/officeDocument/2006/relationships/slideLayout" Target="../slideLayouts/slideLayout679.xml"/><Relationship Id="rId12" Type="http://schemas.openxmlformats.org/officeDocument/2006/relationships/slideLayout" Target="../slideLayouts/slideLayout684.xml"/><Relationship Id="rId2" Type="http://schemas.openxmlformats.org/officeDocument/2006/relationships/slideLayout" Target="../slideLayouts/slideLayout674.xml"/><Relationship Id="rId1" Type="http://schemas.openxmlformats.org/officeDocument/2006/relationships/slideLayout" Target="../slideLayouts/slideLayout673.xml"/><Relationship Id="rId6" Type="http://schemas.openxmlformats.org/officeDocument/2006/relationships/slideLayout" Target="../slideLayouts/slideLayout678.xml"/><Relationship Id="rId11" Type="http://schemas.openxmlformats.org/officeDocument/2006/relationships/slideLayout" Target="../slideLayouts/slideLayout683.xml"/><Relationship Id="rId5" Type="http://schemas.openxmlformats.org/officeDocument/2006/relationships/slideLayout" Target="../slideLayouts/slideLayout677.xml"/><Relationship Id="rId10" Type="http://schemas.openxmlformats.org/officeDocument/2006/relationships/slideLayout" Target="../slideLayouts/slideLayout682.xml"/><Relationship Id="rId4" Type="http://schemas.openxmlformats.org/officeDocument/2006/relationships/slideLayout" Target="../slideLayouts/slideLayout676.xml"/><Relationship Id="rId9" Type="http://schemas.openxmlformats.org/officeDocument/2006/relationships/slideLayout" Target="../slideLayouts/slideLayout681.xml"/><Relationship Id="rId14" Type="http://schemas.openxmlformats.org/officeDocument/2006/relationships/image" Target="../media/image1.wmf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2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87.xml"/><Relationship Id="rId7" Type="http://schemas.openxmlformats.org/officeDocument/2006/relationships/slideLayout" Target="../slideLayouts/slideLayout691.xml"/><Relationship Id="rId12" Type="http://schemas.openxmlformats.org/officeDocument/2006/relationships/slideLayout" Target="../slideLayouts/slideLayout696.xml"/><Relationship Id="rId2" Type="http://schemas.openxmlformats.org/officeDocument/2006/relationships/slideLayout" Target="../slideLayouts/slideLayout686.xml"/><Relationship Id="rId1" Type="http://schemas.openxmlformats.org/officeDocument/2006/relationships/slideLayout" Target="../slideLayouts/slideLayout685.xml"/><Relationship Id="rId6" Type="http://schemas.openxmlformats.org/officeDocument/2006/relationships/slideLayout" Target="../slideLayouts/slideLayout690.xml"/><Relationship Id="rId11" Type="http://schemas.openxmlformats.org/officeDocument/2006/relationships/slideLayout" Target="../slideLayouts/slideLayout695.xml"/><Relationship Id="rId5" Type="http://schemas.openxmlformats.org/officeDocument/2006/relationships/slideLayout" Target="../slideLayouts/slideLayout689.xml"/><Relationship Id="rId10" Type="http://schemas.openxmlformats.org/officeDocument/2006/relationships/slideLayout" Target="../slideLayouts/slideLayout694.xml"/><Relationship Id="rId4" Type="http://schemas.openxmlformats.org/officeDocument/2006/relationships/slideLayout" Target="../slideLayouts/slideLayout688.xml"/><Relationship Id="rId9" Type="http://schemas.openxmlformats.org/officeDocument/2006/relationships/slideLayout" Target="../slideLayouts/slideLayout693.xml"/><Relationship Id="rId14" Type="http://schemas.openxmlformats.org/officeDocument/2006/relationships/image" Target="../media/image1.wmf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4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99.xml"/><Relationship Id="rId7" Type="http://schemas.openxmlformats.org/officeDocument/2006/relationships/slideLayout" Target="../slideLayouts/slideLayout703.xml"/><Relationship Id="rId12" Type="http://schemas.openxmlformats.org/officeDocument/2006/relationships/slideLayout" Target="../slideLayouts/slideLayout708.xml"/><Relationship Id="rId2" Type="http://schemas.openxmlformats.org/officeDocument/2006/relationships/slideLayout" Target="../slideLayouts/slideLayout698.xml"/><Relationship Id="rId1" Type="http://schemas.openxmlformats.org/officeDocument/2006/relationships/slideLayout" Target="../slideLayouts/slideLayout697.xml"/><Relationship Id="rId6" Type="http://schemas.openxmlformats.org/officeDocument/2006/relationships/slideLayout" Target="../slideLayouts/slideLayout702.xml"/><Relationship Id="rId11" Type="http://schemas.openxmlformats.org/officeDocument/2006/relationships/slideLayout" Target="../slideLayouts/slideLayout707.xml"/><Relationship Id="rId5" Type="http://schemas.openxmlformats.org/officeDocument/2006/relationships/slideLayout" Target="../slideLayouts/slideLayout701.xml"/><Relationship Id="rId10" Type="http://schemas.openxmlformats.org/officeDocument/2006/relationships/slideLayout" Target="../slideLayouts/slideLayout706.xml"/><Relationship Id="rId4" Type="http://schemas.openxmlformats.org/officeDocument/2006/relationships/slideLayout" Target="../slideLayouts/slideLayout700.xml"/><Relationship Id="rId9" Type="http://schemas.openxmlformats.org/officeDocument/2006/relationships/slideLayout" Target="../slideLayouts/slideLayout705.xml"/><Relationship Id="rId14" Type="http://schemas.openxmlformats.org/officeDocument/2006/relationships/image" Target="../media/image1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wmf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6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711.xml"/><Relationship Id="rId7" Type="http://schemas.openxmlformats.org/officeDocument/2006/relationships/slideLayout" Target="../slideLayouts/slideLayout715.xml"/><Relationship Id="rId12" Type="http://schemas.openxmlformats.org/officeDocument/2006/relationships/slideLayout" Target="../slideLayouts/slideLayout720.xml"/><Relationship Id="rId2" Type="http://schemas.openxmlformats.org/officeDocument/2006/relationships/slideLayout" Target="../slideLayouts/slideLayout710.xml"/><Relationship Id="rId1" Type="http://schemas.openxmlformats.org/officeDocument/2006/relationships/slideLayout" Target="../slideLayouts/slideLayout709.xml"/><Relationship Id="rId6" Type="http://schemas.openxmlformats.org/officeDocument/2006/relationships/slideLayout" Target="../slideLayouts/slideLayout714.xml"/><Relationship Id="rId11" Type="http://schemas.openxmlformats.org/officeDocument/2006/relationships/slideLayout" Target="../slideLayouts/slideLayout719.xml"/><Relationship Id="rId5" Type="http://schemas.openxmlformats.org/officeDocument/2006/relationships/slideLayout" Target="../slideLayouts/slideLayout713.xml"/><Relationship Id="rId10" Type="http://schemas.openxmlformats.org/officeDocument/2006/relationships/slideLayout" Target="../slideLayouts/slideLayout718.xml"/><Relationship Id="rId4" Type="http://schemas.openxmlformats.org/officeDocument/2006/relationships/slideLayout" Target="../slideLayouts/slideLayout712.xml"/><Relationship Id="rId9" Type="http://schemas.openxmlformats.org/officeDocument/2006/relationships/slideLayout" Target="../slideLayouts/slideLayout717.xml"/><Relationship Id="rId14" Type="http://schemas.openxmlformats.org/officeDocument/2006/relationships/image" Target="../media/image1.wmf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8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723.xml"/><Relationship Id="rId7" Type="http://schemas.openxmlformats.org/officeDocument/2006/relationships/slideLayout" Target="../slideLayouts/slideLayout727.xml"/><Relationship Id="rId12" Type="http://schemas.openxmlformats.org/officeDocument/2006/relationships/slideLayout" Target="../slideLayouts/slideLayout732.xml"/><Relationship Id="rId2" Type="http://schemas.openxmlformats.org/officeDocument/2006/relationships/slideLayout" Target="../slideLayouts/slideLayout722.xml"/><Relationship Id="rId1" Type="http://schemas.openxmlformats.org/officeDocument/2006/relationships/slideLayout" Target="../slideLayouts/slideLayout721.xml"/><Relationship Id="rId6" Type="http://schemas.openxmlformats.org/officeDocument/2006/relationships/slideLayout" Target="../slideLayouts/slideLayout726.xml"/><Relationship Id="rId11" Type="http://schemas.openxmlformats.org/officeDocument/2006/relationships/slideLayout" Target="../slideLayouts/slideLayout731.xml"/><Relationship Id="rId5" Type="http://schemas.openxmlformats.org/officeDocument/2006/relationships/slideLayout" Target="../slideLayouts/slideLayout725.xml"/><Relationship Id="rId10" Type="http://schemas.openxmlformats.org/officeDocument/2006/relationships/slideLayout" Target="../slideLayouts/slideLayout730.xml"/><Relationship Id="rId4" Type="http://schemas.openxmlformats.org/officeDocument/2006/relationships/slideLayout" Target="../slideLayouts/slideLayout724.xml"/><Relationship Id="rId9" Type="http://schemas.openxmlformats.org/officeDocument/2006/relationships/slideLayout" Target="../slideLayouts/slideLayout729.xml"/><Relationship Id="rId14" Type="http://schemas.openxmlformats.org/officeDocument/2006/relationships/image" Target="../media/image1.wmf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0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735.xml"/><Relationship Id="rId7" Type="http://schemas.openxmlformats.org/officeDocument/2006/relationships/slideLayout" Target="../slideLayouts/slideLayout739.xml"/><Relationship Id="rId12" Type="http://schemas.openxmlformats.org/officeDocument/2006/relationships/slideLayout" Target="../slideLayouts/slideLayout744.xml"/><Relationship Id="rId2" Type="http://schemas.openxmlformats.org/officeDocument/2006/relationships/slideLayout" Target="../slideLayouts/slideLayout734.xml"/><Relationship Id="rId1" Type="http://schemas.openxmlformats.org/officeDocument/2006/relationships/slideLayout" Target="../slideLayouts/slideLayout733.xml"/><Relationship Id="rId6" Type="http://schemas.openxmlformats.org/officeDocument/2006/relationships/slideLayout" Target="../slideLayouts/slideLayout738.xml"/><Relationship Id="rId11" Type="http://schemas.openxmlformats.org/officeDocument/2006/relationships/slideLayout" Target="../slideLayouts/slideLayout743.xml"/><Relationship Id="rId5" Type="http://schemas.openxmlformats.org/officeDocument/2006/relationships/slideLayout" Target="../slideLayouts/slideLayout737.xml"/><Relationship Id="rId10" Type="http://schemas.openxmlformats.org/officeDocument/2006/relationships/slideLayout" Target="../slideLayouts/slideLayout742.xml"/><Relationship Id="rId4" Type="http://schemas.openxmlformats.org/officeDocument/2006/relationships/slideLayout" Target="../slideLayouts/slideLayout736.xml"/><Relationship Id="rId9" Type="http://schemas.openxmlformats.org/officeDocument/2006/relationships/slideLayout" Target="../slideLayouts/slideLayout741.xml"/><Relationship Id="rId14" Type="http://schemas.openxmlformats.org/officeDocument/2006/relationships/image" Target="../media/image1.wmf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2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751.xml"/><Relationship Id="rId12" Type="http://schemas.openxmlformats.org/officeDocument/2006/relationships/slideLayout" Target="../slideLayouts/slideLayout756.xml"/><Relationship Id="rId2" Type="http://schemas.openxmlformats.org/officeDocument/2006/relationships/slideLayout" Target="../slideLayouts/slideLayout746.xml"/><Relationship Id="rId1" Type="http://schemas.openxmlformats.org/officeDocument/2006/relationships/slideLayout" Target="../slideLayouts/slideLayout745.xml"/><Relationship Id="rId6" Type="http://schemas.openxmlformats.org/officeDocument/2006/relationships/slideLayout" Target="../slideLayouts/slideLayout750.xml"/><Relationship Id="rId11" Type="http://schemas.openxmlformats.org/officeDocument/2006/relationships/slideLayout" Target="../slideLayouts/slideLayout755.xml"/><Relationship Id="rId5" Type="http://schemas.openxmlformats.org/officeDocument/2006/relationships/slideLayout" Target="../slideLayouts/slideLayout749.xml"/><Relationship Id="rId10" Type="http://schemas.openxmlformats.org/officeDocument/2006/relationships/slideLayout" Target="../slideLayouts/slideLayout754.xml"/><Relationship Id="rId4" Type="http://schemas.openxmlformats.org/officeDocument/2006/relationships/slideLayout" Target="../slideLayouts/slideLayout748.xml"/><Relationship Id="rId9" Type="http://schemas.openxmlformats.org/officeDocument/2006/relationships/slideLayout" Target="../slideLayouts/slideLayout753.xml"/><Relationship Id="rId14" Type="http://schemas.openxmlformats.org/officeDocument/2006/relationships/image" Target="../media/image1.wmf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4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759.xml"/><Relationship Id="rId7" Type="http://schemas.openxmlformats.org/officeDocument/2006/relationships/slideLayout" Target="../slideLayouts/slideLayout763.xml"/><Relationship Id="rId12" Type="http://schemas.openxmlformats.org/officeDocument/2006/relationships/slideLayout" Target="../slideLayouts/slideLayout768.xml"/><Relationship Id="rId2" Type="http://schemas.openxmlformats.org/officeDocument/2006/relationships/slideLayout" Target="../slideLayouts/slideLayout758.xml"/><Relationship Id="rId1" Type="http://schemas.openxmlformats.org/officeDocument/2006/relationships/slideLayout" Target="../slideLayouts/slideLayout757.xml"/><Relationship Id="rId6" Type="http://schemas.openxmlformats.org/officeDocument/2006/relationships/slideLayout" Target="../slideLayouts/slideLayout762.xml"/><Relationship Id="rId11" Type="http://schemas.openxmlformats.org/officeDocument/2006/relationships/slideLayout" Target="../slideLayouts/slideLayout767.xml"/><Relationship Id="rId5" Type="http://schemas.openxmlformats.org/officeDocument/2006/relationships/slideLayout" Target="../slideLayouts/slideLayout761.xml"/><Relationship Id="rId10" Type="http://schemas.openxmlformats.org/officeDocument/2006/relationships/slideLayout" Target="../slideLayouts/slideLayout766.xml"/><Relationship Id="rId4" Type="http://schemas.openxmlformats.org/officeDocument/2006/relationships/slideLayout" Target="../slideLayouts/slideLayout760.xml"/><Relationship Id="rId9" Type="http://schemas.openxmlformats.org/officeDocument/2006/relationships/slideLayout" Target="../slideLayouts/slideLayout765.xml"/><Relationship Id="rId14" Type="http://schemas.openxmlformats.org/officeDocument/2006/relationships/image" Target="../media/image1.wmf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6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771.xml"/><Relationship Id="rId7" Type="http://schemas.openxmlformats.org/officeDocument/2006/relationships/slideLayout" Target="../slideLayouts/slideLayout775.xml"/><Relationship Id="rId12" Type="http://schemas.openxmlformats.org/officeDocument/2006/relationships/slideLayout" Target="../slideLayouts/slideLayout780.xml"/><Relationship Id="rId2" Type="http://schemas.openxmlformats.org/officeDocument/2006/relationships/slideLayout" Target="../slideLayouts/slideLayout770.xml"/><Relationship Id="rId1" Type="http://schemas.openxmlformats.org/officeDocument/2006/relationships/slideLayout" Target="../slideLayouts/slideLayout769.xml"/><Relationship Id="rId6" Type="http://schemas.openxmlformats.org/officeDocument/2006/relationships/slideLayout" Target="../slideLayouts/slideLayout774.xml"/><Relationship Id="rId11" Type="http://schemas.openxmlformats.org/officeDocument/2006/relationships/slideLayout" Target="../slideLayouts/slideLayout779.xml"/><Relationship Id="rId5" Type="http://schemas.openxmlformats.org/officeDocument/2006/relationships/slideLayout" Target="../slideLayouts/slideLayout773.xml"/><Relationship Id="rId10" Type="http://schemas.openxmlformats.org/officeDocument/2006/relationships/slideLayout" Target="../slideLayouts/slideLayout778.xml"/><Relationship Id="rId4" Type="http://schemas.openxmlformats.org/officeDocument/2006/relationships/slideLayout" Target="../slideLayouts/slideLayout772.xml"/><Relationship Id="rId9" Type="http://schemas.openxmlformats.org/officeDocument/2006/relationships/slideLayout" Target="../slideLayouts/slideLayout777.xml"/><Relationship Id="rId14" Type="http://schemas.openxmlformats.org/officeDocument/2006/relationships/image" Target="../media/image1.wmf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8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83.xml"/><Relationship Id="rId7" Type="http://schemas.openxmlformats.org/officeDocument/2006/relationships/slideLayout" Target="../slideLayouts/slideLayout787.xml"/><Relationship Id="rId12" Type="http://schemas.openxmlformats.org/officeDocument/2006/relationships/slideLayout" Target="../slideLayouts/slideLayout792.xml"/><Relationship Id="rId2" Type="http://schemas.openxmlformats.org/officeDocument/2006/relationships/slideLayout" Target="../slideLayouts/slideLayout782.xml"/><Relationship Id="rId1" Type="http://schemas.openxmlformats.org/officeDocument/2006/relationships/slideLayout" Target="../slideLayouts/slideLayout781.xml"/><Relationship Id="rId6" Type="http://schemas.openxmlformats.org/officeDocument/2006/relationships/slideLayout" Target="../slideLayouts/slideLayout786.xml"/><Relationship Id="rId11" Type="http://schemas.openxmlformats.org/officeDocument/2006/relationships/slideLayout" Target="../slideLayouts/slideLayout791.xml"/><Relationship Id="rId5" Type="http://schemas.openxmlformats.org/officeDocument/2006/relationships/slideLayout" Target="../slideLayouts/slideLayout785.xml"/><Relationship Id="rId10" Type="http://schemas.openxmlformats.org/officeDocument/2006/relationships/slideLayout" Target="../slideLayouts/slideLayout790.xml"/><Relationship Id="rId4" Type="http://schemas.openxmlformats.org/officeDocument/2006/relationships/slideLayout" Target="../slideLayouts/slideLayout784.xml"/><Relationship Id="rId9" Type="http://schemas.openxmlformats.org/officeDocument/2006/relationships/slideLayout" Target="../slideLayouts/slideLayout789.xml"/><Relationship Id="rId14" Type="http://schemas.openxmlformats.org/officeDocument/2006/relationships/image" Target="../media/image1.wmf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slideLayout" Target="../slideLayouts/slideLayout804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Relationship Id="rId14" Type="http://schemas.openxmlformats.org/officeDocument/2006/relationships/image" Target="../media/image1.wmf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2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807.xml"/><Relationship Id="rId7" Type="http://schemas.openxmlformats.org/officeDocument/2006/relationships/slideLayout" Target="../slideLayouts/slideLayout811.xml"/><Relationship Id="rId12" Type="http://schemas.openxmlformats.org/officeDocument/2006/relationships/slideLayout" Target="../slideLayouts/slideLayout816.xml"/><Relationship Id="rId2" Type="http://schemas.openxmlformats.org/officeDocument/2006/relationships/slideLayout" Target="../slideLayouts/slideLayout806.xml"/><Relationship Id="rId1" Type="http://schemas.openxmlformats.org/officeDocument/2006/relationships/slideLayout" Target="../slideLayouts/slideLayout805.xml"/><Relationship Id="rId6" Type="http://schemas.openxmlformats.org/officeDocument/2006/relationships/slideLayout" Target="../slideLayouts/slideLayout810.xml"/><Relationship Id="rId11" Type="http://schemas.openxmlformats.org/officeDocument/2006/relationships/slideLayout" Target="../slideLayouts/slideLayout815.xml"/><Relationship Id="rId5" Type="http://schemas.openxmlformats.org/officeDocument/2006/relationships/slideLayout" Target="../slideLayouts/slideLayout809.xml"/><Relationship Id="rId10" Type="http://schemas.openxmlformats.org/officeDocument/2006/relationships/slideLayout" Target="../slideLayouts/slideLayout814.xml"/><Relationship Id="rId4" Type="http://schemas.openxmlformats.org/officeDocument/2006/relationships/slideLayout" Target="../slideLayouts/slideLayout808.xml"/><Relationship Id="rId9" Type="http://schemas.openxmlformats.org/officeDocument/2006/relationships/slideLayout" Target="../slideLayouts/slideLayout813.xml"/><Relationship Id="rId14" Type="http://schemas.openxmlformats.org/officeDocument/2006/relationships/image" Target="../media/image1.wmf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4.xml"/><Relationship Id="rId13" Type="http://schemas.openxmlformats.org/officeDocument/2006/relationships/theme" Target="../theme/theme69.xml"/><Relationship Id="rId3" Type="http://schemas.openxmlformats.org/officeDocument/2006/relationships/slideLayout" Target="../slideLayouts/slideLayout819.xml"/><Relationship Id="rId7" Type="http://schemas.openxmlformats.org/officeDocument/2006/relationships/slideLayout" Target="../slideLayouts/slideLayout823.xml"/><Relationship Id="rId12" Type="http://schemas.openxmlformats.org/officeDocument/2006/relationships/slideLayout" Target="../slideLayouts/slideLayout828.xml"/><Relationship Id="rId2" Type="http://schemas.openxmlformats.org/officeDocument/2006/relationships/slideLayout" Target="../slideLayouts/slideLayout818.xml"/><Relationship Id="rId1" Type="http://schemas.openxmlformats.org/officeDocument/2006/relationships/slideLayout" Target="../slideLayouts/slideLayout817.xml"/><Relationship Id="rId6" Type="http://schemas.openxmlformats.org/officeDocument/2006/relationships/slideLayout" Target="../slideLayouts/slideLayout822.xml"/><Relationship Id="rId11" Type="http://schemas.openxmlformats.org/officeDocument/2006/relationships/slideLayout" Target="../slideLayouts/slideLayout827.xml"/><Relationship Id="rId5" Type="http://schemas.openxmlformats.org/officeDocument/2006/relationships/slideLayout" Target="../slideLayouts/slideLayout821.xml"/><Relationship Id="rId10" Type="http://schemas.openxmlformats.org/officeDocument/2006/relationships/slideLayout" Target="../slideLayouts/slideLayout826.xml"/><Relationship Id="rId4" Type="http://schemas.openxmlformats.org/officeDocument/2006/relationships/slideLayout" Target="../slideLayouts/slideLayout820.xml"/><Relationship Id="rId9" Type="http://schemas.openxmlformats.org/officeDocument/2006/relationships/slideLayout" Target="../slideLayouts/slideLayout825.xml"/><Relationship Id="rId14" Type="http://schemas.openxmlformats.org/officeDocument/2006/relationships/image" Target="../media/image1.w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wmf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6.xml"/><Relationship Id="rId13" Type="http://schemas.openxmlformats.org/officeDocument/2006/relationships/theme" Target="../theme/theme70.xml"/><Relationship Id="rId3" Type="http://schemas.openxmlformats.org/officeDocument/2006/relationships/slideLayout" Target="../slideLayouts/slideLayout831.xml"/><Relationship Id="rId7" Type="http://schemas.openxmlformats.org/officeDocument/2006/relationships/slideLayout" Target="../slideLayouts/slideLayout835.xml"/><Relationship Id="rId12" Type="http://schemas.openxmlformats.org/officeDocument/2006/relationships/slideLayout" Target="../slideLayouts/slideLayout840.xml"/><Relationship Id="rId2" Type="http://schemas.openxmlformats.org/officeDocument/2006/relationships/slideLayout" Target="../slideLayouts/slideLayout830.xml"/><Relationship Id="rId1" Type="http://schemas.openxmlformats.org/officeDocument/2006/relationships/slideLayout" Target="../slideLayouts/slideLayout829.xml"/><Relationship Id="rId6" Type="http://schemas.openxmlformats.org/officeDocument/2006/relationships/slideLayout" Target="../slideLayouts/slideLayout834.xml"/><Relationship Id="rId11" Type="http://schemas.openxmlformats.org/officeDocument/2006/relationships/slideLayout" Target="../slideLayouts/slideLayout839.xml"/><Relationship Id="rId5" Type="http://schemas.openxmlformats.org/officeDocument/2006/relationships/slideLayout" Target="../slideLayouts/slideLayout833.xml"/><Relationship Id="rId10" Type="http://schemas.openxmlformats.org/officeDocument/2006/relationships/slideLayout" Target="../slideLayouts/slideLayout838.xml"/><Relationship Id="rId4" Type="http://schemas.openxmlformats.org/officeDocument/2006/relationships/slideLayout" Target="../slideLayouts/slideLayout832.xml"/><Relationship Id="rId9" Type="http://schemas.openxmlformats.org/officeDocument/2006/relationships/slideLayout" Target="../slideLayouts/slideLayout837.xml"/><Relationship Id="rId14" Type="http://schemas.openxmlformats.org/officeDocument/2006/relationships/image" Target="../media/image1.wmf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8.xml"/><Relationship Id="rId13" Type="http://schemas.openxmlformats.org/officeDocument/2006/relationships/theme" Target="../theme/theme71.xml"/><Relationship Id="rId3" Type="http://schemas.openxmlformats.org/officeDocument/2006/relationships/slideLayout" Target="../slideLayouts/slideLayout843.xml"/><Relationship Id="rId7" Type="http://schemas.openxmlformats.org/officeDocument/2006/relationships/slideLayout" Target="../slideLayouts/slideLayout847.xml"/><Relationship Id="rId12" Type="http://schemas.openxmlformats.org/officeDocument/2006/relationships/slideLayout" Target="../slideLayouts/slideLayout852.xml"/><Relationship Id="rId2" Type="http://schemas.openxmlformats.org/officeDocument/2006/relationships/slideLayout" Target="../slideLayouts/slideLayout842.xml"/><Relationship Id="rId1" Type="http://schemas.openxmlformats.org/officeDocument/2006/relationships/slideLayout" Target="../slideLayouts/slideLayout841.xml"/><Relationship Id="rId6" Type="http://schemas.openxmlformats.org/officeDocument/2006/relationships/slideLayout" Target="../slideLayouts/slideLayout846.xml"/><Relationship Id="rId11" Type="http://schemas.openxmlformats.org/officeDocument/2006/relationships/slideLayout" Target="../slideLayouts/slideLayout851.xml"/><Relationship Id="rId5" Type="http://schemas.openxmlformats.org/officeDocument/2006/relationships/slideLayout" Target="../slideLayouts/slideLayout845.xml"/><Relationship Id="rId10" Type="http://schemas.openxmlformats.org/officeDocument/2006/relationships/slideLayout" Target="../slideLayouts/slideLayout850.xml"/><Relationship Id="rId4" Type="http://schemas.openxmlformats.org/officeDocument/2006/relationships/slideLayout" Target="../slideLayouts/slideLayout844.xml"/><Relationship Id="rId9" Type="http://schemas.openxmlformats.org/officeDocument/2006/relationships/slideLayout" Target="../slideLayouts/slideLayout849.xml"/><Relationship Id="rId14" Type="http://schemas.openxmlformats.org/officeDocument/2006/relationships/image" Target="../media/image1.wmf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0.xml"/><Relationship Id="rId13" Type="http://schemas.openxmlformats.org/officeDocument/2006/relationships/theme" Target="../theme/theme72.xml"/><Relationship Id="rId3" Type="http://schemas.openxmlformats.org/officeDocument/2006/relationships/slideLayout" Target="../slideLayouts/slideLayout855.xml"/><Relationship Id="rId7" Type="http://schemas.openxmlformats.org/officeDocument/2006/relationships/slideLayout" Target="../slideLayouts/slideLayout859.xml"/><Relationship Id="rId12" Type="http://schemas.openxmlformats.org/officeDocument/2006/relationships/slideLayout" Target="../slideLayouts/slideLayout864.xml"/><Relationship Id="rId2" Type="http://schemas.openxmlformats.org/officeDocument/2006/relationships/slideLayout" Target="../slideLayouts/slideLayout854.xml"/><Relationship Id="rId1" Type="http://schemas.openxmlformats.org/officeDocument/2006/relationships/slideLayout" Target="../slideLayouts/slideLayout853.xml"/><Relationship Id="rId6" Type="http://schemas.openxmlformats.org/officeDocument/2006/relationships/slideLayout" Target="../slideLayouts/slideLayout858.xml"/><Relationship Id="rId11" Type="http://schemas.openxmlformats.org/officeDocument/2006/relationships/slideLayout" Target="../slideLayouts/slideLayout863.xml"/><Relationship Id="rId5" Type="http://schemas.openxmlformats.org/officeDocument/2006/relationships/slideLayout" Target="../slideLayouts/slideLayout857.xml"/><Relationship Id="rId10" Type="http://schemas.openxmlformats.org/officeDocument/2006/relationships/slideLayout" Target="../slideLayouts/slideLayout862.xml"/><Relationship Id="rId4" Type="http://schemas.openxmlformats.org/officeDocument/2006/relationships/slideLayout" Target="../slideLayouts/slideLayout856.xml"/><Relationship Id="rId9" Type="http://schemas.openxmlformats.org/officeDocument/2006/relationships/slideLayout" Target="../slideLayouts/slideLayout861.xml"/><Relationship Id="rId14" Type="http://schemas.openxmlformats.org/officeDocument/2006/relationships/image" Target="../media/image1.wmf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2.xml"/><Relationship Id="rId13" Type="http://schemas.openxmlformats.org/officeDocument/2006/relationships/theme" Target="../theme/theme73.xml"/><Relationship Id="rId3" Type="http://schemas.openxmlformats.org/officeDocument/2006/relationships/slideLayout" Target="../slideLayouts/slideLayout867.xml"/><Relationship Id="rId7" Type="http://schemas.openxmlformats.org/officeDocument/2006/relationships/slideLayout" Target="../slideLayouts/slideLayout871.xml"/><Relationship Id="rId12" Type="http://schemas.openxmlformats.org/officeDocument/2006/relationships/slideLayout" Target="../slideLayouts/slideLayout876.xml"/><Relationship Id="rId2" Type="http://schemas.openxmlformats.org/officeDocument/2006/relationships/slideLayout" Target="../slideLayouts/slideLayout866.xml"/><Relationship Id="rId1" Type="http://schemas.openxmlformats.org/officeDocument/2006/relationships/slideLayout" Target="../slideLayouts/slideLayout865.xml"/><Relationship Id="rId6" Type="http://schemas.openxmlformats.org/officeDocument/2006/relationships/slideLayout" Target="../slideLayouts/slideLayout870.xml"/><Relationship Id="rId11" Type="http://schemas.openxmlformats.org/officeDocument/2006/relationships/slideLayout" Target="../slideLayouts/slideLayout875.xml"/><Relationship Id="rId5" Type="http://schemas.openxmlformats.org/officeDocument/2006/relationships/slideLayout" Target="../slideLayouts/slideLayout869.xml"/><Relationship Id="rId10" Type="http://schemas.openxmlformats.org/officeDocument/2006/relationships/slideLayout" Target="../slideLayouts/slideLayout874.xml"/><Relationship Id="rId4" Type="http://schemas.openxmlformats.org/officeDocument/2006/relationships/slideLayout" Target="../slideLayouts/slideLayout868.xml"/><Relationship Id="rId9" Type="http://schemas.openxmlformats.org/officeDocument/2006/relationships/slideLayout" Target="../slideLayouts/slideLayout873.xml"/><Relationship Id="rId14" Type="http://schemas.openxmlformats.org/officeDocument/2006/relationships/image" Target="../media/image1.wmf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4.xml"/><Relationship Id="rId13" Type="http://schemas.openxmlformats.org/officeDocument/2006/relationships/theme" Target="../theme/theme74.xml"/><Relationship Id="rId3" Type="http://schemas.openxmlformats.org/officeDocument/2006/relationships/slideLayout" Target="../slideLayouts/slideLayout879.xml"/><Relationship Id="rId7" Type="http://schemas.openxmlformats.org/officeDocument/2006/relationships/slideLayout" Target="../slideLayouts/slideLayout883.xml"/><Relationship Id="rId12" Type="http://schemas.openxmlformats.org/officeDocument/2006/relationships/slideLayout" Target="../slideLayouts/slideLayout888.xml"/><Relationship Id="rId2" Type="http://schemas.openxmlformats.org/officeDocument/2006/relationships/slideLayout" Target="../slideLayouts/slideLayout878.xml"/><Relationship Id="rId1" Type="http://schemas.openxmlformats.org/officeDocument/2006/relationships/slideLayout" Target="../slideLayouts/slideLayout877.xml"/><Relationship Id="rId6" Type="http://schemas.openxmlformats.org/officeDocument/2006/relationships/slideLayout" Target="../slideLayouts/slideLayout882.xml"/><Relationship Id="rId11" Type="http://schemas.openxmlformats.org/officeDocument/2006/relationships/slideLayout" Target="../slideLayouts/slideLayout887.xml"/><Relationship Id="rId5" Type="http://schemas.openxmlformats.org/officeDocument/2006/relationships/slideLayout" Target="../slideLayouts/slideLayout881.xml"/><Relationship Id="rId10" Type="http://schemas.openxmlformats.org/officeDocument/2006/relationships/slideLayout" Target="../slideLayouts/slideLayout886.xml"/><Relationship Id="rId4" Type="http://schemas.openxmlformats.org/officeDocument/2006/relationships/slideLayout" Target="../slideLayouts/slideLayout880.xml"/><Relationship Id="rId9" Type="http://schemas.openxmlformats.org/officeDocument/2006/relationships/slideLayout" Target="../slideLayouts/slideLayout885.xml"/><Relationship Id="rId14" Type="http://schemas.openxmlformats.org/officeDocument/2006/relationships/image" Target="../media/image1.wmf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6.xml"/><Relationship Id="rId13" Type="http://schemas.openxmlformats.org/officeDocument/2006/relationships/theme" Target="../theme/theme75.xml"/><Relationship Id="rId3" Type="http://schemas.openxmlformats.org/officeDocument/2006/relationships/slideLayout" Target="../slideLayouts/slideLayout891.xml"/><Relationship Id="rId7" Type="http://schemas.openxmlformats.org/officeDocument/2006/relationships/slideLayout" Target="../slideLayouts/slideLayout895.xml"/><Relationship Id="rId12" Type="http://schemas.openxmlformats.org/officeDocument/2006/relationships/slideLayout" Target="../slideLayouts/slideLayout900.xml"/><Relationship Id="rId2" Type="http://schemas.openxmlformats.org/officeDocument/2006/relationships/slideLayout" Target="../slideLayouts/slideLayout890.xml"/><Relationship Id="rId1" Type="http://schemas.openxmlformats.org/officeDocument/2006/relationships/slideLayout" Target="../slideLayouts/slideLayout889.xml"/><Relationship Id="rId6" Type="http://schemas.openxmlformats.org/officeDocument/2006/relationships/slideLayout" Target="../slideLayouts/slideLayout894.xml"/><Relationship Id="rId11" Type="http://schemas.openxmlformats.org/officeDocument/2006/relationships/slideLayout" Target="../slideLayouts/slideLayout899.xml"/><Relationship Id="rId5" Type="http://schemas.openxmlformats.org/officeDocument/2006/relationships/slideLayout" Target="../slideLayouts/slideLayout893.xml"/><Relationship Id="rId10" Type="http://schemas.openxmlformats.org/officeDocument/2006/relationships/slideLayout" Target="../slideLayouts/slideLayout898.xml"/><Relationship Id="rId4" Type="http://schemas.openxmlformats.org/officeDocument/2006/relationships/slideLayout" Target="../slideLayouts/slideLayout892.xml"/><Relationship Id="rId9" Type="http://schemas.openxmlformats.org/officeDocument/2006/relationships/slideLayout" Target="../slideLayouts/slideLayout897.xml"/><Relationship Id="rId14" Type="http://schemas.openxmlformats.org/officeDocument/2006/relationships/image" Target="../media/image1.wmf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8.xml"/><Relationship Id="rId13" Type="http://schemas.openxmlformats.org/officeDocument/2006/relationships/theme" Target="../theme/theme76.xml"/><Relationship Id="rId3" Type="http://schemas.openxmlformats.org/officeDocument/2006/relationships/slideLayout" Target="../slideLayouts/slideLayout903.xml"/><Relationship Id="rId7" Type="http://schemas.openxmlformats.org/officeDocument/2006/relationships/slideLayout" Target="../slideLayouts/slideLayout907.xml"/><Relationship Id="rId12" Type="http://schemas.openxmlformats.org/officeDocument/2006/relationships/slideLayout" Target="../slideLayouts/slideLayout912.xml"/><Relationship Id="rId2" Type="http://schemas.openxmlformats.org/officeDocument/2006/relationships/slideLayout" Target="../slideLayouts/slideLayout902.xml"/><Relationship Id="rId1" Type="http://schemas.openxmlformats.org/officeDocument/2006/relationships/slideLayout" Target="../slideLayouts/slideLayout901.xml"/><Relationship Id="rId6" Type="http://schemas.openxmlformats.org/officeDocument/2006/relationships/slideLayout" Target="../slideLayouts/slideLayout906.xml"/><Relationship Id="rId11" Type="http://schemas.openxmlformats.org/officeDocument/2006/relationships/slideLayout" Target="../slideLayouts/slideLayout911.xml"/><Relationship Id="rId5" Type="http://schemas.openxmlformats.org/officeDocument/2006/relationships/slideLayout" Target="../slideLayouts/slideLayout905.xml"/><Relationship Id="rId10" Type="http://schemas.openxmlformats.org/officeDocument/2006/relationships/slideLayout" Target="../slideLayouts/slideLayout910.xml"/><Relationship Id="rId4" Type="http://schemas.openxmlformats.org/officeDocument/2006/relationships/slideLayout" Target="../slideLayouts/slideLayout904.xml"/><Relationship Id="rId9" Type="http://schemas.openxmlformats.org/officeDocument/2006/relationships/slideLayout" Target="../slideLayouts/slideLayout909.xml"/><Relationship Id="rId14" Type="http://schemas.openxmlformats.org/officeDocument/2006/relationships/image" Target="../media/image1.wmf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0.xml"/><Relationship Id="rId13" Type="http://schemas.openxmlformats.org/officeDocument/2006/relationships/theme" Target="../theme/theme77.xml"/><Relationship Id="rId3" Type="http://schemas.openxmlformats.org/officeDocument/2006/relationships/slideLayout" Target="../slideLayouts/slideLayout915.xml"/><Relationship Id="rId7" Type="http://schemas.openxmlformats.org/officeDocument/2006/relationships/slideLayout" Target="../slideLayouts/slideLayout919.xml"/><Relationship Id="rId12" Type="http://schemas.openxmlformats.org/officeDocument/2006/relationships/slideLayout" Target="../slideLayouts/slideLayout924.xml"/><Relationship Id="rId2" Type="http://schemas.openxmlformats.org/officeDocument/2006/relationships/slideLayout" Target="../slideLayouts/slideLayout914.xml"/><Relationship Id="rId1" Type="http://schemas.openxmlformats.org/officeDocument/2006/relationships/slideLayout" Target="../slideLayouts/slideLayout913.xml"/><Relationship Id="rId6" Type="http://schemas.openxmlformats.org/officeDocument/2006/relationships/slideLayout" Target="../slideLayouts/slideLayout918.xml"/><Relationship Id="rId11" Type="http://schemas.openxmlformats.org/officeDocument/2006/relationships/slideLayout" Target="../slideLayouts/slideLayout923.xml"/><Relationship Id="rId5" Type="http://schemas.openxmlformats.org/officeDocument/2006/relationships/slideLayout" Target="../slideLayouts/slideLayout917.xml"/><Relationship Id="rId10" Type="http://schemas.openxmlformats.org/officeDocument/2006/relationships/slideLayout" Target="../slideLayouts/slideLayout922.xml"/><Relationship Id="rId4" Type="http://schemas.openxmlformats.org/officeDocument/2006/relationships/slideLayout" Target="../slideLayouts/slideLayout916.xml"/><Relationship Id="rId9" Type="http://schemas.openxmlformats.org/officeDocument/2006/relationships/slideLayout" Target="../slideLayouts/slideLayout921.xml"/><Relationship Id="rId14" Type="http://schemas.openxmlformats.org/officeDocument/2006/relationships/image" Target="../media/image1.wmf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2.xml"/><Relationship Id="rId13" Type="http://schemas.openxmlformats.org/officeDocument/2006/relationships/theme" Target="../theme/theme78.xml"/><Relationship Id="rId3" Type="http://schemas.openxmlformats.org/officeDocument/2006/relationships/slideLayout" Target="../slideLayouts/slideLayout927.xml"/><Relationship Id="rId7" Type="http://schemas.openxmlformats.org/officeDocument/2006/relationships/slideLayout" Target="../slideLayouts/slideLayout931.xml"/><Relationship Id="rId12" Type="http://schemas.openxmlformats.org/officeDocument/2006/relationships/slideLayout" Target="../slideLayouts/slideLayout936.xml"/><Relationship Id="rId2" Type="http://schemas.openxmlformats.org/officeDocument/2006/relationships/slideLayout" Target="../slideLayouts/slideLayout926.xml"/><Relationship Id="rId1" Type="http://schemas.openxmlformats.org/officeDocument/2006/relationships/slideLayout" Target="../slideLayouts/slideLayout925.xml"/><Relationship Id="rId6" Type="http://schemas.openxmlformats.org/officeDocument/2006/relationships/slideLayout" Target="../slideLayouts/slideLayout930.xml"/><Relationship Id="rId11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29.xml"/><Relationship Id="rId10" Type="http://schemas.openxmlformats.org/officeDocument/2006/relationships/slideLayout" Target="../slideLayouts/slideLayout934.xml"/><Relationship Id="rId4" Type="http://schemas.openxmlformats.org/officeDocument/2006/relationships/slideLayout" Target="../slideLayouts/slideLayout928.xml"/><Relationship Id="rId9" Type="http://schemas.openxmlformats.org/officeDocument/2006/relationships/slideLayout" Target="../slideLayouts/slideLayout933.xml"/><Relationship Id="rId14" Type="http://schemas.openxmlformats.org/officeDocument/2006/relationships/image" Target="../media/image1.wmf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4.xml"/><Relationship Id="rId13" Type="http://schemas.openxmlformats.org/officeDocument/2006/relationships/theme" Target="../theme/theme79.xml"/><Relationship Id="rId3" Type="http://schemas.openxmlformats.org/officeDocument/2006/relationships/slideLayout" Target="../slideLayouts/slideLayout939.xml"/><Relationship Id="rId7" Type="http://schemas.openxmlformats.org/officeDocument/2006/relationships/slideLayout" Target="../slideLayouts/slideLayout943.xml"/><Relationship Id="rId12" Type="http://schemas.openxmlformats.org/officeDocument/2006/relationships/slideLayout" Target="../slideLayouts/slideLayout948.xml"/><Relationship Id="rId2" Type="http://schemas.openxmlformats.org/officeDocument/2006/relationships/slideLayout" Target="../slideLayouts/slideLayout938.xml"/><Relationship Id="rId1" Type="http://schemas.openxmlformats.org/officeDocument/2006/relationships/slideLayout" Target="../slideLayouts/slideLayout937.xml"/><Relationship Id="rId6" Type="http://schemas.openxmlformats.org/officeDocument/2006/relationships/slideLayout" Target="../slideLayouts/slideLayout942.xml"/><Relationship Id="rId11" Type="http://schemas.openxmlformats.org/officeDocument/2006/relationships/slideLayout" Target="../slideLayouts/slideLayout947.xml"/><Relationship Id="rId5" Type="http://schemas.openxmlformats.org/officeDocument/2006/relationships/slideLayout" Target="../slideLayouts/slideLayout941.xml"/><Relationship Id="rId10" Type="http://schemas.openxmlformats.org/officeDocument/2006/relationships/slideLayout" Target="../slideLayouts/slideLayout946.xml"/><Relationship Id="rId4" Type="http://schemas.openxmlformats.org/officeDocument/2006/relationships/slideLayout" Target="../slideLayouts/slideLayout940.xml"/><Relationship Id="rId9" Type="http://schemas.openxmlformats.org/officeDocument/2006/relationships/slideLayout" Target="../slideLayouts/slideLayout945.xml"/><Relationship Id="rId14" Type="http://schemas.openxmlformats.org/officeDocument/2006/relationships/image" Target="../media/image1.w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wmf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6.xml"/><Relationship Id="rId13" Type="http://schemas.openxmlformats.org/officeDocument/2006/relationships/theme" Target="../theme/theme80.xml"/><Relationship Id="rId3" Type="http://schemas.openxmlformats.org/officeDocument/2006/relationships/slideLayout" Target="../slideLayouts/slideLayout951.xml"/><Relationship Id="rId7" Type="http://schemas.openxmlformats.org/officeDocument/2006/relationships/slideLayout" Target="../slideLayouts/slideLayout955.xml"/><Relationship Id="rId12" Type="http://schemas.openxmlformats.org/officeDocument/2006/relationships/slideLayout" Target="../slideLayouts/slideLayout960.xml"/><Relationship Id="rId2" Type="http://schemas.openxmlformats.org/officeDocument/2006/relationships/slideLayout" Target="../slideLayouts/slideLayout950.xml"/><Relationship Id="rId1" Type="http://schemas.openxmlformats.org/officeDocument/2006/relationships/slideLayout" Target="../slideLayouts/slideLayout949.xml"/><Relationship Id="rId6" Type="http://schemas.openxmlformats.org/officeDocument/2006/relationships/slideLayout" Target="../slideLayouts/slideLayout954.xml"/><Relationship Id="rId11" Type="http://schemas.openxmlformats.org/officeDocument/2006/relationships/slideLayout" Target="../slideLayouts/slideLayout959.xml"/><Relationship Id="rId5" Type="http://schemas.openxmlformats.org/officeDocument/2006/relationships/slideLayout" Target="../slideLayouts/slideLayout953.xml"/><Relationship Id="rId10" Type="http://schemas.openxmlformats.org/officeDocument/2006/relationships/slideLayout" Target="../slideLayouts/slideLayout958.xml"/><Relationship Id="rId4" Type="http://schemas.openxmlformats.org/officeDocument/2006/relationships/slideLayout" Target="../slideLayouts/slideLayout952.xml"/><Relationship Id="rId9" Type="http://schemas.openxmlformats.org/officeDocument/2006/relationships/slideLayout" Target="../slideLayouts/slideLayout957.xml"/><Relationship Id="rId14" Type="http://schemas.openxmlformats.org/officeDocument/2006/relationships/image" Target="../media/image1.wmf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8.xml"/><Relationship Id="rId13" Type="http://schemas.openxmlformats.org/officeDocument/2006/relationships/theme" Target="../theme/theme81.xml"/><Relationship Id="rId3" Type="http://schemas.openxmlformats.org/officeDocument/2006/relationships/slideLayout" Target="../slideLayouts/slideLayout963.xml"/><Relationship Id="rId7" Type="http://schemas.openxmlformats.org/officeDocument/2006/relationships/slideLayout" Target="../slideLayouts/slideLayout967.xml"/><Relationship Id="rId12" Type="http://schemas.openxmlformats.org/officeDocument/2006/relationships/slideLayout" Target="../slideLayouts/slideLayout972.xml"/><Relationship Id="rId2" Type="http://schemas.openxmlformats.org/officeDocument/2006/relationships/slideLayout" Target="../slideLayouts/slideLayout962.xml"/><Relationship Id="rId1" Type="http://schemas.openxmlformats.org/officeDocument/2006/relationships/slideLayout" Target="../slideLayouts/slideLayout961.xml"/><Relationship Id="rId6" Type="http://schemas.openxmlformats.org/officeDocument/2006/relationships/slideLayout" Target="../slideLayouts/slideLayout966.xml"/><Relationship Id="rId11" Type="http://schemas.openxmlformats.org/officeDocument/2006/relationships/slideLayout" Target="../slideLayouts/slideLayout971.xml"/><Relationship Id="rId5" Type="http://schemas.openxmlformats.org/officeDocument/2006/relationships/slideLayout" Target="../slideLayouts/slideLayout965.xml"/><Relationship Id="rId10" Type="http://schemas.openxmlformats.org/officeDocument/2006/relationships/slideLayout" Target="../slideLayouts/slideLayout970.xml"/><Relationship Id="rId4" Type="http://schemas.openxmlformats.org/officeDocument/2006/relationships/slideLayout" Target="../slideLayouts/slideLayout964.xml"/><Relationship Id="rId9" Type="http://schemas.openxmlformats.org/officeDocument/2006/relationships/slideLayout" Target="../slideLayouts/slideLayout969.xml"/><Relationship Id="rId14" Type="http://schemas.openxmlformats.org/officeDocument/2006/relationships/image" Target="../media/image1.wmf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0.xml"/><Relationship Id="rId13" Type="http://schemas.openxmlformats.org/officeDocument/2006/relationships/theme" Target="../theme/theme82.xml"/><Relationship Id="rId3" Type="http://schemas.openxmlformats.org/officeDocument/2006/relationships/slideLayout" Target="../slideLayouts/slideLayout975.xml"/><Relationship Id="rId7" Type="http://schemas.openxmlformats.org/officeDocument/2006/relationships/slideLayout" Target="../slideLayouts/slideLayout979.xml"/><Relationship Id="rId12" Type="http://schemas.openxmlformats.org/officeDocument/2006/relationships/slideLayout" Target="../slideLayouts/slideLayout984.xml"/><Relationship Id="rId2" Type="http://schemas.openxmlformats.org/officeDocument/2006/relationships/slideLayout" Target="../slideLayouts/slideLayout974.xml"/><Relationship Id="rId1" Type="http://schemas.openxmlformats.org/officeDocument/2006/relationships/slideLayout" Target="../slideLayouts/slideLayout973.xml"/><Relationship Id="rId6" Type="http://schemas.openxmlformats.org/officeDocument/2006/relationships/slideLayout" Target="../slideLayouts/slideLayout978.xml"/><Relationship Id="rId11" Type="http://schemas.openxmlformats.org/officeDocument/2006/relationships/slideLayout" Target="../slideLayouts/slideLayout983.xml"/><Relationship Id="rId5" Type="http://schemas.openxmlformats.org/officeDocument/2006/relationships/slideLayout" Target="../slideLayouts/slideLayout977.xml"/><Relationship Id="rId10" Type="http://schemas.openxmlformats.org/officeDocument/2006/relationships/slideLayout" Target="../slideLayouts/slideLayout982.xml"/><Relationship Id="rId4" Type="http://schemas.openxmlformats.org/officeDocument/2006/relationships/slideLayout" Target="../slideLayouts/slideLayout976.xml"/><Relationship Id="rId9" Type="http://schemas.openxmlformats.org/officeDocument/2006/relationships/slideLayout" Target="../slideLayouts/slideLayout981.xml"/><Relationship Id="rId14" Type="http://schemas.openxmlformats.org/officeDocument/2006/relationships/image" Target="../media/image1.wmf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2.xml"/><Relationship Id="rId13" Type="http://schemas.openxmlformats.org/officeDocument/2006/relationships/theme" Target="../theme/theme83.xml"/><Relationship Id="rId3" Type="http://schemas.openxmlformats.org/officeDocument/2006/relationships/slideLayout" Target="../slideLayouts/slideLayout987.xml"/><Relationship Id="rId7" Type="http://schemas.openxmlformats.org/officeDocument/2006/relationships/slideLayout" Target="../slideLayouts/slideLayout991.xml"/><Relationship Id="rId12" Type="http://schemas.openxmlformats.org/officeDocument/2006/relationships/slideLayout" Target="../slideLayouts/slideLayout996.xml"/><Relationship Id="rId2" Type="http://schemas.openxmlformats.org/officeDocument/2006/relationships/slideLayout" Target="../slideLayouts/slideLayout986.xml"/><Relationship Id="rId1" Type="http://schemas.openxmlformats.org/officeDocument/2006/relationships/slideLayout" Target="../slideLayouts/slideLayout985.xml"/><Relationship Id="rId6" Type="http://schemas.openxmlformats.org/officeDocument/2006/relationships/slideLayout" Target="../slideLayouts/slideLayout990.xml"/><Relationship Id="rId11" Type="http://schemas.openxmlformats.org/officeDocument/2006/relationships/slideLayout" Target="../slideLayouts/slideLayout995.xml"/><Relationship Id="rId5" Type="http://schemas.openxmlformats.org/officeDocument/2006/relationships/slideLayout" Target="../slideLayouts/slideLayout989.xml"/><Relationship Id="rId10" Type="http://schemas.openxmlformats.org/officeDocument/2006/relationships/slideLayout" Target="../slideLayouts/slideLayout994.xml"/><Relationship Id="rId4" Type="http://schemas.openxmlformats.org/officeDocument/2006/relationships/slideLayout" Target="../slideLayouts/slideLayout988.xml"/><Relationship Id="rId9" Type="http://schemas.openxmlformats.org/officeDocument/2006/relationships/slideLayout" Target="../slideLayouts/slideLayout993.xml"/><Relationship Id="rId14" Type="http://schemas.openxmlformats.org/officeDocument/2006/relationships/image" Target="../media/image1.wmf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4.xml"/><Relationship Id="rId13" Type="http://schemas.openxmlformats.org/officeDocument/2006/relationships/theme" Target="../theme/theme84.xml"/><Relationship Id="rId3" Type="http://schemas.openxmlformats.org/officeDocument/2006/relationships/slideLayout" Target="../slideLayouts/slideLayout999.xml"/><Relationship Id="rId7" Type="http://schemas.openxmlformats.org/officeDocument/2006/relationships/slideLayout" Target="../slideLayouts/slideLayout1003.xml"/><Relationship Id="rId12" Type="http://schemas.openxmlformats.org/officeDocument/2006/relationships/slideLayout" Target="../slideLayouts/slideLayout1008.xml"/><Relationship Id="rId2" Type="http://schemas.openxmlformats.org/officeDocument/2006/relationships/slideLayout" Target="../slideLayouts/slideLayout998.xml"/><Relationship Id="rId1" Type="http://schemas.openxmlformats.org/officeDocument/2006/relationships/slideLayout" Target="../slideLayouts/slideLayout997.xml"/><Relationship Id="rId6" Type="http://schemas.openxmlformats.org/officeDocument/2006/relationships/slideLayout" Target="../slideLayouts/slideLayout1002.xml"/><Relationship Id="rId11" Type="http://schemas.openxmlformats.org/officeDocument/2006/relationships/slideLayout" Target="../slideLayouts/slideLayout1007.xml"/><Relationship Id="rId5" Type="http://schemas.openxmlformats.org/officeDocument/2006/relationships/slideLayout" Target="../slideLayouts/slideLayout1001.xml"/><Relationship Id="rId10" Type="http://schemas.openxmlformats.org/officeDocument/2006/relationships/slideLayout" Target="../slideLayouts/slideLayout1006.xml"/><Relationship Id="rId4" Type="http://schemas.openxmlformats.org/officeDocument/2006/relationships/slideLayout" Target="../slideLayouts/slideLayout1000.xml"/><Relationship Id="rId9" Type="http://schemas.openxmlformats.org/officeDocument/2006/relationships/slideLayout" Target="../slideLayouts/slideLayout1005.xml"/><Relationship Id="rId14" Type="http://schemas.openxmlformats.org/officeDocument/2006/relationships/image" Target="../media/image1.wmf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6.xml"/><Relationship Id="rId13" Type="http://schemas.openxmlformats.org/officeDocument/2006/relationships/theme" Target="../theme/theme85.xml"/><Relationship Id="rId3" Type="http://schemas.openxmlformats.org/officeDocument/2006/relationships/slideLayout" Target="../slideLayouts/slideLayout1011.xml"/><Relationship Id="rId7" Type="http://schemas.openxmlformats.org/officeDocument/2006/relationships/slideLayout" Target="../slideLayouts/slideLayout1015.xml"/><Relationship Id="rId12" Type="http://schemas.openxmlformats.org/officeDocument/2006/relationships/slideLayout" Target="../slideLayouts/slideLayout1020.xml"/><Relationship Id="rId2" Type="http://schemas.openxmlformats.org/officeDocument/2006/relationships/slideLayout" Target="../slideLayouts/slideLayout1010.xml"/><Relationship Id="rId1" Type="http://schemas.openxmlformats.org/officeDocument/2006/relationships/slideLayout" Target="../slideLayouts/slideLayout1009.xml"/><Relationship Id="rId6" Type="http://schemas.openxmlformats.org/officeDocument/2006/relationships/slideLayout" Target="../slideLayouts/slideLayout1014.xml"/><Relationship Id="rId11" Type="http://schemas.openxmlformats.org/officeDocument/2006/relationships/slideLayout" Target="../slideLayouts/slideLayout1019.xml"/><Relationship Id="rId5" Type="http://schemas.openxmlformats.org/officeDocument/2006/relationships/slideLayout" Target="../slideLayouts/slideLayout1013.xml"/><Relationship Id="rId10" Type="http://schemas.openxmlformats.org/officeDocument/2006/relationships/slideLayout" Target="../slideLayouts/slideLayout1018.xml"/><Relationship Id="rId4" Type="http://schemas.openxmlformats.org/officeDocument/2006/relationships/slideLayout" Target="../slideLayouts/slideLayout1012.xml"/><Relationship Id="rId9" Type="http://schemas.openxmlformats.org/officeDocument/2006/relationships/slideLayout" Target="../slideLayouts/slideLayout1017.xml"/><Relationship Id="rId14" Type="http://schemas.openxmlformats.org/officeDocument/2006/relationships/image" Target="../media/image1.wmf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8.xml"/><Relationship Id="rId13" Type="http://schemas.openxmlformats.org/officeDocument/2006/relationships/theme" Target="../theme/theme86.xml"/><Relationship Id="rId3" Type="http://schemas.openxmlformats.org/officeDocument/2006/relationships/slideLayout" Target="../slideLayouts/slideLayout1023.xml"/><Relationship Id="rId7" Type="http://schemas.openxmlformats.org/officeDocument/2006/relationships/slideLayout" Target="../slideLayouts/slideLayout1027.xml"/><Relationship Id="rId12" Type="http://schemas.openxmlformats.org/officeDocument/2006/relationships/slideLayout" Target="../slideLayouts/slideLayout1032.xml"/><Relationship Id="rId2" Type="http://schemas.openxmlformats.org/officeDocument/2006/relationships/slideLayout" Target="../slideLayouts/slideLayout1022.xml"/><Relationship Id="rId1" Type="http://schemas.openxmlformats.org/officeDocument/2006/relationships/slideLayout" Target="../slideLayouts/slideLayout1021.xml"/><Relationship Id="rId6" Type="http://schemas.openxmlformats.org/officeDocument/2006/relationships/slideLayout" Target="../slideLayouts/slideLayout1026.xml"/><Relationship Id="rId11" Type="http://schemas.openxmlformats.org/officeDocument/2006/relationships/slideLayout" Target="../slideLayouts/slideLayout1031.xml"/><Relationship Id="rId5" Type="http://schemas.openxmlformats.org/officeDocument/2006/relationships/slideLayout" Target="../slideLayouts/slideLayout1025.xml"/><Relationship Id="rId10" Type="http://schemas.openxmlformats.org/officeDocument/2006/relationships/slideLayout" Target="../slideLayouts/slideLayout1030.xml"/><Relationship Id="rId4" Type="http://schemas.openxmlformats.org/officeDocument/2006/relationships/slideLayout" Target="../slideLayouts/slideLayout1024.xml"/><Relationship Id="rId9" Type="http://schemas.openxmlformats.org/officeDocument/2006/relationships/slideLayout" Target="../slideLayouts/slideLayout1029.xml"/><Relationship Id="rId14" Type="http://schemas.openxmlformats.org/officeDocument/2006/relationships/image" Target="../media/image1.wmf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0.xml"/><Relationship Id="rId13" Type="http://schemas.openxmlformats.org/officeDocument/2006/relationships/theme" Target="../theme/theme87.xml"/><Relationship Id="rId3" Type="http://schemas.openxmlformats.org/officeDocument/2006/relationships/slideLayout" Target="../slideLayouts/slideLayout1035.xml"/><Relationship Id="rId7" Type="http://schemas.openxmlformats.org/officeDocument/2006/relationships/slideLayout" Target="../slideLayouts/slideLayout1039.xml"/><Relationship Id="rId12" Type="http://schemas.openxmlformats.org/officeDocument/2006/relationships/slideLayout" Target="../slideLayouts/slideLayout1044.xml"/><Relationship Id="rId2" Type="http://schemas.openxmlformats.org/officeDocument/2006/relationships/slideLayout" Target="../slideLayouts/slideLayout1034.xml"/><Relationship Id="rId1" Type="http://schemas.openxmlformats.org/officeDocument/2006/relationships/slideLayout" Target="../slideLayouts/slideLayout1033.xml"/><Relationship Id="rId6" Type="http://schemas.openxmlformats.org/officeDocument/2006/relationships/slideLayout" Target="../slideLayouts/slideLayout1038.xml"/><Relationship Id="rId11" Type="http://schemas.openxmlformats.org/officeDocument/2006/relationships/slideLayout" Target="../slideLayouts/slideLayout1043.xml"/><Relationship Id="rId5" Type="http://schemas.openxmlformats.org/officeDocument/2006/relationships/slideLayout" Target="../slideLayouts/slideLayout1037.xml"/><Relationship Id="rId10" Type="http://schemas.openxmlformats.org/officeDocument/2006/relationships/slideLayout" Target="../slideLayouts/slideLayout1042.xml"/><Relationship Id="rId4" Type="http://schemas.openxmlformats.org/officeDocument/2006/relationships/slideLayout" Target="../slideLayouts/slideLayout1036.xml"/><Relationship Id="rId9" Type="http://schemas.openxmlformats.org/officeDocument/2006/relationships/slideLayout" Target="../slideLayouts/slideLayout1041.xml"/><Relationship Id="rId14" Type="http://schemas.openxmlformats.org/officeDocument/2006/relationships/image" Target="../media/image1.wmf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2.xml"/><Relationship Id="rId13" Type="http://schemas.openxmlformats.org/officeDocument/2006/relationships/theme" Target="../theme/theme88.xml"/><Relationship Id="rId3" Type="http://schemas.openxmlformats.org/officeDocument/2006/relationships/slideLayout" Target="../slideLayouts/slideLayout1047.xml"/><Relationship Id="rId7" Type="http://schemas.openxmlformats.org/officeDocument/2006/relationships/slideLayout" Target="../slideLayouts/slideLayout1051.xml"/><Relationship Id="rId12" Type="http://schemas.openxmlformats.org/officeDocument/2006/relationships/slideLayout" Target="../slideLayouts/slideLayout1056.xml"/><Relationship Id="rId2" Type="http://schemas.openxmlformats.org/officeDocument/2006/relationships/slideLayout" Target="../slideLayouts/slideLayout1046.xml"/><Relationship Id="rId1" Type="http://schemas.openxmlformats.org/officeDocument/2006/relationships/slideLayout" Target="../slideLayouts/slideLayout1045.xml"/><Relationship Id="rId6" Type="http://schemas.openxmlformats.org/officeDocument/2006/relationships/slideLayout" Target="../slideLayouts/slideLayout1050.xml"/><Relationship Id="rId11" Type="http://schemas.openxmlformats.org/officeDocument/2006/relationships/slideLayout" Target="../slideLayouts/slideLayout1055.xml"/><Relationship Id="rId5" Type="http://schemas.openxmlformats.org/officeDocument/2006/relationships/slideLayout" Target="../slideLayouts/slideLayout1049.xml"/><Relationship Id="rId10" Type="http://schemas.openxmlformats.org/officeDocument/2006/relationships/slideLayout" Target="../slideLayouts/slideLayout1054.xml"/><Relationship Id="rId4" Type="http://schemas.openxmlformats.org/officeDocument/2006/relationships/slideLayout" Target="../slideLayouts/slideLayout1048.xml"/><Relationship Id="rId9" Type="http://schemas.openxmlformats.org/officeDocument/2006/relationships/slideLayout" Target="../slideLayouts/slideLayout1053.xml"/><Relationship Id="rId14" Type="http://schemas.openxmlformats.org/officeDocument/2006/relationships/image" Target="../media/image1.wmf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4.xml"/><Relationship Id="rId13" Type="http://schemas.openxmlformats.org/officeDocument/2006/relationships/theme" Target="../theme/theme89.xml"/><Relationship Id="rId3" Type="http://schemas.openxmlformats.org/officeDocument/2006/relationships/slideLayout" Target="../slideLayouts/slideLayout1059.xml"/><Relationship Id="rId7" Type="http://schemas.openxmlformats.org/officeDocument/2006/relationships/slideLayout" Target="../slideLayouts/slideLayout1063.xml"/><Relationship Id="rId12" Type="http://schemas.openxmlformats.org/officeDocument/2006/relationships/slideLayout" Target="../slideLayouts/slideLayout1068.xml"/><Relationship Id="rId2" Type="http://schemas.openxmlformats.org/officeDocument/2006/relationships/slideLayout" Target="../slideLayouts/slideLayout1058.xml"/><Relationship Id="rId1" Type="http://schemas.openxmlformats.org/officeDocument/2006/relationships/slideLayout" Target="../slideLayouts/slideLayout1057.xml"/><Relationship Id="rId6" Type="http://schemas.openxmlformats.org/officeDocument/2006/relationships/slideLayout" Target="../slideLayouts/slideLayout1062.xml"/><Relationship Id="rId11" Type="http://schemas.openxmlformats.org/officeDocument/2006/relationships/slideLayout" Target="../slideLayouts/slideLayout1067.xml"/><Relationship Id="rId5" Type="http://schemas.openxmlformats.org/officeDocument/2006/relationships/slideLayout" Target="../slideLayouts/slideLayout1061.xml"/><Relationship Id="rId10" Type="http://schemas.openxmlformats.org/officeDocument/2006/relationships/slideLayout" Target="../slideLayouts/slideLayout1066.xml"/><Relationship Id="rId4" Type="http://schemas.openxmlformats.org/officeDocument/2006/relationships/slideLayout" Target="../slideLayouts/slideLayout1060.xml"/><Relationship Id="rId9" Type="http://schemas.openxmlformats.org/officeDocument/2006/relationships/slideLayout" Target="../slideLayouts/slideLayout1065.xml"/><Relationship Id="rId14" Type="http://schemas.openxmlformats.org/officeDocument/2006/relationships/image" Target="../media/image1.w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wmf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6.xml"/><Relationship Id="rId13" Type="http://schemas.openxmlformats.org/officeDocument/2006/relationships/theme" Target="../theme/theme90.xml"/><Relationship Id="rId3" Type="http://schemas.openxmlformats.org/officeDocument/2006/relationships/slideLayout" Target="../slideLayouts/slideLayout1071.xml"/><Relationship Id="rId7" Type="http://schemas.openxmlformats.org/officeDocument/2006/relationships/slideLayout" Target="../slideLayouts/slideLayout1075.xml"/><Relationship Id="rId12" Type="http://schemas.openxmlformats.org/officeDocument/2006/relationships/slideLayout" Target="../slideLayouts/slideLayout1080.xml"/><Relationship Id="rId2" Type="http://schemas.openxmlformats.org/officeDocument/2006/relationships/slideLayout" Target="../slideLayouts/slideLayout1070.xml"/><Relationship Id="rId1" Type="http://schemas.openxmlformats.org/officeDocument/2006/relationships/slideLayout" Target="../slideLayouts/slideLayout1069.xml"/><Relationship Id="rId6" Type="http://schemas.openxmlformats.org/officeDocument/2006/relationships/slideLayout" Target="../slideLayouts/slideLayout1074.xml"/><Relationship Id="rId11" Type="http://schemas.openxmlformats.org/officeDocument/2006/relationships/slideLayout" Target="../slideLayouts/slideLayout1079.xml"/><Relationship Id="rId5" Type="http://schemas.openxmlformats.org/officeDocument/2006/relationships/slideLayout" Target="../slideLayouts/slideLayout1073.xml"/><Relationship Id="rId10" Type="http://schemas.openxmlformats.org/officeDocument/2006/relationships/slideLayout" Target="../slideLayouts/slideLayout1078.xml"/><Relationship Id="rId4" Type="http://schemas.openxmlformats.org/officeDocument/2006/relationships/slideLayout" Target="../slideLayouts/slideLayout1072.xml"/><Relationship Id="rId9" Type="http://schemas.openxmlformats.org/officeDocument/2006/relationships/slideLayout" Target="../slideLayouts/slideLayout1077.xml"/><Relationship Id="rId14" Type="http://schemas.openxmlformats.org/officeDocument/2006/relationships/image" Target="../media/image1.wmf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8.xml"/><Relationship Id="rId13" Type="http://schemas.openxmlformats.org/officeDocument/2006/relationships/theme" Target="../theme/theme91.xml"/><Relationship Id="rId3" Type="http://schemas.openxmlformats.org/officeDocument/2006/relationships/slideLayout" Target="../slideLayouts/slideLayout1083.xml"/><Relationship Id="rId7" Type="http://schemas.openxmlformats.org/officeDocument/2006/relationships/slideLayout" Target="../slideLayouts/slideLayout1087.xml"/><Relationship Id="rId12" Type="http://schemas.openxmlformats.org/officeDocument/2006/relationships/slideLayout" Target="../slideLayouts/slideLayout1092.xml"/><Relationship Id="rId2" Type="http://schemas.openxmlformats.org/officeDocument/2006/relationships/slideLayout" Target="../slideLayouts/slideLayout1082.xml"/><Relationship Id="rId1" Type="http://schemas.openxmlformats.org/officeDocument/2006/relationships/slideLayout" Target="../slideLayouts/slideLayout1081.xml"/><Relationship Id="rId6" Type="http://schemas.openxmlformats.org/officeDocument/2006/relationships/slideLayout" Target="../slideLayouts/slideLayout1086.xml"/><Relationship Id="rId11" Type="http://schemas.openxmlformats.org/officeDocument/2006/relationships/slideLayout" Target="../slideLayouts/slideLayout1091.xml"/><Relationship Id="rId5" Type="http://schemas.openxmlformats.org/officeDocument/2006/relationships/slideLayout" Target="../slideLayouts/slideLayout1085.xml"/><Relationship Id="rId10" Type="http://schemas.openxmlformats.org/officeDocument/2006/relationships/slideLayout" Target="../slideLayouts/slideLayout1090.xml"/><Relationship Id="rId4" Type="http://schemas.openxmlformats.org/officeDocument/2006/relationships/slideLayout" Target="../slideLayouts/slideLayout1084.xml"/><Relationship Id="rId9" Type="http://schemas.openxmlformats.org/officeDocument/2006/relationships/slideLayout" Target="../slideLayouts/slideLayout1089.xml"/><Relationship Id="rId14" Type="http://schemas.openxmlformats.org/officeDocument/2006/relationships/image" Target="../media/image1.wmf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0.xml"/><Relationship Id="rId13" Type="http://schemas.openxmlformats.org/officeDocument/2006/relationships/theme" Target="../theme/theme92.xml"/><Relationship Id="rId3" Type="http://schemas.openxmlformats.org/officeDocument/2006/relationships/slideLayout" Target="../slideLayouts/slideLayout1095.xml"/><Relationship Id="rId7" Type="http://schemas.openxmlformats.org/officeDocument/2006/relationships/slideLayout" Target="../slideLayouts/slideLayout1099.xml"/><Relationship Id="rId12" Type="http://schemas.openxmlformats.org/officeDocument/2006/relationships/slideLayout" Target="../slideLayouts/slideLayout1104.xml"/><Relationship Id="rId2" Type="http://schemas.openxmlformats.org/officeDocument/2006/relationships/slideLayout" Target="../slideLayouts/slideLayout1094.xml"/><Relationship Id="rId1" Type="http://schemas.openxmlformats.org/officeDocument/2006/relationships/slideLayout" Target="../slideLayouts/slideLayout1093.xml"/><Relationship Id="rId6" Type="http://schemas.openxmlformats.org/officeDocument/2006/relationships/slideLayout" Target="../slideLayouts/slideLayout1098.xml"/><Relationship Id="rId11" Type="http://schemas.openxmlformats.org/officeDocument/2006/relationships/slideLayout" Target="../slideLayouts/slideLayout1103.xml"/><Relationship Id="rId5" Type="http://schemas.openxmlformats.org/officeDocument/2006/relationships/slideLayout" Target="../slideLayouts/slideLayout1097.xml"/><Relationship Id="rId10" Type="http://schemas.openxmlformats.org/officeDocument/2006/relationships/slideLayout" Target="../slideLayouts/slideLayout1102.xml"/><Relationship Id="rId4" Type="http://schemas.openxmlformats.org/officeDocument/2006/relationships/slideLayout" Target="../slideLayouts/slideLayout1096.xml"/><Relationship Id="rId9" Type="http://schemas.openxmlformats.org/officeDocument/2006/relationships/slideLayout" Target="../slideLayouts/slideLayout1101.xml"/><Relationship Id="rId14" Type="http://schemas.openxmlformats.org/officeDocument/2006/relationships/image" Target="../media/image1.wmf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2.xml"/><Relationship Id="rId13" Type="http://schemas.openxmlformats.org/officeDocument/2006/relationships/theme" Target="../theme/theme93.xml"/><Relationship Id="rId3" Type="http://schemas.openxmlformats.org/officeDocument/2006/relationships/slideLayout" Target="../slideLayouts/slideLayout1107.xml"/><Relationship Id="rId7" Type="http://schemas.openxmlformats.org/officeDocument/2006/relationships/slideLayout" Target="../slideLayouts/slideLayout1111.xml"/><Relationship Id="rId12" Type="http://schemas.openxmlformats.org/officeDocument/2006/relationships/slideLayout" Target="../slideLayouts/slideLayout1116.xml"/><Relationship Id="rId2" Type="http://schemas.openxmlformats.org/officeDocument/2006/relationships/slideLayout" Target="../slideLayouts/slideLayout1106.xml"/><Relationship Id="rId1" Type="http://schemas.openxmlformats.org/officeDocument/2006/relationships/slideLayout" Target="../slideLayouts/slideLayout1105.xml"/><Relationship Id="rId6" Type="http://schemas.openxmlformats.org/officeDocument/2006/relationships/slideLayout" Target="../slideLayouts/slideLayout1110.xml"/><Relationship Id="rId11" Type="http://schemas.openxmlformats.org/officeDocument/2006/relationships/slideLayout" Target="../slideLayouts/slideLayout1115.xml"/><Relationship Id="rId5" Type="http://schemas.openxmlformats.org/officeDocument/2006/relationships/slideLayout" Target="../slideLayouts/slideLayout1109.xml"/><Relationship Id="rId10" Type="http://schemas.openxmlformats.org/officeDocument/2006/relationships/slideLayout" Target="../slideLayouts/slideLayout1114.xml"/><Relationship Id="rId4" Type="http://schemas.openxmlformats.org/officeDocument/2006/relationships/slideLayout" Target="../slideLayouts/slideLayout1108.xml"/><Relationship Id="rId9" Type="http://schemas.openxmlformats.org/officeDocument/2006/relationships/slideLayout" Target="../slideLayouts/slideLayout1113.xml"/><Relationship Id="rId14" Type="http://schemas.openxmlformats.org/officeDocument/2006/relationships/image" Target="../media/image1.wmf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4.xml"/><Relationship Id="rId13" Type="http://schemas.openxmlformats.org/officeDocument/2006/relationships/theme" Target="../theme/theme94.xml"/><Relationship Id="rId3" Type="http://schemas.openxmlformats.org/officeDocument/2006/relationships/slideLayout" Target="../slideLayouts/slideLayout1119.xml"/><Relationship Id="rId7" Type="http://schemas.openxmlformats.org/officeDocument/2006/relationships/slideLayout" Target="../slideLayouts/slideLayout1123.xml"/><Relationship Id="rId12" Type="http://schemas.openxmlformats.org/officeDocument/2006/relationships/slideLayout" Target="../slideLayouts/slideLayout1128.xml"/><Relationship Id="rId2" Type="http://schemas.openxmlformats.org/officeDocument/2006/relationships/slideLayout" Target="../slideLayouts/slideLayout1118.xml"/><Relationship Id="rId1" Type="http://schemas.openxmlformats.org/officeDocument/2006/relationships/slideLayout" Target="../slideLayouts/slideLayout1117.xml"/><Relationship Id="rId6" Type="http://schemas.openxmlformats.org/officeDocument/2006/relationships/slideLayout" Target="../slideLayouts/slideLayout1122.xml"/><Relationship Id="rId11" Type="http://schemas.openxmlformats.org/officeDocument/2006/relationships/slideLayout" Target="../slideLayouts/slideLayout1127.xml"/><Relationship Id="rId5" Type="http://schemas.openxmlformats.org/officeDocument/2006/relationships/slideLayout" Target="../slideLayouts/slideLayout1121.xml"/><Relationship Id="rId10" Type="http://schemas.openxmlformats.org/officeDocument/2006/relationships/slideLayout" Target="../slideLayouts/slideLayout1126.xml"/><Relationship Id="rId4" Type="http://schemas.openxmlformats.org/officeDocument/2006/relationships/slideLayout" Target="../slideLayouts/slideLayout1120.xml"/><Relationship Id="rId9" Type="http://schemas.openxmlformats.org/officeDocument/2006/relationships/slideLayout" Target="../slideLayouts/slideLayout1125.xml"/><Relationship Id="rId14" Type="http://schemas.openxmlformats.org/officeDocument/2006/relationships/image" Target="../media/image1.wmf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6.xml"/><Relationship Id="rId13" Type="http://schemas.openxmlformats.org/officeDocument/2006/relationships/theme" Target="../theme/theme95.xml"/><Relationship Id="rId3" Type="http://schemas.openxmlformats.org/officeDocument/2006/relationships/slideLayout" Target="../slideLayouts/slideLayout1131.xml"/><Relationship Id="rId7" Type="http://schemas.openxmlformats.org/officeDocument/2006/relationships/slideLayout" Target="../slideLayouts/slideLayout1135.xml"/><Relationship Id="rId12" Type="http://schemas.openxmlformats.org/officeDocument/2006/relationships/slideLayout" Target="../slideLayouts/slideLayout1140.xml"/><Relationship Id="rId2" Type="http://schemas.openxmlformats.org/officeDocument/2006/relationships/slideLayout" Target="../slideLayouts/slideLayout1130.xml"/><Relationship Id="rId1" Type="http://schemas.openxmlformats.org/officeDocument/2006/relationships/slideLayout" Target="../slideLayouts/slideLayout1129.xml"/><Relationship Id="rId6" Type="http://schemas.openxmlformats.org/officeDocument/2006/relationships/slideLayout" Target="../slideLayouts/slideLayout1134.xml"/><Relationship Id="rId11" Type="http://schemas.openxmlformats.org/officeDocument/2006/relationships/slideLayout" Target="../slideLayouts/slideLayout1139.xml"/><Relationship Id="rId5" Type="http://schemas.openxmlformats.org/officeDocument/2006/relationships/slideLayout" Target="../slideLayouts/slideLayout1133.xml"/><Relationship Id="rId10" Type="http://schemas.openxmlformats.org/officeDocument/2006/relationships/slideLayout" Target="../slideLayouts/slideLayout1138.xml"/><Relationship Id="rId4" Type="http://schemas.openxmlformats.org/officeDocument/2006/relationships/slideLayout" Target="../slideLayouts/slideLayout1132.xml"/><Relationship Id="rId9" Type="http://schemas.openxmlformats.org/officeDocument/2006/relationships/slideLayout" Target="../slideLayouts/slideLayout1137.xml"/><Relationship Id="rId14" Type="http://schemas.openxmlformats.org/officeDocument/2006/relationships/image" Target="../media/image1.wmf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8.xml"/><Relationship Id="rId13" Type="http://schemas.openxmlformats.org/officeDocument/2006/relationships/theme" Target="../theme/theme96.xml"/><Relationship Id="rId3" Type="http://schemas.openxmlformats.org/officeDocument/2006/relationships/slideLayout" Target="../slideLayouts/slideLayout1143.xml"/><Relationship Id="rId7" Type="http://schemas.openxmlformats.org/officeDocument/2006/relationships/slideLayout" Target="../slideLayouts/slideLayout1147.xml"/><Relationship Id="rId12" Type="http://schemas.openxmlformats.org/officeDocument/2006/relationships/slideLayout" Target="../slideLayouts/slideLayout1152.xml"/><Relationship Id="rId2" Type="http://schemas.openxmlformats.org/officeDocument/2006/relationships/slideLayout" Target="../slideLayouts/slideLayout1142.xml"/><Relationship Id="rId1" Type="http://schemas.openxmlformats.org/officeDocument/2006/relationships/slideLayout" Target="../slideLayouts/slideLayout1141.xml"/><Relationship Id="rId6" Type="http://schemas.openxmlformats.org/officeDocument/2006/relationships/slideLayout" Target="../slideLayouts/slideLayout1146.xml"/><Relationship Id="rId11" Type="http://schemas.openxmlformats.org/officeDocument/2006/relationships/slideLayout" Target="../slideLayouts/slideLayout1151.xml"/><Relationship Id="rId5" Type="http://schemas.openxmlformats.org/officeDocument/2006/relationships/slideLayout" Target="../slideLayouts/slideLayout1145.xml"/><Relationship Id="rId10" Type="http://schemas.openxmlformats.org/officeDocument/2006/relationships/slideLayout" Target="../slideLayouts/slideLayout1150.xml"/><Relationship Id="rId4" Type="http://schemas.openxmlformats.org/officeDocument/2006/relationships/slideLayout" Target="../slideLayouts/slideLayout1144.xml"/><Relationship Id="rId9" Type="http://schemas.openxmlformats.org/officeDocument/2006/relationships/slideLayout" Target="../slideLayouts/slideLayout1149.xml"/><Relationship Id="rId14" Type="http://schemas.openxmlformats.org/officeDocument/2006/relationships/image" Target="../media/image1.wmf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0.xml"/><Relationship Id="rId13" Type="http://schemas.openxmlformats.org/officeDocument/2006/relationships/theme" Target="../theme/theme97.xml"/><Relationship Id="rId3" Type="http://schemas.openxmlformats.org/officeDocument/2006/relationships/slideLayout" Target="../slideLayouts/slideLayout1155.xml"/><Relationship Id="rId7" Type="http://schemas.openxmlformats.org/officeDocument/2006/relationships/slideLayout" Target="../slideLayouts/slideLayout1159.xml"/><Relationship Id="rId12" Type="http://schemas.openxmlformats.org/officeDocument/2006/relationships/slideLayout" Target="../slideLayouts/slideLayout1164.xml"/><Relationship Id="rId2" Type="http://schemas.openxmlformats.org/officeDocument/2006/relationships/slideLayout" Target="../slideLayouts/slideLayout1154.xml"/><Relationship Id="rId1" Type="http://schemas.openxmlformats.org/officeDocument/2006/relationships/slideLayout" Target="../slideLayouts/slideLayout1153.xml"/><Relationship Id="rId6" Type="http://schemas.openxmlformats.org/officeDocument/2006/relationships/slideLayout" Target="../slideLayouts/slideLayout1158.xml"/><Relationship Id="rId11" Type="http://schemas.openxmlformats.org/officeDocument/2006/relationships/slideLayout" Target="../slideLayouts/slideLayout1163.xml"/><Relationship Id="rId5" Type="http://schemas.openxmlformats.org/officeDocument/2006/relationships/slideLayout" Target="../slideLayouts/slideLayout1157.xml"/><Relationship Id="rId10" Type="http://schemas.openxmlformats.org/officeDocument/2006/relationships/slideLayout" Target="../slideLayouts/slideLayout1162.xml"/><Relationship Id="rId4" Type="http://schemas.openxmlformats.org/officeDocument/2006/relationships/slideLayout" Target="../slideLayouts/slideLayout1156.xml"/><Relationship Id="rId9" Type="http://schemas.openxmlformats.org/officeDocument/2006/relationships/slideLayout" Target="../slideLayouts/slideLayout1161.xml"/><Relationship Id="rId14" Type="http://schemas.openxmlformats.org/officeDocument/2006/relationships/image" Target="../media/image1.wmf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2.xml"/><Relationship Id="rId13" Type="http://schemas.openxmlformats.org/officeDocument/2006/relationships/theme" Target="../theme/theme98.xml"/><Relationship Id="rId3" Type="http://schemas.openxmlformats.org/officeDocument/2006/relationships/slideLayout" Target="../slideLayouts/slideLayout1167.xml"/><Relationship Id="rId7" Type="http://schemas.openxmlformats.org/officeDocument/2006/relationships/slideLayout" Target="../slideLayouts/slideLayout1171.xml"/><Relationship Id="rId12" Type="http://schemas.openxmlformats.org/officeDocument/2006/relationships/slideLayout" Target="../slideLayouts/slideLayout1176.xml"/><Relationship Id="rId2" Type="http://schemas.openxmlformats.org/officeDocument/2006/relationships/slideLayout" Target="../slideLayouts/slideLayout1166.xml"/><Relationship Id="rId1" Type="http://schemas.openxmlformats.org/officeDocument/2006/relationships/slideLayout" Target="../slideLayouts/slideLayout1165.xml"/><Relationship Id="rId6" Type="http://schemas.openxmlformats.org/officeDocument/2006/relationships/slideLayout" Target="../slideLayouts/slideLayout1170.xml"/><Relationship Id="rId11" Type="http://schemas.openxmlformats.org/officeDocument/2006/relationships/slideLayout" Target="../slideLayouts/slideLayout1175.xml"/><Relationship Id="rId5" Type="http://schemas.openxmlformats.org/officeDocument/2006/relationships/slideLayout" Target="../slideLayouts/slideLayout1169.xml"/><Relationship Id="rId10" Type="http://schemas.openxmlformats.org/officeDocument/2006/relationships/slideLayout" Target="../slideLayouts/slideLayout1174.xml"/><Relationship Id="rId4" Type="http://schemas.openxmlformats.org/officeDocument/2006/relationships/slideLayout" Target="../slideLayouts/slideLayout1168.xml"/><Relationship Id="rId9" Type="http://schemas.openxmlformats.org/officeDocument/2006/relationships/slideLayout" Target="../slideLayouts/slideLayout1173.xml"/><Relationship Id="rId14" Type="http://schemas.openxmlformats.org/officeDocument/2006/relationships/image" Target="../media/image1.wmf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4.xml"/><Relationship Id="rId13" Type="http://schemas.openxmlformats.org/officeDocument/2006/relationships/theme" Target="../theme/theme99.xml"/><Relationship Id="rId3" Type="http://schemas.openxmlformats.org/officeDocument/2006/relationships/slideLayout" Target="../slideLayouts/slideLayout1179.xml"/><Relationship Id="rId7" Type="http://schemas.openxmlformats.org/officeDocument/2006/relationships/slideLayout" Target="../slideLayouts/slideLayout1183.xml"/><Relationship Id="rId12" Type="http://schemas.openxmlformats.org/officeDocument/2006/relationships/slideLayout" Target="../slideLayouts/slideLayout1188.xml"/><Relationship Id="rId2" Type="http://schemas.openxmlformats.org/officeDocument/2006/relationships/slideLayout" Target="../slideLayouts/slideLayout1178.xml"/><Relationship Id="rId1" Type="http://schemas.openxmlformats.org/officeDocument/2006/relationships/slideLayout" Target="../slideLayouts/slideLayout1177.xml"/><Relationship Id="rId6" Type="http://schemas.openxmlformats.org/officeDocument/2006/relationships/slideLayout" Target="../slideLayouts/slideLayout1182.xml"/><Relationship Id="rId11" Type="http://schemas.openxmlformats.org/officeDocument/2006/relationships/slideLayout" Target="../slideLayouts/slideLayout1187.xml"/><Relationship Id="rId5" Type="http://schemas.openxmlformats.org/officeDocument/2006/relationships/slideLayout" Target="../slideLayouts/slideLayout1181.xml"/><Relationship Id="rId10" Type="http://schemas.openxmlformats.org/officeDocument/2006/relationships/slideLayout" Target="../slideLayouts/slideLayout1186.xml"/><Relationship Id="rId4" Type="http://schemas.openxmlformats.org/officeDocument/2006/relationships/slideLayout" Target="../slideLayouts/slideLayout1180.xml"/><Relationship Id="rId9" Type="http://schemas.openxmlformats.org/officeDocument/2006/relationships/slideLayout" Target="../slideLayouts/slideLayout1185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F28E4768-91BF-4C2B-9A4C-00A852DCDF3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2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3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4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E4B278E-F704-4032-BCA8-B6A6FB24C5D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01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402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AF7A1AC-5287-49A5-9F29-40885B32E8F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7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17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17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175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176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177" name="PlaceHolder 6"/>
          <p:cNvSpPr>
            <a:spLocks noGrp="1"/>
          </p:cNvSpPr>
          <p:nvPr>
            <p:ph type="ftr" idx="8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6" r:id="rId1"/>
    <p:sldLayoutId id="2147484937" r:id="rId2"/>
    <p:sldLayoutId id="2147484938" r:id="rId3"/>
    <p:sldLayoutId id="2147484939" r:id="rId4"/>
    <p:sldLayoutId id="2147484940" r:id="rId5"/>
    <p:sldLayoutId id="2147484941" r:id="rId6"/>
    <p:sldLayoutId id="2147484942" r:id="rId7"/>
    <p:sldLayoutId id="2147484943" r:id="rId8"/>
    <p:sldLayoutId id="2147484944" r:id="rId9"/>
    <p:sldLayoutId id="2147484945" r:id="rId10"/>
    <p:sldLayoutId id="2147484946" r:id="rId11"/>
    <p:sldLayoutId id="21474849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13DA1AC-6F92-47D6-B771-6727510ED0F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1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21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218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219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220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221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222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223" name="PlaceHolder 8"/>
          <p:cNvSpPr>
            <a:spLocks noGrp="1"/>
          </p:cNvSpPr>
          <p:nvPr>
            <p:ph type="ftr" idx="8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  <p:sldLayoutId id="21474849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29616A2-359B-465C-B9A7-51654474D37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6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262" name="PlaceHolder 1"/>
          <p:cNvSpPr>
            <a:spLocks noGrp="1"/>
          </p:cNvSpPr>
          <p:nvPr>
            <p:ph type="ftr" idx="9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2" r:id="rId1"/>
    <p:sldLayoutId id="2147484963" r:id="rId2"/>
    <p:sldLayoutId id="2147484964" r:id="rId3"/>
    <p:sldLayoutId id="2147484965" r:id="rId4"/>
    <p:sldLayoutId id="2147484966" r:id="rId5"/>
    <p:sldLayoutId id="2147484967" r:id="rId6"/>
    <p:sldLayoutId id="2147484968" r:id="rId7"/>
    <p:sldLayoutId id="2147484969" r:id="rId8"/>
    <p:sldLayoutId id="2147484970" r:id="rId9"/>
    <p:sldLayoutId id="2147484971" r:id="rId10"/>
    <p:sldLayoutId id="2147484972" r:id="rId11"/>
    <p:sldLayoutId id="21474849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495A61E-3374-4980-9E23-5E4EB8615EF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0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302" name="PlaceHolder 2"/>
          <p:cNvSpPr>
            <a:spLocks noGrp="1"/>
          </p:cNvSpPr>
          <p:nvPr>
            <p:ph type="ftr" idx="9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5" r:id="rId1"/>
    <p:sldLayoutId id="2147484976" r:id="rId2"/>
    <p:sldLayoutId id="2147484977" r:id="rId3"/>
    <p:sldLayoutId id="2147484978" r:id="rId4"/>
    <p:sldLayoutId id="2147484979" r:id="rId5"/>
    <p:sldLayoutId id="2147484980" r:id="rId6"/>
    <p:sldLayoutId id="2147484981" r:id="rId7"/>
    <p:sldLayoutId id="2147484982" r:id="rId8"/>
    <p:sldLayoutId id="2147484983" r:id="rId9"/>
    <p:sldLayoutId id="2147484984" r:id="rId10"/>
    <p:sldLayoutId id="2147484985" r:id="rId11"/>
    <p:sldLayoutId id="21474849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89775BBA-3740-49BE-B09D-6C2A5AEBA7A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4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3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342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343" name="PlaceHolder 3"/>
          <p:cNvSpPr>
            <a:spLocks noGrp="1"/>
          </p:cNvSpPr>
          <p:nvPr>
            <p:ph type="ftr" idx="9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8" r:id="rId1"/>
    <p:sldLayoutId id="2147484989" r:id="rId2"/>
    <p:sldLayoutId id="2147484990" r:id="rId3"/>
    <p:sldLayoutId id="2147484991" r:id="rId4"/>
    <p:sldLayoutId id="2147484992" r:id="rId5"/>
    <p:sldLayoutId id="2147484993" r:id="rId6"/>
    <p:sldLayoutId id="2147484994" r:id="rId7"/>
    <p:sldLayoutId id="2147484995" r:id="rId8"/>
    <p:sldLayoutId id="2147484996" r:id="rId9"/>
    <p:sldLayoutId id="2147484997" r:id="rId10"/>
    <p:sldLayoutId id="2147484998" r:id="rId11"/>
    <p:sldLayoutId id="21474849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7D839F5-B195-406A-9A16-26923D78FDC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8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38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38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385" name="PlaceHolder 4"/>
          <p:cNvSpPr>
            <a:spLocks noGrp="1"/>
          </p:cNvSpPr>
          <p:nvPr>
            <p:ph type="ftr" idx="9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1" r:id="rId1"/>
    <p:sldLayoutId id="2147485002" r:id="rId2"/>
    <p:sldLayoutId id="2147485003" r:id="rId3"/>
    <p:sldLayoutId id="2147485004" r:id="rId4"/>
    <p:sldLayoutId id="2147485005" r:id="rId5"/>
    <p:sldLayoutId id="2147485006" r:id="rId6"/>
    <p:sldLayoutId id="2147485007" r:id="rId7"/>
    <p:sldLayoutId id="2147485008" r:id="rId8"/>
    <p:sldLayoutId id="2147485009" r:id="rId9"/>
    <p:sldLayoutId id="2147485010" r:id="rId10"/>
    <p:sldLayoutId id="2147485011" r:id="rId11"/>
    <p:sldLayoutId id="21474850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6D7035F-E43F-4FCD-9780-91BCBFC3FC3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2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4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425" name="PlaceHolder 2"/>
          <p:cNvSpPr>
            <a:spLocks noGrp="1"/>
          </p:cNvSpPr>
          <p:nvPr>
            <p:ph type="ftr" idx="9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  <p:sldLayoutId id="2147485016" r:id="rId3"/>
    <p:sldLayoutId id="2147485017" r:id="rId4"/>
    <p:sldLayoutId id="2147485018" r:id="rId5"/>
    <p:sldLayoutId id="2147485019" r:id="rId6"/>
    <p:sldLayoutId id="2147485020" r:id="rId7"/>
    <p:sldLayoutId id="2147485021" r:id="rId8"/>
    <p:sldLayoutId id="2147485022" r:id="rId9"/>
    <p:sldLayoutId id="2147485023" r:id="rId10"/>
    <p:sldLayoutId id="2147485024" r:id="rId11"/>
    <p:sldLayoutId id="21474850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833172B7-33D7-4579-ABEA-2592487786B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6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464" name="PlaceHolder 1"/>
          <p:cNvSpPr>
            <a:spLocks noGrp="1"/>
          </p:cNvSpPr>
          <p:nvPr>
            <p:ph type="ftr" idx="9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  <p:sldLayoutId id="21474850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97895AF-6ACC-40A5-98A2-49E065381703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0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5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50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505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506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507" name="PlaceHolder 5"/>
          <p:cNvSpPr>
            <a:spLocks noGrp="1"/>
          </p:cNvSpPr>
          <p:nvPr>
            <p:ph type="ftr" idx="9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  <p:sldLayoutId id="21474850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4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206C6F0-173A-4D76-A262-E37D111228C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4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546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547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48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55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551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552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  <p:sldLayoutId id="2147485055" r:id="rId3"/>
    <p:sldLayoutId id="2147485056" r:id="rId4"/>
    <p:sldLayoutId id="2147485057" r:id="rId5"/>
    <p:sldLayoutId id="2147485058" r:id="rId6"/>
    <p:sldLayoutId id="2147485059" r:id="rId7"/>
    <p:sldLayoutId id="2147485060" r:id="rId8"/>
    <p:sldLayoutId id="2147485061" r:id="rId9"/>
    <p:sldLayoutId id="2147485062" r:id="rId10"/>
    <p:sldLayoutId id="2147485063" r:id="rId11"/>
    <p:sldLayoutId id="21474850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71862DB-7BEC-4950-8092-8433E098291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43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444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6365EDD-E3DE-4674-BE3F-67A8B40ECF5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9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591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592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3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59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59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597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6" r:id="rId1"/>
    <p:sldLayoutId id="2147485067" r:id="rId2"/>
    <p:sldLayoutId id="2147485068" r:id="rId3"/>
    <p:sldLayoutId id="2147485069" r:id="rId4"/>
    <p:sldLayoutId id="2147485070" r:id="rId5"/>
    <p:sldLayoutId id="2147485071" r:id="rId6"/>
    <p:sldLayoutId id="2147485072" r:id="rId7"/>
    <p:sldLayoutId id="2147485073" r:id="rId8"/>
    <p:sldLayoutId id="2147485074" r:id="rId9"/>
    <p:sldLayoutId id="2147485075" r:id="rId10"/>
    <p:sldLayoutId id="2147485076" r:id="rId11"/>
    <p:sldLayoutId id="21474850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4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9E65486-B671-49AA-8B07-EB4A5142F573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3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636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637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8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64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641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642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9" r:id="rId1"/>
    <p:sldLayoutId id="2147485080" r:id="rId2"/>
    <p:sldLayoutId id="2147485081" r:id="rId3"/>
    <p:sldLayoutId id="2147485082" r:id="rId4"/>
    <p:sldLayoutId id="2147485083" r:id="rId5"/>
    <p:sldLayoutId id="2147485084" r:id="rId6"/>
    <p:sldLayoutId id="2147485085" r:id="rId7"/>
    <p:sldLayoutId id="2147485086" r:id="rId8"/>
    <p:sldLayoutId id="2147485087" r:id="rId9"/>
    <p:sldLayoutId id="2147485088" r:id="rId10"/>
    <p:sldLayoutId id="2147485089" r:id="rId11"/>
    <p:sldLayoutId id="21474850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C52C156-FEA6-4519-BFCF-F52C015194B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8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681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682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83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68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686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2" r:id="rId1"/>
    <p:sldLayoutId id="2147485093" r:id="rId2"/>
    <p:sldLayoutId id="2147485094" r:id="rId3"/>
    <p:sldLayoutId id="2147485095" r:id="rId4"/>
    <p:sldLayoutId id="2147485096" r:id="rId5"/>
    <p:sldLayoutId id="2147485097" r:id="rId6"/>
    <p:sldLayoutId id="2147485098" r:id="rId7"/>
    <p:sldLayoutId id="2147485099" r:id="rId8"/>
    <p:sldLayoutId id="2147485100" r:id="rId9"/>
    <p:sldLayoutId id="2147485101" r:id="rId10"/>
    <p:sldLayoutId id="2147485102" r:id="rId11"/>
    <p:sldLayoutId id="21474851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3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79DAF47-2A0A-4059-9F0A-B94FD12DB92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2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725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726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7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72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730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731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732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07" r:id="rId3"/>
    <p:sldLayoutId id="2147485108" r:id="rId4"/>
    <p:sldLayoutId id="2147485109" r:id="rId5"/>
    <p:sldLayoutId id="2147485110" r:id="rId6"/>
    <p:sldLayoutId id="2147485111" r:id="rId7"/>
    <p:sldLayoutId id="2147485112" r:id="rId8"/>
    <p:sldLayoutId id="2147485113" r:id="rId9"/>
    <p:sldLayoutId id="2147485114" r:id="rId10"/>
    <p:sldLayoutId id="2147485115" r:id="rId11"/>
    <p:sldLayoutId id="21474851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9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A7EADD1-A932-40E6-ACED-23173F22ABE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7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771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772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3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77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776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777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778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779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780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8" r:id="rId1"/>
    <p:sldLayoutId id="2147485119" r:id="rId2"/>
    <p:sldLayoutId id="2147485120" r:id="rId3"/>
    <p:sldLayoutId id="2147485121" r:id="rId4"/>
    <p:sldLayoutId id="2147485122" r:id="rId5"/>
    <p:sldLayoutId id="2147485123" r:id="rId6"/>
    <p:sldLayoutId id="2147485124" r:id="rId7"/>
    <p:sldLayoutId id="2147485125" r:id="rId8"/>
    <p:sldLayoutId id="2147485126" r:id="rId9"/>
    <p:sldLayoutId id="2147485127" r:id="rId10"/>
    <p:sldLayoutId id="2147485128" r:id="rId11"/>
    <p:sldLayoutId id="21474851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7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CAED671-9489-46B5-93EB-17C7799F0C1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1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819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820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1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8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1" r:id="rId1"/>
    <p:sldLayoutId id="2147485132" r:id="rId2"/>
    <p:sldLayoutId id="2147485133" r:id="rId3"/>
    <p:sldLayoutId id="2147485134" r:id="rId4"/>
    <p:sldLayoutId id="2147485135" r:id="rId5"/>
    <p:sldLayoutId id="2147485136" r:id="rId6"/>
    <p:sldLayoutId id="2147485137" r:id="rId7"/>
    <p:sldLayoutId id="2147485138" r:id="rId8"/>
    <p:sldLayoutId id="2147485139" r:id="rId9"/>
    <p:sldLayoutId id="2147485140" r:id="rId10"/>
    <p:sldLayoutId id="2147485141" r:id="rId11"/>
    <p:sldLayoutId id="21474851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0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17E8F9E-3457-4709-8115-841E0E160F9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6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862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863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4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2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354953F-CADB-4E42-9A7C-52418096BC8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0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904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905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6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90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7" r:id="rId1"/>
    <p:sldLayoutId id="2147485158" r:id="rId2"/>
    <p:sldLayoutId id="2147485159" r:id="rId3"/>
    <p:sldLayoutId id="2147485160" r:id="rId4"/>
    <p:sldLayoutId id="2147485161" r:id="rId5"/>
    <p:sldLayoutId id="2147485162" r:id="rId6"/>
    <p:sldLayoutId id="2147485163" r:id="rId7"/>
    <p:sldLayoutId id="2147485164" r:id="rId8"/>
    <p:sldLayoutId id="2147485165" r:id="rId9"/>
    <p:sldLayoutId id="2147485166" r:id="rId10"/>
    <p:sldLayoutId id="2147485167" r:id="rId11"/>
    <p:sldLayoutId id="21474851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8A2A2A0-647C-4040-99D5-7D28A0FDC80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4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947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948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9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95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95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0" r:id="rId1"/>
    <p:sldLayoutId id="2147485171" r:id="rId2"/>
    <p:sldLayoutId id="2147485172" r:id="rId3"/>
    <p:sldLayoutId id="2147485173" r:id="rId4"/>
    <p:sldLayoutId id="2147485174" r:id="rId5"/>
    <p:sldLayoutId id="2147485175" r:id="rId6"/>
    <p:sldLayoutId id="2147485176" r:id="rId7"/>
    <p:sldLayoutId id="2147485177" r:id="rId8"/>
    <p:sldLayoutId id="2147485178" r:id="rId9"/>
    <p:sldLayoutId id="2147485179" r:id="rId10"/>
    <p:sldLayoutId id="2147485180" r:id="rId11"/>
    <p:sldLayoutId id="21474851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BF30409-2D45-4C46-8F28-A71F9059CB93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9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991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4992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93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3" r:id="rId1"/>
    <p:sldLayoutId id="2147485184" r:id="rId2"/>
    <p:sldLayoutId id="2147485185" r:id="rId3"/>
    <p:sldLayoutId id="2147485186" r:id="rId4"/>
    <p:sldLayoutId id="2147485187" r:id="rId5"/>
    <p:sldLayoutId id="2147485188" r:id="rId6"/>
    <p:sldLayoutId id="2147485189" r:id="rId7"/>
    <p:sldLayoutId id="2147485190" r:id="rId8"/>
    <p:sldLayoutId id="2147485191" r:id="rId9"/>
    <p:sldLayoutId id="2147485192" r:id="rId10"/>
    <p:sldLayoutId id="2147485193" r:id="rId11"/>
    <p:sldLayoutId id="21474851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785256D-7228-412D-83E4-191F9AE4ED9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86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487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91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1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09675E6-520B-49CF-9050-73AA2763DB0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3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033" name="Grafik 3"/>
          <p:cNvPicPr/>
          <p:nvPr/>
        </p:nvPicPr>
        <p:blipFill>
          <a:blip r:embed="rId14"/>
          <a:stretch/>
        </p:blipFill>
        <p:spPr>
          <a:xfrm>
            <a:off x="408600" y="4587120"/>
            <a:ext cx="597960" cy="184320"/>
          </a:xfrm>
          <a:prstGeom prst="rect">
            <a:avLst/>
          </a:prstGeom>
          <a:ln w="0">
            <a:noFill/>
          </a:ln>
        </p:spPr>
      </p:pic>
      <p:sp>
        <p:nvSpPr>
          <p:cNvPr id="5034" name="Rechteck 4"/>
          <p:cNvSpPr/>
          <p:nvPr/>
        </p:nvSpPr>
        <p:spPr>
          <a:xfrm>
            <a:off x="395280" y="3980160"/>
            <a:ext cx="4571280" cy="37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5" name="Rechteck 5"/>
          <p:cNvSpPr/>
          <p:nvPr/>
        </p:nvSpPr>
        <p:spPr>
          <a:xfrm>
            <a:off x="395280" y="4516560"/>
            <a:ext cx="270000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	Deutsches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Elektronen-Synchrotron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6" r:id="rId1"/>
    <p:sldLayoutId id="2147485197" r:id="rId2"/>
    <p:sldLayoutId id="2147485198" r:id="rId3"/>
    <p:sldLayoutId id="2147485199" r:id="rId4"/>
    <p:sldLayoutId id="2147485200" r:id="rId5"/>
    <p:sldLayoutId id="2147485201" r:id="rId6"/>
    <p:sldLayoutId id="2147485202" r:id="rId7"/>
    <p:sldLayoutId id="2147485203" r:id="rId8"/>
    <p:sldLayoutId id="2147485204" r:id="rId9"/>
    <p:sldLayoutId id="2147485205" r:id="rId10"/>
    <p:sldLayoutId id="2147485206" r:id="rId11"/>
    <p:sldLayoutId id="21474852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2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FFF8B6F-2A55-4433-9EC6-AFB866CEE83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7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074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075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076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0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  <p:sldLayoutId id="2147485210" r:id="rId2"/>
    <p:sldLayoutId id="2147485211" r:id="rId3"/>
    <p:sldLayoutId id="2147485212" r:id="rId4"/>
    <p:sldLayoutId id="2147485213" r:id="rId5"/>
    <p:sldLayoutId id="2147485214" r:id="rId6"/>
    <p:sldLayoutId id="2147485215" r:id="rId7"/>
    <p:sldLayoutId id="2147485216" r:id="rId8"/>
    <p:sldLayoutId id="2147485217" r:id="rId9"/>
    <p:sldLayoutId id="2147485218" r:id="rId10"/>
    <p:sldLayoutId id="2147485219" r:id="rId11"/>
    <p:sldLayoutId id="21474852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4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F4815D28-25C9-40F1-A068-CD35AD1F4EA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1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116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117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118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22" r:id="rId1"/>
    <p:sldLayoutId id="2147485223" r:id="rId2"/>
    <p:sldLayoutId id="2147485224" r:id="rId3"/>
    <p:sldLayoutId id="2147485225" r:id="rId4"/>
    <p:sldLayoutId id="2147485226" r:id="rId5"/>
    <p:sldLayoutId id="2147485227" r:id="rId6"/>
    <p:sldLayoutId id="2147485228" r:id="rId7"/>
    <p:sldLayoutId id="2147485229" r:id="rId8"/>
    <p:sldLayoutId id="2147485230" r:id="rId9"/>
    <p:sldLayoutId id="2147485231" r:id="rId10"/>
    <p:sldLayoutId id="2147485232" r:id="rId11"/>
    <p:sldLayoutId id="21474852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5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B63A0AC-F22E-40AF-955B-7DEB75C5E2B0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5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157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158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159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16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16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163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5" r:id="rId1"/>
    <p:sldLayoutId id="2147485236" r:id="rId2"/>
    <p:sldLayoutId id="2147485237" r:id="rId3"/>
    <p:sldLayoutId id="2147485238" r:id="rId4"/>
    <p:sldLayoutId id="2147485239" r:id="rId5"/>
    <p:sldLayoutId id="2147485240" r:id="rId6"/>
    <p:sldLayoutId id="2147485241" r:id="rId7"/>
    <p:sldLayoutId id="2147485242" r:id="rId8"/>
    <p:sldLayoutId id="2147485243" r:id="rId9"/>
    <p:sldLayoutId id="2147485244" r:id="rId10"/>
    <p:sldLayoutId id="2147485245" r:id="rId11"/>
    <p:sldLayoutId id="21474852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0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3EB135CB-BA86-4EF4-A6B9-CD68AE8CDF3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0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202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203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204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20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207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208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8" r:id="rId1"/>
    <p:sldLayoutId id="2147485249" r:id="rId2"/>
    <p:sldLayoutId id="2147485250" r:id="rId3"/>
    <p:sldLayoutId id="2147485251" r:id="rId4"/>
    <p:sldLayoutId id="2147485252" r:id="rId5"/>
    <p:sldLayoutId id="2147485253" r:id="rId6"/>
    <p:sldLayoutId id="2147485254" r:id="rId7"/>
    <p:sldLayoutId id="2147485255" r:id="rId8"/>
    <p:sldLayoutId id="2147485256" r:id="rId9"/>
    <p:sldLayoutId id="2147485257" r:id="rId10"/>
    <p:sldLayoutId id="2147485258" r:id="rId11"/>
    <p:sldLayoutId id="21474852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5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00D06AF-D586-44AD-AD5E-7FB2381CD97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4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247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248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249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25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25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253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1" r:id="rId1"/>
    <p:sldLayoutId id="2147485262" r:id="rId2"/>
    <p:sldLayoutId id="2147485263" r:id="rId3"/>
    <p:sldLayoutId id="2147485264" r:id="rId4"/>
    <p:sldLayoutId id="2147485265" r:id="rId5"/>
    <p:sldLayoutId id="2147485266" r:id="rId6"/>
    <p:sldLayoutId id="2147485267" r:id="rId7"/>
    <p:sldLayoutId id="2147485268" r:id="rId8"/>
    <p:sldLayoutId id="2147485269" r:id="rId9"/>
    <p:sldLayoutId id="2147485270" r:id="rId10"/>
    <p:sldLayoutId id="2147485271" r:id="rId11"/>
    <p:sldLayoutId id="21474852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0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DB38CB0-774F-485C-AF84-F04A89A7D37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9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292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293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294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29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297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  <p:sldLayoutId id="2147485284" r:id="rId11"/>
    <p:sldLayoutId id="21474852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BC7A759-3265-4F3B-A5E9-C6ABE924078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3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336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337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338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3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34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41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42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43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7" r:id="rId1"/>
    <p:sldLayoutId id="2147485288" r:id="rId2"/>
    <p:sldLayoutId id="2147485289" r:id="rId3"/>
    <p:sldLayoutId id="2147485290" r:id="rId4"/>
    <p:sldLayoutId id="2147485291" r:id="rId5"/>
    <p:sldLayoutId id="2147485292" r:id="rId6"/>
    <p:sldLayoutId id="2147485293" r:id="rId7"/>
    <p:sldLayoutId id="2147485294" r:id="rId8"/>
    <p:sldLayoutId id="2147485295" r:id="rId9"/>
    <p:sldLayoutId id="2147485296" r:id="rId10"/>
    <p:sldLayoutId id="2147485297" r:id="rId11"/>
    <p:sldLayoutId id="21474852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0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59CEF14-373E-4418-9A74-877A8769C9D0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8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382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383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384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3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38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87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88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89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90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91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0" r:id="rId1"/>
    <p:sldLayoutId id="2147485301" r:id="rId2"/>
    <p:sldLayoutId id="2147485302" r:id="rId3"/>
    <p:sldLayoutId id="2147485303" r:id="rId4"/>
    <p:sldLayoutId id="2147485304" r:id="rId5"/>
    <p:sldLayoutId id="2147485305" r:id="rId6"/>
    <p:sldLayoutId id="2147485306" r:id="rId7"/>
    <p:sldLayoutId id="2147485307" r:id="rId8"/>
    <p:sldLayoutId id="2147485308" r:id="rId9"/>
    <p:sldLayoutId id="2147485309" r:id="rId10"/>
    <p:sldLayoutId id="2147485310" r:id="rId11"/>
    <p:sldLayoutId id="21474853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68363DA-7BE1-448C-A7D5-3E73F4AFD23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2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430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431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432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16" r:id="rId4"/>
    <p:sldLayoutId id="2147485317" r:id="rId5"/>
    <p:sldLayoutId id="2147485318" r:id="rId6"/>
    <p:sldLayoutId id="2147485319" r:id="rId7"/>
    <p:sldLayoutId id="2147485320" r:id="rId8"/>
    <p:sldLayoutId id="2147485321" r:id="rId9"/>
    <p:sldLayoutId id="2147485322" r:id="rId10"/>
    <p:sldLayoutId id="2147485323" r:id="rId11"/>
    <p:sldLayoutId id="21474853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5222FD8-547C-4171-9444-E0B6E3EBB52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3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4" name="PlaceHolder 5"/>
          <p:cNvSpPr>
            <a:spLocks noGrp="1"/>
          </p:cNvSpPr>
          <p:nvPr>
            <p:ph type="ftr" idx="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9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F4997B6-F949-4E7C-9F92-5C653F31729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7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471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472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473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4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6" r:id="rId1"/>
    <p:sldLayoutId id="2147485327" r:id="rId2"/>
    <p:sldLayoutId id="2147485328" r:id="rId3"/>
    <p:sldLayoutId id="2147485329" r:id="rId4"/>
    <p:sldLayoutId id="2147485330" r:id="rId5"/>
    <p:sldLayoutId id="2147485331" r:id="rId6"/>
    <p:sldLayoutId id="2147485332" r:id="rId7"/>
    <p:sldLayoutId id="2147485333" r:id="rId8"/>
    <p:sldLayoutId id="2147485334" r:id="rId9"/>
    <p:sldLayoutId id="2147485335" r:id="rId10"/>
    <p:sldLayoutId id="2147485336" r:id="rId11"/>
    <p:sldLayoutId id="21474853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1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E1E0953-0EA0-4A60-92BB-BCE1CE98DFB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1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513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514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515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5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51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9" r:id="rId1"/>
    <p:sldLayoutId id="2147485340" r:id="rId2"/>
    <p:sldLayoutId id="2147485341" r:id="rId3"/>
    <p:sldLayoutId id="2147485342" r:id="rId4"/>
    <p:sldLayoutId id="2147485343" r:id="rId5"/>
    <p:sldLayoutId id="2147485344" r:id="rId6"/>
    <p:sldLayoutId id="2147485345" r:id="rId7"/>
    <p:sldLayoutId id="2147485346" r:id="rId8"/>
    <p:sldLayoutId id="2147485347" r:id="rId9"/>
    <p:sldLayoutId id="2147485348" r:id="rId10"/>
    <p:sldLayoutId id="2147485349" r:id="rId11"/>
    <p:sldLayoutId id="21474853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4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FC6FA10-2A8D-4FA1-AE45-70A6A50DA170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5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5556" name="Grafik 7"/>
          <p:cNvPicPr/>
          <p:nvPr/>
        </p:nvPicPr>
        <p:blipFill>
          <a:blip r:embed="rId15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5557" name="Grafik 9"/>
          <p:cNvPicPr/>
          <p:nvPr/>
        </p:nvPicPr>
        <p:blipFill>
          <a:blip r:embed="rId16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5558" name="Picture 12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55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56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561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  <p:sldLayoutId id="21474853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8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5612644-C385-4EDC-A56F-C10871CD829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9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6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60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60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603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5" r:id="rId1"/>
    <p:sldLayoutId id="2147485366" r:id="rId2"/>
    <p:sldLayoutId id="2147485367" r:id="rId3"/>
    <p:sldLayoutId id="2147485368" r:id="rId4"/>
    <p:sldLayoutId id="2147485369" r:id="rId5"/>
    <p:sldLayoutId id="2147485370" r:id="rId6"/>
    <p:sldLayoutId id="2147485371" r:id="rId7"/>
    <p:sldLayoutId id="2147485372" r:id="rId8"/>
    <p:sldLayoutId id="2147485373" r:id="rId9"/>
    <p:sldLayoutId id="2147485374" r:id="rId10"/>
    <p:sldLayoutId id="2147485375" r:id="rId11"/>
    <p:sldLayoutId id="21474853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0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CA3A770-AC94-4E21-A17D-6C2CC05DB72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4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6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64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64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645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8" r:id="rId1"/>
    <p:sldLayoutId id="2147485379" r:id="rId2"/>
    <p:sldLayoutId id="2147485380" r:id="rId3"/>
    <p:sldLayoutId id="2147485381" r:id="rId4"/>
    <p:sldLayoutId id="2147485382" r:id="rId5"/>
    <p:sldLayoutId id="2147485383" r:id="rId6"/>
    <p:sldLayoutId id="2147485384" r:id="rId7"/>
    <p:sldLayoutId id="2147485385" r:id="rId8"/>
    <p:sldLayoutId id="2147485386" r:id="rId9"/>
    <p:sldLayoutId id="2147485387" r:id="rId10"/>
    <p:sldLayoutId id="2147485388" r:id="rId11"/>
    <p:sldLayoutId id="21474853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2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E2278BE-0E70-467C-812A-667D87DFC75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8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6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68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686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1" r:id="rId1"/>
    <p:sldLayoutId id="2147485392" r:id="rId2"/>
    <p:sldLayoutId id="2147485393" r:id="rId3"/>
    <p:sldLayoutId id="2147485394" r:id="rId4"/>
    <p:sldLayoutId id="2147485395" r:id="rId5"/>
    <p:sldLayoutId id="2147485396" r:id="rId6"/>
    <p:sldLayoutId id="2147485397" r:id="rId7"/>
    <p:sldLayoutId id="2147485398" r:id="rId8"/>
    <p:sldLayoutId id="2147485399" r:id="rId9"/>
    <p:sldLayoutId id="2147485400" r:id="rId10"/>
    <p:sldLayoutId id="2147485401" r:id="rId11"/>
    <p:sldLayoutId id="21474854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3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4F40D7B-374E-4D8A-97CF-FD8DD54C662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2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7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72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27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28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29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4" r:id="rId1"/>
    <p:sldLayoutId id="2147485405" r:id="rId2"/>
    <p:sldLayoutId id="2147485406" r:id="rId3"/>
    <p:sldLayoutId id="2147485407" r:id="rId4"/>
    <p:sldLayoutId id="2147485408" r:id="rId5"/>
    <p:sldLayoutId id="2147485409" r:id="rId6"/>
    <p:sldLayoutId id="2147485410" r:id="rId7"/>
    <p:sldLayoutId id="2147485411" r:id="rId8"/>
    <p:sldLayoutId id="2147485412" r:id="rId9"/>
    <p:sldLayoutId id="2147485413" r:id="rId10"/>
    <p:sldLayoutId id="2147485414" r:id="rId11"/>
    <p:sldLayoutId id="21474854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6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C1A1111-6E99-4979-8556-7D2B0B5835C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6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7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76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70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71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72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73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74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7" r:id="rId1"/>
    <p:sldLayoutId id="2147485418" r:id="rId2"/>
    <p:sldLayoutId id="2147485419" r:id="rId3"/>
    <p:sldLayoutId id="2147485420" r:id="rId4"/>
    <p:sldLayoutId id="2147485421" r:id="rId5"/>
    <p:sldLayoutId id="2147485422" r:id="rId6"/>
    <p:sldLayoutId id="2147485423" r:id="rId7"/>
    <p:sldLayoutId id="2147485424" r:id="rId8"/>
    <p:sldLayoutId id="2147485425" r:id="rId9"/>
    <p:sldLayoutId id="2147485426" r:id="rId10"/>
    <p:sldLayoutId id="2147485427" r:id="rId11"/>
    <p:sldLayoutId id="21474854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1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6E7FA26-6D11-46C6-B8F6-913E45D29FB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1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8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8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1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3C379F1-54B1-4C13-9000-AFF2D895846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5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8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811C176-D52E-44FC-B4C5-6EDEBE6CB54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6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77" name="PlaceHolder 5"/>
          <p:cNvSpPr>
            <a:spLocks noGrp="1"/>
          </p:cNvSpPr>
          <p:nvPr>
            <p:ph type="ftr" idx="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0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ECDA6FD-F3EC-4EFD-8196-3FA45F8F295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9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8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89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56" r:id="rId1"/>
    <p:sldLayoutId id="2147485457" r:id="rId2"/>
    <p:sldLayoutId id="2147485458" r:id="rId3"/>
    <p:sldLayoutId id="2147485459" r:id="rId4"/>
    <p:sldLayoutId id="2147485460" r:id="rId5"/>
    <p:sldLayoutId id="2147485461" r:id="rId6"/>
    <p:sldLayoutId id="2147485462" r:id="rId7"/>
    <p:sldLayoutId id="2147485463" r:id="rId8"/>
    <p:sldLayoutId id="2147485464" r:id="rId9"/>
    <p:sldLayoutId id="2147485465" r:id="rId10"/>
    <p:sldLayoutId id="2147485466" r:id="rId11"/>
    <p:sldLayoutId id="21474854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0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B11780E-AC38-4963-A36B-B82444ED9F2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3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9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93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93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  <p:sldLayoutId id="21474854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1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A43057B-3E68-4D87-B46A-A7631F94F13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7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59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2" r:id="rId1"/>
    <p:sldLayoutId id="2147485483" r:id="rId2"/>
    <p:sldLayoutId id="2147485484" r:id="rId3"/>
    <p:sldLayoutId id="2147485485" r:id="rId4"/>
    <p:sldLayoutId id="2147485486" r:id="rId5"/>
    <p:sldLayoutId id="2147485487" r:id="rId6"/>
    <p:sldLayoutId id="2147485488" r:id="rId7"/>
    <p:sldLayoutId id="2147485489" r:id="rId8"/>
    <p:sldLayoutId id="2147485490" r:id="rId9"/>
    <p:sldLayoutId id="2147485491" r:id="rId10"/>
    <p:sldLayoutId id="2147485492" r:id="rId11"/>
    <p:sldLayoutId id="21474854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7482582-AFCF-4CC7-8589-F1306C9F329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1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95" r:id="rId1"/>
    <p:sldLayoutId id="2147485496" r:id="rId2"/>
    <p:sldLayoutId id="2147485497" r:id="rId3"/>
    <p:sldLayoutId id="2147485498" r:id="rId4"/>
    <p:sldLayoutId id="2147485499" r:id="rId5"/>
    <p:sldLayoutId id="2147485500" r:id="rId6"/>
    <p:sldLayoutId id="2147485501" r:id="rId7"/>
    <p:sldLayoutId id="2147485502" r:id="rId8"/>
    <p:sldLayoutId id="2147485503" r:id="rId9"/>
    <p:sldLayoutId id="2147485504" r:id="rId10"/>
    <p:sldLayoutId id="2147485505" r:id="rId11"/>
    <p:sldLayoutId id="21474855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8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A4A2957-2149-4F5A-A901-9541C90C6F0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4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0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05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05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053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8" r:id="rId1"/>
    <p:sldLayoutId id="2147485509" r:id="rId2"/>
    <p:sldLayoutId id="2147485510" r:id="rId3"/>
    <p:sldLayoutId id="2147485511" r:id="rId4"/>
    <p:sldLayoutId id="2147485512" r:id="rId5"/>
    <p:sldLayoutId id="2147485513" r:id="rId6"/>
    <p:sldLayoutId id="2147485514" r:id="rId7"/>
    <p:sldLayoutId id="2147485515" r:id="rId8"/>
    <p:sldLayoutId id="2147485516" r:id="rId9"/>
    <p:sldLayoutId id="2147485517" r:id="rId10"/>
    <p:sldLayoutId id="2147485518" r:id="rId11"/>
    <p:sldLayoutId id="21474855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0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9B27EC3-1DD3-4986-9458-D0EB1D58B97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9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0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09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09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095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  <p:sldLayoutId id="21474855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2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BAEC630-64BD-47FD-A638-4D6877F8FB3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3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13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13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137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35" r:id="rId2"/>
    <p:sldLayoutId id="2147485536" r:id="rId3"/>
    <p:sldLayoutId id="2147485537" r:id="rId4"/>
    <p:sldLayoutId id="2147485538" r:id="rId5"/>
    <p:sldLayoutId id="2147485539" r:id="rId6"/>
    <p:sldLayoutId id="2147485540" r:id="rId7"/>
    <p:sldLayoutId id="2147485541" r:id="rId8"/>
    <p:sldLayoutId id="2147485542" r:id="rId9"/>
    <p:sldLayoutId id="2147485543" r:id="rId10"/>
    <p:sldLayoutId id="2147485544" r:id="rId11"/>
    <p:sldLayoutId id="21474855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8A3B4D85-664A-40F6-83D9-93C72ACF5B8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7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17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178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7" r:id="rId1"/>
    <p:sldLayoutId id="2147485548" r:id="rId2"/>
    <p:sldLayoutId id="2147485549" r:id="rId3"/>
    <p:sldLayoutId id="2147485550" r:id="rId4"/>
    <p:sldLayoutId id="2147485551" r:id="rId5"/>
    <p:sldLayoutId id="2147485552" r:id="rId6"/>
    <p:sldLayoutId id="2147485553" r:id="rId7"/>
    <p:sldLayoutId id="2147485554" r:id="rId8"/>
    <p:sldLayoutId id="2147485555" r:id="rId9"/>
    <p:sldLayoutId id="2147485556" r:id="rId10"/>
    <p:sldLayoutId id="2147485557" r:id="rId11"/>
    <p:sldLayoutId id="21474855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4CA2D54-922B-48C4-B361-1DF60A6967D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1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21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19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20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21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0" r:id="rId1"/>
    <p:sldLayoutId id="2147485561" r:id="rId2"/>
    <p:sldLayoutId id="2147485562" r:id="rId3"/>
    <p:sldLayoutId id="2147485563" r:id="rId4"/>
    <p:sldLayoutId id="2147485564" r:id="rId5"/>
    <p:sldLayoutId id="2147485565" r:id="rId6"/>
    <p:sldLayoutId id="2147485566" r:id="rId7"/>
    <p:sldLayoutId id="2147485567" r:id="rId8"/>
    <p:sldLayoutId id="2147485568" r:id="rId9"/>
    <p:sldLayoutId id="2147485569" r:id="rId10"/>
    <p:sldLayoutId id="2147485570" r:id="rId11"/>
    <p:sldLayoutId id="21474855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8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3B0BF3B1-7AB8-43F1-A566-387ADCB12EF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5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26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62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63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64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65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66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3" r:id="rId1"/>
    <p:sldLayoutId id="2147485574" r:id="rId2"/>
    <p:sldLayoutId id="2147485575" r:id="rId3"/>
    <p:sldLayoutId id="2147485576" r:id="rId4"/>
    <p:sldLayoutId id="2147485577" r:id="rId5"/>
    <p:sldLayoutId id="2147485578" r:id="rId6"/>
    <p:sldLayoutId id="2147485579" r:id="rId7"/>
    <p:sldLayoutId id="2147485580" r:id="rId8"/>
    <p:sldLayoutId id="2147485581" r:id="rId9"/>
    <p:sldLayoutId id="2147485582" r:id="rId10"/>
    <p:sldLayoutId id="2147485583" r:id="rId11"/>
    <p:sldLayoutId id="21474855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B44B9D1-6FA7-434B-B28E-B0B9F10D81E0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1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18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19" name="PlaceHolder 4"/>
          <p:cNvSpPr>
            <a:spLocks noGrp="1"/>
          </p:cNvSpPr>
          <p:nvPr>
            <p:ph type="ftr" idx="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3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41E89FF-E493-4530-8585-4B61C4C6CFD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0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3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3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86" r:id="rId1"/>
    <p:sldLayoutId id="2147485587" r:id="rId2"/>
    <p:sldLayoutId id="2147485588" r:id="rId3"/>
    <p:sldLayoutId id="2147485589" r:id="rId4"/>
    <p:sldLayoutId id="2147485590" r:id="rId5"/>
    <p:sldLayoutId id="2147485591" r:id="rId6"/>
    <p:sldLayoutId id="2147485592" r:id="rId7"/>
    <p:sldLayoutId id="2147485593" r:id="rId8"/>
    <p:sldLayoutId id="2147485594" r:id="rId9"/>
    <p:sldLayoutId id="2147485595" r:id="rId10"/>
    <p:sldLayoutId id="2147485596" r:id="rId11"/>
    <p:sldLayoutId id="21474855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3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3D05E422-7A34-41FB-9D3F-36572F504FA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4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3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9" r:id="rId1"/>
    <p:sldLayoutId id="2147485600" r:id="rId2"/>
    <p:sldLayoutId id="2147485601" r:id="rId3"/>
    <p:sldLayoutId id="2147485602" r:id="rId4"/>
    <p:sldLayoutId id="2147485603" r:id="rId5"/>
    <p:sldLayoutId id="2147485604" r:id="rId6"/>
    <p:sldLayoutId id="2147485605" r:id="rId7"/>
    <p:sldLayoutId id="2147485606" r:id="rId8"/>
    <p:sldLayoutId id="2147485607" r:id="rId9"/>
    <p:sldLayoutId id="2147485608" r:id="rId10"/>
    <p:sldLayoutId id="2147485609" r:id="rId11"/>
    <p:sldLayoutId id="21474856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2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905C706-9474-439B-B0B6-520A2909423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8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3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38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2" r:id="rId1"/>
    <p:sldLayoutId id="2147485613" r:id="rId2"/>
    <p:sldLayoutId id="2147485614" r:id="rId3"/>
    <p:sldLayoutId id="2147485615" r:id="rId4"/>
    <p:sldLayoutId id="2147485616" r:id="rId5"/>
    <p:sldLayoutId id="2147485617" r:id="rId6"/>
    <p:sldLayoutId id="2147485618" r:id="rId7"/>
    <p:sldLayoutId id="2147485619" r:id="rId8"/>
    <p:sldLayoutId id="2147485620" r:id="rId9"/>
    <p:sldLayoutId id="2147485621" r:id="rId10"/>
    <p:sldLayoutId id="2147485622" r:id="rId11"/>
    <p:sldLayoutId id="21474856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2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3FCB3118-1ECF-44DD-A56B-ACA28B02EDD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42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4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42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42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5" r:id="rId1"/>
    <p:sldLayoutId id="2147485626" r:id="rId2"/>
    <p:sldLayoutId id="2147485627" r:id="rId3"/>
    <p:sldLayoutId id="2147485628" r:id="rId4"/>
    <p:sldLayoutId id="2147485629" r:id="rId5"/>
    <p:sldLayoutId id="2147485630" r:id="rId6"/>
    <p:sldLayoutId id="2147485631" r:id="rId7"/>
    <p:sldLayoutId id="2147485632" r:id="rId8"/>
    <p:sldLayoutId id="2147485633" r:id="rId9"/>
    <p:sldLayoutId id="2147485634" r:id="rId10"/>
    <p:sldLayoutId id="2147485635" r:id="rId11"/>
    <p:sldLayoutId id="21474856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3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DFA5EB4-93A9-4542-B264-A78EEF2C104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46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4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0" r:id="rId3"/>
    <p:sldLayoutId id="2147485641" r:id="rId4"/>
    <p:sldLayoutId id="2147485642" r:id="rId5"/>
    <p:sldLayoutId id="2147485643" r:id="rId6"/>
    <p:sldLayoutId id="2147485644" r:id="rId7"/>
    <p:sldLayoutId id="2147485645" r:id="rId8"/>
    <p:sldLayoutId id="2147485646" r:id="rId9"/>
    <p:sldLayoutId id="2147485647" r:id="rId10"/>
    <p:sldLayoutId id="2147485648" r:id="rId11"/>
    <p:sldLayoutId id="21474856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7AC5BC6-FF56-4128-B791-BF1949D5C40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50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51" r:id="rId1"/>
    <p:sldLayoutId id="2147485652" r:id="rId2"/>
    <p:sldLayoutId id="2147485653" r:id="rId3"/>
    <p:sldLayoutId id="2147485654" r:id="rId4"/>
    <p:sldLayoutId id="2147485655" r:id="rId5"/>
    <p:sldLayoutId id="2147485656" r:id="rId6"/>
    <p:sldLayoutId id="2147485657" r:id="rId7"/>
    <p:sldLayoutId id="2147485658" r:id="rId8"/>
    <p:sldLayoutId id="2147485659" r:id="rId9"/>
    <p:sldLayoutId id="2147485660" r:id="rId10"/>
    <p:sldLayoutId id="2147485661" r:id="rId11"/>
    <p:sldLayoutId id="2147485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0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102128A-7357-4AE0-909F-18F4617BD65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54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5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54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54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545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4" r:id="rId1"/>
    <p:sldLayoutId id="2147485665" r:id="rId2"/>
    <p:sldLayoutId id="2147485666" r:id="rId3"/>
    <p:sldLayoutId id="2147485667" r:id="rId4"/>
    <p:sldLayoutId id="2147485668" r:id="rId5"/>
    <p:sldLayoutId id="2147485669" r:id="rId6"/>
    <p:sldLayoutId id="2147485670" r:id="rId7"/>
    <p:sldLayoutId id="2147485671" r:id="rId8"/>
    <p:sldLayoutId id="2147485672" r:id="rId9"/>
    <p:sldLayoutId id="2147485673" r:id="rId10"/>
    <p:sldLayoutId id="2147485674" r:id="rId11"/>
    <p:sldLayoutId id="2147485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674084C-055F-4376-97E6-6E3F8244AD03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58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5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58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58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587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588" name="PlaceHolder 5"/>
          <p:cNvSpPr>
            <a:spLocks noGrp="1"/>
          </p:cNvSpPr>
          <p:nvPr>
            <p:ph type="ftr" idx="9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7" r:id="rId1"/>
    <p:sldLayoutId id="2147485678" r:id="rId2"/>
    <p:sldLayoutId id="2147485679" r:id="rId3"/>
    <p:sldLayoutId id="2147485680" r:id="rId4"/>
    <p:sldLayoutId id="2147485681" r:id="rId5"/>
    <p:sldLayoutId id="2147485682" r:id="rId6"/>
    <p:sldLayoutId id="2147485683" r:id="rId7"/>
    <p:sldLayoutId id="2147485684" r:id="rId8"/>
    <p:sldLayoutId id="2147485685" r:id="rId9"/>
    <p:sldLayoutId id="2147485686" r:id="rId10"/>
    <p:sldLayoutId id="2147485687" r:id="rId11"/>
    <p:sldLayoutId id="2147485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72536B7-EE55-46C9-9B9E-4F313137990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62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6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62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629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630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631" name="PlaceHolder 5"/>
          <p:cNvSpPr>
            <a:spLocks noGrp="1"/>
          </p:cNvSpPr>
          <p:nvPr>
            <p:ph type="ftr" idx="9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0" r:id="rId1"/>
    <p:sldLayoutId id="2147485691" r:id="rId2"/>
    <p:sldLayoutId id="2147485692" r:id="rId3"/>
    <p:sldLayoutId id="2147485693" r:id="rId4"/>
    <p:sldLayoutId id="2147485694" r:id="rId5"/>
    <p:sldLayoutId id="2147485695" r:id="rId6"/>
    <p:sldLayoutId id="2147485696" r:id="rId7"/>
    <p:sldLayoutId id="2147485697" r:id="rId8"/>
    <p:sldLayoutId id="2147485698" r:id="rId9"/>
    <p:sldLayoutId id="2147485699" r:id="rId10"/>
    <p:sldLayoutId id="2147485700" r:id="rId11"/>
    <p:sldLayoutId id="2147485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F02AF06-A2D1-46C9-A3E8-3313B5B88E30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66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6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67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672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673" name="PlaceHolder 4"/>
          <p:cNvSpPr>
            <a:spLocks noGrp="1"/>
          </p:cNvSpPr>
          <p:nvPr>
            <p:ph type="ftr" idx="9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3" r:id="rId1"/>
    <p:sldLayoutId id="2147485704" r:id="rId2"/>
    <p:sldLayoutId id="2147485705" r:id="rId3"/>
    <p:sldLayoutId id="2147485706" r:id="rId4"/>
    <p:sldLayoutId id="2147485707" r:id="rId5"/>
    <p:sldLayoutId id="2147485708" r:id="rId6"/>
    <p:sldLayoutId id="2147485709" r:id="rId7"/>
    <p:sldLayoutId id="2147485710" r:id="rId8"/>
    <p:sldLayoutId id="2147485711" r:id="rId9"/>
    <p:sldLayoutId id="2147485712" r:id="rId10"/>
    <p:sldLayoutId id="2147485713" r:id="rId11"/>
    <p:sldLayoutId id="2147485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486E0FB-07FA-4A1E-9983-38BF362A2F7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5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60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61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62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63" name="PlaceHolder 6"/>
          <p:cNvSpPr>
            <a:spLocks noGrp="1"/>
          </p:cNvSpPr>
          <p:nvPr>
            <p:ph type="ftr" idx="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2AFAA09-7DCD-4445-A2F8-4B1ED6A2AAC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71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7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71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71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715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716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717" name="PlaceHolder 6"/>
          <p:cNvSpPr>
            <a:spLocks noGrp="1"/>
          </p:cNvSpPr>
          <p:nvPr>
            <p:ph type="ftr" idx="10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6" r:id="rId1"/>
    <p:sldLayoutId id="2147485717" r:id="rId2"/>
    <p:sldLayoutId id="2147485718" r:id="rId3"/>
    <p:sldLayoutId id="2147485719" r:id="rId4"/>
    <p:sldLayoutId id="2147485720" r:id="rId5"/>
    <p:sldLayoutId id="2147485721" r:id="rId6"/>
    <p:sldLayoutId id="2147485722" r:id="rId7"/>
    <p:sldLayoutId id="2147485723" r:id="rId8"/>
    <p:sldLayoutId id="2147485724" r:id="rId9"/>
    <p:sldLayoutId id="2147485725" r:id="rId10"/>
    <p:sldLayoutId id="2147485726" r:id="rId11"/>
    <p:sldLayoutId id="2147485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FD4FBCA-F229-4AC8-9460-E8A4CCA25490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75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7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75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758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759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760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761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762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763" name="PlaceHolder 8"/>
          <p:cNvSpPr>
            <a:spLocks noGrp="1"/>
          </p:cNvSpPr>
          <p:nvPr>
            <p:ph type="ftr" idx="10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9" r:id="rId1"/>
    <p:sldLayoutId id="2147485730" r:id="rId2"/>
    <p:sldLayoutId id="2147485731" r:id="rId3"/>
    <p:sldLayoutId id="2147485732" r:id="rId4"/>
    <p:sldLayoutId id="2147485733" r:id="rId5"/>
    <p:sldLayoutId id="2147485734" r:id="rId6"/>
    <p:sldLayoutId id="2147485735" r:id="rId7"/>
    <p:sldLayoutId id="2147485736" r:id="rId8"/>
    <p:sldLayoutId id="2147485737" r:id="rId9"/>
    <p:sldLayoutId id="2147485738" r:id="rId10"/>
    <p:sldLayoutId id="2147485739" r:id="rId11"/>
    <p:sldLayoutId id="2147485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F9CD447F-168B-4A11-9F8C-B0F40B6CCB0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80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802" name="PlaceHolder 1"/>
          <p:cNvSpPr>
            <a:spLocks noGrp="1"/>
          </p:cNvSpPr>
          <p:nvPr>
            <p:ph type="ftr" idx="10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0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80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2" r:id="rId1"/>
    <p:sldLayoutId id="2147485743" r:id="rId2"/>
    <p:sldLayoutId id="2147485744" r:id="rId3"/>
    <p:sldLayoutId id="2147485745" r:id="rId4"/>
    <p:sldLayoutId id="2147485746" r:id="rId5"/>
    <p:sldLayoutId id="2147485747" r:id="rId6"/>
    <p:sldLayoutId id="2147485748" r:id="rId7"/>
    <p:sldLayoutId id="2147485749" r:id="rId8"/>
    <p:sldLayoutId id="2147485750" r:id="rId9"/>
    <p:sldLayoutId id="2147485751" r:id="rId10"/>
    <p:sldLayoutId id="2147485752" r:id="rId11"/>
    <p:sldLayoutId id="2147485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FF9F951-6C7E-49DB-9AA7-CD885E0C1BE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84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8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844" name="PlaceHolder 2"/>
          <p:cNvSpPr>
            <a:spLocks noGrp="1"/>
          </p:cNvSpPr>
          <p:nvPr>
            <p:ph type="ftr" idx="10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5" r:id="rId1"/>
    <p:sldLayoutId id="2147485756" r:id="rId2"/>
    <p:sldLayoutId id="2147485757" r:id="rId3"/>
    <p:sldLayoutId id="2147485758" r:id="rId4"/>
    <p:sldLayoutId id="2147485759" r:id="rId5"/>
    <p:sldLayoutId id="2147485760" r:id="rId6"/>
    <p:sldLayoutId id="2147485761" r:id="rId7"/>
    <p:sldLayoutId id="2147485762" r:id="rId8"/>
    <p:sldLayoutId id="2147485763" r:id="rId9"/>
    <p:sldLayoutId id="2147485764" r:id="rId10"/>
    <p:sldLayoutId id="2147485765" r:id="rId11"/>
    <p:sldLayoutId id="2147485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BE3ACE0-183B-4630-8D74-3F63BBB60B1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88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8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88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885" name="PlaceHolder 3"/>
          <p:cNvSpPr>
            <a:spLocks noGrp="1"/>
          </p:cNvSpPr>
          <p:nvPr>
            <p:ph type="ftr" idx="10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8" r:id="rId1"/>
    <p:sldLayoutId id="2147485769" r:id="rId2"/>
    <p:sldLayoutId id="2147485770" r:id="rId3"/>
    <p:sldLayoutId id="2147485771" r:id="rId4"/>
    <p:sldLayoutId id="2147485772" r:id="rId5"/>
    <p:sldLayoutId id="2147485773" r:id="rId6"/>
    <p:sldLayoutId id="2147485774" r:id="rId7"/>
    <p:sldLayoutId id="2147485775" r:id="rId8"/>
    <p:sldLayoutId id="2147485776" r:id="rId9"/>
    <p:sldLayoutId id="2147485777" r:id="rId10"/>
    <p:sldLayoutId id="2147485778" r:id="rId11"/>
    <p:sldLayoutId id="21474857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051776A-1AB9-4A40-9E83-538B388D7B4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92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9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92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92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927" name="PlaceHolder 4"/>
          <p:cNvSpPr>
            <a:spLocks noGrp="1"/>
          </p:cNvSpPr>
          <p:nvPr>
            <p:ph type="ftr" idx="10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1" r:id="rId1"/>
    <p:sldLayoutId id="2147485782" r:id="rId2"/>
    <p:sldLayoutId id="2147485783" r:id="rId3"/>
    <p:sldLayoutId id="2147485784" r:id="rId4"/>
    <p:sldLayoutId id="2147485785" r:id="rId5"/>
    <p:sldLayoutId id="2147485786" r:id="rId6"/>
    <p:sldLayoutId id="2147485787" r:id="rId7"/>
    <p:sldLayoutId id="2147485788" r:id="rId8"/>
    <p:sldLayoutId id="2147485789" r:id="rId9"/>
    <p:sldLayoutId id="2147485790" r:id="rId10"/>
    <p:sldLayoutId id="2147485791" r:id="rId11"/>
    <p:sldLayoutId id="21474857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1F5C219-6F41-4293-A65A-82E533835F4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96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69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967" name="PlaceHolder 2"/>
          <p:cNvSpPr>
            <a:spLocks noGrp="1"/>
          </p:cNvSpPr>
          <p:nvPr>
            <p:ph type="ftr" idx="10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4" r:id="rId1"/>
    <p:sldLayoutId id="2147485795" r:id="rId2"/>
    <p:sldLayoutId id="2147485796" r:id="rId3"/>
    <p:sldLayoutId id="2147485797" r:id="rId4"/>
    <p:sldLayoutId id="2147485798" r:id="rId5"/>
    <p:sldLayoutId id="2147485799" r:id="rId6"/>
    <p:sldLayoutId id="2147485800" r:id="rId7"/>
    <p:sldLayoutId id="2147485801" r:id="rId8"/>
    <p:sldLayoutId id="2147485802" r:id="rId9"/>
    <p:sldLayoutId id="2147485803" r:id="rId10"/>
    <p:sldLayoutId id="2147485804" r:id="rId11"/>
    <p:sldLayoutId id="21474858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4F70607-607C-4EA3-99E7-82D4F634C6A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0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006" name="PlaceHolder 1"/>
          <p:cNvSpPr>
            <a:spLocks noGrp="1"/>
          </p:cNvSpPr>
          <p:nvPr>
            <p:ph type="ftr" idx="10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7" r:id="rId1"/>
    <p:sldLayoutId id="2147485808" r:id="rId2"/>
    <p:sldLayoutId id="2147485809" r:id="rId3"/>
    <p:sldLayoutId id="2147485810" r:id="rId4"/>
    <p:sldLayoutId id="2147485811" r:id="rId5"/>
    <p:sldLayoutId id="2147485812" r:id="rId6"/>
    <p:sldLayoutId id="2147485813" r:id="rId7"/>
    <p:sldLayoutId id="2147485814" r:id="rId8"/>
    <p:sldLayoutId id="2147485815" r:id="rId9"/>
    <p:sldLayoutId id="2147485816" r:id="rId10"/>
    <p:sldLayoutId id="2147485817" r:id="rId11"/>
    <p:sldLayoutId id="21474858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3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93EBB37-A7E6-432D-923E-FE36F75F30A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4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0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04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47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48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49" name="PlaceHolder 5"/>
          <p:cNvSpPr>
            <a:spLocks noGrp="1"/>
          </p:cNvSpPr>
          <p:nvPr>
            <p:ph type="ftr" idx="10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0" r:id="rId1"/>
    <p:sldLayoutId id="2147485821" r:id="rId2"/>
    <p:sldLayoutId id="2147485822" r:id="rId3"/>
    <p:sldLayoutId id="2147485823" r:id="rId4"/>
    <p:sldLayoutId id="2147485824" r:id="rId5"/>
    <p:sldLayoutId id="2147485825" r:id="rId6"/>
    <p:sldLayoutId id="2147485826" r:id="rId7"/>
    <p:sldLayoutId id="2147485827" r:id="rId8"/>
    <p:sldLayoutId id="2147485828" r:id="rId9"/>
    <p:sldLayoutId id="2147485829" r:id="rId10"/>
    <p:sldLayoutId id="2147485830" r:id="rId11"/>
    <p:sldLayoutId id="21474858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81B38732-6CEB-458C-B937-1199F918B98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8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0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08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90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91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92" name="PlaceHolder 5"/>
          <p:cNvSpPr>
            <a:spLocks noGrp="1"/>
          </p:cNvSpPr>
          <p:nvPr>
            <p:ph type="ftr" idx="10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3" r:id="rId1"/>
    <p:sldLayoutId id="2147485834" r:id="rId2"/>
    <p:sldLayoutId id="2147485835" r:id="rId3"/>
    <p:sldLayoutId id="2147485836" r:id="rId4"/>
    <p:sldLayoutId id="2147485837" r:id="rId5"/>
    <p:sldLayoutId id="2147485838" r:id="rId6"/>
    <p:sldLayoutId id="2147485839" r:id="rId7"/>
    <p:sldLayoutId id="2147485840" r:id="rId8"/>
    <p:sldLayoutId id="2147485841" r:id="rId9"/>
    <p:sldLayoutId id="2147485842" r:id="rId10"/>
    <p:sldLayoutId id="2147485843" r:id="rId11"/>
    <p:sldLayoutId id="21474858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E7998A8-BAD5-4304-8720-6E2D7742E16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4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5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6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7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8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09" name="PlaceHolder 8"/>
          <p:cNvSpPr>
            <a:spLocks noGrp="1"/>
          </p:cNvSpPr>
          <p:nvPr>
            <p:ph type="ftr" idx="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DEBFA30-B449-46B3-ACE7-A82909E52BB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13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132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133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134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135" name="PlaceHolder 5"/>
          <p:cNvSpPr>
            <a:spLocks noGrp="1"/>
          </p:cNvSpPr>
          <p:nvPr>
            <p:ph type="ftr" idx="11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6" r:id="rId1"/>
    <p:sldLayoutId id="2147485847" r:id="rId2"/>
    <p:sldLayoutId id="2147485848" r:id="rId3"/>
    <p:sldLayoutId id="2147485849" r:id="rId4"/>
    <p:sldLayoutId id="2147485850" r:id="rId5"/>
    <p:sldLayoutId id="2147485851" r:id="rId6"/>
    <p:sldLayoutId id="2147485852" r:id="rId7"/>
    <p:sldLayoutId id="2147485853" r:id="rId8"/>
    <p:sldLayoutId id="2147485854" r:id="rId9"/>
    <p:sldLayoutId id="2147485855" r:id="rId10"/>
    <p:sldLayoutId id="2147485856" r:id="rId11"/>
    <p:sldLayoutId id="21474858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F5F0042E-4F12-47F2-B18C-23C0D8D8CB4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17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17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176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177" name="PlaceHolder 4"/>
          <p:cNvSpPr>
            <a:spLocks noGrp="1"/>
          </p:cNvSpPr>
          <p:nvPr>
            <p:ph type="ftr" idx="11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9" r:id="rId1"/>
    <p:sldLayoutId id="2147485860" r:id="rId2"/>
    <p:sldLayoutId id="2147485861" r:id="rId3"/>
    <p:sldLayoutId id="2147485862" r:id="rId4"/>
    <p:sldLayoutId id="2147485863" r:id="rId5"/>
    <p:sldLayoutId id="2147485864" r:id="rId6"/>
    <p:sldLayoutId id="2147485865" r:id="rId7"/>
    <p:sldLayoutId id="2147485866" r:id="rId8"/>
    <p:sldLayoutId id="2147485867" r:id="rId9"/>
    <p:sldLayoutId id="2147485868" r:id="rId10"/>
    <p:sldLayoutId id="2147485869" r:id="rId11"/>
    <p:sldLayoutId id="21474858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B61DA65-21E3-4CE0-9386-55BB98DF286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1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21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218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219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220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221" name="PlaceHolder 6"/>
          <p:cNvSpPr>
            <a:spLocks noGrp="1"/>
          </p:cNvSpPr>
          <p:nvPr>
            <p:ph type="ftr" idx="11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2" r:id="rId1"/>
    <p:sldLayoutId id="2147485873" r:id="rId2"/>
    <p:sldLayoutId id="2147485874" r:id="rId3"/>
    <p:sldLayoutId id="2147485875" r:id="rId4"/>
    <p:sldLayoutId id="2147485876" r:id="rId5"/>
    <p:sldLayoutId id="2147485877" r:id="rId6"/>
    <p:sldLayoutId id="2147485878" r:id="rId7"/>
    <p:sldLayoutId id="2147485879" r:id="rId8"/>
    <p:sldLayoutId id="2147485880" r:id="rId9"/>
    <p:sldLayoutId id="2147485881" r:id="rId10"/>
    <p:sldLayoutId id="2147485882" r:id="rId11"/>
    <p:sldLayoutId id="21474858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AD008C9-3820-4808-BE5C-C085831C42C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5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26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262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263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264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265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266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267" name="PlaceHolder 8"/>
          <p:cNvSpPr>
            <a:spLocks noGrp="1"/>
          </p:cNvSpPr>
          <p:nvPr>
            <p:ph type="ftr" idx="11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5" r:id="rId1"/>
    <p:sldLayoutId id="2147485886" r:id="rId2"/>
    <p:sldLayoutId id="2147485887" r:id="rId3"/>
    <p:sldLayoutId id="2147485888" r:id="rId4"/>
    <p:sldLayoutId id="2147485889" r:id="rId5"/>
    <p:sldLayoutId id="2147485890" r:id="rId6"/>
    <p:sldLayoutId id="2147485891" r:id="rId7"/>
    <p:sldLayoutId id="2147485892" r:id="rId8"/>
    <p:sldLayoutId id="2147485893" r:id="rId9"/>
    <p:sldLayoutId id="2147485894" r:id="rId10"/>
    <p:sldLayoutId id="2147485895" r:id="rId11"/>
    <p:sldLayoutId id="21474858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2133C69-3481-4C91-9C2A-FB886A41A62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30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306" name="PlaceHolder 1"/>
          <p:cNvSpPr>
            <a:spLocks noGrp="1"/>
          </p:cNvSpPr>
          <p:nvPr>
            <p:ph type="ftr" idx="11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0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30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8" r:id="rId1"/>
    <p:sldLayoutId id="2147485899" r:id="rId2"/>
    <p:sldLayoutId id="2147485900" r:id="rId3"/>
    <p:sldLayoutId id="2147485901" r:id="rId4"/>
    <p:sldLayoutId id="2147485902" r:id="rId5"/>
    <p:sldLayoutId id="2147485903" r:id="rId6"/>
    <p:sldLayoutId id="2147485904" r:id="rId7"/>
    <p:sldLayoutId id="2147485905" r:id="rId8"/>
    <p:sldLayoutId id="2147485906" r:id="rId9"/>
    <p:sldLayoutId id="2147485907" r:id="rId10"/>
    <p:sldLayoutId id="2147485908" r:id="rId11"/>
    <p:sldLayoutId id="21474859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A55E410-8BBC-49BC-B5F2-2B2CD89E97D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34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3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348" name="PlaceHolder 2"/>
          <p:cNvSpPr>
            <a:spLocks noGrp="1"/>
          </p:cNvSpPr>
          <p:nvPr>
            <p:ph type="ftr" idx="11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1" r:id="rId1"/>
    <p:sldLayoutId id="2147485912" r:id="rId2"/>
    <p:sldLayoutId id="2147485913" r:id="rId3"/>
    <p:sldLayoutId id="2147485914" r:id="rId4"/>
    <p:sldLayoutId id="2147485915" r:id="rId5"/>
    <p:sldLayoutId id="2147485916" r:id="rId6"/>
    <p:sldLayoutId id="2147485917" r:id="rId7"/>
    <p:sldLayoutId id="2147485918" r:id="rId8"/>
    <p:sldLayoutId id="2147485919" r:id="rId9"/>
    <p:sldLayoutId id="2147485920" r:id="rId10"/>
    <p:sldLayoutId id="2147485921" r:id="rId11"/>
    <p:sldLayoutId id="21474859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8142B10-782E-4A10-B47E-3B011BA4725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38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38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389" name="PlaceHolder 3"/>
          <p:cNvSpPr>
            <a:spLocks noGrp="1"/>
          </p:cNvSpPr>
          <p:nvPr>
            <p:ph type="ftr" idx="11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4" r:id="rId1"/>
    <p:sldLayoutId id="2147485925" r:id="rId2"/>
    <p:sldLayoutId id="2147485926" r:id="rId3"/>
    <p:sldLayoutId id="2147485927" r:id="rId4"/>
    <p:sldLayoutId id="2147485928" r:id="rId5"/>
    <p:sldLayoutId id="2147485929" r:id="rId6"/>
    <p:sldLayoutId id="2147485930" r:id="rId7"/>
    <p:sldLayoutId id="2147485931" r:id="rId8"/>
    <p:sldLayoutId id="2147485932" r:id="rId9"/>
    <p:sldLayoutId id="2147485933" r:id="rId10"/>
    <p:sldLayoutId id="2147485934" r:id="rId11"/>
    <p:sldLayoutId id="21474859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E9DB70C-48E7-4E3F-AC72-3B56655D849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42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4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42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430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431" name="PlaceHolder 4"/>
          <p:cNvSpPr>
            <a:spLocks noGrp="1"/>
          </p:cNvSpPr>
          <p:nvPr>
            <p:ph type="ftr" idx="11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7" r:id="rId1"/>
    <p:sldLayoutId id="2147485938" r:id="rId2"/>
    <p:sldLayoutId id="2147485939" r:id="rId3"/>
    <p:sldLayoutId id="2147485940" r:id="rId4"/>
    <p:sldLayoutId id="2147485941" r:id="rId5"/>
    <p:sldLayoutId id="2147485942" r:id="rId6"/>
    <p:sldLayoutId id="2147485943" r:id="rId7"/>
    <p:sldLayoutId id="2147485944" r:id="rId8"/>
    <p:sldLayoutId id="2147485945" r:id="rId9"/>
    <p:sldLayoutId id="2147485946" r:id="rId10"/>
    <p:sldLayoutId id="2147485947" r:id="rId11"/>
    <p:sldLayoutId id="21474859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8D95761-A144-4D5A-9002-596442E455C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46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4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471" name="PlaceHolder 2"/>
          <p:cNvSpPr>
            <a:spLocks noGrp="1"/>
          </p:cNvSpPr>
          <p:nvPr>
            <p:ph type="ftr" idx="11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0" r:id="rId1"/>
    <p:sldLayoutId id="2147485951" r:id="rId2"/>
    <p:sldLayoutId id="2147485952" r:id="rId3"/>
    <p:sldLayoutId id="2147485953" r:id="rId4"/>
    <p:sldLayoutId id="2147485954" r:id="rId5"/>
    <p:sldLayoutId id="2147485955" r:id="rId6"/>
    <p:sldLayoutId id="2147485956" r:id="rId7"/>
    <p:sldLayoutId id="2147485957" r:id="rId8"/>
    <p:sldLayoutId id="2147485958" r:id="rId9"/>
    <p:sldLayoutId id="2147485959" r:id="rId10"/>
    <p:sldLayoutId id="2147485960" r:id="rId11"/>
    <p:sldLayoutId id="21474859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A21ACCA-7B53-4961-A417-C343E015E9D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50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510" name="PlaceHolder 1"/>
          <p:cNvSpPr>
            <a:spLocks noGrp="1"/>
          </p:cNvSpPr>
          <p:nvPr>
            <p:ph type="ftr" idx="11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63" r:id="rId1"/>
    <p:sldLayoutId id="2147485964" r:id="rId2"/>
    <p:sldLayoutId id="2147485965" r:id="rId3"/>
    <p:sldLayoutId id="2147485966" r:id="rId4"/>
    <p:sldLayoutId id="2147485967" r:id="rId5"/>
    <p:sldLayoutId id="2147485968" r:id="rId6"/>
    <p:sldLayoutId id="2147485969" r:id="rId7"/>
    <p:sldLayoutId id="2147485970" r:id="rId8"/>
    <p:sldLayoutId id="2147485971" r:id="rId9"/>
    <p:sldLayoutId id="2147485972" r:id="rId10"/>
    <p:sldLayoutId id="2147485973" r:id="rId11"/>
    <p:sldLayoutId id="21474859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DB5CE3F-563F-4C53-94C3-8094ACEAB88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4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48" name="PlaceHolder 1"/>
          <p:cNvSpPr>
            <a:spLocks noGrp="1"/>
          </p:cNvSpPr>
          <p:nvPr>
            <p:ph type="ftr" idx="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9FB742B-8AFA-469F-A47F-D92E10325E2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54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5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55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551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552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553" name="PlaceHolder 5"/>
          <p:cNvSpPr>
            <a:spLocks noGrp="1"/>
          </p:cNvSpPr>
          <p:nvPr>
            <p:ph type="ftr" idx="12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6" r:id="rId1"/>
    <p:sldLayoutId id="2147485977" r:id="rId2"/>
    <p:sldLayoutId id="2147485978" r:id="rId3"/>
    <p:sldLayoutId id="2147485979" r:id="rId4"/>
    <p:sldLayoutId id="2147485980" r:id="rId5"/>
    <p:sldLayoutId id="2147485981" r:id="rId6"/>
    <p:sldLayoutId id="2147485982" r:id="rId7"/>
    <p:sldLayoutId id="2147485983" r:id="rId8"/>
    <p:sldLayoutId id="2147485984" r:id="rId9"/>
    <p:sldLayoutId id="2147485985" r:id="rId10"/>
    <p:sldLayoutId id="2147485986" r:id="rId11"/>
    <p:sldLayoutId id="21474859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73A59C5-49B8-40B7-ABD7-90FA6E3E9DA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59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5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59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59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595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596" name="PlaceHolder 5"/>
          <p:cNvSpPr>
            <a:spLocks noGrp="1"/>
          </p:cNvSpPr>
          <p:nvPr>
            <p:ph type="ftr" idx="12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9" r:id="rId1"/>
    <p:sldLayoutId id="2147485990" r:id="rId2"/>
    <p:sldLayoutId id="2147485991" r:id="rId3"/>
    <p:sldLayoutId id="2147485992" r:id="rId4"/>
    <p:sldLayoutId id="2147485993" r:id="rId5"/>
    <p:sldLayoutId id="2147485994" r:id="rId6"/>
    <p:sldLayoutId id="2147485995" r:id="rId7"/>
    <p:sldLayoutId id="2147485996" r:id="rId8"/>
    <p:sldLayoutId id="2147485997" r:id="rId9"/>
    <p:sldLayoutId id="2147485998" r:id="rId10"/>
    <p:sldLayoutId id="2147485999" r:id="rId11"/>
    <p:sldLayoutId id="21474860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3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F58879B-3BA0-4A28-ACDA-D52D2617257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63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6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63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637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638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639" name="PlaceHolder 5"/>
          <p:cNvSpPr>
            <a:spLocks noGrp="1"/>
          </p:cNvSpPr>
          <p:nvPr>
            <p:ph type="ftr" idx="12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2" r:id="rId1"/>
    <p:sldLayoutId id="2147486003" r:id="rId2"/>
    <p:sldLayoutId id="2147486004" r:id="rId3"/>
    <p:sldLayoutId id="2147486005" r:id="rId4"/>
    <p:sldLayoutId id="2147486006" r:id="rId5"/>
    <p:sldLayoutId id="2147486007" r:id="rId6"/>
    <p:sldLayoutId id="2147486008" r:id="rId7"/>
    <p:sldLayoutId id="2147486009" r:id="rId8"/>
    <p:sldLayoutId id="2147486010" r:id="rId9"/>
    <p:sldLayoutId id="2147486011" r:id="rId10"/>
    <p:sldLayoutId id="2147486012" r:id="rId11"/>
    <p:sldLayoutId id="21474860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713250C-C819-40B2-9EE9-4C29F16E79E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67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6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67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680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681" name="PlaceHolder 4"/>
          <p:cNvSpPr>
            <a:spLocks noGrp="1"/>
          </p:cNvSpPr>
          <p:nvPr>
            <p:ph type="ftr" idx="12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5" r:id="rId1"/>
    <p:sldLayoutId id="2147486016" r:id="rId2"/>
    <p:sldLayoutId id="2147486017" r:id="rId3"/>
    <p:sldLayoutId id="2147486018" r:id="rId4"/>
    <p:sldLayoutId id="2147486019" r:id="rId5"/>
    <p:sldLayoutId id="2147486020" r:id="rId6"/>
    <p:sldLayoutId id="2147486021" r:id="rId7"/>
    <p:sldLayoutId id="2147486022" r:id="rId8"/>
    <p:sldLayoutId id="2147486023" r:id="rId9"/>
    <p:sldLayoutId id="2147486024" r:id="rId10"/>
    <p:sldLayoutId id="2147486025" r:id="rId11"/>
    <p:sldLayoutId id="21474860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34C0F580-C0FD-46EC-A8B6-49769095D62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71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7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72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72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723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724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725" name="PlaceHolder 6"/>
          <p:cNvSpPr>
            <a:spLocks noGrp="1"/>
          </p:cNvSpPr>
          <p:nvPr>
            <p:ph type="ftr" idx="12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8" r:id="rId1"/>
    <p:sldLayoutId id="2147486029" r:id="rId2"/>
    <p:sldLayoutId id="2147486030" r:id="rId3"/>
    <p:sldLayoutId id="2147486031" r:id="rId4"/>
    <p:sldLayoutId id="2147486032" r:id="rId5"/>
    <p:sldLayoutId id="2147486033" r:id="rId6"/>
    <p:sldLayoutId id="2147486034" r:id="rId7"/>
    <p:sldLayoutId id="2147486035" r:id="rId8"/>
    <p:sldLayoutId id="2147486036" r:id="rId9"/>
    <p:sldLayoutId id="2147486037" r:id="rId10"/>
    <p:sldLayoutId id="2147486038" r:id="rId11"/>
    <p:sldLayoutId id="21474860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CC88521-00DF-47D6-90ED-477261AED78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76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7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76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766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767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768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769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770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771" name="PlaceHolder 8"/>
          <p:cNvSpPr>
            <a:spLocks noGrp="1"/>
          </p:cNvSpPr>
          <p:nvPr>
            <p:ph type="ftr" idx="12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1" r:id="rId1"/>
    <p:sldLayoutId id="2147486042" r:id="rId2"/>
    <p:sldLayoutId id="2147486043" r:id="rId3"/>
    <p:sldLayoutId id="2147486044" r:id="rId4"/>
    <p:sldLayoutId id="2147486045" r:id="rId5"/>
    <p:sldLayoutId id="2147486046" r:id="rId6"/>
    <p:sldLayoutId id="2147486047" r:id="rId7"/>
    <p:sldLayoutId id="2147486048" r:id="rId8"/>
    <p:sldLayoutId id="2147486049" r:id="rId9"/>
    <p:sldLayoutId id="2147486050" r:id="rId10"/>
    <p:sldLayoutId id="2147486051" r:id="rId11"/>
    <p:sldLayoutId id="21474860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C552A81-74AD-4EAD-A45D-14BE1E91AE9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80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810" name="PlaceHolder 1"/>
          <p:cNvSpPr>
            <a:spLocks noGrp="1"/>
          </p:cNvSpPr>
          <p:nvPr>
            <p:ph type="ftr" idx="12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4" r:id="rId1"/>
    <p:sldLayoutId id="2147486055" r:id="rId2"/>
    <p:sldLayoutId id="2147486056" r:id="rId3"/>
    <p:sldLayoutId id="2147486057" r:id="rId4"/>
    <p:sldLayoutId id="2147486058" r:id="rId5"/>
    <p:sldLayoutId id="2147486059" r:id="rId6"/>
    <p:sldLayoutId id="2147486060" r:id="rId7"/>
    <p:sldLayoutId id="2147486061" r:id="rId8"/>
    <p:sldLayoutId id="2147486062" r:id="rId9"/>
    <p:sldLayoutId id="2147486063" r:id="rId10"/>
    <p:sldLayoutId id="2147486064" r:id="rId11"/>
    <p:sldLayoutId id="21474860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7CB5277-61BA-4060-BE7D-D7C5906A926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84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8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850" name="PlaceHolder 2"/>
          <p:cNvSpPr>
            <a:spLocks noGrp="1"/>
          </p:cNvSpPr>
          <p:nvPr>
            <p:ph type="ftr" idx="12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7" r:id="rId1"/>
    <p:sldLayoutId id="2147486068" r:id="rId2"/>
    <p:sldLayoutId id="2147486069" r:id="rId3"/>
    <p:sldLayoutId id="2147486070" r:id="rId4"/>
    <p:sldLayoutId id="2147486071" r:id="rId5"/>
    <p:sldLayoutId id="2147486072" r:id="rId6"/>
    <p:sldLayoutId id="2147486073" r:id="rId7"/>
    <p:sldLayoutId id="2147486074" r:id="rId8"/>
    <p:sldLayoutId id="2147486075" r:id="rId9"/>
    <p:sldLayoutId id="2147486076" r:id="rId10"/>
    <p:sldLayoutId id="2147486077" r:id="rId11"/>
    <p:sldLayoutId id="21474860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EA6BE14-5BDC-4F47-8748-EB41AF5BFE9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88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8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89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891" name="PlaceHolder 3"/>
          <p:cNvSpPr>
            <a:spLocks noGrp="1"/>
          </p:cNvSpPr>
          <p:nvPr>
            <p:ph type="ftr" idx="12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80" r:id="rId1"/>
    <p:sldLayoutId id="2147486081" r:id="rId2"/>
    <p:sldLayoutId id="2147486082" r:id="rId3"/>
    <p:sldLayoutId id="2147486083" r:id="rId4"/>
    <p:sldLayoutId id="2147486084" r:id="rId5"/>
    <p:sldLayoutId id="2147486085" r:id="rId6"/>
    <p:sldLayoutId id="2147486086" r:id="rId7"/>
    <p:sldLayoutId id="2147486087" r:id="rId8"/>
    <p:sldLayoutId id="2147486088" r:id="rId9"/>
    <p:sldLayoutId id="2147486089" r:id="rId10"/>
    <p:sldLayoutId id="2147486090" r:id="rId11"/>
    <p:sldLayoutId id="21474860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E50607E-A6B6-4ACD-9808-A36AD4B1770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92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9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93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93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933" name="PlaceHolder 4"/>
          <p:cNvSpPr>
            <a:spLocks noGrp="1"/>
          </p:cNvSpPr>
          <p:nvPr>
            <p:ph type="ftr" idx="12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93" r:id="rId1"/>
    <p:sldLayoutId id="2147486094" r:id="rId2"/>
    <p:sldLayoutId id="2147486095" r:id="rId3"/>
    <p:sldLayoutId id="2147486096" r:id="rId4"/>
    <p:sldLayoutId id="2147486097" r:id="rId5"/>
    <p:sldLayoutId id="2147486098" r:id="rId6"/>
    <p:sldLayoutId id="2147486099" r:id="rId7"/>
    <p:sldLayoutId id="2147486100" r:id="rId8"/>
    <p:sldLayoutId id="2147486101" r:id="rId9"/>
    <p:sldLayoutId id="2147486102" r:id="rId10"/>
    <p:sldLayoutId id="2147486103" r:id="rId11"/>
    <p:sldLayoutId id="21474861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6E9CAA0-D0B6-4160-B2A3-AA800266B1D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8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88" name="PlaceHolder 2"/>
          <p:cNvSpPr>
            <a:spLocks noGrp="1"/>
          </p:cNvSpPr>
          <p:nvPr>
            <p:ph type="ftr" idx="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A13B59C-85B3-4F48-8B43-6DCB60907C8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97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79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973" name="PlaceHolder 2"/>
          <p:cNvSpPr>
            <a:spLocks noGrp="1"/>
          </p:cNvSpPr>
          <p:nvPr>
            <p:ph type="ftr" idx="13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06" r:id="rId1"/>
    <p:sldLayoutId id="2147486107" r:id="rId2"/>
    <p:sldLayoutId id="2147486108" r:id="rId3"/>
    <p:sldLayoutId id="2147486109" r:id="rId4"/>
    <p:sldLayoutId id="2147486110" r:id="rId5"/>
    <p:sldLayoutId id="2147486111" r:id="rId6"/>
    <p:sldLayoutId id="2147486112" r:id="rId7"/>
    <p:sldLayoutId id="2147486113" r:id="rId8"/>
    <p:sldLayoutId id="2147486114" r:id="rId9"/>
    <p:sldLayoutId id="2147486115" r:id="rId10"/>
    <p:sldLayoutId id="2147486116" r:id="rId11"/>
    <p:sldLayoutId id="21474861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31A5E9D5-C15E-4A68-B3E2-323A2AF406B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01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012" name="PlaceHolder 1"/>
          <p:cNvSpPr>
            <a:spLocks noGrp="1"/>
          </p:cNvSpPr>
          <p:nvPr>
            <p:ph type="ftr" idx="13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9" r:id="rId1"/>
    <p:sldLayoutId id="2147486120" r:id="rId2"/>
    <p:sldLayoutId id="2147486121" r:id="rId3"/>
    <p:sldLayoutId id="2147486122" r:id="rId4"/>
    <p:sldLayoutId id="2147486123" r:id="rId5"/>
    <p:sldLayoutId id="2147486124" r:id="rId6"/>
    <p:sldLayoutId id="2147486125" r:id="rId7"/>
    <p:sldLayoutId id="2147486126" r:id="rId8"/>
    <p:sldLayoutId id="2147486127" r:id="rId9"/>
    <p:sldLayoutId id="2147486128" r:id="rId10"/>
    <p:sldLayoutId id="2147486129" r:id="rId11"/>
    <p:sldLayoutId id="21474861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A7D9353-7DC8-4BA5-95B7-1C3F515D88B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05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0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052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053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054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055" name="PlaceHolder 5"/>
          <p:cNvSpPr>
            <a:spLocks noGrp="1"/>
          </p:cNvSpPr>
          <p:nvPr>
            <p:ph type="ftr" idx="13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2" r:id="rId1"/>
    <p:sldLayoutId id="2147486133" r:id="rId2"/>
    <p:sldLayoutId id="2147486134" r:id="rId3"/>
    <p:sldLayoutId id="2147486135" r:id="rId4"/>
    <p:sldLayoutId id="2147486136" r:id="rId5"/>
    <p:sldLayoutId id="2147486137" r:id="rId6"/>
    <p:sldLayoutId id="2147486138" r:id="rId7"/>
    <p:sldLayoutId id="2147486139" r:id="rId8"/>
    <p:sldLayoutId id="2147486140" r:id="rId9"/>
    <p:sldLayoutId id="2147486141" r:id="rId10"/>
    <p:sldLayoutId id="2147486142" r:id="rId11"/>
    <p:sldLayoutId id="21474861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3223A12-19E0-4BD9-8B6A-47C4B9B9255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09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0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09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09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097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098" name="PlaceHolder 5"/>
          <p:cNvSpPr>
            <a:spLocks noGrp="1"/>
          </p:cNvSpPr>
          <p:nvPr>
            <p:ph type="ftr" idx="13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5" r:id="rId1"/>
    <p:sldLayoutId id="2147486146" r:id="rId2"/>
    <p:sldLayoutId id="2147486147" r:id="rId3"/>
    <p:sldLayoutId id="2147486148" r:id="rId4"/>
    <p:sldLayoutId id="2147486149" r:id="rId5"/>
    <p:sldLayoutId id="2147486150" r:id="rId6"/>
    <p:sldLayoutId id="2147486151" r:id="rId7"/>
    <p:sldLayoutId id="2147486152" r:id="rId8"/>
    <p:sldLayoutId id="2147486153" r:id="rId9"/>
    <p:sldLayoutId id="2147486154" r:id="rId10"/>
    <p:sldLayoutId id="2147486155" r:id="rId11"/>
    <p:sldLayoutId id="21474861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A23D886-B8F4-4042-9336-3B203FD9101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13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13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139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140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141" name="PlaceHolder 5"/>
          <p:cNvSpPr>
            <a:spLocks noGrp="1"/>
          </p:cNvSpPr>
          <p:nvPr>
            <p:ph type="ftr" idx="13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8" r:id="rId1"/>
    <p:sldLayoutId id="2147486159" r:id="rId2"/>
    <p:sldLayoutId id="2147486160" r:id="rId3"/>
    <p:sldLayoutId id="2147486161" r:id="rId4"/>
    <p:sldLayoutId id="2147486162" r:id="rId5"/>
    <p:sldLayoutId id="2147486163" r:id="rId6"/>
    <p:sldLayoutId id="2147486164" r:id="rId7"/>
    <p:sldLayoutId id="2147486165" r:id="rId8"/>
    <p:sldLayoutId id="2147486166" r:id="rId9"/>
    <p:sldLayoutId id="2147486167" r:id="rId10"/>
    <p:sldLayoutId id="2147486168" r:id="rId11"/>
    <p:sldLayoutId id="21474861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031EF9E-249C-4B8E-88B0-C5AB079F9EC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17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18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182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183" name="PlaceHolder 4"/>
          <p:cNvSpPr>
            <a:spLocks noGrp="1"/>
          </p:cNvSpPr>
          <p:nvPr>
            <p:ph type="ftr" idx="13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1" r:id="rId1"/>
    <p:sldLayoutId id="2147486172" r:id="rId2"/>
    <p:sldLayoutId id="2147486173" r:id="rId3"/>
    <p:sldLayoutId id="2147486174" r:id="rId4"/>
    <p:sldLayoutId id="2147486175" r:id="rId5"/>
    <p:sldLayoutId id="2147486176" r:id="rId6"/>
    <p:sldLayoutId id="2147486177" r:id="rId7"/>
    <p:sldLayoutId id="2147486178" r:id="rId8"/>
    <p:sldLayoutId id="2147486179" r:id="rId9"/>
    <p:sldLayoutId id="2147486180" r:id="rId10"/>
    <p:sldLayoutId id="2147486181" r:id="rId11"/>
    <p:sldLayoutId id="21474861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106345D-6412-463F-B661-FF3B0B32E50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22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22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2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25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26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27" name="PlaceHolder 6"/>
          <p:cNvSpPr>
            <a:spLocks noGrp="1"/>
          </p:cNvSpPr>
          <p:nvPr>
            <p:ph type="ftr" idx="13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4" r:id="rId1"/>
    <p:sldLayoutId id="2147486185" r:id="rId2"/>
    <p:sldLayoutId id="2147486186" r:id="rId3"/>
    <p:sldLayoutId id="2147486187" r:id="rId4"/>
    <p:sldLayoutId id="2147486188" r:id="rId5"/>
    <p:sldLayoutId id="2147486189" r:id="rId6"/>
    <p:sldLayoutId id="2147486190" r:id="rId7"/>
    <p:sldLayoutId id="2147486191" r:id="rId8"/>
    <p:sldLayoutId id="2147486192" r:id="rId9"/>
    <p:sldLayoutId id="2147486193" r:id="rId10"/>
    <p:sldLayoutId id="2147486194" r:id="rId11"/>
    <p:sldLayoutId id="21474861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87D476EE-BDE3-43E1-9CEA-2B59A06A182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26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26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68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69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70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71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72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73" name="PlaceHolder 8"/>
          <p:cNvSpPr>
            <a:spLocks noGrp="1"/>
          </p:cNvSpPr>
          <p:nvPr>
            <p:ph type="ftr" idx="13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7" r:id="rId1"/>
    <p:sldLayoutId id="2147486198" r:id="rId2"/>
    <p:sldLayoutId id="2147486199" r:id="rId3"/>
    <p:sldLayoutId id="2147486200" r:id="rId4"/>
    <p:sldLayoutId id="2147486201" r:id="rId5"/>
    <p:sldLayoutId id="2147486202" r:id="rId6"/>
    <p:sldLayoutId id="2147486203" r:id="rId7"/>
    <p:sldLayoutId id="2147486204" r:id="rId8"/>
    <p:sldLayoutId id="2147486205" r:id="rId9"/>
    <p:sldLayoutId id="2147486206" r:id="rId10"/>
    <p:sldLayoutId id="2147486207" r:id="rId11"/>
    <p:sldLayoutId id="21474862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E3D9054-F798-4128-9A98-6A5D166F222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31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312" name="PlaceHolder 1"/>
          <p:cNvSpPr>
            <a:spLocks noGrp="1"/>
          </p:cNvSpPr>
          <p:nvPr>
            <p:ph type="ftr" idx="13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0" r:id="rId1"/>
    <p:sldLayoutId id="2147486211" r:id="rId2"/>
    <p:sldLayoutId id="2147486212" r:id="rId3"/>
    <p:sldLayoutId id="2147486213" r:id="rId4"/>
    <p:sldLayoutId id="2147486214" r:id="rId5"/>
    <p:sldLayoutId id="2147486215" r:id="rId6"/>
    <p:sldLayoutId id="2147486216" r:id="rId7"/>
    <p:sldLayoutId id="2147486217" r:id="rId8"/>
    <p:sldLayoutId id="2147486218" r:id="rId9"/>
    <p:sldLayoutId id="2147486219" r:id="rId10"/>
    <p:sldLayoutId id="2147486220" r:id="rId11"/>
    <p:sldLayoutId id="21474862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049C839-46F3-48F3-A152-94B4FA39382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35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352" name="PlaceHolder 2"/>
          <p:cNvSpPr>
            <a:spLocks noGrp="1"/>
          </p:cNvSpPr>
          <p:nvPr>
            <p:ph type="ftr" idx="13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3" r:id="rId1"/>
    <p:sldLayoutId id="2147486224" r:id="rId2"/>
    <p:sldLayoutId id="2147486225" r:id="rId3"/>
    <p:sldLayoutId id="2147486226" r:id="rId4"/>
    <p:sldLayoutId id="2147486227" r:id="rId5"/>
    <p:sldLayoutId id="2147486228" r:id="rId6"/>
    <p:sldLayoutId id="2147486229" r:id="rId7"/>
    <p:sldLayoutId id="2147486230" r:id="rId8"/>
    <p:sldLayoutId id="2147486231" r:id="rId9"/>
    <p:sldLayoutId id="2147486232" r:id="rId10"/>
    <p:sldLayoutId id="2147486233" r:id="rId11"/>
    <p:sldLayoutId id="21474862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E624515-6B6C-4ADA-8C13-4C1B27ACBCE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44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45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05FA312-38E2-4879-8BE0-DC5BECBB6B3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2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2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29" name="PlaceHolder 3"/>
          <p:cNvSpPr>
            <a:spLocks noGrp="1"/>
          </p:cNvSpPr>
          <p:nvPr>
            <p:ph type="ftr" idx="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3804DFAD-C54E-4F26-9344-F0958CC1F10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39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3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392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393" name="PlaceHolder 3"/>
          <p:cNvSpPr>
            <a:spLocks noGrp="1"/>
          </p:cNvSpPr>
          <p:nvPr>
            <p:ph type="ftr" idx="14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6" r:id="rId1"/>
    <p:sldLayoutId id="2147486237" r:id="rId2"/>
    <p:sldLayoutId id="2147486238" r:id="rId3"/>
    <p:sldLayoutId id="2147486239" r:id="rId4"/>
    <p:sldLayoutId id="2147486240" r:id="rId5"/>
    <p:sldLayoutId id="2147486241" r:id="rId6"/>
    <p:sldLayoutId id="2147486242" r:id="rId7"/>
    <p:sldLayoutId id="2147486243" r:id="rId8"/>
    <p:sldLayoutId id="2147486244" r:id="rId9"/>
    <p:sldLayoutId id="2147486245" r:id="rId10"/>
    <p:sldLayoutId id="2147486246" r:id="rId11"/>
    <p:sldLayoutId id="21474862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DEBE152-05EB-433B-B4C5-10D61F1A7CB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43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4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43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43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435" name="PlaceHolder 4"/>
          <p:cNvSpPr>
            <a:spLocks noGrp="1"/>
          </p:cNvSpPr>
          <p:nvPr>
            <p:ph type="ftr" idx="14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9" r:id="rId1"/>
    <p:sldLayoutId id="2147486250" r:id="rId2"/>
    <p:sldLayoutId id="2147486251" r:id="rId3"/>
    <p:sldLayoutId id="2147486252" r:id="rId4"/>
    <p:sldLayoutId id="2147486253" r:id="rId5"/>
    <p:sldLayoutId id="2147486254" r:id="rId6"/>
    <p:sldLayoutId id="2147486255" r:id="rId7"/>
    <p:sldLayoutId id="2147486256" r:id="rId8"/>
    <p:sldLayoutId id="2147486257" r:id="rId9"/>
    <p:sldLayoutId id="2147486258" r:id="rId10"/>
    <p:sldLayoutId id="2147486259" r:id="rId11"/>
    <p:sldLayoutId id="21474862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9927ABB-944F-4981-B7C7-0516D774CB6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47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4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475" name="PlaceHolder 2"/>
          <p:cNvSpPr>
            <a:spLocks noGrp="1"/>
          </p:cNvSpPr>
          <p:nvPr>
            <p:ph type="ftr" idx="14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2" r:id="rId1"/>
    <p:sldLayoutId id="2147486263" r:id="rId2"/>
    <p:sldLayoutId id="2147486264" r:id="rId3"/>
    <p:sldLayoutId id="2147486265" r:id="rId4"/>
    <p:sldLayoutId id="2147486266" r:id="rId5"/>
    <p:sldLayoutId id="2147486267" r:id="rId6"/>
    <p:sldLayoutId id="2147486268" r:id="rId7"/>
    <p:sldLayoutId id="2147486269" r:id="rId8"/>
    <p:sldLayoutId id="2147486270" r:id="rId9"/>
    <p:sldLayoutId id="2147486271" r:id="rId10"/>
    <p:sldLayoutId id="2147486272" r:id="rId11"/>
    <p:sldLayoutId id="21474862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83A6792-ABA3-4365-A080-2E683F0A75D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51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514" name="PlaceHolder 1"/>
          <p:cNvSpPr>
            <a:spLocks noGrp="1"/>
          </p:cNvSpPr>
          <p:nvPr>
            <p:ph type="ftr" idx="14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5" r:id="rId1"/>
    <p:sldLayoutId id="2147486276" r:id="rId2"/>
    <p:sldLayoutId id="2147486277" r:id="rId3"/>
    <p:sldLayoutId id="2147486278" r:id="rId4"/>
    <p:sldLayoutId id="2147486279" r:id="rId5"/>
    <p:sldLayoutId id="2147486280" r:id="rId6"/>
    <p:sldLayoutId id="2147486281" r:id="rId7"/>
    <p:sldLayoutId id="2147486282" r:id="rId8"/>
    <p:sldLayoutId id="2147486283" r:id="rId9"/>
    <p:sldLayoutId id="2147486284" r:id="rId10"/>
    <p:sldLayoutId id="2147486285" r:id="rId11"/>
    <p:sldLayoutId id="21474862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88077E51-C304-4649-A472-AC01146FB0C3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55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5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55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555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556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557" name="PlaceHolder 5"/>
          <p:cNvSpPr>
            <a:spLocks noGrp="1"/>
          </p:cNvSpPr>
          <p:nvPr>
            <p:ph type="ftr" idx="14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8" r:id="rId1"/>
    <p:sldLayoutId id="2147486289" r:id="rId2"/>
    <p:sldLayoutId id="2147486290" r:id="rId3"/>
    <p:sldLayoutId id="2147486291" r:id="rId4"/>
    <p:sldLayoutId id="2147486292" r:id="rId5"/>
    <p:sldLayoutId id="2147486293" r:id="rId6"/>
    <p:sldLayoutId id="2147486294" r:id="rId7"/>
    <p:sldLayoutId id="2147486295" r:id="rId8"/>
    <p:sldLayoutId id="2147486296" r:id="rId9"/>
    <p:sldLayoutId id="2147486297" r:id="rId10"/>
    <p:sldLayoutId id="2147486298" r:id="rId11"/>
    <p:sldLayoutId id="21474862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CAEF3B1-8461-442A-996A-97C6F7B2291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59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5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59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598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599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600" name="PlaceHolder 5"/>
          <p:cNvSpPr>
            <a:spLocks noGrp="1"/>
          </p:cNvSpPr>
          <p:nvPr>
            <p:ph type="ftr" idx="14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01" r:id="rId1"/>
    <p:sldLayoutId id="2147486302" r:id="rId2"/>
    <p:sldLayoutId id="2147486303" r:id="rId3"/>
    <p:sldLayoutId id="2147486304" r:id="rId4"/>
    <p:sldLayoutId id="2147486305" r:id="rId5"/>
    <p:sldLayoutId id="2147486306" r:id="rId6"/>
    <p:sldLayoutId id="2147486307" r:id="rId7"/>
    <p:sldLayoutId id="2147486308" r:id="rId8"/>
    <p:sldLayoutId id="2147486309" r:id="rId9"/>
    <p:sldLayoutId id="2147486310" r:id="rId10"/>
    <p:sldLayoutId id="2147486311" r:id="rId11"/>
    <p:sldLayoutId id="21474863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317115E-9902-495D-A192-BF4105FD694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63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6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64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641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642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643" name="PlaceHolder 5"/>
          <p:cNvSpPr>
            <a:spLocks noGrp="1"/>
          </p:cNvSpPr>
          <p:nvPr>
            <p:ph type="ftr" idx="14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14" r:id="rId1"/>
    <p:sldLayoutId id="2147486315" r:id="rId2"/>
    <p:sldLayoutId id="2147486316" r:id="rId3"/>
    <p:sldLayoutId id="2147486317" r:id="rId4"/>
    <p:sldLayoutId id="2147486318" r:id="rId5"/>
    <p:sldLayoutId id="2147486319" r:id="rId6"/>
    <p:sldLayoutId id="2147486320" r:id="rId7"/>
    <p:sldLayoutId id="2147486321" r:id="rId8"/>
    <p:sldLayoutId id="2147486322" r:id="rId9"/>
    <p:sldLayoutId id="2147486323" r:id="rId10"/>
    <p:sldLayoutId id="2147486324" r:id="rId11"/>
    <p:sldLayoutId id="21474863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58B7047-63B9-4D29-AB51-DC3E047B7F1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68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6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68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684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685" name="PlaceHolder 4"/>
          <p:cNvSpPr>
            <a:spLocks noGrp="1"/>
          </p:cNvSpPr>
          <p:nvPr>
            <p:ph type="ftr" idx="14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27" r:id="rId1"/>
    <p:sldLayoutId id="2147486328" r:id="rId2"/>
    <p:sldLayoutId id="2147486329" r:id="rId3"/>
    <p:sldLayoutId id="2147486330" r:id="rId4"/>
    <p:sldLayoutId id="2147486331" r:id="rId5"/>
    <p:sldLayoutId id="2147486332" r:id="rId6"/>
    <p:sldLayoutId id="2147486333" r:id="rId7"/>
    <p:sldLayoutId id="2147486334" r:id="rId8"/>
    <p:sldLayoutId id="2147486335" r:id="rId9"/>
    <p:sldLayoutId id="2147486336" r:id="rId10"/>
    <p:sldLayoutId id="2147486337" r:id="rId11"/>
    <p:sldLayoutId id="21474863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079CD16-A6DC-4C55-B827-568B823BD66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72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7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72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2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27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28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29" name="PlaceHolder 6"/>
          <p:cNvSpPr>
            <a:spLocks noGrp="1"/>
          </p:cNvSpPr>
          <p:nvPr>
            <p:ph type="ftr" idx="14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0" r:id="rId1"/>
    <p:sldLayoutId id="2147486341" r:id="rId2"/>
    <p:sldLayoutId id="2147486342" r:id="rId3"/>
    <p:sldLayoutId id="2147486343" r:id="rId4"/>
    <p:sldLayoutId id="2147486344" r:id="rId5"/>
    <p:sldLayoutId id="2147486345" r:id="rId6"/>
    <p:sldLayoutId id="2147486346" r:id="rId7"/>
    <p:sldLayoutId id="2147486347" r:id="rId8"/>
    <p:sldLayoutId id="2147486348" r:id="rId9"/>
    <p:sldLayoutId id="2147486349" r:id="rId10"/>
    <p:sldLayoutId id="2147486350" r:id="rId11"/>
    <p:sldLayoutId id="21474863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D1B1067-9BB0-43C0-A87F-5433C63C7EB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76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7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76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70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71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72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73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74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75" name="PlaceHolder 8"/>
          <p:cNvSpPr>
            <a:spLocks noGrp="1"/>
          </p:cNvSpPr>
          <p:nvPr>
            <p:ph type="ftr" idx="14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3" r:id="rId1"/>
    <p:sldLayoutId id="2147486354" r:id="rId2"/>
    <p:sldLayoutId id="2147486355" r:id="rId3"/>
    <p:sldLayoutId id="2147486356" r:id="rId4"/>
    <p:sldLayoutId id="2147486357" r:id="rId5"/>
    <p:sldLayoutId id="2147486358" r:id="rId6"/>
    <p:sldLayoutId id="2147486359" r:id="rId7"/>
    <p:sldLayoutId id="2147486360" r:id="rId8"/>
    <p:sldLayoutId id="2147486361" r:id="rId9"/>
    <p:sldLayoutId id="2147486362" r:id="rId10"/>
    <p:sldLayoutId id="2147486363" r:id="rId11"/>
    <p:sldLayoutId id="21474863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413C0D9-E326-4D28-AF0C-C0CE3938950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6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6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0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71" name="PlaceHolder 4"/>
          <p:cNvSpPr>
            <a:spLocks noGrp="1"/>
          </p:cNvSpPr>
          <p:nvPr>
            <p:ph type="ftr" idx="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1E31531-346E-4FA5-9AA7-4B79F080531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81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814" name="PlaceHolder 1"/>
          <p:cNvSpPr>
            <a:spLocks noGrp="1"/>
          </p:cNvSpPr>
          <p:nvPr>
            <p:ph type="ftr" idx="15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6" r:id="rId1"/>
    <p:sldLayoutId id="2147486367" r:id="rId2"/>
    <p:sldLayoutId id="2147486368" r:id="rId3"/>
    <p:sldLayoutId id="2147486369" r:id="rId4"/>
    <p:sldLayoutId id="2147486370" r:id="rId5"/>
    <p:sldLayoutId id="2147486371" r:id="rId6"/>
    <p:sldLayoutId id="2147486372" r:id="rId7"/>
    <p:sldLayoutId id="2147486373" r:id="rId8"/>
    <p:sldLayoutId id="2147486374" r:id="rId9"/>
    <p:sldLayoutId id="2147486375" r:id="rId10"/>
    <p:sldLayoutId id="2147486376" r:id="rId11"/>
    <p:sldLayoutId id="21474863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6C5F5BC-0E3A-4B95-9919-0B85928E06B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85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8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854" name="PlaceHolder 2"/>
          <p:cNvSpPr>
            <a:spLocks noGrp="1"/>
          </p:cNvSpPr>
          <p:nvPr>
            <p:ph type="ftr" idx="15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79" r:id="rId1"/>
    <p:sldLayoutId id="2147486380" r:id="rId2"/>
    <p:sldLayoutId id="2147486381" r:id="rId3"/>
    <p:sldLayoutId id="2147486382" r:id="rId4"/>
    <p:sldLayoutId id="2147486383" r:id="rId5"/>
    <p:sldLayoutId id="2147486384" r:id="rId6"/>
    <p:sldLayoutId id="2147486385" r:id="rId7"/>
    <p:sldLayoutId id="2147486386" r:id="rId8"/>
    <p:sldLayoutId id="2147486387" r:id="rId9"/>
    <p:sldLayoutId id="2147486388" r:id="rId10"/>
    <p:sldLayoutId id="2147486389" r:id="rId11"/>
    <p:sldLayoutId id="21474863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17204AA-8945-4479-BFD8-D8D6E32C1A0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89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8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89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895" name="PlaceHolder 3"/>
          <p:cNvSpPr>
            <a:spLocks noGrp="1"/>
          </p:cNvSpPr>
          <p:nvPr>
            <p:ph type="ftr" idx="15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2" r:id="rId1"/>
    <p:sldLayoutId id="2147486393" r:id="rId2"/>
    <p:sldLayoutId id="2147486394" r:id="rId3"/>
    <p:sldLayoutId id="2147486395" r:id="rId4"/>
    <p:sldLayoutId id="2147486396" r:id="rId5"/>
    <p:sldLayoutId id="2147486397" r:id="rId6"/>
    <p:sldLayoutId id="2147486398" r:id="rId7"/>
    <p:sldLayoutId id="2147486399" r:id="rId8"/>
    <p:sldLayoutId id="2147486400" r:id="rId9"/>
    <p:sldLayoutId id="2147486401" r:id="rId10"/>
    <p:sldLayoutId id="2147486402" r:id="rId11"/>
    <p:sldLayoutId id="21474864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FD42C570-C803-4AE3-867A-611AB27AFDC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93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9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93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93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937" name="PlaceHolder 4"/>
          <p:cNvSpPr>
            <a:spLocks noGrp="1"/>
          </p:cNvSpPr>
          <p:nvPr>
            <p:ph type="ftr" idx="15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5" r:id="rId1"/>
    <p:sldLayoutId id="2147486406" r:id="rId2"/>
    <p:sldLayoutId id="2147486407" r:id="rId3"/>
    <p:sldLayoutId id="2147486408" r:id="rId4"/>
    <p:sldLayoutId id="2147486409" r:id="rId5"/>
    <p:sldLayoutId id="2147486410" r:id="rId6"/>
    <p:sldLayoutId id="2147486411" r:id="rId7"/>
    <p:sldLayoutId id="2147486412" r:id="rId8"/>
    <p:sldLayoutId id="2147486413" r:id="rId9"/>
    <p:sldLayoutId id="2147486414" r:id="rId10"/>
    <p:sldLayoutId id="2147486415" r:id="rId11"/>
    <p:sldLayoutId id="21474864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300A699-688D-43D0-A7A1-C8A729D4022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97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89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977" name="PlaceHolder 2"/>
          <p:cNvSpPr>
            <a:spLocks noGrp="1"/>
          </p:cNvSpPr>
          <p:nvPr>
            <p:ph type="ftr" idx="15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8" r:id="rId1"/>
    <p:sldLayoutId id="2147486419" r:id="rId2"/>
    <p:sldLayoutId id="2147486420" r:id="rId3"/>
    <p:sldLayoutId id="2147486421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1CA9524-8220-4761-BA9D-9C35AD6D2E5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1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9016" name="PlaceHolder 1"/>
          <p:cNvSpPr>
            <a:spLocks noGrp="1"/>
          </p:cNvSpPr>
          <p:nvPr>
            <p:ph type="ftr" idx="15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1" r:id="rId1"/>
    <p:sldLayoutId id="2147486432" r:id="rId2"/>
    <p:sldLayoutId id="2147486433" r:id="rId3"/>
    <p:sldLayoutId id="2147486434" r:id="rId4"/>
    <p:sldLayoutId id="2147486435" r:id="rId5"/>
    <p:sldLayoutId id="2147486436" r:id="rId6"/>
    <p:sldLayoutId id="2147486437" r:id="rId7"/>
    <p:sldLayoutId id="2147486438" r:id="rId8"/>
    <p:sldLayoutId id="2147486439" r:id="rId9"/>
    <p:sldLayoutId id="2147486440" r:id="rId10"/>
    <p:sldLayoutId id="2147486441" r:id="rId11"/>
    <p:sldLayoutId id="21474864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3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A8E5D1C-9594-4A53-8441-EE443595A93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5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90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905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9057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9058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9059" name="PlaceHolder 5"/>
          <p:cNvSpPr>
            <a:spLocks noGrp="1"/>
          </p:cNvSpPr>
          <p:nvPr>
            <p:ph type="ftr" idx="15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4" r:id="rId1"/>
    <p:sldLayoutId id="2147486445" r:id="rId2"/>
    <p:sldLayoutId id="2147486446" r:id="rId3"/>
    <p:sldLayoutId id="2147486447" r:id="rId4"/>
    <p:sldLayoutId id="2147486448" r:id="rId5"/>
    <p:sldLayoutId id="2147486449" r:id="rId6"/>
    <p:sldLayoutId id="2147486450" r:id="rId7"/>
    <p:sldLayoutId id="2147486451" r:id="rId8"/>
    <p:sldLayoutId id="2147486452" r:id="rId9"/>
    <p:sldLayoutId id="2147486453" r:id="rId10"/>
    <p:sldLayoutId id="2147486454" r:id="rId11"/>
    <p:sldLayoutId id="21474864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1C3999D-8B60-40C3-974E-CD6C872AB49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9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911" name="PlaceHolder 2"/>
          <p:cNvSpPr>
            <a:spLocks noGrp="1"/>
          </p:cNvSpPr>
          <p:nvPr>
            <p:ph type="ftr" idx="1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4E5ED1A-FE9B-4DED-A82C-C7794CA59E5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950" name="PlaceHolder 1"/>
          <p:cNvSpPr>
            <a:spLocks noGrp="1"/>
          </p:cNvSpPr>
          <p:nvPr>
            <p:ph type="ftr" idx="1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DF50A0B-1788-47C5-BBEA-CDCAC1A0812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8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9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99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991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992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993" name="PlaceHolder 5"/>
          <p:cNvSpPr>
            <a:spLocks noGrp="1"/>
          </p:cNvSpPr>
          <p:nvPr>
            <p:ph type="ftr" idx="1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8F30EC3-2083-4BBC-B0B3-2DF4CB04DC4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3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0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03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03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035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036" name="PlaceHolder 5"/>
          <p:cNvSpPr>
            <a:spLocks noGrp="1"/>
          </p:cNvSpPr>
          <p:nvPr>
            <p:ph type="ftr" idx="1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DC569DE-0C51-4081-9571-451635D0E73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0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07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077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078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079" name="PlaceHolder 5"/>
          <p:cNvSpPr>
            <a:spLocks noGrp="1"/>
          </p:cNvSpPr>
          <p:nvPr>
            <p:ph type="ftr" idx="1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CA80A97-A4A9-401B-9A6F-A70ECC4C70D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1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11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120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121" name="PlaceHolder 4"/>
          <p:cNvSpPr>
            <a:spLocks noGrp="1"/>
          </p:cNvSpPr>
          <p:nvPr>
            <p:ph type="ftr" idx="1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2615627-8617-4C9C-ABA6-471349BCE6C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5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16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16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163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164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165" name="PlaceHolder 6"/>
          <p:cNvSpPr>
            <a:spLocks noGrp="1"/>
          </p:cNvSpPr>
          <p:nvPr>
            <p:ph type="ftr" idx="1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6C9AFB8-8D0C-4AEA-B3A7-F1EB8CD599C3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0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20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06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07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08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09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10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11" name="PlaceHolder 8"/>
          <p:cNvSpPr>
            <a:spLocks noGrp="1"/>
          </p:cNvSpPr>
          <p:nvPr>
            <p:ph type="ftr" idx="1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F69A2EE4-1C00-4D55-9491-45429412455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85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86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1B205C0-69B0-4795-9954-26BB87D6121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4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250" name="PlaceHolder 1"/>
          <p:cNvSpPr>
            <a:spLocks noGrp="1"/>
          </p:cNvSpPr>
          <p:nvPr>
            <p:ph type="ftr" idx="1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863E8DC-2757-45C8-A5D4-8174C605999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8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290" name="PlaceHolder 2"/>
          <p:cNvSpPr>
            <a:spLocks noGrp="1"/>
          </p:cNvSpPr>
          <p:nvPr>
            <p:ph type="ftr" idx="1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C6389D7-D19A-47C0-8871-FA5BE4561D20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3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33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31" name="PlaceHolder 3"/>
          <p:cNvSpPr>
            <a:spLocks noGrp="1"/>
          </p:cNvSpPr>
          <p:nvPr>
            <p:ph type="ftr" idx="2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B1D8EF9-33C8-4F55-9FBF-EB7DDAFC599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6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3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37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7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73" name="PlaceHolder 4"/>
          <p:cNvSpPr>
            <a:spLocks noGrp="1"/>
          </p:cNvSpPr>
          <p:nvPr>
            <p:ph type="ftr" idx="2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44458E8-D465-40C0-8643-92D0131EBBC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1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4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413" name="PlaceHolder 2"/>
          <p:cNvSpPr>
            <a:spLocks noGrp="1"/>
          </p:cNvSpPr>
          <p:nvPr>
            <p:ph type="ftr" idx="2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CB04387-4648-4171-849B-AC6A95E9DB3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5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452" name="PlaceHolder 1"/>
          <p:cNvSpPr>
            <a:spLocks noGrp="1"/>
          </p:cNvSpPr>
          <p:nvPr>
            <p:ph type="ftr" idx="2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9115EF7-96CD-4E0C-A347-9AF1FB85913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9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4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492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493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494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495" name="PlaceHolder 5"/>
          <p:cNvSpPr>
            <a:spLocks noGrp="1"/>
          </p:cNvSpPr>
          <p:nvPr>
            <p:ph type="ftr" idx="2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2FC6E38-D22F-4218-A0D3-5F4CC7C85BB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3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5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53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53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537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538" name="PlaceHolder 5"/>
          <p:cNvSpPr>
            <a:spLocks noGrp="1"/>
          </p:cNvSpPr>
          <p:nvPr>
            <p:ph type="ftr" idx="2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59B3998-0286-464C-A1B0-E150C817F40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7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5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57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579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580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581" name="PlaceHolder 5"/>
          <p:cNvSpPr>
            <a:spLocks noGrp="1"/>
          </p:cNvSpPr>
          <p:nvPr>
            <p:ph type="ftr" idx="2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AB4953D-057A-4C1C-82AE-D4C2C986769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1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6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62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622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623" name="PlaceHolder 4"/>
          <p:cNvSpPr>
            <a:spLocks noGrp="1"/>
          </p:cNvSpPr>
          <p:nvPr>
            <p:ph type="ftr" idx="2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9FB2BC3-A1FE-4476-B137-87C54AB6B47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130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131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BEE28F3-7EB4-40B9-BCFD-85D7C3A1073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6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66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66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665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666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667" name="PlaceHolder 6"/>
          <p:cNvSpPr>
            <a:spLocks noGrp="1"/>
          </p:cNvSpPr>
          <p:nvPr>
            <p:ph type="ftr" idx="2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8AD1C4F-A3FA-41FE-9377-306C017EDDF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0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7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70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708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709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710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711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712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713" name="PlaceHolder 8"/>
          <p:cNvSpPr>
            <a:spLocks noGrp="1"/>
          </p:cNvSpPr>
          <p:nvPr>
            <p:ph type="ftr" idx="2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0638CFE-1E15-4174-9E91-987DEB5B59E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5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752" name="PlaceHolder 1"/>
          <p:cNvSpPr>
            <a:spLocks noGrp="1"/>
          </p:cNvSpPr>
          <p:nvPr>
            <p:ph type="ftr" idx="3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3DB62747-5BD3-4A74-9A7A-4A9270923B9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7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792" name="PlaceHolder 2"/>
          <p:cNvSpPr>
            <a:spLocks noGrp="1"/>
          </p:cNvSpPr>
          <p:nvPr>
            <p:ph type="ftr" idx="3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55525D3-1548-4E09-9BB3-9A00DAD7880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3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8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832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833" name="PlaceHolder 3"/>
          <p:cNvSpPr>
            <a:spLocks noGrp="1"/>
          </p:cNvSpPr>
          <p:nvPr>
            <p:ph type="ftr" idx="3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FC88437-27A2-4038-889F-A79050EFF25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7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8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87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87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875" name="PlaceHolder 4"/>
          <p:cNvSpPr>
            <a:spLocks noGrp="1"/>
          </p:cNvSpPr>
          <p:nvPr>
            <p:ph type="ftr" idx="3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AA3440B-C28A-41ED-9858-4AE2AFAF72E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1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9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915" name="PlaceHolder 2"/>
          <p:cNvSpPr>
            <a:spLocks noGrp="1"/>
          </p:cNvSpPr>
          <p:nvPr>
            <p:ph type="ftr" idx="3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91D6A53-5804-47D9-B014-4ECE46A1019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5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954" name="PlaceHolder 1"/>
          <p:cNvSpPr>
            <a:spLocks noGrp="1"/>
          </p:cNvSpPr>
          <p:nvPr>
            <p:ph type="ftr" idx="3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8A395B38-DD34-43A2-822A-ABB66369154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9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19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99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995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996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997" name="PlaceHolder 5"/>
          <p:cNvSpPr>
            <a:spLocks noGrp="1"/>
          </p:cNvSpPr>
          <p:nvPr>
            <p:ph type="ftr" idx="3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51218CE-61EE-49E2-95CC-BD122CCA285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3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0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03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038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039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040" name="PlaceHolder 5"/>
          <p:cNvSpPr>
            <a:spLocks noGrp="1"/>
          </p:cNvSpPr>
          <p:nvPr>
            <p:ph type="ftr" idx="3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CA00DBC-5831-46E6-98FA-25136350A66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175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176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80C1DCE3-A9D4-40B8-9482-20962349F5C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7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0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08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081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082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083" name="PlaceHolder 5"/>
          <p:cNvSpPr>
            <a:spLocks noGrp="1"/>
          </p:cNvSpPr>
          <p:nvPr>
            <p:ph type="ftr" idx="3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F119954-1986-4F00-83A4-5BF89DC86B1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2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12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124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125" name="PlaceHolder 4"/>
          <p:cNvSpPr>
            <a:spLocks noGrp="1"/>
          </p:cNvSpPr>
          <p:nvPr>
            <p:ph type="ftr" idx="3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94B04E3-1B27-4647-BECB-EAB8EDB3379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6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16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16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167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168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169" name="PlaceHolder 6"/>
          <p:cNvSpPr>
            <a:spLocks noGrp="1"/>
          </p:cNvSpPr>
          <p:nvPr>
            <p:ph type="ftr" idx="4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E2192BB-5C37-49E3-B208-4B9110CAF8E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0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20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210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211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212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213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214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215" name="PlaceHolder 8"/>
          <p:cNvSpPr>
            <a:spLocks noGrp="1"/>
          </p:cNvSpPr>
          <p:nvPr>
            <p:ph type="ftr" idx="4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877B881-D50A-4A14-9921-1FE8354BBBF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5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254" name="PlaceHolder 1"/>
          <p:cNvSpPr>
            <a:spLocks noGrp="1"/>
          </p:cNvSpPr>
          <p:nvPr>
            <p:ph type="ftr" idx="4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0973E1C-3A6A-43DE-8099-50916D314DA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9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294" name="PlaceHolder 2"/>
          <p:cNvSpPr>
            <a:spLocks noGrp="1"/>
          </p:cNvSpPr>
          <p:nvPr>
            <p:ph type="ftr" idx="4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  <p:sldLayoutId id="21474843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07F020A-5D44-4EFD-8AD4-301A50446F1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3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3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33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335" name="PlaceHolder 3"/>
          <p:cNvSpPr>
            <a:spLocks noGrp="1"/>
          </p:cNvSpPr>
          <p:nvPr>
            <p:ph type="ftr" idx="4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41389FA-B604-4568-88D3-30BF045EB1F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7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3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37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37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377" name="PlaceHolder 4"/>
          <p:cNvSpPr>
            <a:spLocks noGrp="1"/>
          </p:cNvSpPr>
          <p:nvPr>
            <p:ph type="ftr" idx="4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3767CF7-4E50-4EA1-B180-A54B31A6C86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1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4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417" name="PlaceHolder 2"/>
          <p:cNvSpPr>
            <a:spLocks noGrp="1"/>
          </p:cNvSpPr>
          <p:nvPr>
            <p:ph type="ftr" idx="4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4390784-02A4-4DEE-8A4F-9E3F4B1A714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5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456" name="PlaceHolder 1"/>
          <p:cNvSpPr>
            <a:spLocks noGrp="1"/>
          </p:cNvSpPr>
          <p:nvPr>
            <p:ph type="ftr" idx="4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C0761E4-3DF5-477B-8215-94A4404CEE8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220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221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D9147A4-55A2-4CE6-B108-2AC07352E30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9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4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49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497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498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499" name="PlaceHolder 5"/>
          <p:cNvSpPr>
            <a:spLocks noGrp="1"/>
          </p:cNvSpPr>
          <p:nvPr>
            <p:ph type="ftr" idx="4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  <p:sldLayoutId id="21474844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B68F73F-AAB6-4653-988C-A5BB29B8981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3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5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53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540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541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542" name="PlaceHolder 5"/>
          <p:cNvSpPr>
            <a:spLocks noGrp="1"/>
          </p:cNvSpPr>
          <p:nvPr>
            <p:ph type="ftr" idx="4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F84B21D-0CA8-4385-BC41-9102F6EEFF1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8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5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582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583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584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585" name="PlaceHolder 5"/>
          <p:cNvSpPr>
            <a:spLocks noGrp="1"/>
          </p:cNvSpPr>
          <p:nvPr>
            <p:ph type="ftr" idx="5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  <p:sldLayoutId id="21474844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C06D1D4-746F-4703-8CC2-34A060BE4680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2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6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62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626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627" name="PlaceHolder 4"/>
          <p:cNvSpPr>
            <a:spLocks noGrp="1"/>
          </p:cNvSpPr>
          <p:nvPr>
            <p:ph type="ftr" idx="5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C6D97E4-D374-4167-85F5-CCA81CD68C7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6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6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66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668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669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670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671" name="PlaceHolder 6"/>
          <p:cNvSpPr>
            <a:spLocks noGrp="1"/>
          </p:cNvSpPr>
          <p:nvPr>
            <p:ph type="ftr" idx="5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3C46F232-7BFC-4563-B97A-9A8E596FDEF0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0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7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71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712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713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714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715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716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717" name="PlaceHolder 8"/>
          <p:cNvSpPr>
            <a:spLocks noGrp="1"/>
          </p:cNvSpPr>
          <p:nvPr>
            <p:ph type="ftr" idx="5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  <p:sldLayoutId id="21474844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1717E2D-1D9C-4D6F-A8FD-1BBFC72594D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5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756" name="PlaceHolder 1"/>
          <p:cNvSpPr>
            <a:spLocks noGrp="1"/>
          </p:cNvSpPr>
          <p:nvPr>
            <p:ph type="ftr" idx="5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64A2E35-0191-496C-B975-CFC858D164A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9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7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796" name="PlaceHolder 2"/>
          <p:cNvSpPr>
            <a:spLocks noGrp="1"/>
          </p:cNvSpPr>
          <p:nvPr>
            <p:ph type="ftr" idx="5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3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AE8FAFB-9BAF-4B16-88AF-E2A2017279C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3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8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83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837" name="PlaceHolder 3"/>
          <p:cNvSpPr>
            <a:spLocks noGrp="1"/>
          </p:cNvSpPr>
          <p:nvPr>
            <p:ph type="ftr" idx="5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  <p:sldLayoutId id="2147484529" r:id="rId10"/>
    <p:sldLayoutId id="2147484530" r:id="rId11"/>
    <p:sldLayoutId id="21474845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741A5E1-093B-46F4-B626-14F973F021E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7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8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87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878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879" name="PlaceHolder 4"/>
          <p:cNvSpPr>
            <a:spLocks noGrp="1"/>
          </p:cNvSpPr>
          <p:nvPr>
            <p:ph type="ftr" idx="5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  <p:sldLayoutId id="21474845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FBCAC3D-3EBE-48B7-A3AD-AE799D7AE4F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264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265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71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D66C696-60AA-44D7-8C78-A71FE74A4A1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1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9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919" name="PlaceHolder 2"/>
          <p:cNvSpPr>
            <a:spLocks noGrp="1"/>
          </p:cNvSpPr>
          <p:nvPr>
            <p:ph type="ftr" idx="5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  <p:sldLayoutId id="21474845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981CAAE-A9EB-47A0-8916-56C5533BC5C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5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958" name="PlaceHolder 1"/>
          <p:cNvSpPr>
            <a:spLocks noGrp="1"/>
          </p:cNvSpPr>
          <p:nvPr>
            <p:ph type="ftr" idx="5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47DEA09-49D0-4B0F-B66A-E7A3D4C9024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9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29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99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999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000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001" name="PlaceHolder 5"/>
          <p:cNvSpPr>
            <a:spLocks noGrp="1"/>
          </p:cNvSpPr>
          <p:nvPr>
            <p:ph type="ftr" idx="6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  <p:sldLayoutId id="21474845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E65E6EEF-0EF1-4E92-AB34-5F94FB979B8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3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0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04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04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043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044" name="PlaceHolder 5"/>
          <p:cNvSpPr>
            <a:spLocks noGrp="1"/>
          </p:cNvSpPr>
          <p:nvPr>
            <p:ph type="ftr" idx="6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  <p:sldLayoutId id="21474845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B775F9E-1423-464C-B053-E8A2CE18D2C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82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0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08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085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086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087" name="PlaceHolder 5"/>
          <p:cNvSpPr>
            <a:spLocks noGrp="1"/>
          </p:cNvSpPr>
          <p:nvPr>
            <p:ph type="ftr" idx="6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8" r:id="rId1"/>
    <p:sldLayoutId id="2147484599" r:id="rId2"/>
    <p:sldLayoutId id="2147484600" r:id="rId3"/>
    <p:sldLayoutId id="2147484601" r:id="rId4"/>
    <p:sldLayoutId id="2147484602" r:id="rId5"/>
    <p:sldLayoutId id="2147484603" r:id="rId6"/>
    <p:sldLayoutId id="2147484604" r:id="rId7"/>
    <p:sldLayoutId id="2147484605" r:id="rId8"/>
    <p:sldLayoutId id="2147484606" r:id="rId9"/>
    <p:sldLayoutId id="2147484607" r:id="rId10"/>
    <p:sldLayoutId id="2147484608" r:id="rId11"/>
    <p:sldLayoutId id="21474846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8ADF9F6-FB0B-43B0-BCC3-18C30A5B8E5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25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127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28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29" name="PlaceHolder 4"/>
          <p:cNvSpPr>
            <a:spLocks noGrp="1"/>
          </p:cNvSpPr>
          <p:nvPr>
            <p:ph type="ftr" idx="6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  <p:sldLayoutId id="21474846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6C6098D-BBB0-4681-A212-4A474B8188F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6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16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70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71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72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73" name="PlaceHolder 6"/>
          <p:cNvSpPr>
            <a:spLocks noGrp="1"/>
          </p:cNvSpPr>
          <p:nvPr>
            <p:ph type="ftr" idx="6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  <p:sldLayoutId id="21474846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D052448-1F35-4ED5-82BE-3965BE0E6404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1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21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214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215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216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217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218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219" name="PlaceHolder 8"/>
          <p:cNvSpPr>
            <a:spLocks noGrp="1"/>
          </p:cNvSpPr>
          <p:nvPr>
            <p:ph type="ftr" idx="6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  <p:sldLayoutId id="21474846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1FB63A7-B03B-4F98-93FC-6D6547FA344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5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258" name="PlaceHolder 1"/>
          <p:cNvSpPr>
            <a:spLocks noGrp="1"/>
          </p:cNvSpPr>
          <p:nvPr>
            <p:ph type="ftr" idx="6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  <p:sldLayoutId id="2147484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863B5E4-93E9-4DFE-A9E4-CE8BB8DCD8F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9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298" name="PlaceHolder 2"/>
          <p:cNvSpPr>
            <a:spLocks noGrp="1"/>
          </p:cNvSpPr>
          <p:nvPr>
            <p:ph type="ftr" idx="6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79AA66D4-D0CD-4A17-8458-E6E5B91F6DF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310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311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7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8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19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C99CBDA-B6DF-4FF8-A978-4BEB9FFCDEA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3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33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339" name="PlaceHolder 3"/>
          <p:cNvSpPr>
            <a:spLocks noGrp="1"/>
          </p:cNvSpPr>
          <p:nvPr>
            <p:ph type="ftr" idx="6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79" r:id="rId4"/>
    <p:sldLayoutId id="2147484680" r:id="rId5"/>
    <p:sldLayoutId id="2147484681" r:id="rId6"/>
    <p:sldLayoutId id="2147484682" r:id="rId7"/>
    <p:sldLayoutId id="2147484683" r:id="rId8"/>
    <p:sldLayoutId id="2147484684" r:id="rId9"/>
    <p:sldLayoutId id="2147484685" r:id="rId10"/>
    <p:sldLayoutId id="2147484686" r:id="rId11"/>
    <p:sldLayoutId id="2147484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5642142-41F3-4CFD-86D3-F8B9A6E6767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7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3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37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380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381" name="PlaceHolder 4"/>
          <p:cNvSpPr>
            <a:spLocks noGrp="1"/>
          </p:cNvSpPr>
          <p:nvPr>
            <p:ph type="ftr" idx="6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  <p:sldLayoutId id="2147484690" r:id="rId2"/>
    <p:sldLayoutId id="2147484691" r:id="rId3"/>
    <p:sldLayoutId id="2147484692" r:id="rId4"/>
    <p:sldLayoutId id="2147484693" r:id="rId5"/>
    <p:sldLayoutId id="2147484694" r:id="rId6"/>
    <p:sldLayoutId id="2147484695" r:id="rId7"/>
    <p:sldLayoutId id="2147484696" r:id="rId8"/>
    <p:sldLayoutId id="2147484697" r:id="rId9"/>
    <p:sldLayoutId id="2147484698" r:id="rId10"/>
    <p:sldLayoutId id="2147484699" r:id="rId11"/>
    <p:sldLayoutId id="2147484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D50A0B53-5670-40E3-950A-2241008C492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1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4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421" name="PlaceHolder 2"/>
          <p:cNvSpPr>
            <a:spLocks noGrp="1"/>
          </p:cNvSpPr>
          <p:nvPr>
            <p:ph type="ftr" idx="7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  <p:sldLayoutId id="2147484703" r:id="rId2"/>
    <p:sldLayoutId id="2147484704" r:id="rId3"/>
    <p:sldLayoutId id="2147484705" r:id="rId4"/>
    <p:sldLayoutId id="2147484706" r:id="rId5"/>
    <p:sldLayoutId id="2147484707" r:id="rId6"/>
    <p:sldLayoutId id="2147484708" r:id="rId7"/>
    <p:sldLayoutId id="2147484709" r:id="rId8"/>
    <p:sldLayoutId id="2147484710" r:id="rId9"/>
    <p:sldLayoutId id="2147484711" r:id="rId10"/>
    <p:sldLayoutId id="2147484712" r:id="rId11"/>
    <p:sldLayoutId id="2147484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90D54F4-FCA3-483D-8AD3-A3C6A09CCA5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5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460" name="PlaceHolder 1"/>
          <p:cNvSpPr>
            <a:spLocks noGrp="1"/>
          </p:cNvSpPr>
          <p:nvPr>
            <p:ph type="ftr" idx="7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  <p:sldLayoutId id="2147484725" r:id="rId11"/>
    <p:sldLayoutId id="2147484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02FE15C-112C-4593-96D6-1352E8DD126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9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4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50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01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02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03" name="PlaceHolder 5"/>
          <p:cNvSpPr>
            <a:spLocks noGrp="1"/>
          </p:cNvSpPr>
          <p:nvPr>
            <p:ph type="ftr" idx="7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  <p:sldLayoutId id="2147484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8DF5874-41D8-4124-A9CF-161A4839105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4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5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543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44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45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46" name="PlaceHolder 5"/>
          <p:cNvSpPr>
            <a:spLocks noGrp="1"/>
          </p:cNvSpPr>
          <p:nvPr>
            <p:ph type="ftr" idx="7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  <p:sldLayoutId id="2147484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52C59B5-B4C2-4EB1-8156-B7B742533E3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84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5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586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87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88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89" name="PlaceHolder 5"/>
          <p:cNvSpPr>
            <a:spLocks noGrp="1"/>
          </p:cNvSpPr>
          <p:nvPr>
            <p:ph type="ftr" idx="7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4" r:id="rId1"/>
    <p:sldLayoutId id="2147484755" r:id="rId2"/>
    <p:sldLayoutId id="2147484756" r:id="rId3"/>
    <p:sldLayoutId id="2147484757" r:id="rId4"/>
    <p:sldLayoutId id="2147484758" r:id="rId5"/>
    <p:sldLayoutId id="2147484759" r:id="rId6"/>
    <p:sldLayoutId id="2147484760" r:id="rId7"/>
    <p:sldLayoutId id="2147484761" r:id="rId8"/>
    <p:sldLayoutId id="2147484762" r:id="rId9"/>
    <p:sldLayoutId id="2147484763" r:id="rId10"/>
    <p:sldLayoutId id="2147484764" r:id="rId11"/>
    <p:sldLayoutId id="2147484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6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9471F5E-2FEB-483D-B0C9-C8AB889C661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2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6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629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630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631" name="PlaceHolder 4"/>
          <p:cNvSpPr>
            <a:spLocks noGrp="1"/>
          </p:cNvSpPr>
          <p:nvPr>
            <p:ph type="ftr" idx="7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  <p:sldLayoutId id="21474847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E3AB625-3CFE-4AE2-BA8A-D41F82F5A0B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6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6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67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67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673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674" name="PlaceHolder 5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675" name="PlaceHolder 6"/>
          <p:cNvSpPr>
            <a:spLocks noGrp="1"/>
          </p:cNvSpPr>
          <p:nvPr>
            <p:ph type="ftr" idx="7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  <p:sldLayoutId id="21474847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3EF800DF-6627-41A5-B187-BBDF2ED3722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1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7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71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716" name="PlaceHolder 3"/>
          <p:cNvSpPr>
            <a:spLocks noGrp="1"/>
          </p:cNvSpPr>
          <p:nvPr>
            <p:ph type="body"/>
          </p:nvPr>
        </p:nvSpPr>
        <p:spPr>
          <a:xfrm>
            <a:off x="534060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717" name="PlaceHolder 4"/>
          <p:cNvSpPr>
            <a:spLocks noGrp="1"/>
          </p:cNvSpPr>
          <p:nvPr>
            <p:ph type="body"/>
          </p:nvPr>
        </p:nvSpPr>
        <p:spPr>
          <a:xfrm>
            <a:off x="7081560" y="451656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718" name="PlaceHolder 5"/>
          <p:cNvSpPr>
            <a:spLocks noGrp="1"/>
          </p:cNvSpPr>
          <p:nvPr>
            <p:ph type="body"/>
          </p:nvPr>
        </p:nvSpPr>
        <p:spPr>
          <a:xfrm>
            <a:off x="36000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719" name="PlaceHolder 6"/>
          <p:cNvSpPr>
            <a:spLocks noGrp="1"/>
          </p:cNvSpPr>
          <p:nvPr>
            <p:ph type="body"/>
          </p:nvPr>
        </p:nvSpPr>
        <p:spPr>
          <a:xfrm>
            <a:off x="534060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720" name="PlaceHolder 7"/>
          <p:cNvSpPr>
            <a:spLocks noGrp="1"/>
          </p:cNvSpPr>
          <p:nvPr>
            <p:ph type="body"/>
          </p:nvPr>
        </p:nvSpPr>
        <p:spPr>
          <a:xfrm>
            <a:off x="7081560" y="5509080"/>
            <a:ext cx="165708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721" name="PlaceHolder 8"/>
          <p:cNvSpPr>
            <a:spLocks noGrp="1"/>
          </p:cNvSpPr>
          <p:nvPr>
            <p:ph type="ftr" idx="7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  <p:sldLayoutId id="21474848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feld 13" hidden="1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5519AF5-90F5-46D1-B649-9A816491B6F1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7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pic>
        <p:nvPicPr>
          <p:cNvPr id="358" name="Grafik 8"/>
          <p:cNvPicPr/>
          <p:nvPr/>
        </p:nvPicPr>
        <p:blipFill>
          <a:blip r:embed="rId15"/>
          <a:stretch/>
        </p:blipFill>
        <p:spPr>
          <a:xfrm>
            <a:off x="10833120" y="5670000"/>
            <a:ext cx="793080" cy="793440"/>
          </a:xfrm>
          <a:prstGeom prst="rect">
            <a:avLst/>
          </a:prstGeom>
          <a:ln w="0">
            <a:noFill/>
          </a:ln>
        </p:spPr>
      </p:pic>
      <p:pic>
        <p:nvPicPr>
          <p:cNvPr id="359" name="Grafik 6"/>
          <p:cNvPicPr/>
          <p:nvPr/>
        </p:nvPicPr>
        <p:blipFill>
          <a:blip r:embed="rId16"/>
          <a:stretch/>
        </p:blipFill>
        <p:spPr>
          <a:xfrm>
            <a:off x="407520" y="6261840"/>
            <a:ext cx="2167920" cy="15984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7"/>
          <p:cNvPicPr/>
          <p:nvPr/>
        </p:nvPicPr>
        <p:blipFill>
          <a:blip r:embed="rId17"/>
          <a:stretch/>
        </p:blipFill>
        <p:spPr>
          <a:xfrm>
            <a:off x="8686800" y="5763240"/>
            <a:ext cx="1874160" cy="669600"/>
          </a:xfrm>
          <a:prstGeom prst="rect">
            <a:avLst/>
          </a:prstGeom>
          <a:ln w="0">
            <a:noFill/>
          </a:ln>
        </p:spPr>
      </p:pic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F365B45-BB00-471D-AC66-52DEDCCD786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5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760" name="PlaceHolder 1"/>
          <p:cNvSpPr>
            <a:spLocks noGrp="1"/>
          </p:cNvSpPr>
          <p:nvPr>
            <p:ph type="ftr" idx="78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  <p:sldLayoutId id="21474848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819475E6-58CC-4F6D-A731-FDECEF7AFCA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9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7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800" name="PlaceHolder 2"/>
          <p:cNvSpPr>
            <a:spLocks noGrp="1"/>
          </p:cNvSpPr>
          <p:nvPr>
            <p:ph type="ftr" idx="7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9" r:id="rId1"/>
    <p:sldLayoutId id="2147484820" r:id="rId2"/>
    <p:sldLayoutId id="2147484821" r:id="rId3"/>
    <p:sldLayoutId id="2147484822" r:id="rId4"/>
    <p:sldLayoutId id="2147484823" r:id="rId5"/>
    <p:sldLayoutId id="2147484824" r:id="rId6"/>
    <p:sldLayoutId id="2147484825" r:id="rId7"/>
    <p:sldLayoutId id="2147484826" r:id="rId8"/>
    <p:sldLayoutId id="2147484827" r:id="rId9"/>
    <p:sldLayoutId id="2147484828" r:id="rId10"/>
    <p:sldLayoutId id="2147484829" r:id="rId11"/>
    <p:sldLayoutId id="21474848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7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FC846C2E-0B90-4372-B76B-7F4612BF6C0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38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8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840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841" name="PlaceHolder 3"/>
          <p:cNvSpPr>
            <a:spLocks noGrp="1"/>
          </p:cNvSpPr>
          <p:nvPr>
            <p:ph type="ftr" idx="8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  <p:sldLayoutId id="21474848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2690689-46E0-404A-9273-14F45F2EA01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7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8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88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882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883" name="PlaceHolder 4"/>
          <p:cNvSpPr>
            <a:spLocks noGrp="1"/>
          </p:cNvSpPr>
          <p:nvPr>
            <p:ph type="ftr" idx="8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  <p:sldLayoutId id="2147484855" r:id="rId11"/>
    <p:sldLayoutId id="21474848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FC8B51DD-A47C-48D1-B376-7AC988301652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2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9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923" name="PlaceHolder 2"/>
          <p:cNvSpPr>
            <a:spLocks noGrp="1"/>
          </p:cNvSpPr>
          <p:nvPr>
            <p:ph type="ftr" idx="8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  <p:sldLayoutId id="21474848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0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F3410900-2FE1-4758-BFE4-B02E07D0DE0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61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3962" name="PlaceHolder 1"/>
          <p:cNvSpPr>
            <a:spLocks noGrp="1"/>
          </p:cNvSpPr>
          <p:nvPr>
            <p:ph type="ftr" idx="8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  <p:sldLayoutId id="21474848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45A49A7-AAB2-4549-AE3B-2268DD396F6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00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0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002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03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04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05" name="PlaceHolder 5"/>
          <p:cNvSpPr>
            <a:spLocks noGrp="1"/>
          </p:cNvSpPr>
          <p:nvPr>
            <p:ph type="ftr" idx="84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4" r:id="rId1"/>
    <p:sldLayoutId id="2147484885" r:id="rId2"/>
    <p:sldLayoutId id="2147484886" r:id="rId3"/>
    <p:sldLayoutId id="2147484887" r:id="rId4"/>
    <p:sldLayoutId id="2147484888" r:id="rId5"/>
    <p:sldLayoutId id="2147484889" r:id="rId6"/>
    <p:sldLayoutId id="2147484890" r:id="rId7"/>
    <p:sldLayoutId id="2147484891" r:id="rId8"/>
    <p:sldLayoutId id="2147484892" r:id="rId9"/>
    <p:sldLayoutId id="2147484893" r:id="rId10"/>
    <p:sldLayoutId id="2147484894" r:id="rId11"/>
    <p:sldLayoutId id="21474848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81686A2-AC53-40F7-A848-C44B911CF153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4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0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045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46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47" name="PlaceHolder 4"/>
          <p:cNvSpPr>
            <a:spLocks noGrp="1"/>
          </p:cNvSpPr>
          <p:nvPr>
            <p:ph type="body"/>
          </p:nvPr>
        </p:nvSpPr>
        <p:spPr>
          <a:xfrm>
            <a:off x="6238080" y="550908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48" name="PlaceHolder 5"/>
          <p:cNvSpPr>
            <a:spLocks noGrp="1"/>
          </p:cNvSpPr>
          <p:nvPr>
            <p:ph type="ftr" idx="85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  <p:sldLayoutId id="21474849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0E518871-42D4-4426-8F6F-190CEF0AB7C6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86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0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088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89" name="PlaceHolder 3"/>
          <p:cNvSpPr>
            <a:spLocks noGrp="1"/>
          </p:cNvSpPr>
          <p:nvPr>
            <p:ph type="body"/>
          </p:nvPr>
        </p:nvSpPr>
        <p:spPr>
          <a:xfrm>
            <a:off x="6238080" y="4516560"/>
            <a:ext cx="251172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90" name="PlaceHolder 4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91" name="PlaceHolder 5"/>
          <p:cNvSpPr>
            <a:spLocks noGrp="1"/>
          </p:cNvSpPr>
          <p:nvPr>
            <p:ph type="ftr" idx="8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0" r:id="rId1"/>
    <p:sldLayoutId id="2147484911" r:id="rId2"/>
    <p:sldLayoutId id="2147484912" r:id="rId3"/>
    <p:sldLayoutId id="2147484913" r:id="rId4"/>
    <p:sldLayoutId id="2147484914" r:id="rId5"/>
    <p:sldLayoutId id="2147484915" r:id="rId6"/>
    <p:sldLayoutId id="2147484916" r:id="rId7"/>
    <p:sldLayoutId id="2147484917" r:id="rId8"/>
    <p:sldLayoutId id="2147484918" r:id="rId9"/>
    <p:sldLayoutId id="2147484919" r:id="rId10"/>
    <p:sldLayoutId id="2147484920" r:id="rId11"/>
    <p:sldLayoutId id="21474849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8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518445A-A24D-4C91-9A9B-67F0DEB63E63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29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131" name="PlaceHolder 2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132" name="PlaceHolder 3"/>
          <p:cNvSpPr>
            <a:spLocks noGrp="1"/>
          </p:cNvSpPr>
          <p:nvPr>
            <p:ph type="body"/>
          </p:nvPr>
        </p:nvSpPr>
        <p:spPr>
          <a:xfrm>
            <a:off x="3600000" y="5509080"/>
            <a:ext cx="5148000" cy="90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133" name="PlaceHolder 4"/>
          <p:cNvSpPr>
            <a:spLocks noGrp="1"/>
          </p:cNvSpPr>
          <p:nvPr>
            <p:ph type="ftr" idx="8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  <p:sldLayoutId id="21474849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scholar.google.de/citations?view_op=view_citation&amp;hl=de&amp;user=Faamd0UAAAAJ&amp;sortby=pubdate&amp;citation_for_view=Faamd0UAAAAJ:JV2RwH3_ST0C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3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scholar.google.de/citations?view_op=view_citation&amp;hl=de&amp;user=Faamd0UAAAAJ&amp;cstart=20&amp;pagesize=80&amp;citation_for_view=Faamd0UAAAAJ:RHpTSmoSYBkC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pages.cnpem.br/pcapac2016/wp-content/uploads/sites/60/2016/07/20161025_PCaPAC16_FB_tutorial-1.pdf" TargetMode="External"/><Relationship Id="rId1" Type="http://schemas.openxmlformats.org/officeDocument/2006/relationships/slideLayout" Target="../slideLayouts/slideLayout19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pages.cnpem.br/pcapac2016/wp-content/uploads/sites/60/2016/07/20161025_PCaPAC16_FB_tutorial-1.pdf" TargetMode="External"/><Relationship Id="rId1" Type="http://schemas.openxmlformats.org/officeDocument/2006/relationships/slideLayout" Target="../slideLayouts/slideLayout19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8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7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33.xml"/><Relationship Id="rId4" Type="http://schemas.openxmlformats.org/officeDocument/2006/relationships/hyperlink" Target="https://proceedings.mlr.press/v162/kaiser22a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33.xml"/><Relationship Id="rId5" Type="http://schemas.openxmlformats.org/officeDocument/2006/relationships/image" Target="../media/image27.png"/><Relationship Id="rId4" Type="http://schemas.openxmlformats.org/officeDocument/2006/relationships/hyperlink" Target="https://inspirehep.net/files/942944a160eb6a1603336b7c6945bbe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7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8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pages.cnpem.br/pcapac2016/wp-content/uploads/sites/60/2016/07/20161025_PCaPAC16_FB_tutorial-1.pdf" TargetMode="External"/><Relationship Id="rId1" Type="http://schemas.openxmlformats.org/officeDocument/2006/relationships/slideLayout" Target="../slideLayouts/slideLayout19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pages.cnpem.br/pcapac2016/wp-content/uploads/sites/60/2016/07/20161025_PCaPAC16_FB_tutorial-1.pdf" TargetMode="External"/><Relationship Id="rId1" Type="http://schemas.openxmlformats.org/officeDocument/2006/relationships/slideLayout" Target="../slideLayouts/slideLayout19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185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>
                <a:solidFill>
                  <a:schemeClr val="accent1"/>
                </a:solidFill>
                <a:latin typeface="Arial"/>
              </a:rPr>
              <a:t>Optimization and Control at DESY - RL and Beyond</a:t>
            </a:r>
            <a:endParaRPr lang="en-GB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03" name="PlaceHolder 2"/>
          <p:cNvSpPr>
            <a:spLocks noGrp="1"/>
          </p:cNvSpPr>
          <p:nvPr>
            <p:ph type="subTitle"/>
          </p:nvPr>
        </p:nvSpPr>
        <p:spPr>
          <a:xfrm>
            <a:off x="407880" y="2334960"/>
            <a:ext cx="11375280" cy="152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accent2"/>
                </a:solidFill>
                <a:latin typeface="Arial"/>
              </a:rPr>
              <a:t>F</a:t>
            </a:r>
            <a:r>
              <a:rPr lang="de-DE" sz="1800" b="0" strike="noStrike" spc="-1">
                <a:solidFill>
                  <a:schemeClr val="accent2"/>
                </a:solidFill>
                <a:latin typeface="Arial"/>
              </a:rPr>
              <a:t>acility talk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04" name="PlaceHolder 3"/>
          <p:cNvSpPr>
            <a:spLocks noGrp="1"/>
          </p:cNvSpPr>
          <p:nvPr>
            <p:ph/>
          </p:nvPr>
        </p:nvSpPr>
        <p:spPr>
          <a:xfrm>
            <a:off x="433800" y="4116240"/>
            <a:ext cx="11368800" cy="69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Jan Kaiser and Jannis Lübsen on behalf of Annika Eichler, the DESY IPC group and many others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Controller optimization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63" name="PlaceHolder 2"/>
          <p:cNvSpPr>
            <a:spLocks noGrp="1"/>
          </p:cNvSpPr>
          <p:nvPr>
            <p:ph/>
          </p:nvPr>
        </p:nvSpPr>
        <p:spPr>
          <a:xfrm>
            <a:off x="407880" y="1406520"/>
            <a:ext cx="538236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Sparsity invariance 	</a:t>
            </a:r>
            <a:br>
              <a:rPr sz="1800"/>
            </a:br>
            <a:r>
              <a:rPr lang="en-US" sz="1800" b="0" strike="noStrike" spc="-1">
                <a:solidFill>
                  <a:schemeClr val="dk1"/>
                </a:solidFill>
                <a:latin typeface="Wingdings"/>
              </a:rPr>
              <a:t>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 convex approximation of non-convex objective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64" name="PlaceHolder 3"/>
          <p:cNvSpPr>
            <a:spLocks noGrp="1"/>
          </p:cNvSpPr>
          <p:nvPr>
            <p:ph type="ftr" idx="16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Annika Eichler | June 8th 2023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65" name="PlaceHolder 4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With a model-based (white-box) approach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66" name="Picture 6"/>
          <p:cNvPicPr/>
          <p:nvPr/>
        </p:nvPicPr>
        <p:blipFill>
          <a:blip r:embed="rId2"/>
          <a:srcRect b="50489"/>
          <a:stretch/>
        </p:blipFill>
        <p:spPr>
          <a:xfrm>
            <a:off x="338400" y="2131560"/>
            <a:ext cx="2439720" cy="1767240"/>
          </a:xfrm>
          <a:prstGeom prst="rect">
            <a:avLst/>
          </a:prstGeom>
          <a:ln w="0">
            <a:noFill/>
          </a:ln>
        </p:spPr>
      </p:pic>
      <p:pic>
        <p:nvPicPr>
          <p:cNvPr id="9167" name="Picture 7"/>
          <p:cNvPicPr/>
          <p:nvPr/>
        </p:nvPicPr>
        <p:blipFill>
          <a:blip r:embed="rId3"/>
          <a:stretch/>
        </p:blipFill>
        <p:spPr>
          <a:xfrm>
            <a:off x="613800" y="3963960"/>
            <a:ext cx="4257720" cy="1932840"/>
          </a:xfrm>
          <a:prstGeom prst="rect">
            <a:avLst/>
          </a:prstGeom>
          <a:ln w="0">
            <a:noFill/>
          </a:ln>
        </p:spPr>
      </p:pic>
      <p:pic>
        <p:nvPicPr>
          <p:cNvPr id="9168" name="Picture 9"/>
          <p:cNvPicPr/>
          <p:nvPr/>
        </p:nvPicPr>
        <p:blipFill>
          <a:blip r:embed="rId2"/>
          <a:srcRect t="50489"/>
          <a:stretch/>
        </p:blipFill>
        <p:spPr>
          <a:xfrm>
            <a:off x="2743200" y="2101320"/>
            <a:ext cx="2439720" cy="1767240"/>
          </a:xfrm>
          <a:prstGeom prst="rect">
            <a:avLst/>
          </a:prstGeom>
          <a:ln w="0">
            <a:noFill/>
          </a:ln>
        </p:spPr>
      </p:pic>
      <p:sp>
        <p:nvSpPr>
          <p:cNvPr id="9169" name="Rectangle 10"/>
          <p:cNvSpPr/>
          <p:nvPr/>
        </p:nvSpPr>
        <p:spPr>
          <a:xfrm>
            <a:off x="421920" y="5795640"/>
            <a:ext cx="5063760" cy="54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de-DE" sz="1000" b="0" i="1" strike="noStrike" spc="-1">
                <a:solidFill>
                  <a:schemeClr val="dk1"/>
                </a:solidFill>
                <a:latin typeface="Arial"/>
              </a:rPr>
              <a:t>M Schütte, A Eichler, H Schlarb, G Lichtenberg, H Werner</a:t>
            </a: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, </a:t>
            </a: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”</a:t>
            </a:r>
            <a:r>
              <a:rPr lang="en-US" sz="1000" b="0" u="sng" strike="noStrike" spc="-1">
                <a:solidFill>
                  <a:schemeClr val="dk1"/>
                </a:solidFill>
                <a:uFillTx/>
                <a:latin typeface="Arial"/>
                <a:hlinkClick r:id="rId4"/>
              </a:rPr>
              <a:t> Decentralized Output Feedback Control using Sparsity Invariance with Application to Synchronization at European XFEL</a:t>
            </a: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“, </a:t>
            </a:r>
            <a:r>
              <a:rPr lang="en-US" sz="1000" b="0" i="1" strike="noStrike" spc="-1">
                <a:solidFill>
                  <a:schemeClr val="dk1"/>
                </a:solidFill>
                <a:latin typeface="Arial"/>
              </a:rPr>
              <a:t>60th IEEE Conference on Decision and Control (CDC), </a:t>
            </a: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pp. 5723-5728</a:t>
            </a: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, 2021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70" name="Content Placeholder 2"/>
          <p:cNvSpPr/>
          <p:nvPr/>
        </p:nvSpPr>
        <p:spPr>
          <a:xfrm>
            <a:off x="6101280" y="349560"/>
            <a:ext cx="5382360" cy="514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Adding robustness	</a:t>
            </a:r>
            <a:br>
              <a:rPr sz="1800"/>
            </a:br>
            <a:r>
              <a:rPr lang="en-US" sz="1800" b="0" strike="noStrike" spc="-1">
                <a:solidFill>
                  <a:schemeClr val="dk1"/>
                </a:solidFill>
                <a:latin typeface="Wingdings"/>
              </a:rPr>
              <a:t>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 introducing integral quadratic constraints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  <a:spcAft>
                <a:spcPts val="1199"/>
              </a:spcAft>
              <a:tabLst>
                <a:tab pos="36180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  <a:spcAft>
                <a:spcPts val="1199"/>
              </a:spcAft>
              <a:tabLst>
                <a:tab pos="36180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  <a:spcAft>
                <a:spcPts val="1199"/>
              </a:spcAft>
              <a:tabLst>
                <a:tab pos="36180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  <a:spcAft>
                <a:spcPts val="1199"/>
              </a:spcAft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  <a:spcAft>
                <a:spcPts val="1199"/>
              </a:spcAft>
              <a:tabLst>
                <a:tab pos="361800" algn="l"/>
              </a:tabLst>
            </a:pP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  <a:spcAft>
                <a:spcPts val="1199"/>
              </a:spcAft>
              <a:tabLst>
                <a:tab pos="361800" algn="l"/>
              </a:tabLst>
            </a:pP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Solution in frequency domain</a:t>
            </a:r>
            <a:br>
              <a:rPr sz="1800"/>
            </a:br>
            <a:r>
              <a:rPr lang="en-US" sz="1800" b="0" strike="noStrike" spc="-1">
                <a:solidFill>
                  <a:schemeClr val="dk1"/>
                </a:solidFill>
                <a:latin typeface="Wingdings"/>
              </a:rPr>
              <a:t>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 solving the non-convex problem exploiting existing infrastructure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71" name="Picture 12"/>
          <p:cNvPicPr/>
          <p:nvPr/>
        </p:nvPicPr>
        <p:blipFill>
          <a:blip r:embed="rId5"/>
          <a:stretch/>
        </p:blipFill>
        <p:spPr>
          <a:xfrm>
            <a:off x="5791320" y="909720"/>
            <a:ext cx="6066000" cy="2064240"/>
          </a:xfrm>
          <a:prstGeom prst="rect">
            <a:avLst/>
          </a:prstGeom>
          <a:ln w="0">
            <a:noFill/>
          </a:ln>
        </p:spPr>
      </p:pic>
      <p:pic>
        <p:nvPicPr>
          <p:cNvPr id="9172" name="Picture 13"/>
          <p:cNvPicPr/>
          <p:nvPr/>
        </p:nvPicPr>
        <p:blipFill>
          <a:blip r:embed="rId6"/>
          <a:stretch/>
        </p:blipFill>
        <p:spPr>
          <a:xfrm>
            <a:off x="6224040" y="4438080"/>
            <a:ext cx="4484520" cy="1546920"/>
          </a:xfrm>
          <a:prstGeom prst="rect">
            <a:avLst/>
          </a:prstGeom>
          <a:ln w="0">
            <a:noFill/>
          </a:ln>
        </p:spPr>
      </p:pic>
      <p:sp>
        <p:nvSpPr>
          <p:cNvPr id="9173" name="Multiplication Sign 14"/>
          <p:cNvSpPr/>
          <p:nvPr/>
        </p:nvSpPr>
        <p:spPr>
          <a:xfrm>
            <a:off x="6781680" y="1591920"/>
            <a:ext cx="227880" cy="192960"/>
          </a:xfrm>
          <a:prstGeom prst="mathMultiply">
            <a:avLst>
              <a:gd name="adj1" fmla="val 23520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600" b="0" strike="noStrike" spc="-1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9174" name="Connector: Curved 20"/>
          <p:cNvCxnSpPr>
            <a:stCxn id="9173" idx="2"/>
            <a:endCxn id="9175" idx="0"/>
          </p:cNvCxnSpPr>
          <p:nvPr/>
        </p:nvCxnSpPr>
        <p:spPr>
          <a:xfrm rot="16200000" flipH="1">
            <a:off x="6131520" y="2548440"/>
            <a:ext cx="3046680" cy="1519200"/>
          </a:xfrm>
          <a:prstGeom prst="curvedConnector3">
            <a:avLst>
              <a:gd name="adj1" fmla="val 25005"/>
            </a:avLst>
          </a:prstGeom>
          <a:ln w="9525">
            <a:solidFill>
              <a:srgbClr val="000000"/>
            </a:solidFill>
            <a:round/>
            <a:tailEnd type="triangle" w="med" len="med"/>
          </a:ln>
        </p:spPr>
      </p:cxnSp>
      <p:sp>
        <p:nvSpPr>
          <p:cNvPr id="9175" name="Rectangle: Rounded Corners 26"/>
          <p:cNvSpPr/>
          <p:nvPr/>
        </p:nvSpPr>
        <p:spPr>
          <a:xfrm>
            <a:off x="8046000" y="4831200"/>
            <a:ext cx="736920" cy="1634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176" name="Rectangle 27"/>
          <p:cNvSpPr/>
          <p:nvPr/>
        </p:nvSpPr>
        <p:spPr>
          <a:xfrm>
            <a:off x="6192000" y="2874960"/>
            <a:ext cx="5814720" cy="54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0" i="1" strike="noStrike" spc="-1">
                <a:solidFill>
                  <a:schemeClr val="dk1"/>
                </a:solidFill>
                <a:latin typeface="Arial"/>
              </a:rPr>
              <a:t>M Schütte, A Eichler, H Schlarb, G Lichtenberg, H Werner, </a:t>
            </a: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”</a:t>
            </a:r>
            <a:r>
              <a:rPr lang="de-DE" sz="1000" b="0" u="sng" strike="noStrike" spc="-1">
                <a:solidFill>
                  <a:srgbClr val="000000"/>
                </a:solidFill>
                <a:uFillTx/>
                <a:latin typeface="Arial"/>
                <a:hlinkClick r:id="rId7"/>
              </a:rPr>
              <a:t>Convex Synthesis of Robust Distributed Controllers for the Optical Synchronization System at European XFEL</a:t>
            </a:r>
            <a:r>
              <a:rPr lang="de-DE" sz="1000" b="0" i="1" u="sng" strike="noStrike" spc="-1">
                <a:solidFill>
                  <a:schemeClr val="dk1"/>
                </a:solidFill>
                <a:uFillTx/>
                <a:latin typeface="Arial"/>
              </a:rPr>
              <a:t>“, </a:t>
            </a:r>
            <a:r>
              <a:rPr lang="de-DE" sz="1000" b="0" i="1" strike="noStrike" spc="-1">
                <a:solidFill>
                  <a:schemeClr val="dk1"/>
                </a:solidFill>
                <a:latin typeface="Arial"/>
              </a:rPr>
              <a:t>IEEE Conference on Control Technology and Applications (CCTA</a:t>
            </a: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),  pp. 1061-1067, 2022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77" name="Rectangle 29"/>
          <p:cNvSpPr/>
          <p:nvPr/>
        </p:nvSpPr>
        <p:spPr>
          <a:xfrm>
            <a:off x="6224040" y="6072480"/>
            <a:ext cx="465696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0" i="1" strike="noStrike" spc="-1">
                <a:solidFill>
                  <a:schemeClr val="dk1"/>
                </a:solidFill>
                <a:latin typeface="Arial"/>
              </a:rPr>
              <a:t>M Schütte, A Eichler, H Werner</a:t>
            </a: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, </a:t>
            </a: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”Structured IQC Synthesis of Robust H2 </a:t>
            </a:r>
            <a:r>
              <a:rPr lang="en-US" sz="1000" b="0" i="1" strike="noStrike" spc="-1">
                <a:solidFill>
                  <a:schemeClr val="dk1"/>
                </a:solidFill>
                <a:latin typeface="Arial"/>
              </a:rPr>
              <a:t>Controllers in the Frequency Domain”, </a:t>
            </a:r>
            <a:r>
              <a:rPr lang="de-DE" sz="1000" b="0" i="1" strike="noStrike" spc="-1">
                <a:solidFill>
                  <a:schemeClr val="dk1"/>
                </a:solidFill>
                <a:latin typeface="Arial"/>
              </a:rPr>
              <a:t>IFAC World Congress, </a:t>
            </a: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to appear, 2023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Controller optimization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79" name="PlaceHolder 2"/>
          <p:cNvSpPr>
            <a:spLocks noGrp="1"/>
          </p:cNvSpPr>
          <p:nvPr>
            <p:ph type="ftr" idx="162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Annika Eichler | June 8th 2023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80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With a model-free (black-box) online approach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81" name="Picture 6"/>
          <p:cNvPicPr/>
          <p:nvPr/>
        </p:nvPicPr>
        <p:blipFill>
          <a:blip r:embed="rId2"/>
          <a:stretch/>
        </p:blipFill>
        <p:spPr>
          <a:xfrm>
            <a:off x="6118200" y="349560"/>
            <a:ext cx="5665320" cy="5928480"/>
          </a:xfrm>
          <a:prstGeom prst="rect">
            <a:avLst/>
          </a:prstGeom>
          <a:ln w="0">
            <a:noFill/>
          </a:ln>
        </p:spPr>
      </p:pic>
      <p:sp>
        <p:nvSpPr>
          <p:cNvPr id="9182" name="Rectangle 5"/>
          <p:cNvSpPr/>
          <p:nvPr/>
        </p:nvSpPr>
        <p:spPr>
          <a:xfrm>
            <a:off x="407880" y="1417680"/>
            <a:ext cx="5458680" cy="10342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min		 (timing jitter)</a:t>
            </a:r>
            <a:r>
              <a:rPr lang="de-DE" sz="800" b="0" strike="noStrike" spc="-1">
                <a:solidFill>
                  <a:schemeClr val="dk1"/>
                </a:solidFill>
                <a:latin typeface="Arial"/>
              </a:rPr>
              <a:t>2</a:t>
            </a:r>
            <a:endParaRPr lang="en-GB" sz="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de-DE" sz="800" b="0" strike="noStrike" spc="-1">
                <a:solidFill>
                  <a:schemeClr val="dk1"/>
                </a:solidFill>
                <a:latin typeface="Arial"/>
              </a:rPr>
              <a:t>Controller</a:t>
            </a:r>
            <a:endParaRPr lang="en-GB" sz="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such that controller is decentralized and stabilizing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		 laser out of lock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83" name="TextBox 9"/>
          <p:cNvSpPr/>
          <p:nvPr/>
        </p:nvSpPr>
        <p:spPr>
          <a:xfrm>
            <a:off x="389160" y="2967120"/>
            <a:ext cx="5325120" cy="418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</a:rPr>
              <a:t>Modified</a:t>
            </a: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 Safe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Bayesian optimization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Black Box approach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Safe during optimization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Learns a probabilistic surrogate model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Increased convergence rate compared to other Bayesian optimization approaches</a:t>
            </a:r>
            <a:br>
              <a:rPr sz="1800"/>
            </a:br>
            <a:br>
              <a:rPr sz="1800"/>
            </a:br>
            <a:r>
              <a:rPr lang="en-US" sz="1800" b="0" strike="noStrike" spc="-1">
                <a:solidFill>
                  <a:schemeClr val="dk1"/>
                </a:solidFill>
                <a:latin typeface="Wingdings"/>
              </a:rPr>
              <a:t>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 Divide into </a:t>
            </a:r>
            <a:r>
              <a:rPr lang="en-US" sz="1800" b="1" strike="noStrike" spc="-1">
                <a:solidFill>
                  <a:srgbClr val="0000FF"/>
                </a:solidFill>
                <a:latin typeface="Arial"/>
              </a:rPr>
              <a:t>exploration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 and </a:t>
            </a:r>
            <a:r>
              <a:rPr lang="en-US" sz="1800" b="1" strike="noStrike" spc="-1">
                <a:solidFill>
                  <a:srgbClr val="FF0000"/>
                </a:solidFill>
                <a:latin typeface="Arial"/>
              </a:rPr>
              <a:t>exploitation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Efficient exploration by evaluating points at the boundaries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Efficient exploitation by fitting the kernel on the data</a:t>
            </a: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84" name="Rectangle 10"/>
          <p:cNvSpPr/>
          <p:nvPr/>
        </p:nvSpPr>
        <p:spPr>
          <a:xfrm>
            <a:off x="6858000" y="6278760"/>
            <a:ext cx="4656960" cy="54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0" i="1" strike="noStrike" spc="-1">
                <a:solidFill>
                  <a:schemeClr val="dk1"/>
                </a:solidFill>
                <a:latin typeface="Arial"/>
              </a:rPr>
              <a:t>J O Lübsen, M Schütte, S Schulz, A Eichler</a:t>
            </a: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, </a:t>
            </a: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”A Safe Bayesian Optimization Algorithm for Tuning the Optical Synchronization System at European XFEL”, 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de-DE" sz="1000" b="0" i="1" strike="noStrike" spc="-1">
                <a:solidFill>
                  <a:schemeClr val="dk1"/>
                </a:solidFill>
                <a:latin typeface="Arial"/>
              </a:rPr>
              <a:t>IFAC World Congress</a:t>
            </a: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, to appear, 2023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Controller optimization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86" name="PlaceHolder 2"/>
          <p:cNvSpPr>
            <a:spLocks noGrp="1"/>
          </p:cNvSpPr>
          <p:nvPr>
            <p:ph/>
          </p:nvPr>
        </p:nvSpPr>
        <p:spPr>
          <a:xfrm>
            <a:off x="407880" y="1406520"/>
            <a:ext cx="561600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dk1"/>
                </a:solidFill>
                <a:latin typeface="Arial"/>
              </a:rPr>
              <a:t>Simulation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 - Synchronization system of the EuXFEL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i="1" strike="noStrike" spc="-1">
                <a:solidFill>
                  <a:schemeClr val="dk1"/>
                </a:solidFill>
                <a:latin typeface="Arial"/>
              </a:rPr>
              <a:t>N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= 5 subsystems, each equipped </a:t>
            </a: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with a PI controller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87" name="PlaceHolder 3"/>
          <p:cNvSpPr>
            <a:spLocks noGrp="1"/>
          </p:cNvSpPr>
          <p:nvPr>
            <p:ph type="ftr" idx="163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Annika Eichler | June 8th 2023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88" name="PlaceHolder 4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With a model-free (black-box) online approach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89" name="PlaceHolder 5"/>
          <p:cNvSpPr>
            <a:spLocks noGrp="1"/>
          </p:cNvSpPr>
          <p:nvPr>
            <p:ph/>
          </p:nvPr>
        </p:nvSpPr>
        <p:spPr>
          <a:xfrm>
            <a:off x="6167520" y="1406520"/>
            <a:ext cx="561600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dk1"/>
                </a:solidFill>
                <a:latin typeface="Arial"/>
              </a:rPr>
              <a:t>Experimental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 - Small scale synchronization system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i="1" strike="noStrike" spc="-1">
                <a:solidFill>
                  <a:schemeClr val="dk1"/>
                </a:solidFill>
                <a:latin typeface="Arial"/>
              </a:rPr>
              <a:t>N </a:t>
            </a: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= 2 subsystems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90" name="Rectangle 10"/>
          <p:cNvSpPr/>
          <p:nvPr/>
        </p:nvSpPr>
        <p:spPr>
          <a:xfrm>
            <a:off x="6858000" y="6278760"/>
            <a:ext cx="4656960" cy="54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0" i="1" strike="noStrike" spc="-1">
                <a:solidFill>
                  <a:schemeClr val="dk1"/>
                </a:solidFill>
                <a:latin typeface="Arial"/>
              </a:rPr>
              <a:t>J O Lübsen, M Schütte, S Schulz, A Eichler</a:t>
            </a: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, „</a:t>
            </a: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A Safe Bayesian Optimization Algorithm for Tuning the Optical Synchronization System at European XFEL”, 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de-DE" sz="1000" b="0" i="1" strike="noStrike" spc="-1">
                <a:solidFill>
                  <a:schemeClr val="dk1"/>
                </a:solidFill>
                <a:latin typeface="Arial"/>
              </a:rPr>
              <a:t>IFAC World Congress, </a:t>
            </a: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to appear, 2023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91" name="Picture 8"/>
          <p:cNvPicPr/>
          <p:nvPr/>
        </p:nvPicPr>
        <p:blipFill>
          <a:blip r:embed="rId2"/>
          <a:stretch/>
        </p:blipFill>
        <p:spPr>
          <a:xfrm>
            <a:off x="407880" y="2519280"/>
            <a:ext cx="4808880" cy="2783880"/>
          </a:xfrm>
          <a:prstGeom prst="rect">
            <a:avLst/>
          </a:prstGeom>
          <a:ln w="0">
            <a:noFill/>
          </a:ln>
        </p:spPr>
      </p:pic>
      <p:grpSp>
        <p:nvGrpSpPr>
          <p:cNvPr id="9192" name="Group 13"/>
          <p:cNvGrpSpPr/>
          <p:nvPr/>
        </p:nvGrpSpPr>
        <p:grpSpPr>
          <a:xfrm>
            <a:off x="6536160" y="2203560"/>
            <a:ext cx="4257000" cy="4126680"/>
            <a:chOff x="6536160" y="2203560"/>
            <a:chExt cx="4257000" cy="4126680"/>
          </a:xfrm>
        </p:grpSpPr>
        <p:pic>
          <p:nvPicPr>
            <p:cNvPr id="9193" name="Picture 11"/>
            <p:cNvPicPr/>
            <p:nvPr/>
          </p:nvPicPr>
          <p:blipFill>
            <a:blip r:embed="rId3"/>
            <a:srcRect t="2690" b="53713"/>
            <a:stretch/>
          </p:blipFill>
          <p:spPr>
            <a:xfrm>
              <a:off x="6536160" y="2203560"/>
              <a:ext cx="4257000" cy="2116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194" name="Picture 12"/>
            <p:cNvPicPr/>
            <p:nvPr/>
          </p:nvPicPr>
          <p:blipFill>
            <a:blip r:embed="rId3"/>
            <a:srcRect t="53713"/>
            <a:stretch/>
          </p:blipFill>
          <p:spPr>
            <a:xfrm>
              <a:off x="6536160" y="4083120"/>
              <a:ext cx="4257000" cy="224712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Control and optimization for accelerators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06" name="PlaceHolder 2"/>
          <p:cNvSpPr>
            <a:spLocks noGrp="1"/>
          </p:cNvSpPr>
          <p:nvPr>
            <p:ph/>
          </p:nvPr>
        </p:nvSpPr>
        <p:spPr>
          <a:xfrm>
            <a:off x="407880" y="1238040"/>
            <a:ext cx="629676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Low-level hardware-focused systems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Magnet powering: converter voltage/current regulation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Low-level Radio-Frequency (RF) control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Synchronization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Fast transverse feedbacks </a:t>
            </a:r>
            <a:br>
              <a:rPr sz="18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(turn-by-turn → bunch-by-bunch → intra-bunch time scales)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damping of injection oscillations, improving single/coupled bunch (in-)stability thresholds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Burst mode XFEL/FLASH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F18F1F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accent2"/>
                </a:solidFill>
                <a:latin typeface="Arial"/>
              </a:rPr>
              <a:t>Beam-based feedback systems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Set-up and tuning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Controller gain optimization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07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They could not run without control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08" name="Rectangle 1"/>
          <p:cNvSpPr/>
          <p:nvPr/>
        </p:nvSpPr>
        <p:spPr>
          <a:xfrm>
            <a:off x="9073080" y="6293520"/>
            <a:ext cx="30978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000" b="0" u="sng" strike="noStrike" spc="-1">
                <a:solidFill>
                  <a:schemeClr val="dk1"/>
                </a:solidFill>
                <a:uFillTx/>
                <a:latin typeface="Arial"/>
                <a:hlinkClick r:id="rId2"/>
              </a:rPr>
              <a:t>20161025_PCaPAC16_FB_tutorial-1.pdf (cnpem.br)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9209" name="Group 24"/>
          <p:cNvGrpSpPr/>
          <p:nvPr/>
        </p:nvGrpSpPr>
        <p:grpSpPr>
          <a:xfrm>
            <a:off x="6888600" y="1007640"/>
            <a:ext cx="1539360" cy="5033160"/>
            <a:chOff x="6888600" y="1007640"/>
            <a:chExt cx="1539360" cy="5033160"/>
          </a:xfrm>
        </p:grpSpPr>
        <p:sp>
          <p:nvSpPr>
            <p:cNvPr id="9210" name="Arrow: Down 6"/>
            <p:cNvSpPr/>
            <p:nvPr/>
          </p:nvSpPr>
          <p:spPr>
            <a:xfrm rot="10800000">
              <a:off x="6888600" y="1007640"/>
              <a:ext cx="1493280" cy="5032800"/>
            </a:xfrm>
            <a:prstGeom prst="downArrow">
              <a:avLst>
                <a:gd name="adj1" fmla="val 100000"/>
                <a:gd name="adj2" fmla="val 27025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" lIns="45000" tIns="90000" rIns="45000" bIns="90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Time scale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9211" name="Straight Arrow Connector 10"/>
            <p:cNvCxnSpPr/>
            <p:nvPr/>
          </p:nvCxnSpPr>
          <p:spPr>
            <a:xfrm flipV="1">
              <a:off x="7315200" y="1238040"/>
              <a:ext cx="720" cy="480312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9212" name="TextBox 11"/>
            <p:cNvSpPr/>
            <p:nvPr/>
          </p:nvSpPr>
          <p:spPr>
            <a:xfrm>
              <a:off x="7321680" y="5010480"/>
              <a:ext cx="101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1/months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13" name="TextBox 12"/>
            <p:cNvSpPr/>
            <p:nvPr/>
          </p:nvSpPr>
          <p:spPr>
            <a:xfrm>
              <a:off x="7319880" y="4573080"/>
              <a:ext cx="8236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1/week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14" name="Rectangle 14"/>
            <p:cNvSpPr/>
            <p:nvPr/>
          </p:nvSpPr>
          <p:spPr>
            <a:xfrm>
              <a:off x="7322040" y="4183200"/>
              <a:ext cx="110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</a:rPr>
                <a:t>1...0.05Hz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15" name="Rectangle 15"/>
            <p:cNvSpPr/>
            <p:nvPr/>
          </p:nvSpPr>
          <p:spPr>
            <a:xfrm>
              <a:off x="7308000" y="3824640"/>
              <a:ext cx="7567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25kHz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16" name="Rectangle 16"/>
            <p:cNvSpPr/>
            <p:nvPr/>
          </p:nvSpPr>
          <p:spPr>
            <a:xfrm>
              <a:off x="7270560" y="3387240"/>
              <a:ext cx="8694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130kHz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17" name="Rectangle 17"/>
            <p:cNvSpPr/>
            <p:nvPr/>
          </p:nvSpPr>
          <p:spPr>
            <a:xfrm>
              <a:off x="7291800" y="2490840"/>
              <a:ext cx="9928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1...5MHz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18" name="Rectangle 18"/>
            <p:cNvSpPr/>
            <p:nvPr/>
          </p:nvSpPr>
          <p:spPr>
            <a:xfrm>
              <a:off x="7292160" y="1889640"/>
              <a:ext cx="110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9...81MHz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9219" name="Group 25"/>
          <p:cNvGrpSpPr/>
          <p:nvPr/>
        </p:nvGrpSpPr>
        <p:grpSpPr>
          <a:xfrm>
            <a:off x="8622000" y="1053720"/>
            <a:ext cx="2274120" cy="4986360"/>
            <a:chOff x="8622000" y="1053720"/>
            <a:chExt cx="2274120" cy="4986360"/>
          </a:xfrm>
        </p:grpSpPr>
        <p:sp>
          <p:nvSpPr>
            <p:cNvPr id="9220" name="Arrow: Down 5"/>
            <p:cNvSpPr/>
            <p:nvPr/>
          </p:nvSpPr>
          <p:spPr>
            <a:xfrm>
              <a:off x="8622000" y="1055160"/>
              <a:ext cx="2274120" cy="4984920"/>
            </a:xfrm>
            <a:prstGeom prst="downArrow">
              <a:avLst>
                <a:gd name="adj1" fmla="val 100000"/>
                <a:gd name="adj2" fmla="val 1691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45000" tIns="90000" rIns="45000" bIns="90000" anchor="t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Controller / algorithm complexity</a:t>
              </a:r>
              <a:br>
                <a:rPr sz="1600"/>
              </a:b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Usage of ML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9221" name="Straight Arrow Connector 20"/>
            <p:cNvCxnSpPr/>
            <p:nvPr/>
          </p:nvCxnSpPr>
          <p:spPr>
            <a:xfrm>
              <a:off x="9372600" y="1054800"/>
              <a:ext cx="720" cy="473688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9222" name="TextBox 22"/>
            <p:cNvSpPr/>
            <p:nvPr/>
          </p:nvSpPr>
          <p:spPr>
            <a:xfrm>
              <a:off x="9400320" y="1053720"/>
              <a:ext cx="1495800" cy="4720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PID / (distributed) H2 optimal MIMO control 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PID + system inversion (IMC) / </a:t>
              </a:r>
              <a:r>
                <a:rPr lang="en-US" sz="1600" b="0" strike="noStrike" spc="-1">
                  <a:solidFill>
                    <a:schemeClr val="accent2"/>
                  </a:solidFill>
                  <a:latin typeface="Arial"/>
                </a:rPr>
                <a:t>nonlinear system inversion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IMC / RL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Manual, numeric optimizer/ RL &amp; Bayesian optimization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Control and optimization for accelerators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24" name="PlaceHolder 2"/>
          <p:cNvSpPr>
            <a:spLocks noGrp="1"/>
          </p:cNvSpPr>
          <p:nvPr>
            <p:ph/>
          </p:nvPr>
        </p:nvSpPr>
        <p:spPr>
          <a:xfrm>
            <a:off x="407880" y="1238040"/>
            <a:ext cx="629676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Low-level hardware-focused systems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Magnet powering: converter voltage/current regulation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Low-level Radio-Frequency (RF) control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Synchronization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Fast transverse feedbacks </a:t>
            </a:r>
            <a:br>
              <a:rPr sz="18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(turn-by-turn → bunch-by-bunch → intra-bunch time scales)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damping of injection oscillations, improving single/coupled bunch (in-)stability thresholds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Burst mode XFEL/FLASH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Beam-based feedback systems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F18F1F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accent2"/>
                </a:solidFill>
                <a:latin typeface="Arial"/>
              </a:rPr>
              <a:t>Set-up and tuning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Controller gain optimization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25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They could not run without control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26" name="Rectangle 1"/>
          <p:cNvSpPr/>
          <p:nvPr/>
        </p:nvSpPr>
        <p:spPr>
          <a:xfrm>
            <a:off x="9073080" y="6293520"/>
            <a:ext cx="30978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000" b="0" u="sng" strike="noStrike" spc="-1">
                <a:solidFill>
                  <a:schemeClr val="dk1"/>
                </a:solidFill>
                <a:uFillTx/>
                <a:latin typeface="Arial"/>
                <a:hlinkClick r:id="rId2"/>
              </a:rPr>
              <a:t>20161025_PCaPAC16_FB_tutorial-1.pdf (cnpem.br)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9227" name="Group 24"/>
          <p:cNvGrpSpPr/>
          <p:nvPr/>
        </p:nvGrpSpPr>
        <p:grpSpPr>
          <a:xfrm>
            <a:off x="6888600" y="1007640"/>
            <a:ext cx="1539360" cy="5033160"/>
            <a:chOff x="6888600" y="1007640"/>
            <a:chExt cx="1539360" cy="5033160"/>
          </a:xfrm>
        </p:grpSpPr>
        <p:sp>
          <p:nvSpPr>
            <p:cNvPr id="9228" name="Arrow: Down 6"/>
            <p:cNvSpPr/>
            <p:nvPr/>
          </p:nvSpPr>
          <p:spPr>
            <a:xfrm rot="10800000">
              <a:off x="6888600" y="1007640"/>
              <a:ext cx="1493280" cy="5032800"/>
            </a:xfrm>
            <a:prstGeom prst="downArrow">
              <a:avLst>
                <a:gd name="adj1" fmla="val 100000"/>
                <a:gd name="adj2" fmla="val 27025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" lIns="45000" tIns="90000" rIns="45000" bIns="90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Time scale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9229" name="Straight Arrow Connector 10"/>
            <p:cNvCxnSpPr/>
            <p:nvPr/>
          </p:nvCxnSpPr>
          <p:spPr>
            <a:xfrm flipV="1">
              <a:off x="7315200" y="1238040"/>
              <a:ext cx="720" cy="480312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9230" name="TextBox 11"/>
            <p:cNvSpPr/>
            <p:nvPr/>
          </p:nvSpPr>
          <p:spPr>
            <a:xfrm>
              <a:off x="7321680" y="5010480"/>
              <a:ext cx="101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1/months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31" name="TextBox 12"/>
            <p:cNvSpPr/>
            <p:nvPr/>
          </p:nvSpPr>
          <p:spPr>
            <a:xfrm>
              <a:off x="7319880" y="4573080"/>
              <a:ext cx="8236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accent2"/>
                  </a:solidFill>
                  <a:latin typeface="Arial"/>
                </a:rPr>
                <a:t>1/week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32" name="Rectangle 14"/>
            <p:cNvSpPr/>
            <p:nvPr/>
          </p:nvSpPr>
          <p:spPr>
            <a:xfrm>
              <a:off x="7322040" y="4183200"/>
              <a:ext cx="110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1...0.05Hz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33" name="Rectangle 15"/>
            <p:cNvSpPr/>
            <p:nvPr/>
          </p:nvSpPr>
          <p:spPr>
            <a:xfrm>
              <a:off x="7308000" y="3824640"/>
              <a:ext cx="7567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25kHz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34" name="Rectangle 16"/>
            <p:cNvSpPr/>
            <p:nvPr/>
          </p:nvSpPr>
          <p:spPr>
            <a:xfrm>
              <a:off x="7270560" y="3387240"/>
              <a:ext cx="8694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130kHz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35" name="Rectangle 17"/>
            <p:cNvSpPr/>
            <p:nvPr/>
          </p:nvSpPr>
          <p:spPr>
            <a:xfrm>
              <a:off x="7291800" y="2490840"/>
              <a:ext cx="9928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1...5MHz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36" name="Rectangle 18"/>
            <p:cNvSpPr/>
            <p:nvPr/>
          </p:nvSpPr>
          <p:spPr>
            <a:xfrm>
              <a:off x="7292160" y="1889640"/>
              <a:ext cx="110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9...81MHz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9237" name="Group 25"/>
          <p:cNvGrpSpPr/>
          <p:nvPr/>
        </p:nvGrpSpPr>
        <p:grpSpPr>
          <a:xfrm>
            <a:off x="8622000" y="1053720"/>
            <a:ext cx="2274120" cy="4986360"/>
            <a:chOff x="8622000" y="1053720"/>
            <a:chExt cx="2274120" cy="4986360"/>
          </a:xfrm>
        </p:grpSpPr>
        <p:sp>
          <p:nvSpPr>
            <p:cNvPr id="9238" name="Arrow: Down 5"/>
            <p:cNvSpPr/>
            <p:nvPr/>
          </p:nvSpPr>
          <p:spPr>
            <a:xfrm>
              <a:off x="8622000" y="1055160"/>
              <a:ext cx="2274120" cy="4984920"/>
            </a:xfrm>
            <a:prstGeom prst="downArrow">
              <a:avLst>
                <a:gd name="adj1" fmla="val 100000"/>
                <a:gd name="adj2" fmla="val 1691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45000" tIns="90000" rIns="45000" bIns="90000" anchor="t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Controller / algorithm complexity</a:t>
              </a:r>
              <a:br>
                <a:rPr sz="1600"/>
              </a:b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Usage of ML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9239" name="Straight Arrow Connector 20"/>
            <p:cNvCxnSpPr/>
            <p:nvPr/>
          </p:nvCxnSpPr>
          <p:spPr>
            <a:xfrm>
              <a:off x="9372600" y="1054800"/>
              <a:ext cx="720" cy="473688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9240" name="TextBox 22"/>
            <p:cNvSpPr/>
            <p:nvPr/>
          </p:nvSpPr>
          <p:spPr>
            <a:xfrm>
              <a:off x="9400320" y="1053720"/>
              <a:ext cx="1495800" cy="4720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PID / (distributed) H2 optimal MIMO control 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PID + system inversion (IMC) / nonlinear system inversion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IMC / RL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Manual, numeric optimizer/ </a:t>
              </a:r>
              <a:r>
                <a:rPr lang="en-US" sz="1600" b="0" strike="noStrike" spc="-1">
                  <a:solidFill>
                    <a:schemeClr val="accent2"/>
                  </a:solidFill>
                  <a:latin typeface="Arial"/>
                </a:rPr>
                <a:t>RL &amp; Bayesian optimization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35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>
                <a:solidFill>
                  <a:schemeClr val="accent1"/>
                </a:solidFill>
                <a:latin typeface="Arial"/>
              </a:rPr>
              <a:t>Slow longitudinal feedback system at FLASH</a:t>
            </a:r>
            <a:br>
              <a:rPr sz="6000"/>
            </a:br>
            <a:endParaRPr lang="en-GB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42" name="PlaceHolder 2"/>
          <p:cNvSpPr>
            <a:spLocks noGrp="1"/>
          </p:cNvSpPr>
          <p:nvPr>
            <p:ph type="ftr" idx="165"/>
          </p:nvPr>
        </p:nvSpPr>
        <p:spPr>
          <a:xfrm>
            <a:off x="0" y="6580080"/>
            <a:ext cx="994824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Presentation Title | Name Surname, Date (Edit by "Insert &gt; Header and Footer")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43" name="Grafik 9" descr="Ein Bild, das Text, Reihe, Screenshot, Schrift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0" y="2105280"/>
            <a:ext cx="7415640" cy="1476360"/>
          </a:xfrm>
          <a:prstGeom prst="rect">
            <a:avLst/>
          </a:prstGeom>
          <a:ln w="0">
            <a:noFill/>
          </a:ln>
        </p:spPr>
      </p:pic>
      <p:pic>
        <p:nvPicPr>
          <p:cNvPr id="9244" name="Picture 4" descr="https://flash.desy.de/sites2009/site_vuvfel/content/e320869/e320878/FLASH_1_2_layout.png"/>
          <p:cNvPicPr/>
          <p:nvPr/>
        </p:nvPicPr>
        <p:blipFill>
          <a:blip r:embed="rId3"/>
          <a:stretch/>
        </p:blipFill>
        <p:spPr>
          <a:xfrm>
            <a:off x="1295280" y="3708000"/>
            <a:ext cx="8914680" cy="2613600"/>
          </a:xfrm>
          <a:prstGeom prst="rect">
            <a:avLst/>
          </a:prstGeom>
          <a:ln w="0">
            <a:noFill/>
          </a:ln>
        </p:spPr>
      </p:pic>
      <p:sp>
        <p:nvSpPr>
          <p:cNvPr id="9245" name="Rectangle 8"/>
          <p:cNvSpPr/>
          <p:nvPr/>
        </p:nvSpPr>
        <p:spPr>
          <a:xfrm>
            <a:off x="1295280" y="3708000"/>
            <a:ext cx="4190400" cy="1476000"/>
          </a:xfrm>
          <a:prstGeom prst="rect">
            <a:avLst/>
          </a:prstGeom>
          <a:noFill/>
          <a:ln w="25400">
            <a:solidFill>
              <a:srgbClr val="F18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6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Control system approach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47" name="PlaceHolder 2"/>
          <p:cNvSpPr>
            <a:spLocks noGrp="1"/>
          </p:cNvSpPr>
          <p:nvPr>
            <p:ph/>
          </p:nvPr>
        </p:nvSpPr>
        <p:spPr>
          <a:xfrm>
            <a:off x="407880" y="1406520"/>
            <a:ext cx="1137528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Have one matrix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48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Linear sensitivity matrix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49" name="Grafik 6"/>
          <p:cNvPicPr/>
          <p:nvPr/>
        </p:nvPicPr>
        <p:blipFill>
          <a:blip r:embed="rId2"/>
          <a:stretch/>
        </p:blipFill>
        <p:spPr>
          <a:xfrm>
            <a:off x="4781880" y="1622520"/>
            <a:ext cx="1444680" cy="378360"/>
          </a:xfrm>
          <a:prstGeom prst="rect">
            <a:avLst/>
          </a:prstGeom>
          <a:ln w="0">
            <a:noFill/>
          </a:ln>
        </p:spPr>
      </p:pic>
      <p:pic>
        <p:nvPicPr>
          <p:cNvPr id="9250" name="Grafik 12"/>
          <p:cNvPicPr/>
          <p:nvPr/>
        </p:nvPicPr>
        <p:blipFill>
          <a:blip r:embed="rId3"/>
          <a:stretch/>
        </p:blipFill>
        <p:spPr>
          <a:xfrm>
            <a:off x="993600" y="2113920"/>
            <a:ext cx="9788040" cy="2777040"/>
          </a:xfrm>
          <a:prstGeom prst="rect">
            <a:avLst/>
          </a:prstGeom>
          <a:ln w="0">
            <a:noFill/>
          </a:ln>
        </p:spPr>
      </p:pic>
      <p:pic>
        <p:nvPicPr>
          <p:cNvPr id="9251" name="Grafik 15"/>
          <p:cNvPicPr/>
          <p:nvPr/>
        </p:nvPicPr>
        <p:blipFill>
          <a:blip r:embed="rId4"/>
          <a:stretch/>
        </p:blipFill>
        <p:spPr>
          <a:xfrm>
            <a:off x="4683240" y="5106240"/>
            <a:ext cx="1208880" cy="439920"/>
          </a:xfrm>
          <a:prstGeom prst="rect">
            <a:avLst/>
          </a:prstGeom>
          <a:ln w="0">
            <a:noFill/>
          </a:ln>
        </p:spPr>
      </p:pic>
      <p:pic>
        <p:nvPicPr>
          <p:cNvPr id="9252" name="Grafik 17"/>
          <p:cNvPicPr/>
          <p:nvPr/>
        </p:nvPicPr>
        <p:blipFill>
          <a:blip r:embed="rId5"/>
          <a:stretch/>
        </p:blipFill>
        <p:spPr>
          <a:xfrm>
            <a:off x="4683240" y="5706720"/>
            <a:ext cx="1260000" cy="378360"/>
          </a:xfrm>
          <a:prstGeom prst="rect">
            <a:avLst/>
          </a:prstGeom>
          <a:ln w="0">
            <a:noFill/>
          </a:ln>
        </p:spPr>
      </p:pic>
      <p:sp>
        <p:nvSpPr>
          <p:cNvPr id="9253" name="Oval 9"/>
          <p:cNvSpPr/>
          <p:nvPr/>
        </p:nvSpPr>
        <p:spPr>
          <a:xfrm>
            <a:off x="4343400" y="5106240"/>
            <a:ext cx="1883160" cy="492480"/>
          </a:xfrm>
          <a:prstGeom prst="ellipse">
            <a:avLst/>
          </a:prstGeom>
          <a:noFill/>
          <a:ln w="9525">
            <a:solidFill>
              <a:srgbClr val="F18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254" name="TextBox 10"/>
          <p:cNvSpPr/>
          <p:nvPr/>
        </p:nvSpPr>
        <p:spPr>
          <a:xfrm>
            <a:off x="6246360" y="5157360"/>
            <a:ext cx="40197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accent2"/>
                </a:solidFill>
                <a:latin typeface="Arial"/>
              </a:rPr>
              <a:t>But only diagonal elements are considered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Show it is nonlinear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57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Next: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58" name="Grafik 4"/>
          <p:cNvPicPr/>
          <p:nvPr/>
        </p:nvPicPr>
        <p:blipFill>
          <a:blip r:embed="rId3"/>
          <a:srcRect l="10425" t="7210" r="8360" b="7484"/>
          <a:stretch/>
        </p:blipFill>
        <p:spPr>
          <a:xfrm>
            <a:off x="1097280" y="1556640"/>
            <a:ext cx="9211320" cy="4874400"/>
          </a:xfrm>
          <a:prstGeom prst="rect">
            <a:avLst/>
          </a:prstGeom>
          <a:ln w="0">
            <a:noFill/>
          </a:ln>
        </p:spPr>
      </p:pic>
      <p:sp>
        <p:nvSpPr>
          <p:cNvPr id="9259" name="Textfeld 5"/>
          <p:cNvSpPr/>
          <p:nvPr/>
        </p:nvSpPr>
        <p:spPr>
          <a:xfrm>
            <a:off x="1492560" y="1201320"/>
            <a:ext cx="8118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Gun_P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0" name="Textfeld 14"/>
          <p:cNvSpPr/>
          <p:nvPr/>
        </p:nvSpPr>
        <p:spPr>
          <a:xfrm>
            <a:off x="2612880" y="1209600"/>
            <a:ext cx="12186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ACC139SV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1" name="Textfeld 15"/>
          <p:cNvSpPr/>
          <p:nvPr/>
        </p:nvSpPr>
        <p:spPr>
          <a:xfrm>
            <a:off x="3842640" y="1191600"/>
            <a:ext cx="10936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ACC139C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2" name="Textfeld 16"/>
          <p:cNvSpPr/>
          <p:nvPr/>
        </p:nvSpPr>
        <p:spPr>
          <a:xfrm>
            <a:off x="5092920" y="1203480"/>
            <a:ext cx="11059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ACC23SV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3" name="Textfeld 17"/>
          <p:cNvSpPr/>
          <p:nvPr/>
        </p:nvSpPr>
        <p:spPr>
          <a:xfrm>
            <a:off x="6507720" y="1191600"/>
            <a:ext cx="9810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ACC23C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4" name="Textfeld 18"/>
          <p:cNvSpPr/>
          <p:nvPr/>
        </p:nvSpPr>
        <p:spPr>
          <a:xfrm>
            <a:off x="7733160" y="1176480"/>
            <a:ext cx="11059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ACC45SV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5" name="Textfeld 19"/>
          <p:cNvSpPr/>
          <p:nvPr/>
        </p:nvSpPr>
        <p:spPr>
          <a:xfrm>
            <a:off x="9020520" y="1201320"/>
            <a:ext cx="11059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ACC67SV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6" name="Textfeld 20"/>
          <p:cNvSpPr/>
          <p:nvPr/>
        </p:nvSpPr>
        <p:spPr>
          <a:xfrm>
            <a:off x="125280" y="1556640"/>
            <a:ext cx="12186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BAM UBC1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7" name="Textfeld 21"/>
          <p:cNvSpPr/>
          <p:nvPr/>
        </p:nvSpPr>
        <p:spPr>
          <a:xfrm>
            <a:off x="125280" y="2044080"/>
            <a:ext cx="12186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BAM DBC2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8" name="Textfeld 22"/>
          <p:cNvSpPr/>
          <p:nvPr/>
        </p:nvSpPr>
        <p:spPr>
          <a:xfrm>
            <a:off x="-25920" y="2457360"/>
            <a:ext cx="13982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BCM DBC1.1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9" name="Textfeld 23"/>
          <p:cNvSpPr/>
          <p:nvPr/>
        </p:nvSpPr>
        <p:spPr>
          <a:xfrm>
            <a:off x="-32760" y="2870280"/>
            <a:ext cx="13982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BCM DBC1.2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0" name="Textfeld 24"/>
          <p:cNvSpPr/>
          <p:nvPr/>
        </p:nvSpPr>
        <p:spPr>
          <a:xfrm>
            <a:off x="51480" y="3268800"/>
            <a:ext cx="12186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BAM UBC2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1" name="Textfeld 25"/>
          <p:cNvSpPr/>
          <p:nvPr/>
        </p:nvSpPr>
        <p:spPr>
          <a:xfrm>
            <a:off x="46440" y="3701880"/>
            <a:ext cx="12186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BAM DBC2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2" name="Textfeld 26"/>
          <p:cNvSpPr/>
          <p:nvPr/>
        </p:nvSpPr>
        <p:spPr>
          <a:xfrm>
            <a:off x="-25920" y="4170240"/>
            <a:ext cx="13982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BCM DBC2.1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3" name="Textfeld 27"/>
          <p:cNvSpPr/>
          <p:nvPr/>
        </p:nvSpPr>
        <p:spPr>
          <a:xfrm>
            <a:off x="-25920" y="4597200"/>
            <a:ext cx="13982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BCM DBC2.2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4" name="Textfeld 28"/>
          <p:cNvSpPr/>
          <p:nvPr/>
        </p:nvSpPr>
        <p:spPr>
          <a:xfrm>
            <a:off x="-61560" y="5019120"/>
            <a:ext cx="12308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BAM SEED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5" name="Textfeld 29"/>
          <p:cNvSpPr/>
          <p:nvPr/>
        </p:nvSpPr>
        <p:spPr>
          <a:xfrm>
            <a:off x="-60840" y="5432400"/>
            <a:ext cx="13543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BCM SEED1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6" name="Textfeld 30"/>
          <p:cNvSpPr/>
          <p:nvPr/>
        </p:nvSpPr>
        <p:spPr>
          <a:xfrm>
            <a:off x="-57600" y="5868000"/>
            <a:ext cx="13543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0" strike="noStrike" spc="-1">
                <a:solidFill>
                  <a:schemeClr val="dk1"/>
                </a:solidFill>
                <a:latin typeface="Arial"/>
              </a:rPr>
              <a:t>BCM SEED2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| Status Masterthesis | Lukas Müller | 07.05.2023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Different Energy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8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Parameter scan from 08.12.2024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9" name="PlaceHolder 3"/>
          <p:cNvSpPr>
            <a:spLocks noGrp="1"/>
          </p:cNvSpPr>
          <p:nvPr>
            <p:ph/>
          </p:nvPr>
        </p:nvSpPr>
        <p:spPr>
          <a:xfrm>
            <a:off x="407880" y="1406520"/>
            <a:ext cx="561600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dk1"/>
                </a:solidFill>
                <a:latin typeface="Arial"/>
              </a:rPr>
              <a:t>New data set: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80" name="Grafik 4"/>
          <p:cNvPicPr/>
          <p:nvPr/>
        </p:nvPicPr>
        <p:blipFill>
          <a:blip r:embed="rId3"/>
          <a:srcRect l="11637" t="4694" r="7636" b="8662"/>
          <a:stretch/>
        </p:blipFill>
        <p:spPr>
          <a:xfrm>
            <a:off x="407880" y="1114920"/>
            <a:ext cx="9430200" cy="509868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14"/>
          </p:nvPr>
        </p:nvSpPr>
        <p:spPr/>
        <p:txBody>
          <a:bodyPr/>
          <a:lstStyle/>
          <a:p>
            <a:r>
              <a:t>| Status Masterthesis | Lukas Müller | 07.05.2023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Goal: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82" name="PlaceHolder 2"/>
          <p:cNvSpPr>
            <a:spLocks noGrp="1"/>
          </p:cNvSpPr>
          <p:nvPr>
            <p:ph/>
          </p:nvPr>
        </p:nvSpPr>
        <p:spPr>
          <a:xfrm>
            <a:off x="407880" y="1406520"/>
            <a:ext cx="561600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Derive nonlinear response matrix (Koopman operator)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Measure this each measurement time (what are the minimum number of measurements to get the desired certainty)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Get the full picture (also with respect to energy, and see how fast this drifts)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83" name="PlaceHolder 3"/>
          <p:cNvSpPr>
            <a:spLocks noGrp="1"/>
          </p:cNvSpPr>
          <p:nvPr>
            <p:ph type="ftr" idx="166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Presentation Title | Name Surname, Date (Edit by "Insert &gt; Header and Footer")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84" name="PlaceHolder 4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85" name="PlaceHolder 5"/>
          <p:cNvSpPr>
            <a:spLocks noGrp="1"/>
          </p:cNvSpPr>
          <p:nvPr>
            <p:ph/>
          </p:nvPr>
        </p:nvSpPr>
        <p:spPr>
          <a:xfrm>
            <a:off x="6167520" y="1406520"/>
            <a:ext cx="561600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35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>
                <a:solidFill>
                  <a:schemeClr val="lt1"/>
                </a:solidFill>
                <a:latin typeface="Arial"/>
              </a:rPr>
              <a:t>Facilities at DESY</a:t>
            </a:r>
            <a:endParaRPr lang="en-GB" sz="6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6" name="Picture 8"/>
          <p:cNvPicPr/>
          <p:nvPr/>
        </p:nvPicPr>
        <p:blipFill>
          <a:blip r:embed="rId2"/>
          <a:stretch/>
        </p:blipFill>
        <p:spPr>
          <a:xfrm>
            <a:off x="2590920" y="1351440"/>
            <a:ext cx="9295560" cy="5505840"/>
          </a:xfrm>
          <a:prstGeom prst="rect">
            <a:avLst/>
          </a:prstGeom>
          <a:ln w="0">
            <a:noFill/>
          </a:ln>
        </p:spPr>
      </p:pic>
      <p:sp>
        <p:nvSpPr>
          <p:cNvPr id="928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35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>
                <a:solidFill>
                  <a:schemeClr val="accent1"/>
                </a:solidFill>
                <a:latin typeface="Arial"/>
              </a:rPr>
              <a:t>RL for beam steering at ARES</a:t>
            </a:r>
            <a:endParaRPr lang="en-GB" sz="6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8" name="Picture 14"/>
          <p:cNvPicPr/>
          <p:nvPr/>
        </p:nvPicPr>
        <p:blipFill>
          <a:blip r:embed="rId3"/>
          <a:stretch/>
        </p:blipFill>
        <p:spPr>
          <a:xfrm>
            <a:off x="4545000" y="1110600"/>
            <a:ext cx="7238160" cy="4287240"/>
          </a:xfrm>
          <a:prstGeom prst="rect">
            <a:avLst/>
          </a:prstGeom>
          <a:ln w="0">
            <a:noFill/>
          </a:ln>
        </p:spPr>
      </p:pic>
      <p:sp>
        <p:nvSpPr>
          <p:cNvPr id="928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Reinforcement Learning for Beam Steering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90" name="PlaceHolder 2"/>
          <p:cNvSpPr>
            <a:spLocks noGrp="1"/>
          </p:cNvSpPr>
          <p:nvPr>
            <p:ph/>
          </p:nvPr>
        </p:nvSpPr>
        <p:spPr>
          <a:xfrm>
            <a:off x="407880" y="1406520"/>
            <a:ext cx="11375280" cy="536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200" b="1" strike="noStrike" spc="-1" dirty="0">
                <a:solidFill>
                  <a:schemeClr val="dk1"/>
                </a:solidFill>
                <a:latin typeface="Arial"/>
              </a:rPr>
              <a:t>The Task</a:t>
            </a:r>
            <a:endParaRPr lang="en-GB" sz="1200" b="0" strike="noStrike" spc="-1">
              <a:solidFill>
                <a:schemeClr val="dk1"/>
              </a:solidFill>
              <a:latin typeface="Calibri"/>
              <a:cs typeface="Calibri"/>
            </a:endParaRPr>
          </a:p>
          <a:p>
            <a:pPr indent="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200" b="0" strike="noStrike" spc="-1" dirty="0">
                <a:solidFill>
                  <a:schemeClr val="dk1"/>
                </a:solidFill>
                <a:latin typeface="Arial"/>
              </a:rPr>
              <a:t>Focus and position electron beam on </a:t>
            </a:r>
            <a:br>
              <a:rPr sz="1200" dirty="0"/>
            </a:br>
            <a:r>
              <a:rPr lang="en-US" sz="1200" b="0" strike="noStrike" spc="-1" dirty="0">
                <a:solidFill>
                  <a:schemeClr val="dk1"/>
                </a:solidFill>
                <a:latin typeface="Arial"/>
              </a:rPr>
              <a:t>a diagnostic screen using a </a:t>
            </a:r>
            <a:br>
              <a:rPr sz="1200" dirty="0"/>
            </a:br>
            <a:r>
              <a:rPr lang="en-US" sz="1200" b="0" strike="noStrike" spc="-1" dirty="0">
                <a:solidFill>
                  <a:schemeClr val="dk1"/>
                </a:solidFill>
                <a:latin typeface="Arial"/>
              </a:rPr>
              <a:t>quadrupole triplet and two correctors</a:t>
            </a:r>
            <a:r>
              <a:rPr lang="en-US" sz="1200" spc="-1" dirty="0">
                <a:solidFill>
                  <a:schemeClr val="dk1"/>
                </a:solidFill>
                <a:latin typeface="Arial"/>
              </a:rPr>
              <a:t> </a:t>
            </a:r>
            <a:endParaRPr lang="en-GB" sz="1200" b="0" strike="noStrike" spc="-1" dirty="0">
              <a:solidFill>
                <a:schemeClr val="dk1"/>
              </a:solidFill>
              <a:latin typeface="Calibri"/>
              <a:cs typeface="Calibri"/>
            </a:endParaRPr>
          </a:p>
          <a:p>
            <a:pPr indent="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200" b="1" strike="noStrike" spc="-1" dirty="0">
                <a:solidFill>
                  <a:schemeClr val="dk1"/>
                </a:solidFill>
                <a:latin typeface="Arial"/>
              </a:rPr>
              <a:t>Actions</a:t>
            </a:r>
            <a:r>
              <a:rPr lang="en-US" sz="1200" spc="-1" dirty="0">
                <a:solidFill>
                  <a:schemeClr val="dk1"/>
                </a:solidFill>
                <a:latin typeface="Arial"/>
              </a:rPr>
              <a:t> </a:t>
            </a:r>
            <a:endParaRPr lang="en-GB" sz="1200" b="0" strike="noStrike" spc="-1" dirty="0">
              <a:solidFill>
                <a:schemeClr val="dk1"/>
              </a:solidFill>
              <a:latin typeface="Calibri"/>
              <a:cs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200" b="0" strike="noStrike" spc="-1" dirty="0">
                <a:solidFill>
                  <a:schemeClr val="dk1"/>
                </a:solidFill>
                <a:latin typeface="Arial"/>
              </a:rPr>
              <a:t>Continuous 5-dimensional action</a:t>
            </a:r>
            <a:br>
              <a:rPr sz="1200" dirty="0"/>
            </a:br>
            <a:r>
              <a:rPr lang="en-US" sz="1200" b="0" strike="noStrike" spc="-1" dirty="0">
                <a:solidFill>
                  <a:schemeClr val="dk1"/>
                </a:solidFill>
                <a:latin typeface="Arial"/>
              </a:rPr>
              <a:t>defined as change to magnet settings</a:t>
            </a:r>
            <a:endParaRPr lang="en-GB" sz="1200" b="0" strike="noStrike" spc="-1">
              <a:solidFill>
                <a:schemeClr val="dk1"/>
              </a:solidFill>
              <a:latin typeface="Calibri"/>
              <a:cs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200" b="1" strike="noStrike" spc="-1" dirty="0">
                <a:solidFill>
                  <a:schemeClr val="dk1"/>
                </a:solidFill>
                <a:latin typeface="Arial"/>
              </a:rPr>
              <a:t>Observations</a:t>
            </a:r>
            <a:endParaRPr lang="en-GB" sz="1200" b="0" strike="noStrike" spc="-1">
              <a:solidFill>
                <a:schemeClr val="dk1"/>
              </a:solidFill>
              <a:latin typeface="Calibri"/>
              <a:cs typeface="Calibri"/>
            </a:endParaRPr>
          </a:p>
          <a:p>
            <a:pPr marL="361315" indent="-361315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200" b="0" strike="noStrike" spc="-1" dirty="0">
                <a:solidFill>
                  <a:schemeClr val="dk1"/>
                </a:solidFill>
                <a:latin typeface="Arial"/>
              </a:rPr>
              <a:t>Continuous 13-dimensional observations of magnet </a:t>
            </a:r>
            <a:br>
              <a:rPr sz="1200" dirty="0"/>
            </a:br>
            <a:r>
              <a:rPr lang="en-US" sz="1200" b="0" strike="noStrike" spc="-1" dirty="0">
                <a:solidFill>
                  <a:schemeClr val="dk1"/>
                </a:solidFill>
                <a:latin typeface="Arial"/>
              </a:rPr>
              <a:t>settings, desired beam parameters and measured beam parameters</a:t>
            </a:r>
            <a:endParaRPr lang="en-GB" sz="1200" b="0" strike="noStrike" spc="-1">
              <a:solidFill>
                <a:schemeClr val="dk1"/>
              </a:solidFill>
              <a:latin typeface="Calibri"/>
              <a:cs typeface="Calibri"/>
            </a:endParaRPr>
          </a:p>
          <a:p>
            <a:pPr marL="361315" indent="-361315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200" b="0" strike="noStrike" spc="-1" dirty="0">
                <a:solidFill>
                  <a:schemeClr val="dk1"/>
                </a:solidFill>
                <a:latin typeface="Arial"/>
              </a:rPr>
              <a:t>Partially observability of a more than 29-dimensional state space</a:t>
            </a:r>
            <a:endParaRPr lang="en-GB" sz="1200" b="0" strike="noStrike" spc="-1">
              <a:solidFill>
                <a:schemeClr val="dk1"/>
              </a:solidFill>
              <a:latin typeface="Calibri"/>
              <a:cs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200" b="1" strike="noStrike" spc="-1" dirty="0">
                <a:solidFill>
                  <a:schemeClr val="dk1"/>
                </a:solidFill>
                <a:latin typeface="Arial"/>
              </a:rPr>
              <a:t>Reward</a:t>
            </a:r>
            <a:endParaRPr lang="en-GB" sz="1200" b="0" strike="noStrike" spc="-1">
              <a:solidFill>
                <a:schemeClr val="dk1"/>
              </a:solidFill>
              <a:latin typeface="Calibri"/>
              <a:cs typeface="Calibri"/>
            </a:endParaRPr>
          </a:p>
          <a:p>
            <a:pPr indent="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200" b="0" strike="noStrike" spc="-1" dirty="0">
                <a:solidFill>
                  <a:schemeClr val="dk1"/>
                </a:solidFill>
                <a:latin typeface="Arial"/>
              </a:rPr>
              <a:t>Improvement of the objective</a:t>
            </a:r>
            <a:r>
              <a:rPr lang="en-US" sz="1200" spc="-1" dirty="0">
                <a:solidFill>
                  <a:schemeClr val="dk1"/>
                </a:solidFill>
                <a:latin typeface="Arial"/>
              </a:rPr>
              <a:t> </a:t>
            </a:r>
            <a:endParaRPr lang="en-GB" sz="1200" b="0" strike="noStrike" spc="-1" dirty="0">
              <a:solidFill>
                <a:schemeClr val="dk1"/>
              </a:solidFill>
              <a:latin typeface="Calibri"/>
              <a:cs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2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2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291" name="PlaceHolder 3"/>
          <p:cNvSpPr>
            <a:spLocks noGrp="1"/>
          </p:cNvSpPr>
          <p:nvPr>
            <p:ph type="ftr" idx="167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Annika Eichler | June 8th 2023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92" name="PlaceHolder 4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At ARES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9293" name="Straight Arrow Connector 1"/>
          <p:cNvCxnSpPr/>
          <p:nvPr/>
        </p:nvCxnSpPr>
        <p:spPr>
          <a:xfrm>
            <a:off x="4556160" y="6034680"/>
            <a:ext cx="549720" cy="366840"/>
          </a:xfrm>
          <a:prstGeom prst="straightConnector1">
            <a:avLst/>
          </a:prstGeom>
          <a:ln w="9525">
            <a:solidFill>
              <a:srgbClr val="009FDF"/>
            </a:solidFill>
            <a:round/>
            <a:tailEnd type="triangle" w="med" len="med"/>
          </a:ln>
        </p:spPr>
      </p:cxnSp>
      <p:sp>
        <p:nvSpPr>
          <p:cNvPr id="9294" name="TextBox 1"/>
          <p:cNvSpPr/>
          <p:nvPr/>
        </p:nvSpPr>
        <p:spPr>
          <a:xfrm>
            <a:off x="3744000" y="5696280"/>
            <a:ext cx="16239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accent1"/>
                </a:solidFill>
                <a:latin typeface="Arial"/>
              </a:rPr>
              <a:t>Observed beam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95" name="TextBox 2"/>
          <p:cNvSpPr/>
          <p:nvPr/>
        </p:nvSpPr>
        <p:spPr>
          <a:xfrm>
            <a:off x="5386680" y="5691240"/>
            <a:ext cx="14439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accent1"/>
                </a:solidFill>
                <a:latin typeface="Arial"/>
              </a:rPr>
              <a:t>Desired beam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9296" name="Straight Arrow Connector 2"/>
          <p:cNvCxnSpPr/>
          <p:nvPr/>
        </p:nvCxnSpPr>
        <p:spPr>
          <a:xfrm flipH="1">
            <a:off x="5562360" y="6000840"/>
            <a:ext cx="367920" cy="400680"/>
          </a:xfrm>
          <a:prstGeom prst="straightConnector1">
            <a:avLst/>
          </a:prstGeom>
          <a:ln w="9525">
            <a:solidFill>
              <a:srgbClr val="009FDF"/>
            </a:solidFill>
            <a:round/>
            <a:tailEnd type="triangle" w="med" len="med"/>
          </a:ln>
        </p:spPr>
      </p:cxnSp>
      <p:sp>
        <p:nvSpPr>
          <p:cNvPr id="9297" name="Rectangle 4"/>
          <p:cNvSpPr/>
          <p:nvPr/>
        </p:nvSpPr>
        <p:spPr>
          <a:xfrm>
            <a:off x="7586280" y="6040440"/>
            <a:ext cx="472356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000" b="0" i="1" strike="noStrike" spc="-1">
                <a:solidFill>
                  <a:srgbClr val="303030"/>
                </a:solidFill>
                <a:latin typeface="-apple-system"/>
              </a:rPr>
              <a:t>J Kaiser, O Stein, A Eichler. “</a:t>
            </a:r>
            <a:r>
              <a:rPr lang="en-US" sz="1000" b="0" u="sng" strike="noStrike" spc="-1">
                <a:solidFill>
                  <a:schemeClr val="dk1"/>
                </a:solidFill>
                <a:uFillTx/>
                <a:latin typeface="Arial"/>
                <a:hlinkClick r:id="rId4"/>
              </a:rPr>
              <a:t>Learning-based Optimization of Particle Accelerators Under Partial Observability Without Real-World Training.</a:t>
            </a: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”</a:t>
            </a:r>
            <a:r>
              <a:rPr lang="en-US" sz="1000" b="0" strike="noStrike" spc="-1">
                <a:solidFill>
                  <a:srgbClr val="303030"/>
                </a:solidFill>
                <a:latin typeface="-apple-system"/>
              </a:rPr>
              <a:t> </a:t>
            </a:r>
            <a:r>
              <a:rPr lang="en-US" sz="1000" b="0" i="1" strike="noStrike" spc="-1">
                <a:solidFill>
                  <a:srgbClr val="303030"/>
                </a:solidFill>
                <a:latin typeface="-apple-system"/>
              </a:rPr>
              <a:t>Proceedings of the 39th International Conference on Machine Learning</a:t>
            </a:r>
            <a:r>
              <a:rPr lang="en-US" sz="1000" b="0" strike="noStrike" spc="-1">
                <a:solidFill>
                  <a:srgbClr val="303030"/>
                </a:solidFill>
                <a:latin typeface="-apple-system"/>
              </a:rPr>
              <a:t>, PMLR 162:10575-10585, 2022.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9298" name="Straight Connector 1"/>
          <p:cNvCxnSpPr/>
          <p:nvPr/>
        </p:nvCxnSpPr>
        <p:spPr>
          <a:xfrm>
            <a:off x="7586280" y="6029280"/>
            <a:ext cx="460620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sp>
        <p:nvSpPr>
          <p:cNvPr id="9299" name="TextBox 3"/>
          <p:cNvSpPr/>
          <p:nvPr/>
        </p:nvSpPr>
        <p:spPr>
          <a:xfrm>
            <a:off x="10311840" y="-17280"/>
            <a:ext cx="15994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/>
                </a:solidFill>
                <a:latin typeface="Arial"/>
              </a:rPr>
              <a:t>Courtesy: Jan Kaiser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00" name="TextBox 9299"/>
          <p:cNvSpPr txBox="1"/>
          <p:nvPr/>
        </p:nvSpPr>
        <p:spPr>
          <a:xfrm>
            <a:off x="4655880" y="2528640"/>
            <a:ext cx="2879640" cy="45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Reinforcement learning for beam steering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02" name="PlaceHolder 2"/>
          <p:cNvSpPr>
            <a:spLocks noGrp="1"/>
          </p:cNvSpPr>
          <p:nvPr>
            <p:ph/>
          </p:nvPr>
        </p:nvSpPr>
        <p:spPr>
          <a:xfrm>
            <a:off x="407880" y="1406520"/>
            <a:ext cx="583956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600" b="1" strike="noStrike" spc="-1" dirty="0">
                <a:solidFill>
                  <a:schemeClr val="dk1"/>
                </a:solidFill>
                <a:latin typeface="Arial"/>
              </a:rPr>
              <a:t>Reinforcement Learning setup</a:t>
            </a:r>
            <a:endParaRPr lang="en-GB" sz="1600" b="0" strike="noStrike" spc="-1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361315" indent="-361315" defTabSz="914400">
              <a:lnSpc>
                <a:spcPct val="11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 dirty="0">
                <a:solidFill>
                  <a:schemeClr val="dk1"/>
                </a:solidFill>
                <a:latin typeface="Arial"/>
              </a:rPr>
              <a:t>TD3 algorithm used for training</a:t>
            </a:r>
            <a:endParaRPr lang="en-GB" sz="1600" b="0" strike="noStrike" spc="-1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361315" indent="-361315">
              <a:lnSpc>
                <a:spcPct val="11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 dirty="0">
                <a:solidFill>
                  <a:schemeClr val="dk1"/>
                </a:solidFill>
                <a:latin typeface="Arial"/>
              </a:rPr>
              <a:t>Agents are trained in simulation running 6 million steps</a:t>
            </a:r>
            <a:r>
              <a:rPr lang="en-US" sz="1600" spc="-1" dirty="0">
                <a:solidFill>
                  <a:schemeClr val="dk1"/>
                </a:solidFill>
                <a:latin typeface="Arial"/>
              </a:rPr>
              <a:t> </a:t>
            </a:r>
            <a:endParaRPr lang="en-GB" sz="1600" b="0" strike="noStrike" spc="-1">
              <a:solidFill>
                <a:srgbClr val="000000"/>
              </a:solidFill>
              <a:latin typeface="Calibri"/>
              <a:cs typeface="Calibri"/>
            </a:endParaRPr>
          </a:p>
          <a:p>
            <a:pPr marL="361315" indent="-361315" defTabSz="914400">
              <a:lnSpc>
                <a:spcPct val="11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 dirty="0">
                <a:solidFill>
                  <a:schemeClr val="dk1"/>
                </a:solidFill>
                <a:latin typeface="Arial"/>
              </a:rPr>
              <a:t>Simulation environment: Cheetah (Simple high-speed linear beam dynamics simulation written in Python)</a:t>
            </a:r>
            <a:endParaRPr lang="en-GB" sz="1600" b="0" strike="noStrike" spc="-1" dirty="0">
              <a:solidFill>
                <a:schemeClr val="dk1"/>
              </a:solidFill>
              <a:latin typeface="Calibri"/>
              <a:cs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600" b="1" strike="noStrike" spc="-1" dirty="0">
                <a:solidFill>
                  <a:schemeClr val="dk1"/>
                </a:solidFill>
                <a:latin typeface="Arial"/>
              </a:rPr>
              <a:t>Sim2Real transfer</a:t>
            </a:r>
            <a:endParaRPr lang="en-GB" sz="1600" b="0" strike="noStrike" spc="-1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361315" indent="-361315" defTabSz="914400">
              <a:lnSpc>
                <a:spcPct val="11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 dirty="0">
                <a:solidFill>
                  <a:schemeClr val="dk1"/>
                </a:solidFill>
                <a:latin typeface="Arial"/>
              </a:rPr>
              <a:t>Domain </a:t>
            </a:r>
            <a:br>
              <a:rPr sz="1600" dirty="0"/>
            </a:br>
            <a:r>
              <a:rPr lang="en-US" sz="1600" b="0" strike="noStrike" spc="-1" dirty="0">
                <a:solidFill>
                  <a:schemeClr val="dk1"/>
                </a:solidFill>
                <a:latin typeface="Arial"/>
              </a:rPr>
              <a:t>randomization</a:t>
            </a:r>
            <a:endParaRPr lang="en-GB" sz="1600" b="0" strike="noStrike" spc="-1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361315" indent="-361315" defTabSz="914400">
              <a:lnSpc>
                <a:spcPct val="11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D</a:t>
            </a:r>
            <a:r>
              <a:rPr lang="de" sz="1600" b="0" strike="noStrike" spc="-1" err="1">
                <a:solidFill>
                  <a:schemeClr val="dk1"/>
                </a:solidFill>
                <a:latin typeface="Arial"/>
              </a:rPr>
              <a:t>ifferential</a:t>
            </a:r>
            <a:br>
              <a:rPr sz="1600" dirty="0"/>
            </a:br>
            <a:r>
              <a:rPr lang="de" sz="1600" b="0" strike="noStrike" spc="-1" err="1">
                <a:solidFill>
                  <a:schemeClr val="dk1"/>
                </a:solidFill>
                <a:latin typeface="Arial"/>
              </a:rPr>
              <a:t>actions</a:t>
            </a:r>
            <a:endParaRPr lang="en-GB" sz="1600" b="0" strike="noStrike" spc="-1" err="1">
              <a:solidFill>
                <a:schemeClr val="dk1"/>
              </a:solidFill>
              <a:latin typeface="Calibri"/>
              <a:cs typeface="Calibri"/>
            </a:endParaRPr>
          </a:p>
          <a:p>
            <a:pPr marL="361315" indent="-361315" defTabSz="914400">
              <a:lnSpc>
                <a:spcPct val="11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" sz="1600" b="0" strike="noStrike" spc="-1" err="1">
                <a:solidFill>
                  <a:schemeClr val="dk1"/>
                </a:solidFill>
                <a:latin typeface="Arial"/>
              </a:rPr>
              <a:t>Logarithmic</a:t>
            </a:r>
            <a:r>
              <a:rPr lang="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br>
              <a:rPr sz="1600" dirty="0"/>
            </a:br>
            <a:r>
              <a:rPr lang="de" sz="1600" b="0" strike="noStrike" spc="-1" err="1">
                <a:solidFill>
                  <a:schemeClr val="dk1"/>
                </a:solidFill>
                <a:latin typeface="Arial"/>
              </a:rPr>
              <a:t>rewards</a:t>
            </a:r>
            <a:endParaRPr lang="en-GB" sz="1600" b="0" strike="noStrike" spc="-1" err="1">
              <a:solidFill>
                <a:schemeClr val="dk1"/>
              </a:solidFill>
              <a:latin typeface="Calibri"/>
              <a:cs typeface="Calibri"/>
            </a:endParaRPr>
          </a:p>
        </p:txBody>
      </p:sp>
      <p:sp>
        <p:nvSpPr>
          <p:cNvPr id="9303" name="PlaceHolder 3"/>
          <p:cNvSpPr>
            <a:spLocks noGrp="1"/>
          </p:cNvSpPr>
          <p:nvPr>
            <p:ph type="ftr" idx="168"/>
          </p:nvPr>
        </p:nvSpPr>
        <p:spPr>
          <a:xfrm>
            <a:off x="762120" y="6616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Annika Eichler | June 8th 2023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04" name="PlaceHolder 4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Setup and results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05" name="Picture 5"/>
          <p:cNvPicPr/>
          <p:nvPr/>
        </p:nvPicPr>
        <p:blipFill>
          <a:blip r:embed="rId2"/>
          <a:stretch/>
        </p:blipFill>
        <p:spPr>
          <a:xfrm>
            <a:off x="7171920" y="762120"/>
            <a:ext cx="4586040" cy="5533560"/>
          </a:xfrm>
          <a:prstGeom prst="rect">
            <a:avLst/>
          </a:prstGeom>
          <a:ln w="0">
            <a:noFill/>
          </a:ln>
        </p:spPr>
      </p:pic>
      <p:pic>
        <p:nvPicPr>
          <p:cNvPr id="9306" name="Picture 6"/>
          <p:cNvPicPr/>
          <p:nvPr/>
        </p:nvPicPr>
        <p:blipFill>
          <a:blip r:embed="rId3"/>
          <a:stretch/>
        </p:blipFill>
        <p:spPr>
          <a:xfrm>
            <a:off x="2490120" y="4151160"/>
            <a:ext cx="4694040" cy="2248920"/>
          </a:xfrm>
          <a:prstGeom prst="rect">
            <a:avLst/>
          </a:prstGeom>
          <a:ln w="0">
            <a:noFill/>
          </a:ln>
        </p:spPr>
      </p:pic>
      <p:sp>
        <p:nvSpPr>
          <p:cNvPr id="9307" name="Rectangle 8"/>
          <p:cNvSpPr/>
          <p:nvPr/>
        </p:nvSpPr>
        <p:spPr>
          <a:xfrm>
            <a:off x="6095880" y="6364440"/>
            <a:ext cx="510480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000" b="0" i="1" strike="noStrike" spc="-1">
                <a:solidFill>
                  <a:srgbClr val="303030"/>
                </a:solidFill>
                <a:latin typeface="-apple-system"/>
              </a:rPr>
              <a:t>O Stein, J Kaiser, A Eichler, I Agapov. </a:t>
            </a:r>
            <a:r>
              <a:rPr lang="en-US" sz="1000" b="0" strike="noStrike" spc="-1">
                <a:solidFill>
                  <a:srgbClr val="303030"/>
                </a:solidFill>
                <a:latin typeface="-apple-system"/>
              </a:rPr>
              <a:t>“</a:t>
            </a:r>
            <a:r>
              <a:rPr lang="en-US" sz="1000" b="0" u="sng" strike="noStrike" spc="-1">
                <a:solidFill>
                  <a:srgbClr val="000000"/>
                </a:solidFill>
                <a:uFillTx/>
                <a:latin typeface="-apple-system"/>
                <a:hlinkClick r:id="rId4"/>
              </a:rPr>
              <a:t>Accelerating linear beam dynamics simulations for machine learning applications</a:t>
            </a:r>
            <a:r>
              <a:rPr lang="en-US" sz="1000" b="0" strike="noStrike" spc="-1">
                <a:solidFill>
                  <a:srgbClr val="303030"/>
                </a:solidFill>
                <a:latin typeface="-apple-system"/>
              </a:rPr>
              <a:t>.” </a:t>
            </a:r>
            <a:r>
              <a:rPr lang="en-US" sz="1000" b="0" i="1" strike="noStrike" spc="-1">
                <a:solidFill>
                  <a:srgbClr val="303030"/>
                </a:solidFill>
                <a:latin typeface="-apple-system"/>
              </a:rPr>
              <a:t>Proceedings of the 13th International Particle Accelerator Conference, 2022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9308" name="Straight Connector 10"/>
          <p:cNvCxnSpPr/>
          <p:nvPr/>
        </p:nvCxnSpPr>
        <p:spPr>
          <a:xfrm>
            <a:off x="6134760" y="6364440"/>
            <a:ext cx="6057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sp>
        <p:nvSpPr>
          <p:cNvPr id="9309" name="TextBox 12"/>
          <p:cNvSpPr/>
          <p:nvPr/>
        </p:nvSpPr>
        <p:spPr>
          <a:xfrm>
            <a:off x="10311840" y="-17280"/>
            <a:ext cx="15994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/>
                </a:solidFill>
                <a:latin typeface="Arial"/>
              </a:rPr>
              <a:t>Courtesy: Jan Kaiser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10" name="Picture 9309"/>
          <p:cNvPicPr/>
          <p:nvPr/>
        </p:nvPicPr>
        <p:blipFill>
          <a:blip r:embed="rId5"/>
          <a:stretch/>
        </p:blipFill>
        <p:spPr>
          <a:xfrm>
            <a:off x="6247800" y="2830320"/>
            <a:ext cx="952200" cy="949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1" name="Picture 10"/>
          <p:cNvPicPr/>
          <p:nvPr/>
        </p:nvPicPr>
        <p:blipFill>
          <a:blip r:embed="rId2"/>
          <a:srcRect r="21516"/>
          <a:stretch/>
        </p:blipFill>
        <p:spPr>
          <a:xfrm>
            <a:off x="5081760" y="4462560"/>
            <a:ext cx="5509080" cy="2345760"/>
          </a:xfrm>
          <a:prstGeom prst="rect">
            <a:avLst/>
          </a:prstGeom>
          <a:ln w="0">
            <a:noFill/>
          </a:ln>
        </p:spPr>
      </p:pic>
      <p:sp>
        <p:nvSpPr>
          <p:cNvPr id="931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strike="noStrike" spc="-1">
                <a:solidFill>
                  <a:schemeClr val="accent1"/>
                </a:solidFill>
                <a:latin typeface="Arial"/>
              </a:rPr>
              <a:t>Comparison to Bayesian optimization</a:t>
            </a: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13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At ARES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14" name="PlaceHolder 3"/>
          <p:cNvSpPr>
            <a:spLocks noGrp="1"/>
          </p:cNvSpPr>
          <p:nvPr>
            <p:ph/>
          </p:nvPr>
        </p:nvSpPr>
        <p:spPr>
          <a:xfrm>
            <a:off x="8705880" y="1406520"/>
            <a:ext cx="3077280" cy="29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Simulation and real world fits best for BO as no pretraining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RLO gives best performance and converges the fastest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For BO the best seen has to be set after optimization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15" name="Picture 11"/>
          <p:cNvPicPr/>
          <p:nvPr/>
        </p:nvPicPr>
        <p:blipFill>
          <a:blip r:embed="rId2"/>
          <a:srcRect l="78455" b="33623"/>
          <a:stretch/>
        </p:blipFill>
        <p:spPr>
          <a:xfrm>
            <a:off x="10578960" y="4462560"/>
            <a:ext cx="1510560" cy="1556280"/>
          </a:xfrm>
          <a:prstGeom prst="rect">
            <a:avLst/>
          </a:prstGeom>
          <a:ln w="0">
            <a:noFill/>
          </a:ln>
        </p:spPr>
      </p:pic>
      <p:sp>
        <p:nvSpPr>
          <p:cNvPr id="9316" name="Rectangle 14"/>
          <p:cNvSpPr/>
          <p:nvPr/>
        </p:nvSpPr>
        <p:spPr>
          <a:xfrm>
            <a:off x="672840" y="5046840"/>
            <a:ext cx="1523160" cy="93024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How often tuning is performed?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17" name="Rectangle 15"/>
          <p:cNvSpPr/>
          <p:nvPr/>
        </p:nvSpPr>
        <p:spPr>
          <a:xfrm>
            <a:off x="2743200" y="4815720"/>
            <a:ext cx="1523160" cy="56484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600" b="0" strike="noStrike" spc="-1">
                <a:solidFill>
                  <a:srgbClr val="BD4841"/>
                </a:solidFill>
                <a:latin typeface="Arial"/>
              </a:rPr>
              <a:t>frequently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18" name="Rectangle 16"/>
          <p:cNvSpPr/>
          <p:nvPr/>
        </p:nvSpPr>
        <p:spPr>
          <a:xfrm>
            <a:off x="2743200" y="5757840"/>
            <a:ext cx="1523160" cy="56484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600" b="0" strike="noStrike" spc="-1">
                <a:solidFill>
                  <a:srgbClr val="419959"/>
                </a:solidFill>
                <a:latin typeface="Arial"/>
              </a:rPr>
              <a:t>A limited amount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9319" name="Connector: Curved 18"/>
          <p:cNvCxnSpPr>
            <a:stCxn id="9316" idx="3"/>
            <a:endCxn id="9317" idx="1"/>
          </p:cNvCxnSpPr>
          <p:nvPr/>
        </p:nvCxnSpPr>
        <p:spPr>
          <a:xfrm flipV="1">
            <a:off x="2196000" y="5097960"/>
            <a:ext cx="547560" cy="414360"/>
          </a:xfrm>
          <a:prstGeom prst="curvedConnector3">
            <a:avLst>
              <a:gd name="adj1" fmla="val 25000"/>
            </a:avLst>
          </a:prstGeom>
          <a:ln w="9525">
            <a:solidFill>
              <a:srgbClr val="000000"/>
            </a:solidFill>
            <a:round/>
            <a:tailEnd type="triangle" w="med" len="med"/>
          </a:ln>
        </p:spPr>
      </p:cxnSp>
      <p:cxnSp>
        <p:nvCxnSpPr>
          <p:cNvPr id="9320" name="Connector: Curved 20"/>
          <p:cNvCxnSpPr>
            <a:stCxn id="9316" idx="3"/>
            <a:endCxn id="9318" idx="1"/>
          </p:cNvCxnSpPr>
          <p:nvPr/>
        </p:nvCxnSpPr>
        <p:spPr>
          <a:xfrm>
            <a:off x="2196000" y="5511960"/>
            <a:ext cx="547560" cy="528480"/>
          </a:xfrm>
          <a:prstGeom prst="curvedConnector3">
            <a:avLst>
              <a:gd name="adj1" fmla="val 25000"/>
            </a:avLst>
          </a:prstGeom>
          <a:ln w="9525">
            <a:solidFill>
              <a:srgbClr val="000000"/>
            </a:solidFill>
            <a:round/>
            <a:tailEnd type="triangle" w="med" len="med"/>
          </a:ln>
        </p:spPr>
      </p:cxnSp>
      <p:sp>
        <p:nvSpPr>
          <p:cNvPr id="9321" name="PlaceHolder 4"/>
          <p:cNvSpPr>
            <a:spLocks noGrp="1"/>
          </p:cNvSpPr>
          <p:nvPr>
            <p:ph type="ftr" idx="169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Annika Eichler | June 8th 2023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22" name="Picture 9321"/>
          <p:cNvPicPr/>
          <p:nvPr/>
        </p:nvPicPr>
        <p:blipFill>
          <a:blip r:embed="rId3"/>
          <a:stretch/>
        </p:blipFill>
        <p:spPr>
          <a:xfrm>
            <a:off x="358920" y="1218600"/>
            <a:ext cx="8262720" cy="305352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 descr="A green triangle with black background&#10;&#10;Description automatically generated">
            <a:extLst>
              <a:ext uri="{FF2B5EF4-FFF2-40B4-BE49-F238E27FC236}">
                <a16:creationId xmlns:a16="http://schemas.microsoft.com/office/drawing/2014/main" id="{3B2909CF-0F9A-DFA5-E7B8-802ABAF99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722" y="4590"/>
            <a:ext cx="1909591" cy="954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35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0" b="1" strike="noStrike" spc="-1">
                <a:solidFill>
                  <a:schemeClr val="accent1"/>
                </a:solidFill>
                <a:latin typeface="Arial"/>
              </a:rPr>
              <a:t>Thank you</a:t>
            </a:r>
            <a:endParaRPr lang="en-GB" sz="6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69" name="Picture 3"/>
          <p:cNvPicPr/>
          <p:nvPr/>
        </p:nvPicPr>
        <p:blipFill>
          <a:blip r:embed="rId2"/>
          <a:stretch/>
        </p:blipFill>
        <p:spPr>
          <a:xfrm>
            <a:off x="4876920" y="533520"/>
            <a:ext cx="6476400" cy="4857120"/>
          </a:xfrm>
          <a:prstGeom prst="rect">
            <a:avLst/>
          </a:prstGeom>
          <a:ln w="0">
            <a:noFill/>
          </a:ln>
        </p:spPr>
      </p:pic>
      <p:pic>
        <p:nvPicPr>
          <p:cNvPr id="9370" name="Picture 9369"/>
          <p:cNvPicPr/>
          <p:nvPr/>
        </p:nvPicPr>
        <p:blipFill>
          <a:blip r:embed="rId3"/>
          <a:stretch/>
        </p:blipFill>
        <p:spPr>
          <a:xfrm>
            <a:off x="4860000" y="540000"/>
            <a:ext cx="6522480" cy="5003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1" name="PlaceHolder 1"/>
          <p:cNvSpPr>
            <a:spLocks noGrp="1"/>
          </p:cNvSpPr>
          <p:nvPr>
            <p:ph/>
          </p:nvPr>
        </p:nvSpPr>
        <p:spPr>
          <a:xfrm>
            <a:off x="3600000" y="4516560"/>
            <a:ext cx="5148000" cy="189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Annika Eichler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MSK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annika.eichler@desy.de</a:t>
            </a: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 Unicode MS"/>
              </a:rPr>
              <a:t>+49 (0)40 8998 4041</a:t>
            </a:r>
            <a:r>
              <a:rPr lang="de-DE" sz="800" b="0" strike="noStrike" spc="-1">
                <a:solidFill>
                  <a:schemeClr val="dk1"/>
                </a:solidFill>
                <a:latin typeface="Arial"/>
              </a:rPr>
              <a:t> </a:t>
            </a:r>
            <a:endParaRPr lang="en-GB" sz="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72" name="Picture 2"/>
          <p:cNvPicPr/>
          <p:nvPr/>
        </p:nvPicPr>
        <p:blipFill>
          <a:blip r:embed="rId2"/>
          <a:stretch/>
        </p:blipFill>
        <p:spPr>
          <a:xfrm>
            <a:off x="6784920" y="4365000"/>
            <a:ext cx="1254600" cy="448200"/>
          </a:xfrm>
          <a:prstGeom prst="rect">
            <a:avLst/>
          </a:prstGeom>
          <a:ln w="0">
            <a:noFill/>
          </a:ln>
        </p:spPr>
      </p:pic>
      <p:sp>
        <p:nvSpPr>
          <p:cNvPr id="9373" name="Textplatzhalter 1"/>
          <p:cNvSpPr/>
          <p:nvPr/>
        </p:nvSpPr>
        <p:spPr>
          <a:xfrm>
            <a:off x="9264240" y="4444560"/>
            <a:ext cx="259596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20000"/>
              </a:lnSpc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Annika Eichler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20000"/>
              </a:lnSpc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ICS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20000"/>
              </a:lnSpc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annika.eichler@tuhh.de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20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74" name="Textplatzhalter 1"/>
          <p:cNvSpPr/>
          <p:nvPr/>
        </p:nvSpPr>
        <p:spPr>
          <a:xfrm>
            <a:off x="6883560" y="4444560"/>
            <a:ext cx="2739960" cy="189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20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20000"/>
              </a:lnSpc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Hamburg University </a:t>
            </a:r>
            <a:br>
              <a:rPr sz="1800"/>
            </a:b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of Technology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20000"/>
              </a:lnSpc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www.tuhh.de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11" name="Content Placeholder 6"/>
          <p:cNvPicPr/>
          <p:nvPr/>
        </p:nvPicPr>
        <p:blipFill>
          <a:blip r:embed="rId2"/>
          <a:srcRect t="1899" b="15382"/>
          <a:stretch/>
        </p:blipFill>
        <p:spPr>
          <a:xfrm>
            <a:off x="0" y="0"/>
            <a:ext cx="124200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Research infrastructure 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13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What is located at the DESY Campus Bahrenfeld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14" name="Picture 2" descr="https://www.desy.de/sites2009/site_www-desy/content/e141261/e158573/e165307/Anlagen_ger.png"/>
          <p:cNvPicPr/>
          <p:nvPr/>
        </p:nvPicPr>
        <p:blipFill>
          <a:blip r:embed="rId2"/>
          <a:stretch/>
        </p:blipFill>
        <p:spPr>
          <a:xfrm>
            <a:off x="5257800" y="3200400"/>
            <a:ext cx="7100640" cy="3656880"/>
          </a:xfrm>
          <a:prstGeom prst="rect">
            <a:avLst/>
          </a:prstGeom>
          <a:ln w="0">
            <a:noFill/>
          </a:ln>
        </p:spPr>
      </p:pic>
      <p:sp>
        <p:nvSpPr>
          <p:cNvPr id="9115" name="Rectangle 1"/>
          <p:cNvSpPr/>
          <p:nvPr/>
        </p:nvSpPr>
        <p:spPr>
          <a:xfrm>
            <a:off x="33840" y="1166400"/>
            <a:ext cx="6283080" cy="667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PETRA III: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One of the brightest storage ring X-ray radiation sources in the world.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PETRA IV: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The storage ring PETRA is to be expanded into the world’s most powerful synchrotron radiation source.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F18F1F"/>
              </a:buClr>
              <a:buFont typeface="Arial"/>
              <a:buChar char="•"/>
            </a:pPr>
            <a:r>
              <a:rPr lang="en-US" sz="1600" b="1" strike="noStrike" spc="-1">
                <a:solidFill>
                  <a:schemeClr val="accent2"/>
                </a:solidFill>
                <a:latin typeface="inherit"/>
              </a:rPr>
              <a:t>FLASH:</a:t>
            </a:r>
            <a:r>
              <a:rPr lang="en-US" sz="1600" b="0" strike="noStrike" spc="-1">
                <a:solidFill>
                  <a:schemeClr val="accent2"/>
                </a:solidFill>
                <a:latin typeface="inherit"/>
              </a:rPr>
              <a:t> Free-electron laser for ultrashort-pulse X-ray laser light.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FLASH2020+: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The upgrade project makes the FLASH free-electron laser even more flexible and powerful.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F18F1F"/>
              </a:buClr>
              <a:buFont typeface="Arial"/>
              <a:buChar char="•"/>
            </a:pPr>
            <a:r>
              <a:rPr lang="en-US" sz="1600" b="1" strike="noStrike" spc="-1">
                <a:solidFill>
                  <a:schemeClr val="accent2"/>
                </a:solidFill>
                <a:latin typeface="inherit"/>
              </a:rPr>
              <a:t>European XFEL:</a:t>
            </a:r>
            <a:r>
              <a:rPr lang="en-US" sz="1600" b="0" strike="noStrike" spc="-1">
                <a:solidFill>
                  <a:schemeClr val="accent2"/>
                </a:solidFill>
                <a:latin typeface="inherit"/>
              </a:rPr>
              <a:t> DESY is the main shareholder and operates the accelerator of Europe’s big X-ray laser.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ALPS II: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The experiment searches for extremely light particles.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BabyIAXO: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The prototype for the International Axion Observatory (IAXO) will search for extremely light particles from the sun.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FLASHForward: 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The electron bunches of FLASH are used to explore particle-driven plasma acceleration.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LUX: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LUX is used to investigate and further develop laser-driven plasma acceleration.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KALDERA: 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The high-power laser will make plasma accelerators competitive.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SINBAD/ATHENA: 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SINBAD and ATHENA offer unique infrastructures for the development of novel accelerators.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F18F1F"/>
              </a:buClr>
              <a:buFont typeface="Arial"/>
              <a:buChar char="•"/>
            </a:pPr>
            <a:r>
              <a:rPr lang="en-US" sz="1600" b="1" strike="noStrike" spc="-1">
                <a:solidFill>
                  <a:schemeClr val="accent2"/>
                </a:solidFill>
                <a:latin typeface="inherit"/>
              </a:rPr>
              <a:t>ARES: </a:t>
            </a:r>
            <a:r>
              <a:rPr lang="en-US" sz="1600" b="0" strike="noStrike" spc="-1">
                <a:solidFill>
                  <a:schemeClr val="accent2"/>
                </a:solidFill>
                <a:latin typeface="inherit"/>
              </a:rPr>
              <a:t>ARES enables accelerator research and the development of autonomous accelerator procedures.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16" name="Rectangle 3"/>
          <p:cNvSpPr/>
          <p:nvPr/>
        </p:nvSpPr>
        <p:spPr>
          <a:xfrm>
            <a:off x="6238800" y="51480"/>
            <a:ext cx="5943600" cy="398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REGAE: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The source of relativistic electron beams enables innovative experiments.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DESY test beam: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Groups from all over the world use the DESY test beam to check detector components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DAF: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Complex components for the LHC detectors ATLAS and CMS are being built and tested in the Detector Assembly Facility.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Tier-2: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As part of the IDAF, the grid infrastructure provides computing and storage systems for particle and astroparticle physics.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NAF: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The National Analysis Facility within the IDAF is a powerful computing complex for particle physics.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inherit"/>
              </a:rPr>
              <a:t>Maxwell HPC:</a:t>
            </a:r>
            <a:r>
              <a:rPr lang="en-US" sz="1600" b="0" strike="noStrike" spc="-1">
                <a:solidFill>
                  <a:srgbClr val="000000"/>
                </a:solidFill>
                <a:latin typeface="inherit"/>
              </a:rPr>
              <a:t> The high-performance computing system complements the IDAF’s facilities for photon science and accelerator R&amp;D.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35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>
                <a:solidFill>
                  <a:schemeClr val="lt1"/>
                </a:solidFill>
                <a:latin typeface="Arial"/>
              </a:rPr>
              <a:t>Control and Optimization Tasks</a:t>
            </a:r>
            <a:endParaRPr lang="en-GB" sz="6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Control and optimization for accelerators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19" name="PlaceHolder 2"/>
          <p:cNvSpPr>
            <a:spLocks noGrp="1"/>
          </p:cNvSpPr>
          <p:nvPr>
            <p:ph/>
          </p:nvPr>
        </p:nvSpPr>
        <p:spPr>
          <a:xfrm>
            <a:off x="407880" y="1238040"/>
            <a:ext cx="629676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Low-level hardware-focused systems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Magnet powering: converter voltage/current regulation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Low-level Radio-Frequency (RF) control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Synchronization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Fast transverse feedbacks </a:t>
            </a:r>
            <a:br>
              <a:rPr sz="18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(turn-by-turn → bunch-by-bunch → intra-bunch time scales)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damping of injection oscillations, improving single/coupled bunch (in-)stability thresholds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Burst mode XFEL/FLASH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Beam-based feedback systems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Set-up and tuning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Controller gain optimization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20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They could not run without control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21" name="Rectangle 1"/>
          <p:cNvSpPr/>
          <p:nvPr/>
        </p:nvSpPr>
        <p:spPr>
          <a:xfrm>
            <a:off x="9073080" y="6293520"/>
            <a:ext cx="30978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000" b="0" u="sng" strike="noStrike" spc="-1">
                <a:solidFill>
                  <a:schemeClr val="dk1"/>
                </a:solidFill>
                <a:uFillTx/>
                <a:latin typeface="Arial"/>
                <a:hlinkClick r:id="rId2"/>
              </a:rPr>
              <a:t>20161025_PCaPAC16_FB_tutorial-1.pdf (cnpem.br)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9122" name="Group 24"/>
          <p:cNvGrpSpPr/>
          <p:nvPr/>
        </p:nvGrpSpPr>
        <p:grpSpPr>
          <a:xfrm>
            <a:off x="6888600" y="1007640"/>
            <a:ext cx="1539360" cy="5033160"/>
            <a:chOff x="6888600" y="1007640"/>
            <a:chExt cx="1539360" cy="5033160"/>
          </a:xfrm>
        </p:grpSpPr>
        <p:sp>
          <p:nvSpPr>
            <p:cNvPr id="9123" name="Arrow: Down 6"/>
            <p:cNvSpPr/>
            <p:nvPr/>
          </p:nvSpPr>
          <p:spPr>
            <a:xfrm rot="10800000">
              <a:off x="6888600" y="1007640"/>
              <a:ext cx="1493280" cy="5032800"/>
            </a:xfrm>
            <a:prstGeom prst="downArrow">
              <a:avLst>
                <a:gd name="adj1" fmla="val 100000"/>
                <a:gd name="adj2" fmla="val 27025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" lIns="45000" tIns="90000" rIns="45000" bIns="90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Time scale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9124" name="Straight Arrow Connector 10"/>
            <p:cNvCxnSpPr/>
            <p:nvPr/>
          </p:nvCxnSpPr>
          <p:spPr>
            <a:xfrm flipV="1">
              <a:off x="7315200" y="1238040"/>
              <a:ext cx="720" cy="480312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9125" name="TextBox 11"/>
            <p:cNvSpPr/>
            <p:nvPr/>
          </p:nvSpPr>
          <p:spPr>
            <a:xfrm>
              <a:off x="7321680" y="5010480"/>
              <a:ext cx="101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1/months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26" name="TextBox 12"/>
            <p:cNvSpPr/>
            <p:nvPr/>
          </p:nvSpPr>
          <p:spPr>
            <a:xfrm>
              <a:off x="7319880" y="4573080"/>
              <a:ext cx="8236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1/week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27" name="Rectangle 14"/>
            <p:cNvSpPr/>
            <p:nvPr/>
          </p:nvSpPr>
          <p:spPr>
            <a:xfrm>
              <a:off x="7322040" y="4183200"/>
              <a:ext cx="110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1...0.05Hz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28" name="Rectangle 15"/>
            <p:cNvSpPr/>
            <p:nvPr/>
          </p:nvSpPr>
          <p:spPr>
            <a:xfrm>
              <a:off x="7308000" y="3824640"/>
              <a:ext cx="7567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25kHz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29" name="Rectangle 16"/>
            <p:cNvSpPr/>
            <p:nvPr/>
          </p:nvSpPr>
          <p:spPr>
            <a:xfrm>
              <a:off x="7270560" y="3387240"/>
              <a:ext cx="8694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130kHz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30" name="Rectangle 17"/>
            <p:cNvSpPr/>
            <p:nvPr/>
          </p:nvSpPr>
          <p:spPr>
            <a:xfrm>
              <a:off x="7291800" y="2490840"/>
              <a:ext cx="9928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1...5MHz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31" name="Rectangle 18"/>
            <p:cNvSpPr/>
            <p:nvPr/>
          </p:nvSpPr>
          <p:spPr>
            <a:xfrm>
              <a:off x="7292160" y="1889640"/>
              <a:ext cx="110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9...81MHz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9132" name="Group 25"/>
          <p:cNvGrpSpPr/>
          <p:nvPr/>
        </p:nvGrpSpPr>
        <p:grpSpPr>
          <a:xfrm>
            <a:off x="8622000" y="1053720"/>
            <a:ext cx="2274120" cy="4986360"/>
            <a:chOff x="8622000" y="1053720"/>
            <a:chExt cx="2274120" cy="4986360"/>
          </a:xfrm>
        </p:grpSpPr>
        <p:sp>
          <p:nvSpPr>
            <p:cNvPr id="9133" name="Arrow: Down 5"/>
            <p:cNvSpPr/>
            <p:nvPr/>
          </p:nvSpPr>
          <p:spPr>
            <a:xfrm>
              <a:off x="8622000" y="1055160"/>
              <a:ext cx="2274120" cy="4984920"/>
            </a:xfrm>
            <a:prstGeom prst="downArrow">
              <a:avLst>
                <a:gd name="adj1" fmla="val 100000"/>
                <a:gd name="adj2" fmla="val 1691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45000" tIns="90000" rIns="45000" bIns="90000" anchor="t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Controller / algorithm complexity</a:t>
              </a:r>
              <a:br>
                <a:rPr sz="1600"/>
              </a:b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Usage of ML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9134" name="Straight Arrow Connector 20"/>
            <p:cNvCxnSpPr/>
            <p:nvPr/>
          </p:nvCxnSpPr>
          <p:spPr>
            <a:xfrm>
              <a:off x="9372600" y="1054800"/>
              <a:ext cx="720" cy="473688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9135" name="TextBox 22"/>
            <p:cNvSpPr/>
            <p:nvPr/>
          </p:nvSpPr>
          <p:spPr>
            <a:xfrm>
              <a:off x="9400320" y="1053720"/>
              <a:ext cx="1495800" cy="4720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PID / (distributed) H2 optimal MIMO control 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PID + system inversion (IMC) / nonlinear system inversion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IMC / RL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Manual, numeric optimizer/ RL &amp; Bayesian optimization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Control and optimization for accelerators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37" name="PlaceHolder 2"/>
          <p:cNvSpPr>
            <a:spLocks noGrp="1"/>
          </p:cNvSpPr>
          <p:nvPr>
            <p:ph/>
          </p:nvPr>
        </p:nvSpPr>
        <p:spPr>
          <a:xfrm>
            <a:off x="407880" y="1238040"/>
            <a:ext cx="629676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Low-level hardware-focused systems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Magnet powering: converter voltage/current regulation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Low-level Radio-Frequency (RF) control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F18F1F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accent2"/>
                </a:solidFill>
                <a:latin typeface="Arial"/>
              </a:rPr>
              <a:t>Synchronization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Fast transverse feedbacks </a:t>
            </a:r>
            <a:br>
              <a:rPr sz="18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(turn-by-turn → bunch-by-bunch → intra-bunch time scales)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damping of injection oscillations, improving single/coupled bunch (in-)stability thresholds 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Burst mode XFEL/FLASH</a:t>
            </a:r>
            <a:endParaRPr lang="en-GB" sz="16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Beam-based feedback systems 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Set-up and tuning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Controller gain optimization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38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They could not run without control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39" name="Rectangle 1"/>
          <p:cNvSpPr/>
          <p:nvPr/>
        </p:nvSpPr>
        <p:spPr>
          <a:xfrm>
            <a:off x="9073080" y="6293520"/>
            <a:ext cx="30978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000" b="0" u="sng" strike="noStrike" spc="-1">
                <a:solidFill>
                  <a:schemeClr val="dk1"/>
                </a:solidFill>
                <a:uFillTx/>
                <a:latin typeface="Arial"/>
                <a:hlinkClick r:id="rId2"/>
              </a:rPr>
              <a:t>20161025_PCaPAC16_FB_tutorial-1.pdf (cnpem.br)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9140" name="Group 24"/>
          <p:cNvGrpSpPr/>
          <p:nvPr/>
        </p:nvGrpSpPr>
        <p:grpSpPr>
          <a:xfrm>
            <a:off x="6888600" y="1007640"/>
            <a:ext cx="1539360" cy="5033160"/>
            <a:chOff x="6888600" y="1007640"/>
            <a:chExt cx="1539360" cy="5033160"/>
          </a:xfrm>
        </p:grpSpPr>
        <p:sp>
          <p:nvSpPr>
            <p:cNvPr id="9141" name="Arrow: Down 6"/>
            <p:cNvSpPr/>
            <p:nvPr/>
          </p:nvSpPr>
          <p:spPr>
            <a:xfrm rot="10800000">
              <a:off x="6888600" y="1007640"/>
              <a:ext cx="1493280" cy="5032800"/>
            </a:xfrm>
            <a:prstGeom prst="downArrow">
              <a:avLst>
                <a:gd name="adj1" fmla="val 100000"/>
                <a:gd name="adj2" fmla="val 27025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" lIns="45000" tIns="90000" rIns="45000" bIns="90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Time scale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9142" name="Straight Arrow Connector 10"/>
            <p:cNvCxnSpPr/>
            <p:nvPr/>
          </p:nvCxnSpPr>
          <p:spPr>
            <a:xfrm flipV="1">
              <a:off x="7315200" y="1238040"/>
              <a:ext cx="720" cy="480312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9143" name="TextBox 11"/>
            <p:cNvSpPr/>
            <p:nvPr/>
          </p:nvSpPr>
          <p:spPr>
            <a:xfrm>
              <a:off x="7321680" y="5010480"/>
              <a:ext cx="101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1/months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44" name="TextBox 12"/>
            <p:cNvSpPr/>
            <p:nvPr/>
          </p:nvSpPr>
          <p:spPr>
            <a:xfrm>
              <a:off x="7319880" y="4573080"/>
              <a:ext cx="8236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1/week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45" name="Rectangle 14"/>
            <p:cNvSpPr/>
            <p:nvPr/>
          </p:nvSpPr>
          <p:spPr>
            <a:xfrm>
              <a:off x="7322040" y="4183200"/>
              <a:ext cx="110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1...0.05Hz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46" name="Rectangle 15"/>
            <p:cNvSpPr/>
            <p:nvPr/>
          </p:nvSpPr>
          <p:spPr>
            <a:xfrm>
              <a:off x="7308000" y="3824640"/>
              <a:ext cx="7567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25kHz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47" name="Rectangle 16"/>
            <p:cNvSpPr/>
            <p:nvPr/>
          </p:nvSpPr>
          <p:spPr>
            <a:xfrm>
              <a:off x="7270560" y="3387240"/>
              <a:ext cx="8694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130kHz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48" name="Rectangle 17"/>
            <p:cNvSpPr/>
            <p:nvPr/>
          </p:nvSpPr>
          <p:spPr>
            <a:xfrm>
              <a:off x="7291800" y="2490840"/>
              <a:ext cx="9928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1...5MHz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149" name="Rectangle 18"/>
            <p:cNvSpPr/>
            <p:nvPr/>
          </p:nvSpPr>
          <p:spPr>
            <a:xfrm>
              <a:off x="7292160" y="1889640"/>
              <a:ext cx="11059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</a:rPr>
                <a:t>9...81MHz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9150" name="Group 25"/>
          <p:cNvGrpSpPr/>
          <p:nvPr/>
        </p:nvGrpSpPr>
        <p:grpSpPr>
          <a:xfrm>
            <a:off x="8622000" y="1053720"/>
            <a:ext cx="2274120" cy="4986360"/>
            <a:chOff x="8622000" y="1053720"/>
            <a:chExt cx="2274120" cy="4986360"/>
          </a:xfrm>
        </p:grpSpPr>
        <p:sp>
          <p:nvSpPr>
            <p:cNvPr id="9151" name="Arrow: Down 5"/>
            <p:cNvSpPr/>
            <p:nvPr/>
          </p:nvSpPr>
          <p:spPr>
            <a:xfrm>
              <a:off x="8622000" y="1055160"/>
              <a:ext cx="2274120" cy="4984920"/>
            </a:xfrm>
            <a:prstGeom prst="downArrow">
              <a:avLst>
                <a:gd name="adj1" fmla="val 100000"/>
                <a:gd name="adj2" fmla="val 1691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vert="vert270" lIns="45000" tIns="90000" rIns="45000" bIns="90000" anchor="t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Controller / algorithm complexity</a:t>
              </a:r>
              <a:br>
                <a:rPr sz="1600"/>
              </a:b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Usage of ML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9152" name="Straight Arrow Connector 20"/>
            <p:cNvCxnSpPr/>
            <p:nvPr/>
          </p:nvCxnSpPr>
          <p:spPr>
            <a:xfrm>
              <a:off x="9372600" y="1054800"/>
              <a:ext cx="720" cy="473688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9153" name="TextBox 22"/>
            <p:cNvSpPr/>
            <p:nvPr/>
          </p:nvSpPr>
          <p:spPr>
            <a:xfrm>
              <a:off x="9400320" y="1053720"/>
              <a:ext cx="1495800" cy="4720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PID / </a:t>
              </a:r>
              <a:r>
                <a:rPr lang="en-US" sz="1600" b="0" strike="noStrike" spc="-1">
                  <a:solidFill>
                    <a:schemeClr val="accent2"/>
                  </a:solidFill>
                  <a:latin typeface="Arial"/>
                </a:rPr>
                <a:t>(distributed) H2 optimal MIMO control 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PID + system inversion (IMC) / nonlinear system inversion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IMC / RL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Arial"/>
                </a:rPr>
                <a:t>Manual, numeric optimizer/ RL &amp; Bayesian optimization</a:t>
              </a:r>
              <a:endParaRPr lang="en-GB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35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>
                <a:solidFill>
                  <a:schemeClr val="accent1"/>
                </a:solidFill>
                <a:latin typeface="Arial"/>
              </a:rPr>
              <a:t>1) The optical synchronization system of the European XFEL</a:t>
            </a:r>
            <a:endParaRPr lang="en-GB" sz="6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55" name="Picture 2"/>
          <p:cNvPicPr/>
          <p:nvPr/>
        </p:nvPicPr>
        <p:blipFill>
          <a:blip r:embed="rId2"/>
          <a:stretch/>
        </p:blipFill>
        <p:spPr>
          <a:xfrm>
            <a:off x="9360" y="2771640"/>
            <a:ext cx="12019680" cy="3123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The optical synchronization system of the European XFEL</a:t>
            </a:r>
            <a:endParaRPr lang="en-GB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57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Jitter in the femtosecond range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58" name="PlaceHolder 3"/>
          <p:cNvSpPr>
            <a:spLocks noGrp="1"/>
          </p:cNvSpPr>
          <p:nvPr>
            <p:ph/>
          </p:nvPr>
        </p:nvSpPr>
        <p:spPr>
          <a:xfrm>
            <a:off x="407880" y="1406520"/>
            <a:ext cx="1137528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Goal: Minimize timing gap between </a:t>
            </a:r>
            <a:r>
              <a:rPr lang="en-US" sz="1800" b="0" strike="noStrike" spc="-1">
                <a:solidFill>
                  <a:srgbClr val="FF00FF"/>
                </a:solidFill>
                <a:latin typeface="Arial"/>
              </a:rPr>
              <a:t>X-Rays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 and </a:t>
            </a:r>
            <a:r>
              <a:rPr lang="en-US" sz="1800" b="0" strike="noStrike" spc="-1">
                <a:solidFill>
                  <a:srgbClr val="F57800"/>
                </a:solidFill>
                <a:latin typeface="Arial"/>
              </a:rPr>
              <a:t>Pump-Probe laser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pulses by tuning controllers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59" name="Rectangle 11"/>
          <p:cNvSpPr/>
          <p:nvPr/>
        </p:nvSpPr>
        <p:spPr>
          <a:xfrm>
            <a:off x="2971800" y="5295240"/>
            <a:ext cx="6095160" cy="7599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min		 (timing jitter)</a:t>
            </a:r>
            <a:r>
              <a:rPr lang="de-DE" sz="800" b="0" strike="noStrike" spc="-1">
                <a:solidFill>
                  <a:schemeClr val="dk1"/>
                </a:solidFill>
                <a:latin typeface="Arial"/>
              </a:rPr>
              <a:t>2</a:t>
            </a:r>
            <a:endParaRPr lang="en-GB" sz="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de-DE" sz="800" b="0" strike="noStrike" spc="-1">
                <a:solidFill>
                  <a:schemeClr val="dk1"/>
                </a:solidFill>
                <a:latin typeface="Arial"/>
              </a:rPr>
              <a:t>Controller</a:t>
            </a:r>
            <a:endParaRPr lang="en-GB" sz="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such that controller is decentralized and stabilizing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60" name="Picture 13"/>
          <p:cNvPicPr/>
          <p:nvPr/>
        </p:nvPicPr>
        <p:blipFill>
          <a:blip r:embed="rId2"/>
          <a:srcRect r="330"/>
          <a:stretch/>
        </p:blipFill>
        <p:spPr>
          <a:xfrm>
            <a:off x="141120" y="2049120"/>
            <a:ext cx="11973960" cy="2759400"/>
          </a:xfrm>
          <a:prstGeom prst="rect">
            <a:avLst/>
          </a:prstGeom>
          <a:ln w="0">
            <a:noFill/>
          </a:ln>
        </p:spPr>
      </p:pic>
      <p:sp>
        <p:nvSpPr>
          <p:cNvPr id="9161" name="PlaceHolder 4"/>
          <p:cNvSpPr>
            <a:spLocks noGrp="1"/>
          </p:cNvSpPr>
          <p:nvPr>
            <p:ph type="ftr" idx="160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>
                <a:solidFill>
                  <a:schemeClr val="dk1"/>
                </a:solidFill>
                <a:latin typeface="Arial"/>
              </a:rPr>
              <a:t>Annika Eichler | June 8th 2023</a:t>
            </a:r>
            <a:endParaRPr lang="en-GB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7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0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3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4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5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6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7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8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9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DESY_PowerPoint_16x9_en_ger (4)</Template>
  <TotalTime>42</TotalTime>
  <Words>2272</Words>
  <Application>Microsoft Office PowerPoint</Application>
  <PresentationFormat>Widescreen</PresentationFormat>
  <Paragraphs>364</Paragraphs>
  <Slides>25</Slides>
  <Notes>3</Notes>
  <HiddenSlides>0</HiddenSlides>
  <ScaleCrop>false</ScaleCrop>
  <HeadingPairs>
    <vt:vector size="4" baseType="variant">
      <vt:variant>
        <vt:lpstr>Theme</vt:lpstr>
      </vt:variant>
      <vt:variant>
        <vt:i4>216</vt:i4>
      </vt:variant>
      <vt:variant>
        <vt:lpstr>Slide Titles</vt:lpstr>
      </vt:variant>
      <vt:variant>
        <vt:i4>25</vt:i4>
      </vt:variant>
    </vt:vector>
  </HeadingPairs>
  <TitlesOfParts>
    <vt:vector size="241" baseType="lpstr"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Optimization and Control at DESY - RL and Beyond</vt:lpstr>
      <vt:lpstr>Facilities at DESY</vt:lpstr>
      <vt:lpstr>PowerPoint Presentation</vt:lpstr>
      <vt:lpstr>Research infrastructure </vt:lpstr>
      <vt:lpstr>Control and Optimization Tasks</vt:lpstr>
      <vt:lpstr>Control and optimization for accelerators</vt:lpstr>
      <vt:lpstr>Control and optimization for accelerators</vt:lpstr>
      <vt:lpstr>1) The optical synchronization system of the European XFEL</vt:lpstr>
      <vt:lpstr>The optical synchronization system of the European XFEL</vt:lpstr>
      <vt:lpstr>Controller optimization</vt:lpstr>
      <vt:lpstr>Controller optimization</vt:lpstr>
      <vt:lpstr>Controller optimization</vt:lpstr>
      <vt:lpstr>Control and optimization for accelerators</vt:lpstr>
      <vt:lpstr>Control and optimization for accelerators</vt:lpstr>
      <vt:lpstr>Slow longitudinal feedback system at FLASH </vt:lpstr>
      <vt:lpstr>Control system approach</vt:lpstr>
      <vt:lpstr>Show it is nonlinear</vt:lpstr>
      <vt:lpstr>Different Energy</vt:lpstr>
      <vt:lpstr>Goal:</vt:lpstr>
      <vt:lpstr>RL for beam steering at ARES</vt:lpstr>
      <vt:lpstr>Reinforcement Learning for Beam Steering</vt:lpstr>
      <vt:lpstr>Reinforcement learning for beam steering</vt:lpstr>
      <vt:lpstr>Comparison to Bayesian optimization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Annika Eichler</dc:creator>
  <dc:description/>
  <cp:lastModifiedBy/>
  <cp:revision>72</cp:revision>
  <dcterms:created xsi:type="dcterms:W3CDTF">2021-10-07T11:26:56Z</dcterms:created>
  <dcterms:modified xsi:type="dcterms:W3CDTF">2024-02-05T12:11:12Z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</vt:i4>
  </property>
  <property fmtid="{D5CDD505-2E9C-101B-9397-08002B2CF9AE}" pid="3" name="PresentationFormat">
    <vt:lpwstr>Widescreen</vt:lpwstr>
  </property>
  <property fmtid="{D5CDD505-2E9C-101B-9397-08002B2CF9AE}" pid="4" name="Slides">
    <vt:i4>33</vt:i4>
  </property>
</Properties>
</file>