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1777" r:id="rId2"/>
    <p:sldId id="1757" r:id="rId3"/>
    <p:sldId id="1778" r:id="rId4"/>
    <p:sldId id="1780" r:id="rId5"/>
    <p:sldId id="1789" r:id="rId6"/>
    <p:sldId id="1289" r:id="rId7"/>
    <p:sldId id="1794" r:id="rId8"/>
    <p:sldId id="1796" r:id="rId9"/>
    <p:sldId id="1795" r:id="rId10"/>
    <p:sldId id="1806" r:id="rId11"/>
    <p:sldId id="1802" r:id="rId12"/>
    <p:sldId id="1805" r:id="rId13"/>
    <p:sldId id="1803" r:id="rId14"/>
    <p:sldId id="1792" r:id="rId15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D1C9E79A-9769-47EB-8ACC-C9AF25200E20}">
          <p14:sldIdLst>
            <p14:sldId id="1777"/>
            <p14:sldId id="1757"/>
            <p14:sldId id="1778"/>
            <p14:sldId id="1780"/>
            <p14:sldId id="1789"/>
            <p14:sldId id="1289"/>
            <p14:sldId id="1794"/>
            <p14:sldId id="1796"/>
            <p14:sldId id="1795"/>
            <p14:sldId id="1806"/>
            <p14:sldId id="1802"/>
            <p14:sldId id="1805"/>
            <p14:sldId id="1803"/>
            <p14:sldId id="179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6448A"/>
    <a:srgbClr val="2F67A7"/>
    <a:srgbClr val="D0DDF2"/>
    <a:srgbClr val="D105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87" autoAdjust="0"/>
    <p:restoredTop sz="96374" autoAdjust="0"/>
  </p:normalViewPr>
  <p:slideViewPr>
    <p:cSldViewPr snapToGrid="0">
      <p:cViewPr varScale="1">
        <p:scale>
          <a:sx n="80" d="100"/>
          <a:sy n="80" d="100"/>
        </p:scale>
        <p:origin x="572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253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399F30-0365-4479-A121-DE41153395AC}" type="doc">
      <dgm:prSet loTypeId="urn:microsoft.com/office/officeart/2005/8/layout/chevron1" loCatId="process" qsTypeId="urn:microsoft.com/office/officeart/2005/8/quickstyle/simple1" qsCatId="simple" csTypeId="urn:microsoft.com/office/officeart/2005/8/colors/accent1_5" csCatId="accent1" phldr="1"/>
      <dgm:spPr/>
    </dgm:pt>
    <dgm:pt modelId="{3C0C9697-83FA-4C62-8427-91EF0661B1BA}">
      <dgm:prSet phldrT="[Text]"/>
      <dgm:spPr/>
      <dgm:t>
        <a:bodyPr/>
        <a:lstStyle/>
        <a:p>
          <a:r>
            <a:rPr lang="de-DE" dirty="0" err="1"/>
            <a:t>Hydromet</a:t>
          </a:r>
          <a:r>
            <a:rPr lang="de-DE" dirty="0"/>
            <a:t>. </a:t>
          </a:r>
          <a:r>
            <a:rPr lang="de-DE" dirty="0" err="1"/>
            <a:t>input</a:t>
          </a:r>
          <a:r>
            <a:rPr lang="de-DE" dirty="0"/>
            <a:t> data</a:t>
          </a:r>
        </a:p>
      </dgm:t>
    </dgm:pt>
    <dgm:pt modelId="{E984E9D7-957C-4064-80C3-3599D4A4B782}" type="parTrans" cxnId="{EF332A19-D211-459C-B43C-160E287DE09E}">
      <dgm:prSet/>
      <dgm:spPr/>
      <dgm:t>
        <a:bodyPr/>
        <a:lstStyle/>
        <a:p>
          <a:endParaRPr lang="de-DE"/>
        </a:p>
      </dgm:t>
    </dgm:pt>
    <dgm:pt modelId="{E82B7A9C-E7B9-4DF8-BDC4-19CF41650772}" type="sibTrans" cxnId="{EF332A19-D211-459C-B43C-160E287DE09E}">
      <dgm:prSet/>
      <dgm:spPr/>
      <dgm:t>
        <a:bodyPr/>
        <a:lstStyle/>
        <a:p>
          <a:endParaRPr lang="de-DE"/>
        </a:p>
      </dgm:t>
    </dgm:pt>
    <dgm:pt modelId="{3F5D2E23-0D1D-4ECE-A333-77B40B430D96}">
      <dgm:prSet phldrT="[Text]"/>
      <dgm:spPr/>
      <dgm:t>
        <a:bodyPr/>
        <a:lstStyle/>
        <a:p>
          <a:r>
            <a:rPr lang="de-DE" dirty="0" err="1"/>
            <a:t>waterbalance</a:t>
          </a:r>
          <a:r>
            <a:rPr lang="de-DE" dirty="0"/>
            <a:t> </a:t>
          </a:r>
          <a:r>
            <a:rPr lang="de-DE" dirty="0" err="1"/>
            <a:t>model</a:t>
          </a:r>
          <a:endParaRPr lang="de-DE" dirty="0"/>
        </a:p>
      </dgm:t>
    </dgm:pt>
    <dgm:pt modelId="{A69414FE-42F3-410A-ACE7-C649DF42592D}" type="parTrans" cxnId="{A09744D1-0DE4-4F58-BAE2-ACF11E7541CE}">
      <dgm:prSet/>
      <dgm:spPr/>
      <dgm:t>
        <a:bodyPr/>
        <a:lstStyle/>
        <a:p>
          <a:endParaRPr lang="de-DE"/>
        </a:p>
      </dgm:t>
    </dgm:pt>
    <dgm:pt modelId="{98F38040-F4CF-4386-8E5A-1DFFCEDE0211}" type="sibTrans" cxnId="{A09744D1-0DE4-4F58-BAE2-ACF11E7541CE}">
      <dgm:prSet/>
      <dgm:spPr/>
      <dgm:t>
        <a:bodyPr/>
        <a:lstStyle/>
        <a:p>
          <a:endParaRPr lang="de-DE"/>
        </a:p>
      </dgm:t>
    </dgm:pt>
    <dgm:pt modelId="{B3EB5A1B-9A80-42C3-8F18-CF86A4B70007}">
      <dgm:prSet phldrT="[Text]"/>
      <dgm:spPr/>
      <dgm:t>
        <a:bodyPr/>
        <a:lstStyle/>
        <a:p>
          <a:r>
            <a:rPr lang="de-DE" dirty="0" err="1"/>
            <a:t>Discharge</a:t>
          </a:r>
          <a:r>
            <a:rPr lang="de-DE" dirty="0"/>
            <a:t> </a:t>
          </a:r>
          <a:r>
            <a:rPr lang="de-DE" dirty="0" err="1"/>
            <a:t>forecast</a:t>
          </a:r>
          <a:endParaRPr lang="de-DE" dirty="0"/>
        </a:p>
      </dgm:t>
    </dgm:pt>
    <dgm:pt modelId="{80AF66A4-7742-4A51-95F1-7F2B3A24AD8F}" type="parTrans" cxnId="{17A8229E-E9A2-44C1-ADDB-22D51D759484}">
      <dgm:prSet/>
      <dgm:spPr/>
      <dgm:t>
        <a:bodyPr/>
        <a:lstStyle/>
        <a:p>
          <a:endParaRPr lang="de-DE"/>
        </a:p>
      </dgm:t>
    </dgm:pt>
    <dgm:pt modelId="{B385B66F-7F3B-435D-8E89-EFFF24E4156F}" type="sibTrans" cxnId="{17A8229E-E9A2-44C1-ADDB-22D51D759484}">
      <dgm:prSet/>
      <dgm:spPr/>
      <dgm:t>
        <a:bodyPr/>
        <a:lstStyle/>
        <a:p>
          <a:endParaRPr lang="de-DE"/>
        </a:p>
      </dgm:t>
    </dgm:pt>
    <dgm:pt modelId="{C3D40FC5-6156-4BA3-9628-CB8F94B721B9}">
      <dgm:prSet phldrT="[Text]"/>
      <dgm:spPr/>
      <dgm:t>
        <a:bodyPr/>
        <a:lstStyle/>
        <a:p>
          <a:r>
            <a:rPr lang="de-DE" dirty="0" err="1"/>
            <a:t>Water</a:t>
          </a:r>
          <a:r>
            <a:rPr lang="de-DE" dirty="0"/>
            <a:t> </a:t>
          </a:r>
          <a:r>
            <a:rPr lang="de-DE" dirty="0" err="1"/>
            <a:t>level</a:t>
          </a:r>
          <a:r>
            <a:rPr lang="de-DE" dirty="0"/>
            <a:t> at </a:t>
          </a:r>
          <a:r>
            <a:rPr lang="de-DE" dirty="0" err="1"/>
            <a:t>gauging</a:t>
          </a:r>
          <a:r>
            <a:rPr lang="de-DE" dirty="0"/>
            <a:t> </a:t>
          </a:r>
          <a:r>
            <a:rPr lang="de-DE" dirty="0" err="1"/>
            <a:t>station</a:t>
          </a:r>
          <a:endParaRPr lang="de-DE" dirty="0"/>
        </a:p>
      </dgm:t>
    </dgm:pt>
    <dgm:pt modelId="{F2EC68C6-B161-44B9-9981-F0F4D1FAB5A7}" type="parTrans" cxnId="{A74FECED-65C3-444E-90AF-8850E21A8615}">
      <dgm:prSet/>
      <dgm:spPr/>
      <dgm:t>
        <a:bodyPr/>
        <a:lstStyle/>
        <a:p>
          <a:endParaRPr lang="de-DE"/>
        </a:p>
      </dgm:t>
    </dgm:pt>
    <dgm:pt modelId="{7875672C-7288-4C9C-9CAF-E67EA31D57E2}" type="sibTrans" cxnId="{A74FECED-65C3-444E-90AF-8850E21A8615}">
      <dgm:prSet/>
      <dgm:spPr/>
      <dgm:t>
        <a:bodyPr/>
        <a:lstStyle/>
        <a:p>
          <a:endParaRPr lang="de-DE"/>
        </a:p>
      </dgm:t>
    </dgm:pt>
    <dgm:pt modelId="{77308C92-9EC3-4E78-98A0-026C0BF38C80}" type="pres">
      <dgm:prSet presAssocID="{62399F30-0365-4479-A121-DE41153395AC}" presName="Name0" presStyleCnt="0">
        <dgm:presLayoutVars>
          <dgm:dir/>
          <dgm:animLvl val="lvl"/>
          <dgm:resizeHandles val="exact"/>
        </dgm:presLayoutVars>
      </dgm:prSet>
      <dgm:spPr/>
    </dgm:pt>
    <dgm:pt modelId="{23A941AF-0315-4BF7-B818-46B105CE90C8}" type="pres">
      <dgm:prSet presAssocID="{3C0C9697-83FA-4C62-8427-91EF0661B1BA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58B09B9-033A-4761-9A32-86C548604A70}" type="pres">
      <dgm:prSet presAssocID="{E82B7A9C-E7B9-4DF8-BDC4-19CF41650772}" presName="parTxOnlySpace" presStyleCnt="0"/>
      <dgm:spPr/>
    </dgm:pt>
    <dgm:pt modelId="{26635F1C-2E5F-4E50-B48B-EDD4A3FAD4B0}" type="pres">
      <dgm:prSet presAssocID="{3F5D2E23-0D1D-4ECE-A333-77B40B430D96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A0EF265-2601-48AC-9E67-BE6B181D6A3A}" type="pres">
      <dgm:prSet presAssocID="{98F38040-F4CF-4386-8E5A-1DFFCEDE0211}" presName="parTxOnlySpace" presStyleCnt="0"/>
      <dgm:spPr/>
    </dgm:pt>
    <dgm:pt modelId="{E5854E8C-0900-45D1-BC16-A9A16B6F2205}" type="pres">
      <dgm:prSet presAssocID="{B3EB5A1B-9A80-42C3-8F18-CF86A4B70007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7A1205B-6867-496E-B552-624494D11E59}" type="pres">
      <dgm:prSet presAssocID="{B385B66F-7F3B-435D-8E89-EFFF24E4156F}" presName="parTxOnlySpace" presStyleCnt="0"/>
      <dgm:spPr/>
    </dgm:pt>
    <dgm:pt modelId="{2608072D-A744-438D-9B1F-C77E630BDD70}" type="pres">
      <dgm:prSet presAssocID="{C3D40FC5-6156-4BA3-9628-CB8F94B721B9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F332A19-D211-459C-B43C-160E287DE09E}" srcId="{62399F30-0365-4479-A121-DE41153395AC}" destId="{3C0C9697-83FA-4C62-8427-91EF0661B1BA}" srcOrd="0" destOrd="0" parTransId="{E984E9D7-957C-4064-80C3-3599D4A4B782}" sibTransId="{E82B7A9C-E7B9-4DF8-BDC4-19CF41650772}"/>
    <dgm:cxn modelId="{0AC7FA29-8985-42F5-9034-35BB451979C1}" type="presOf" srcId="{C3D40FC5-6156-4BA3-9628-CB8F94B721B9}" destId="{2608072D-A744-438D-9B1F-C77E630BDD70}" srcOrd="0" destOrd="0" presId="urn:microsoft.com/office/officeart/2005/8/layout/chevron1"/>
    <dgm:cxn modelId="{17A8229E-E9A2-44C1-ADDB-22D51D759484}" srcId="{62399F30-0365-4479-A121-DE41153395AC}" destId="{B3EB5A1B-9A80-42C3-8F18-CF86A4B70007}" srcOrd="2" destOrd="0" parTransId="{80AF66A4-7742-4A51-95F1-7F2B3A24AD8F}" sibTransId="{B385B66F-7F3B-435D-8E89-EFFF24E4156F}"/>
    <dgm:cxn modelId="{3A8D84C2-D358-4E44-8054-0E3B8D389DE3}" type="presOf" srcId="{62399F30-0365-4479-A121-DE41153395AC}" destId="{77308C92-9EC3-4E78-98A0-026C0BF38C80}" srcOrd="0" destOrd="0" presId="urn:microsoft.com/office/officeart/2005/8/layout/chevron1"/>
    <dgm:cxn modelId="{FDA7EFC8-41C9-45EF-AD97-039CFC99F505}" type="presOf" srcId="{3F5D2E23-0D1D-4ECE-A333-77B40B430D96}" destId="{26635F1C-2E5F-4E50-B48B-EDD4A3FAD4B0}" srcOrd="0" destOrd="0" presId="urn:microsoft.com/office/officeart/2005/8/layout/chevron1"/>
    <dgm:cxn modelId="{A09744D1-0DE4-4F58-BAE2-ACF11E7541CE}" srcId="{62399F30-0365-4479-A121-DE41153395AC}" destId="{3F5D2E23-0D1D-4ECE-A333-77B40B430D96}" srcOrd="1" destOrd="0" parTransId="{A69414FE-42F3-410A-ACE7-C649DF42592D}" sibTransId="{98F38040-F4CF-4386-8E5A-1DFFCEDE0211}"/>
    <dgm:cxn modelId="{A74FECED-65C3-444E-90AF-8850E21A8615}" srcId="{62399F30-0365-4479-A121-DE41153395AC}" destId="{C3D40FC5-6156-4BA3-9628-CB8F94B721B9}" srcOrd="3" destOrd="0" parTransId="{F2EC68C6-B161-44B9-9981-F0F4D1FAB5A7}" sibTransId="{7875672C-7288-4C9C-9CAF-E67EA31D57E2}"/>
    <dgm:cxn modelId="{AF4D15EE-6985-42AF-9DCE-98E79E1679FC}" type="presOf" srcId="{3C0C9697-83FA-4C62-8427-91EF0661B1BA}" destId="{23A941AF-0315-4BF7-B818-46B105CE90C8}" srcOrd="0" destOrd="0" presId="urn:microsoft.com/office/officeart/2005/8/layout/chevron1"/>
    <dgm:cxn modelId="{E133C1F2-AF49-4EC4-A5EC-0D24955DF562}" type="presOf" srcId="{B3EB5A1B-9A80-42C3-8F18-CF86A4B70007}" destId="{E5854E8C-0900-45D1-BC16-A9A16B6F2205}" srcOrd="0" destOrd="0" presId="urn:microsoft.com/office/officeart/2005/8/layout/chevron1"/>
    <dgm:cxn modelId="{ACEFA3B8-66B0-40B5-BF9F-08E7ADD4C3A7}" type="presParOf" srcId="{77308C92-9EC3-4E78-98A0-026C0BF38C80}" destId="{23A941AF-0315-4BF7-B818-46B105CE90C8}" srcOrd="0" destOrd="0" presId="urn:microsoft.com/office/officeart/2005/8/layout/chevron1"/>
    <dgm:cxn modelId="{73953D5B-D843-4708-83FB-EC1767DC0011}" type="presParOf" srcId="{77308C92-9EC3-4E78-98A0-026C0BF38C80}" destId="{058B09B9-033A-4761-9A32-86C548604A70}" srcOrd="1" destOrd="0" presId="urn:microsoft.com/office/officeart/2005/8/layout/chevron1"/>
    <dgm:cxn modelId="{A4331A8E-8D9E-455A-8C9F-0B986A378B02}" type="presParOf" srcId="{77308C92-9EC3-4E78-98A0-026C0BF38C80}" destId="{26635F1C-2E5F-4E50-B48B-EDD4A3FAD4B0}" srcOrd="2" destOrd="0" presId="urn:microsoft.com/office/officeart/2005/8/layout/chevron1"/>
    <dgm:cxn modelId="{A4180A92-9878-47C9-BA9F-1C8D8B7D9B02}" type="presParOf" srcId="{77308C92-9EC3-4E78-98A0-026C0BF38C80}" destId="{0A0EF265-2601-48AC-9E67-BE6B181D6A3A}" srcOrd="3" destOrd="0" presId="urn:microsoft.com/office/officeart/2005/8/layout/chevron1"/>
    <dgm:cxn modelId="{79540384-C803-4C2D-B1A5-0D192BFD7342}" type="presParOf" srcId="{77308C92-9EC3-4E78-98A0-026C0BF38C80}" destId="{E5854E8C-0900-45D1-BC16-A9A16B6F2205}" srcOrd="4" destOrd="0" presId="urn:microsoft.com/office/officeart/2005/8/layout/chevron1"/>
    <dgm:cxn modelId="{3A3787B9-887E-49C8-BB22-BDC2E23EF119}" type="presParOf" srcId="{77308C92-9EC3-4E78-98A0-026C0BF38C80}" destId="{A7A1205B-6867-496E-B552-624494D11E59}" srcOrd="5" destOrd="0" presId="urn:microsoft.com/office/officeart/2005/8/layout/chevron1"/>
    <dgm:cxn modelId="{F2A549EA-004A-4AD9-A7AC-990E92C043C1}" type="presParOf" srcId="{77308C92-9EC3-4E78-98A0-026C0BF38C80}" destId="{2608072D-A744-438D-9B1F-C77E630BDD70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A941AF-0315-4BF7-B818-46B105CE90C8}">
      <dsp:nvSpPr>
        <dsp:cNvPr id="0" name=""/>
        <dsp:cNvSpPr/>
      </dsp:nvSpPr>
      <dsp:spPr>
        <a:xfrm>
          <a:off x="3807" y="0"/>
          <a:ext cx="2216151" cy="720974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 err="1"/>
            <a:t>Hydromet</a:t>
          </a:r>
          <a:r>
            <a:rPr lang="de-DE" sz="1700" kern="1200" dirty="0"/>
            <a:t>. </a:t>
          </a:r>
          <a:r>
            <a:rPr lang="de-DE" sz="1700" kern="1200" dirty="0" err="1"/>
            <a:t>input</a:t>
          </a:r>
          <a:r>
            <a:rPr lang="de-DE" sz="1700" kern="1200" dirty="0"/>
            <a:t> data</a:t>
          </a:r>
        </a:p>
      </dsp:txBody>
      <dsp:txXfrm>
        <a:off x="364294" y="0"/>
        <a:ext cx="1495177" cy="720974"/>
      </dsp:txXfrm>
    </dsp:sp>
    <dsp:sp modelId="{26635F1C-2E5F-4E50-B48B-EDD4A3FAD4B0}">
      <dsp:nvSpPr>
        <dsp:cNvPr id="0" name=""/>
        <dsp:cNvSpPr/>
      </dsp:nvSpPr>
      <dsp:spPr>
        <a:xfrm>
          <a:off x="1998343" y="0"/>
          <a:ext cx="2216151" cy="720974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 err="1"/>
            <a:t>waterbalance</a:t>
          </a:r>
          <a:r>
            <a:rPr lang="de-DE" sz="1700" kern="1200" dirty="0"/>
            <a:t> </a:t>
          </a:r>
          <a:r>
            <a:rPr lang="de-DE" sz="1700" kern="1200" dirty="0" err="1"/>
            <a:t>model</a:t>
          </a:r>
          <a:endParaRPr lang="de-DE" sz="1700" kern="1200" dirty="0"/>
        </a:p>
      </dsp:txBody>
      <dsp:txXfrm>
        <a:off x="2358830" y="0"/>
        <a:ext cx="1495177" cy="720974"/>
      </dsp:txXfrm>
    </dsp:sp>
    <dsp:sp modelId="{E5854E8C-0900-45D1-BC16-A9A16B6F2205}">
      <dsp:nvSpPr>
        <dsp:cNvPr id="0" name=""/>
        <dsp:cNvSpPr/>
      </dsp:nvSpPr>
      <dsp:spPr>
        <a:xfrm>
          <a:off x="3992879" y="0"/>
          <a:ext cx="2216151" cy="720974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 err="1"/>
            <a:t>Discharge</a:t>
          </a:r>
          <a:r>
            <a:rPr lang="de-DE" sz="1700" kern="1200" dirty="0"/>
            <a:t> </a:t>
          </a:r>
          <a:r>
            <a:rPr lang="de-DE" sz="1700" kern="1200" dirty="0" err="1"/>
            <a:t>forecast</a:t>
          </a:r>
          <a:endParaRPr lang="de-DE" sz="1700" kern="1200" dirty="0"/>
        </a:p>
      </dsp:txBody>
      <dsp:txXfrm>
        <a:off x="4353366" y="0"/>
        <a:ext cx="1495177" cy="720974"/>
      </dsp:txXfrm>
    </dsp:sp>
    <dsp:sp modelId="{2608072D-A744-438D-9B1F-C77E630BDD70}">
      <dsp:nvSpPr>
        <dsp:cNvPr id="0" name=""/>
        <dsp:cNvSpPr/>
      </dsp:nvSpPr>
      <dsp:spPr>
        <a:xfrm>
          <a:off x="5987416" y="0"/>
          <a:ext cx="2216151" cy="720974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 err="1"/>
            <a:t>Water</a:t>
          </a:r>
          <a:r>
            <a:rPr lang="de-DE" sz="1700" kern="1200" dirty="0"/>
            <a:t> </a:t>
          </a:r>
          <a:r>
            <a:rPr lang="de-DE" sz="1700" kern="1200" dirty="0" err="1"/>
            <a:t>level</a:t>
          </a:r>
          <a:r>
            <a:rPr lang="de-DE" sz="1700" kern="1200" dirty="0"/>
            <a:t> at </a:t>
          </a:r>
          <a:r>
            <a:rPr lang="de-DE" sz="1700" kern="1200" dirty="0" err="1"/>
            <a:t>gauging</a:t>
          </a:r>
          <a:r>
            <a:rPr lang="de-DE" sz="1700" kern="1200" dirty="0"/>
            <a:t> </a:t>
          </a:r>
          <a:r>
            <a:rPr lang="de-DE" sz="1700" kern="1200" dirty="0" err="1"/>
            <a:t>station</a:t>
          </a:r>
          <a:endParaRPr lang="de-DE" sz="1700" kern="1200" dirty="0"/>
        </a:p>
      </dsp:txBody>
      <dsp:txXfrm>
        <a:off x="6347903" y="0"/>
        <a:ext cx="1495177" cy="7209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55043-3B71-4002-8820-29B2432228FC}" type="datetimeFigureOut">
              <a:rPr lang="de-DE" smtClean="0"/>
              <a:t>17.03.2025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923BF-C61A-4456-8B00-930A1CEBEA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210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28B6F-B89E-4E8F-810A-499CA5C79A27}" type="datetimeFigureOut">
              <a:rPr lang="de-DE" smtClean="0"/>
              <a:t>17.03.2025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85611-F4DE-43EB-A1C1-C04B2C9906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3761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Many different </a:t>
            </a:r>
            <a:r>
              <a:rPr lang="de-DE" dirty="0" err="1"/>
              <a:t>colleages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contributed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r>
              <a:rPr lang="de-DE" dirty="0"/>
              <a:t> and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presented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85611-F4DE-43EB-A1C1-C04B2C9906B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4741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85611-F4DE-43EB-A1C1-C04B2C9906BB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0624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85611-F4DE-43EB-A1C1-C04B2C9906B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0617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85611-F4DE-43EB-A1C1-C04B2C9906B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4005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85611-F4DE-43EB-A1C1-C04B2C9906BB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5412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85611-F4DE-43EB-A1C1-C04B2C9906BB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1865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85611-F4DE-43EB-A1C1-C04B2C9906BB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4005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85611-F4DE-43EB-A1C1-C04B2C9906BB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6614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85611-F4DE-43EB-A1C1-C04B2C9906BB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3092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 descr="Schmuckbild ohne inhaltlichen Bezug zum Vortrag." title="Schmuckbild"/>
          <p:cNvSpPr>
            <a:spLocks noGrp="1"/>
          </p:cNvSpPr>
          <p:nvPr>
            <p:ph type="pic" sz="quarter" idx="13" hasCustomPrompt="1"/>
          </p:nvPr>
        </p:nvSpPr>
        <p:spPr>
          <a:xfrm>
            <a:off x="468313" y="915988"/>
            <a:ext cx="8207375" cy="3600450"/>
          </a:xfrm>
          <a:solidFill>
            <a:schemeClr val="bg2"/>
          </a:solidFill>
        </p:spPr>
        <p:txBody>
          <a:bodyPr anchor="t" anchorCtr="1"/>
          <a:lstStyle>
            <a:lvl1pPr marL="0" indent="0" algn="ctr">
              <a:buFontTx/>
              <a:buNone/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Platzhalter für (Titel-) Bild, durch Klicken auf Symbol hinzufügen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287" y="3984374"/>
            <a:ext cx="8353425" cy="651784"/>
          </a:xfrm>
          <a:solidFill>
            <a:schemeClr val="bg1"/>
          </a:solidFill>
        </p:spPr>
        <p:txBody>
          <a:bodyPr tIns="144000" bIns="90000" anchor="b"/>
          <a:lstStyle>
            <a:lvl1pPr algn="ctr">
              <a:defRPr sz="3000"/>
            </a:lvl1pPr>
          </a:lstStyle>
          <a:p>
            <a:r>
              <a:rPr lang="de-DE" dirty="0"/>
              <a:t>Titel durch Klicken bearbeiten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>
          <a:xfrm>
            <a:off x="542166" y="4739302"/>
            <a:ext cx="2143884" cy="274637"/>
          </a:xfrm>
        </p:spPr>
        <p:txBody>
          <a:bodyPr/>
          <a:lstStyle/>
          <a:p>
            <a:r>
              <a:rPr lang="de-DE"/>
              <a:t>20.11.2023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262312" y="4739302"/>
            <a:ext cx="5413375" cy="27463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PrePEP Conference 17. - 21. March 2025, Bonn, Germany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610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Info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4"/>
          <p:cNvSpPr>
            <a:spLocks noGrp="1"/>
          </p:cNvSpPr>
          <p:nvPr>
            <p:ph type="title" hasCustomPrompt="1"/>
          </p:nvPr>
        </p:nvSpPr>
        <p:spPr>
          <a:xfrm>
            <a:off x="395287" y="864000"/>
            <a:ext cx="8353425" cy="387798"/>
          </a:xfrm>
        </p:spPr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8" y="1369219"/>
            <a:ext cx="8353424" cy="314721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 baseline="0">
                <a:solidFill>
                  <a:schemeClr val="tx2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Platzhalter durch Klick auf ein Icon füllen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95288" y="4259069"/>
            <a:ext cx="8353424" cy="257369"/>
          </a:xfrm>
          <a:solidFill>
            <a:schemeClr val="bg1">
              <a:alpha val="50000"/>
            </a:schemeClr>
          </a:solidFill>
        </p:spPr>
        <p:txBody>
          <a:bodyPr wrap="square" anchor="b" anchorCtr="0">
            <a:spAutoFit/>
          </a:bodyPr>
          <a:lstStyle>
            <a:lvl1pPr marL="0" indent="0" algn="r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dirty="0"/>
              <a:t>In diesem Textfeld können Sie die Abbildung/Chart kurz erläutern.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20.11.2023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PrePEP Conference 17. - 21. March 2025, Bonn, Germany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004371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 Pf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1"/>
          </p:nvPr>
        </p:nvSpPr>
        <p:spPr>
          <a:xfrm>
            <a:off x="7164288" y="4786313"/>
            <a:ext cx="648072" cy="161925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9AEE1EEC-1F3D-496F-80FE-60C0313105A3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5" y="4845324"/>
            <a:ext cx="793865" cy="21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40241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ohne Bild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287" y="2216974"/>
            <a:ext cx="8353425" cy="415498"/>
          </a:xfrm>
        </p:spPr>
        <p:txBody>
          <a:bodyPr anchor="b"/>
          <a:lstStyle>
            <a:lvl1pPr algn="ctr">
              <a:defRPr sz="3000"/>
            </a:lvl1pPr>
          </a:lstStyle>
          <a:p>
            <a:r>
              <a:rPr lang="de-DE" dirty="0"/>
              <a:t>Titel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8149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Untertitelmasters durch Klicken bearbeiten</a:t>
            </a:r>
            <a:endParaRPr lang="en-US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>
          <a:xfrm>
            <a:off x="542166" y="4739302"/>
            <a:ext cx="2143884" cy="274637"/>
          </a:xfrm>
        </p:spPr>
        <p:txBody>
          <a:bodyPr/>
          <a:lstStyle/>
          <a:p>
            <a:r>
              <a:rPr lang="de-DE"/>
              <a:t>20.11.2023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3262312" y="4739302"/>
            <a:ext cx="5413375" cy="27463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PrePEP Conference 17. - 21. March 2025, Bonn, Germany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32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95287" y="864000"/>
            <a:ext cx="8353425" cy="360099"/>
          </a:xfrm>
        </p:spPr>
        <p:txBody>
          <a:bodyPr/>
          <a:lstStyle>
            <a:lvl1pPr>
              <a:defRPr sz="2600"/>
            </a:lvl1pPr>
          </a:lstStyle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1369219"/>
            <a:ext cx="8353426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089EB95-AB49-414F-B823-B64D2C0AB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20.11.2023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EA80A3B-88B5-4BE8-9496-8CC480D44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PrePEP Conference 17. - 21. March 2025, Bonn, Germany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4AFA1CB-4BB9-43B0-BC50-766B61C8C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5656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1369219"/>
            <a:ext cx="8353426" cy="3147219"/>
          </a:xfrm>
          <a:prstGeom prst="rect">
            <a:avLst/>
          </a:prstGeom>
        </p:spPr>
        <p:txBody>
          <a:bodyPr numCol="2">
            <a:normAutofit/>
          </a:bodyPr>
          <a:lstStyle>
            <a:lvl1pPr>
              <a:defRPr sz="1800" baseline="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zweispaltig eingeben. 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20.11.2023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PrePEP Conference 17. - 21. March 2025, Bonn, Germany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2308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. Raster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95287" y="864000"/>
            <a:ext cx="7560713" cy="360099"/>
          </a:xfrm>
        </p:spPr>
        <p:txBody>
          <a:bodyPr/>
          <a:lstStyle>
            <a:lvl1pPr>
              <a:defRPr sz="2600"/>
            </a:lvl1pPr>
          </a:lstStyle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1369219"/>
            <a:ext cx="7560713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20.11.2023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PrePEP Conference 17. - 21. March 2025, Bonn, Germany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10" name="Schmuckbild" descr="Ein breiter Balken am rechten Rand der Präsentation, der von oben nach unten aus Linien aufgebaut ist. Oben sind die Linien hellblau und verlaufen dann nach unten hin nach Weiß. " title="Schmuckbild Rasterbalk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000" y="864000"/>
            <a:ext cx="1047872" cy="36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960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Kernau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1369219"/>
            <a:ext cx="8353426" cy="24407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7" y="3810000"/>
            <a:ext cx="8353425" cy="720000"/>
          </a:xfrm>
          <a:solidFill>
            <a:schemeClr val="tx1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Setzen Sie hier ein Fazit oder die Kernaussage der Folie ein.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20.11.2023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PrePEP Conference 17. - 21. March 2025, Bonn, Germany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7333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5289" y="1369219"/>
            <a:ext cx="4119562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49" y="1369219"/>
            <a:ext cx="4119563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20.11.2023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PrePEP Conference 17. - 21. March 2025, Bonn, Germany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385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gleich 1"/>
          <p:cNvSpPr>
            <a:spLocks noGrp="1"/>
          </p:cNvSpPr>
          <p:nvPr>
            <p:ph type="title" hasCustomPrompt="1"/>
          </p:nvPr>
        </p:nvSpPr>
        <p:spPr>
          <a:xfrm>
            <a:off x="395287" y="864000"/>
            <a:ext cx="4176713" cy="360099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Vergleich 1</a:t>
            </a:r>
          </a:p>
        </p:txBody>
      </p:sp>
      <p:sp>
        <p:nvSpPr>
          <p:cNvPr id="3" name="Inhalt 1"/>
          <p:cNvSpPr>
            <a:spLocks noGrp="1"/>
          </p:cNvSpPr>
          <p:nvPr>
            <p:ph sz="half" idx="1" hasCustomPrompt="1"/>
          </p:nvPr>
        </p:nvSpPr>
        <p:spPr>
          <a:xfrm>
            <a:off x="395289" y="1369219"/>
            <a:ext cx="4119562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10" name="Vergleich 2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864000"/>
            <a:ext cx="4118400" cy="360000"/>
          </a:xfrm>
          <a:prstGeom prst="rect">
            <a:avLst/>
          </a:prstGeom>
        </p:spPr>
        <p:txBody>
          <a:bodyPr tIns="0" bIns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6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Vergleich 2</a:t>
            </a:r>
          </a:p>
        </p:txBody>
      </p:sp>
      <p:sp>
        <p:nvSpPr>
          <p:cNvPr id="4" name="Inhalt 2"/>
          <p:cNvSpPr>
            <a:spLocks noGrp="1"/>
          </p:cNvSpPr>
          <p:nvPr>
            <p:ph sz="half" idx="2" hasCustomPrompt="1"/>
          </p:nvPr>
        </p:nvSpPr>
        <p:spPr>
          <a:xfrm>
            <a:off x="4629149" y="1369219"/>
            <a:ext cx="4119563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20.11.2023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PrePEP Conference 17. - 21. March 2025, Bonn, Germany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1550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Inhalt u.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95288" y="864000"/>
            <a:ext cx="3183732" cy="387798"/>
          </a:xfrm>
        </p:spPr>
        <p:txBody>
          <a:bodyPr/>
          <a:lstStyle/>
          <a:p>
            <a:r>
              <a:rPr lang="de-DE" dirty="0"/>
              <a:t>Folientitel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5288" y="1543049"/>
            <a:ext cx="3183731" cy="29733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8" name="Bildplatzhalter 6" descr="Schmuckbild ohne inhaltlichen Bezug zum Vortrag." title="Schmuckbild"/>
          <p:cNvSpPr>
            <a:spLocks noGrp="1"/>
          </p:cNvSpPr>
          <p:nvPr>
            <p:ph type="pic" sz="quarter" idx="13"/>
          </p:nvPr>
        </p:nvSpPr>
        <p:spPr>
          <a:xfrm>
            <a:off x="3887390" y="864000"/>
            <a:ext cx="4861323" cy="3652438"/>
          </a:xfrm>
          <a:solidFill>
            <a:schemeClr val="bg2"/>
          </a:solidFill>
        </p:spPr>
        <p:txBody>
          <a:bodyPr anchor="t" anchorCtr="1">
            <a:normAutofit/>
          </a:bodyPr>
          <a:lstStyle>
            <a:lvl1pPr marL="0" indent="0" algn="ctr">
              <a:buFontTx/>
              <a:buNone/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887388" y="4259069"/>
            <a:ext cx="4861323" cy="257369"/>
          </a:xfrm>
          <a:solidFill>
            <a:schemeClr val="bg1">
              <a:alpha val="50000"/>
            </a:schemeClr>
          </a:solidFill>
        </p:spPr>
        <p:txBody>
          <a:bodyPr wrap="square" anchor="b" anchorCtr="0">
            <a:spAutoFit/>
          </a:bodyPr>
          <a:lstStyle>
            <a:lvl1pPr marL="0" indent="0" algn="r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dirty="0"/>
              <a:t>In diesem Textfeld können Sie die Abbildung kurz erläutern.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20.11.2023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PrePEP Conference 17. - 21. March 2025, Bonn, Germany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135283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Inhalt beginnt" descr="Ab hier sollte der Inhalt der Folie beginnen." title="Horizontale Linie"/>
          <p:cNvCxnSpPr/>
          <p:nvPr userDrawn="1"/>
        </p:nvCxnSpPr>
        <p:spPr>
          <a:xfrm>
            <a:off x="144000" y="720000"/>
            <a:ext cx="8856000" cy="0"/>
          </a:xfrm>
          <a:prstGeom prst="line">
            <a:avLst/>
          </a:prstGeom>
          <a:ln w="127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platzhalter"/>
          <p:cNvSpPr>
            <a:spLocks noGrp="1"/>
          </p:cNvSpPr>
          <p:nvPr>
            <p:ph type="title"/>
          </p:nvPr>
        </p:nvSpPr>
        <p:spPr>
          <a:xfrm>
            <a:off x="395287" y="864000"/>
            <a:ext cx="8353425" cy="360099"/>
          </a:xfrm>
          <a:prstGeom prst="rect">
            <a:avLst/>
          </a:prstGeom>
        </p:spPr>
        <p:txBody>
          <a:bodyPr vert="horz" wrap="square" lIns="72000" tIns="0" rIns="72000" bIns="0" rtlCol="0" anchor="t" anchorCtr="0">
            <a:spAutoFit/>
          </a:bodyPr>
          <a:lstStyle/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13" name="Textplatzhalter"/>
          <p:cNvSpPr>
            <a:spLocks noGrp="1"/>
          </p:cNvSpPr>
          <p:nvPr>
            <p:ph type="body" idx="1"/>
          </p:nvPr>
        </p:nvSpPr>
        <p:spPr>
          <a:xfrm>
            <a:off x="395287" y="1370014"/>
            <a:ext cx="8353425" cy="3150724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/>
          <a:p>
            <a:pPr marL="352425" marR="0" lvl="0" indent="-352425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durch Klicken hinzufügen</a:t>
            </a:r>
          </a:p>
          <a:p>
            <a:pPr marL="692150" marR="0" lvl="1" indent="-2603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Zweite Ebene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Dritte Ebene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Vierte Ebene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Fünfte Ebene</a:t>
            </a:r>
          </a:p>
        </p:txBody>
      </p:sp>
      <p:cxnSp>
        <p:nvCxnSpPr>
          <p:cNvPr id="12" name="Inhalt endet" descr="Ab hier sollte der Inhalt der Folie beginnen." title="Horizontale Linie"/>
          <p:cNvCxnSpPr/>
          <p:nvPr userDrawn="1"/>
        </p:nvCxnSpPr>
        <p:spPr>
          <a:xfrm>
            <a:off x="144000" y="4658928"/>
            <a:ext cx="8856000" cy="0"/>
          </a:xfrm>
          <a:prstGeom prst="line">
            <a:avLst/>
          </a:prstGeom>
          <a:ln w="127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undesadler" descr="Bundesadler_klein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001" y="4732620"/>
            <a:ext cx="309177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umsplatzhalter"/>
          <p:cNvSpPr>
            <a:spLocks noGrp="1"/>
          </p:cNvSpPr>
          <p:nvPr>
            <p:ph type="dt" sz="half" idx="2"/>
          </p:nvPr>
        </p:nvSpPr>
        <p:spPr>
          <a:xfrm>
            <a:off x="542166" y="4739302"/>
            <a:ext cx="2143884" cy="274637"/>
          </a:xfrm>
          <a:prstGeom prst="rect">
            <a:avLst/>
          </a:prstGeom>
        </p:spPr>
        <p:txBody>
          <a:bodyPr vert="horz" lIns="91440" tIns="14400" rIns="9144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20.11.2023</a:t>
            </a:r>
            <a:endParaRPr lang="de-DE" dirty="0"/>
          </a:p>
        </p:txBody>
      </p:sp>
      <p:sp>
        <p:nvSpPr>
          <p:cNvPr id="8" name="Fußzeilenplatzhalter"/>
          <p:cNvSpPr>
            <a:spLocks noGrp="1"/>
          </p:cNvSpPr>
          <p:nvPr>
            <p:ph type="ftr" sz="quarter" idx="3"/>
          </p:nvPr>
        </p:nvSpPr>
        <p:spPr>
          <a:xfrm>
            <a:off x="2048256" y="4732620"/>
            <a:ext cx="6177107" cy="281319"/>
          </a:xfrm>
          <a:prstGeom prst="rect">
            <a:avLst/>
          </a:prstGeom>
        </p:spPr>
        <p:txBody>
          <a:bodyPr vert="horz" lIns="91440" tIns="14400" rIns="9144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PrePEP Conference 17. - 21. March 2025, Bonn, Germany</a:t>
            </a:r>
            <a:endParaRPr lang="en-US" dirty="0"/>
          </a:p>
        </p:txBody>
      </p:sp>
      <p:sp>
        <p:nvSpPr>
          <p:cNvPr id="9" name="Foliennummernplatzhalter"/>
          <p:cNvSpPr>
            <a:spLocks noGrp="1"/>
          </p:cNvSpPr>
          <p:nvPr>
            <p:ph type="sldNum" sz="quarter" idx="4"/>
          </p:nvPr>
        </p:nvSpPr>
        <p:spPr>
          <a:xfrm>
            <a:off x="8225363" y="4739302"/>
            <a:ext cx="523350" cy="274637"/>
          </a:xfrm>
          <a:prstGeom prst="rect">
            <a:avLst/>
          </a:prstGeom>
        </p:spPr>
        <p:txBody>
          <a:bodyPr vert="horz" lIns="91440" tIns="14400" rIns="9144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8FC84-22FA-4F5E-86B7-A7761BE44B02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6" name="DWD-Logo" descr="Wort-Bild-Marke des Deutschen Wetterdienst. Wetter und Klima aus einer Hand." title="DWD-Logo">
            <a:extLst>
              <a:ext uri="{FF2B5EF4-FFF2-40B4-BE49-F238E27FC236}">
                <a16:creationId xmlns:a16="http://schemas.microsoft.com/office/drawing/2014/main" id="{AEC3EF62-003D-49AC-B379-AE4188551FA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387610" y="144000"/>
            <a:ext cx="161239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86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1" r:id="rId2"/>
    <p:sldLayoutId id="2147483662" r:id="rId3"/>
    <p:sldLayoutId id="2147483671" r:id="rId4"/>
    <p:sldLayoutId id="2147483678" r:id="rId5"/>
    <p:sldLayoutId id="2147483675" r:id="rId6"/>
    <p:sldLayoutId id="2147483664" r:id="rId7"/>
    <p:sldLayoutId id="2147483677" r:id="rId8"/>
    <p:sldLayoutId id="2147483669" r:id="rId9"/>
    <p:sldLayoutId id="2147483673" r:id="rId10"/>
    <p:sldLayoutId id="2147483686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2425" marR="0" indent="-352425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"/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92150" marR="0" indent="-260350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rgbClr val="2D4B9B"/>
        </a:buClr>
        <a:buSzPct val="95000"/>
        <a:buFont typeface="Wingdings" panose="05000000000000000000" pitchFamily="2" charset="2"/>
        <a:buChar char="è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rgbClr val="2D4B9B"/>
        </a:buClr>
        <a:buSzPct val="95000"/>
        <a:buFont typeface="Wingdings" panose="05000000000000000000" pitchFamily="2" charset="2"/>
        <a:buChar char="è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rgbClr val="2D4B9B"/>
        </a:buClr>
        <a:buSzPct val="95000"/>
        <a:buFont typeface="Wingdings" panose="05000000000000000000" pitchFamily="2" charset="2"/>
        <a:buChar char="è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rgbClr val="2D4B9B"/>
        </a:buClr>
        <a:buSzPct val="95000"/>
        <a:buFont typeface="Wingdings" panose="05000000000000000000" pitchFamily="2" charset="2"/>
        <a:buChar char="è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577" userDrawn="1">
          <p15:clr>
            <a:srgbClr val="F26B43"/>
          </p15:clr>
        </p15:guide>
        <p15:guide id="3" orient="horz" pos="2867" userDrawn="1">
          <p15:clr>
            <a:srgbClr val="F26B43"/>
          </p15:clr>
        </p15:guide>
        <p15:guide id="4" pos="5511" userDrawn="1">
          <p15:clr>
            <a:srgbClr val="F26B43"/>
          </p15:clr>
        </p15:guide>
        <p15:guide id="5" pos="249" userDrawn="1">
          <p15:clr>
            <a:srgbClr val="F26B43"/>
          </p15:clr>
        </p15:guide>
        <p15:guide id="6" pos="5465" userDrawn="1">
          <p15:clr>
            <a:srgbClr val="F26B43"/>
          </p15:clr>
        </p15:guide>
        <p15:guide id="7" pos="29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stefan.wolff@dwd.de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A015B4-795B-4F60-829E-17136E2AC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910" y="1076035"/>
            <a:ext cx="7170567" cy="1786515"/>
          </a:xfrm>
        </p:spPr>
        <p:txBody>
          <a:bodyPr/>
          <a:lstStyle/>
          <a:p>
            <a:pPr algn="ctr" defTabSz="609600">
              <a:lnSpc>
                <a:spcPct val="114000"/>
              </a:lnSpc>
            </a:pPr>
            <a:r>
              <a:rPr lang="en-GB" b="1" noProof="0" dirty="0"/>
              <a:t>Tailoring 			forecasts and other DWD products to flood forecasting applications following a co-design approach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28818964-3510-4C72-8562-B486F589F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PrePEP Conference 17. - 21. March 2025, Bonn, Germany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C9F9FA5-2AB0-4000-9978-577437B94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1</a:t>
            </a:fld>
            <a:endParaRPr lang="de-DE" dirty="0"/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CD1CE0FD-873B-42ED-8E22-3FCF1C0FC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508" y="2953835"/>
            <a:ext cx="7048984" cy="2830894"/>
          </a:xfrm>
          <a:noFill/>
        </p:spPr>
        <p:txBody>
          <a:bodyPr wrap="square" numCol="1">
            <a:spAutoFit/>
          </a:bodyPr>
          <a:lstStyle/>
          <a:p>
            <a:pPr marL="0" indent="0" algn="ctr">
              <a:lnSpc>
                <a:spcPct val="114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en-GB" sz="1400" b="1" noProof="0" dirty="0">
                <a:solidFill>
                  <a:schemeClr val="accent1"/>
                </a:solidFill>
              </a:rPr>
              <a:t>Julia H. Keller</a:t>
            </a:r>
            <a:r>
              <a:rPr lang="en-GB" sz="1400" baseline="30000" noProof="0" dirty="0">
                <a:solidFill>
                  <a:schemeClr val="accent1"/>
                </a:solidFill>
              </a:rPr>
              <a:t>1</a:t>
            </a:r>
            <a:r>
              <a:rPr lang="en-GB" sz="1400" noProof="0" dirty="0">
                <a:solidFill>
                  <a:schemeClr val="accent1"/>
                </a:solidFill>
              </a:rPr>
              <a:t>, Jan Bondy</a:t>
            </a:r>
            <a:r>
              <a:rPr lang="en-GB" sz="1400" baseline="30000" noProof="0" dirty="0">
                <a:solidFill>
                  <a:schemeClr val="accent1"/>
                </a:solidFill>
              </a:rPr>
              <a:t>1</a:t>
            </a:r>
            <a:r>
              <a:rPr lang="en-GB" sz="1400" noProof="0" dirty="0">
                <a:solidFill>
                  <a:schemeClr val="accent1"/>
                </a:solidFill>
              </a:rPr>
              <a:t>, </a:t>
            </a:r>
            <a:r>
              <a:rPr lang="en-GB" sz="1400" dirty="0">
                <a:solidFill>
                  <a:schemeClr val="accent1"/>
                </a:solidFill>
              </a:rPr>
              <a:t>Vanessa Fundel</a:t>
            </a:r>
            <a:r>
              <a:rPr lang="en-GB" sz="1400" baseline="30000" dirty="0">
                <a:solidFill>
                  <a:schemeClr val="accent1"/>
                </a:solidFill>
              </a:rPr>
              <a:t>1</a:t>
            </a:r>
            <a:r>
              <a:rPr lang="en-GB" sz="1400" dirty="0">
                <a:solidFill>
                  <a:schemeClr val="accent1"/>
                </a:solidFill>
              </a:rPr>
              <a:t>, Ina </a:t>
            </a:r>
            <a:r>
              <a:rPr lang="en-GB" sz="1400" noProof="0" dirty="0">
                <a:solidFill>
                  <a:schemeClr val="accent1"/>
                </a:solidFill>
              </a:rPr>
              <a:t>Blumenstein-Weingartz</a:t>
            </a:r>
            <a:r>
              <a:rPr lang="en-GB" sz="1400" baseline="30000" noProof="0" dirty="0">
                <a:solidFill>
                  <a:schemeClr val="accent1"/>
                </a:solidFill>
              </a:rPr>
              <a:t>1</a:t>
            </a:r>
            <a:r>
              <a:rPr lang="en-GB" sz="1400" noProof="0" dirty="0">
                <a:solidFill>
                  <a:schemeClr val="accent1"/>
                </a:solidFill>
              </a:rPr>
              <a:t>, Olga </a:t>
            </a:r>
            <a:r>
              <a:rPr lang="en-GB" sz="1400" noProof="0" dirty="0" err="1">
                <a:solidFill>
                  <a:schemeClr val="accent1"/>
                </a:solidFill>
              </a:rPr>
              <a:t>Kiseleva</a:t>
            </a:r>
            <a:r>
              <a:rPr lang="en-GB" sz="1400" baseline="30000" dirty="0">
                <a:solidFill>
                  <a:schemeClr val="accent1"/>
                </a:solidFill>
              </a:rPr>
              <a:t>1</a:t>
            </a:r>
            <a:r>
              <a:rPr lang="en-GB" sz="1400" noProof="0" dirty="0">
                <a:solidFill>
                  <a:schemeClr val="accent1"/>
                </a:solidFill>
              </a:rPr>
              <a:t>, Maja </a:t>
            </a:r>
            <a:r>
              <a:rPr lang="en-GB" sz="1400" noProof="0" dirty="0" err="1">
                <a:solidFill>
                  <a:schemeClr val="accent1"/>
                </a:solidFill>
              </a:rPr>
              <a:t>Rüth</a:t>
            </a:r>
            <a:r>
              <a:rPr lang="en-GB" sz="1400" baseline="30000" dirty="0">
                <a:solidFill>
                  <a:schemeClr val="accent1"/>
                </a:solidFill>
              </a:rPr>
              <a:t>1</a:t>
            </a:r>
            <a:r>
              <a:rPr lang="en-GB" sz="1400" noProof="0" dirty="0">
                <a:solidFill>
                  <a:schemeClr val="accent1"/>
                </a:solidFill>
              </a:rPr>
              <a:t>, Stefan Wolff</a:t>
            </a:r>
            <a:r>
              <a:rPr lang="en-GB" sz="1400" baseline="30000" noProof="0" dirty="0">
                <a:solidFill>
                  <a:schemeClr val="accent1"/>
                </a:solidFill>
              </a:rPr>
              <a:t>1</a:t>
            </a:r>
            <a:r>
              <a:rPr lang="en-GB" sz="1400" noProof="0" dirty="0">
                <a:solidFill>
                  <a:schemeClr val="accent1"/>
                </a:solidFill>
              </a:rPr>
              <a:t>, Thomas Deutschländer</a:t>
            </a:r>
            <a:r>
              <a:rPr lang="en-GB" sz="1400" baseline="30000" noProof="0" dirty="0">
                <a:solidFill>
                  <a:schemeClr val="accent1"/>
                </a:solidFill>
              </a:rPr>
              <a:t>1</a:t>
            </a:r>
            <a:r>
              <a:rPr lang="en-GB" sz="1400" noProof="0" dirty="0">
                <a:solidFill>
                  <a:schemeClr val="accent1"/>
                </a:solidFill>
              </a:rPr>
              <a:t>, Kathrin Feige</a:t>
            </a:r>
            <a:r>
              <a:rPr lang="en-GB" sz="1400" baseline="30000" noProof="0" dirty="0">
                <a:solidFill>
                  <a:schemeClr val="accent1"/>
                </a:solidFill>
              </a:rPr>
              <a:t>1</a:t>
            </a:r>
            <a:r>
              <a:rPr lang="en-GB" sz="1400" noProof="0" dirty="0">
                <a:solidFill>
                  <a:schemeClr val="accent1"/>
                </a:solidFill>
              </a:rPr>
              <a:t>, Felix Fundel</a:t>
            </a:r>
            <a:r>
              <a:rPr lang="en-GB" sz="1400" baseline="30000" noProof="0" dirty="0">
                <a:solidFill>
                  <a:schemeClr val="accent1"/>
                </a:solidFill>
              </a:rPr>
              <a:t>1</a:t>
            </a:r>
            <a:r>
              <a:rPr lang="en-GB" sz="1400" noProof="0" dirty="0">
                <a:solidFill>
                  <a:schemeClr val="accent1"/>
                </a:solidFill>
              </a:rPr>
              <a:t>, Stefanie Hollborn</a:t>
            </a:r>
            <a:r>
              <a:rPr lang="en-GB" sz="1400" baseline="30000" noProof="0" dirty="0">
                <a:solidFill>
                  <a:schemeClr val="accent1"/>
                </a:solidFill>
              </a:rPr>
              <a:t>1 </a:t>
            </a:r>
            <a:r>
              <a:rPr lang="en-GB" sz="1400" noProof="0" dirty="0">
                <a:solidFill>
                  <a:schemeClr val="accent1"/>
                </a:solidFill>
              </a:rPr>
              <a:t>Andreas Lambert</a:t>
            </a:r>
            <a:r>
              <a:rPr lang="en-GB" sz="1400" baseline="30000" noProof="0" dirty="0">
                <a:solidFill>
                  <a:schemeClr val="accent1"/>
                </a:solidFill>
              </a:rPr>
              <a:t>1</a:t>
            </a:r>
            <a:r>
              <a:rPr lang="en-GB" sz="1400" noProof="0" dirty="0">
                <a:solidFill>
                  <a:schemeClr val="accent1"/>
                </a:solidFill>
              </a:rPr>
              <a:t>, Armin Rauthe-Schöch</a:t>
            </a:r>
            <a:r>
              <a:rPr lang="en-GB" sz="1400" baseline="30000" noProof="0" dirty="0">
                <a:solidFill>
                  <a:schemeClr val="accent1"/>
                </a:solidFill>
              </a:rPr>
              <a:t>1</a:t>
            </a:r>
            <a:r>
              <a:rPr lang="en-GB" sz="1400" noProof="0" dirty="0">
                <a:solidFill>
                  <a:schemeClr val="accent1"/>
                </a:solidFill>
              </a:rPr>
              <a:t>, Ute Badde², Manfred Bremicker², Norbert Demuth³, Natalie Stahl-van Rooijen</a:t>
            </a:r>
            <a:r>
              <a:rPr lang="en-GB" sz="1400" baseline="30000" noProof="0" dirty="0">
                <a:solidFill>
                  <a:schemeClr val="accent1"/>
                </a:solidFill>
              </a:rPr>
              <a:t>4</a:t>
            </a:r>
            <a:r>
              <a:rPr lang="en-GB" sz="1400" noProof="0" dirty="0">
                <a:solidFill>
                  <a:schemeClr val="accent1"/>
                </a:solidFill>
              </a:rPr>
              <a:t>, Joachim Stoermer</a:t>
            </a:r>
            <a:r>
              <a:rPr lang="en-GB" sz="1400" baseline="30000" noProof="0" dirty="0">
                <a:solidFill>
                  <a:schemeClr val="accent1"/>
                </a:solidFill>
              </a:rPr>
              <a:t>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100" baseline="30000" noProof="0" dirty="0">
                <a:solidFill>
                  <a:schemeClr val="accent1"/>
                </a:solidFill>
              </a:rPr>
              <a:t>1 </a:t>
            </a:r>
            <a:r>
              <a:rPr lang="en-GB" sz="1100" noProof="0" dirty="0" err="1">
                <a:solidFill>
                  <a:schemeClr val="accent1"/>
                </a:solidFill>
              </a:rPr>
              <a:t>Deutscher</a:t>
            </a:r>
            <a:r>
              <a:rPr lang="en-GB" sz="1100" noProof="0" dirty="0">
                <a:solidFill>
                  <a:schemeClr val="accent1"/>
                </a:solidFill>
              </a:rPr>
              <a:t> </a:t>
            </a:r>
            <a:r>
              <a:rPr lang="en-GB" sz="1100" noProof="0" dirty="0" err="1">
                <a:solidFill>
                  <a:schemeClr val="accent1"/>
                </a:solidFill>
              </a:rPr>
              <a:t>Wetterdienst</a:t>
            </a:r>
            <a:r>
              <a:rPr lang="en-GB" sz="1100" noProof="0" dirty="0">
                <a:solidFill>
                  <a:schemeClr val="accent1"/>
                </a:solidFill>
              </a:rPr>
              <a:t>, </a:t>
            </a:r>
            <a:r>
              <a:rPr lang="en-GB" sz="1100" baseline="30000" noProof="0" dirty="0">
                <a:solidFill>
                  <a:schemeClr val="accent1"/>
                </a:solidFill>
              </a:rPr>
              <a:t>2 </a:t>
            </a:r>
            <a:r>
              <a:rPr lang="en-GB" sz="1100" noProof="0" dirty="0" err="1">
                <a:solidFill>
                  <a:schemeClr val="accent1"/>
                </a:solidFill>
              </a:rPr>
              <a:t>Landesanstalt</a:t>
            </a:r>
            <a:r>
              <a:rPr lang="en-GB" sz="1100" noProof="0" dirty="0">
                <a:solidFill>
                  <a:schemeClr val="accent1"/>
                </a:solidFill>
              </a:rPr>
              <a:t> für Umwelt, Baden-Württemberg, </a:t>
            </a:r>
            <a:br>
              <a:rPr lang="en-GB" sz="1100" noProof="0" dirty="0">
                <a:solidFill>
                  <a:schemeClr val="accent1"/>
                </a:solidFill>
              </a:rPr>
            </a:br>
            <a:r>
              <a:rPr lang="en-GB" sz="1100" baseline="30000" noProof="0" dirty="0">
                <a:solidFill>
                  <a:schemeClr val="accent1"/>
                </a:solidFill>
              </a:rPr>
              <a:t>3 </a:t>
            </a:r>
            <a:r>
              <a:rPr lang="en-GB" sz="1100" noProof="0" dirty="0" err="1">
                <a:solidFill>
                  <a:schemeClr val="accent1"/>
                </a:solidFill>
              </a:rPr>
              <a:t>Landesamt</a:t>
            </a:r>
            <a:r>
              <a:rPr lang="en-GB" sz="1100" noProof="0" dirty="0">
                <a:solidFill>
                  <a:schemeClr val="accent1"/>
                </a:solidFill>
              </a:rPr>
              <a:t> für Umwelt, Rhineland-Palatinate, </a:t>
            </a:r>
            <a:r>
              <a:rPr lang="en-GB" sz="1100" baseline="30000" noProof="0" dirty="0">
                <a:solidFill>
                  <a:schemeClr val="accent1"/>
                </a:solidFill>
              </a:rPr>
              <a:t>4 </a:t>
            </a:r>
            <a:r>
              <a:rPr lang="en-GB" sz="1100" noProof="0" dirty="0" err="1">
                <a:solidFill>
                  <a:schemeClr val="accent1"/>
                </a:solidFill>
              </a:rPr>
              <a:t>Landesamt</a:t>
            </a:r>
            <a:r>
              <a:rPr lang="en-GB" sz="1100" noProof="0" dirty="0">
                <a:solidFill>
                  <a:schemeClr val="accent1"/>
                </a:solidFill>
              </a:rPr>
              <a:t> für Umwelt, Bavaria</a:t>
            </a:r>
          </a:p>
          <a:p>
            <a:pPr marL="0" indent="0">
              <a:buNone/>
            </a:pPr>
            <a:endParaRPr lang="en-GB" sz="1400" noProof="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GB" sz="1400" noProof="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GB" sz="1400" noProof="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GB" sz="1400" noProof="0" dirty="0">
              <a:solidFill>
                <a:schemeClr val="accent1"/>
              </a:solidFill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FF98C21B-EDAB-43E2-85CD-E609F929D2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407" y="1167320"/>
            <a:ext cx="1541757" cy="40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902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B668CDBA-522F-4CF6-BD3B-EAA34AFDB0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50" t="1217" b="5664"/>
          <a:stretch/>
        </p:blipFill>
        <p:spPr>
          <a:xfrm>
            <a:off x="317500" y="750537"/>
            <a:ext cx="3529372" cy="3668970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9690DE-E563-4037-8F69-733C31192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3220" y="1073756"/>
            <a:ext cx="4455493" cy="31472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dirty="0"/>
              <a:t>New features in the warning portal for Flood Forecasting Centres: </a:t>
            </a:r>
          </a:p>
          <a:p>
            <a:r>
              <a:rPr lang="en-GB" sz="1600" dirty="0"/>
              <a:t>Area-based evaluation</a:t>
            </a:r>
          </a:p>
          <a:p>
            <a:r>
              <a:rPr lang="en-GB" sz="1600" dirty="0"/>
              <a:t>Probability of occurrence for values aggregated over the area of interest</a:t>
            </a:r>
          </a:p>
          <a:p>
            <a:r>
              <a:rPr lang="en-GB" sz="1600" dirty="0"/>
              <a:t>Aggregation measures: Mean, Maximum, Minimum, Percentile</a:t>
            </a:r>
          </a:p>
          <a:p>
            <a:r>
              <a:rPr lang="en-GB" sz="1600" dirty="0"/>
              <a:t>Possible use case: Estimate for area-representative rainfall in river catchment</a:t>
            </a:r>
            <a:br>
              <a:rPr lang="en-GB" sz="1600" dirty="0"/>
            </a:br>
            <a:r>
              <a:rPr lang="en-GB" sz="1400" dirty="0">
                <a:sym typeface="Wingdings" panose="05000000000000000000" pitchFamily="2" charset="2"/>
              </a:rPr>
              <a:t></a:t>
            </a:r>
            <a:r>
              <a:rPr lang="en-GB" sz="1400" dirty="0"/>
              <a:t>Purely rainfall-based signal for flood risks </a:t>
            </a:r>
          </a:p>
          <a:p>
            <a:endParaRPr lang="en-GB" sz="16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E324ABB-BB8F-4401-964F-21E80D7A1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PrePEP Conference 17. - 21. March 2025, Bonn, Germany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C2A9EA5-6976-4259-B4B7-102E14880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6" name="Rechteck 3">
            <a:extLst>
              <a:ext uri="{FF2B5EF4-FFF2-40B4-BE49-F238E27FC236}">
                <a16:creationId xmlns:a16="http://schemas.microsoft.com/office/drawing/2014/main" id="{FD7D469B-D772-4E5C-B67C-6EF7BD647E04}"/>
              </a:ext>
            </a:extLst>
          </p:cNvPr>
          <p:cNvSpPr/>
          <p:nvPr/>
        </p:nvSpPr>
        <p:spPr>
          <a:xfrm>
            <a:off x="6943392" y="3967146"/>
            <a:ext cx="1543646" cy="4333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3360" tIns="31680" rIns="63360" bIns="3168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en-US" sz="2400" b="0" strike="noStrike" spc="-1" dirty="0" err="1">
                <a:solidFill>
                  <a:srgbClr val="D44C2A"/>
                </a:solidFill>
                <a:latin typeface="Corbel"/>
              </a:rPr>
              <a:t>R</a:t>
            </a:r>
            <a:r>
              <a:rPr lang="en-US" sz="2400" b="0" strike="noStrike" spc="-1" dirty="0" err="1">
                <a:solidFill>
                  <a:srgbClr val="DCB53F"/>
                </a:solidFill>
                <a:latin typeface="Corbel"/>
              </a:rPr>
              <a:t>a</a:t>
            </a:r>
            <a:r>
              <a:rPr lang="en-US" sz="2400" b="0" strike="noStrike" spc="-1" dirty="0" err="1">
                <a:solidFill>
                  <a:srgbClr val="D4D42B"/>
                </a:solidFill>
                <a:latin typeface="Corbel"/>
              </a:rPr>
              <a:t>i</a:t>
            </a:r>
            <a:r>
              <a:rPr lang="en-US" sz="2400" b="0" strike="noStrike" spc="-1" dirty="0" err="1">
                <a:solidFill>
                  <a:srgbClr val="91BA66"/>
                </a:solidFill>
                <a:latin typeface="Corbel"/>
              </a:rPr>
              <a:t>n</a:t>
            </a:r>
            <a:r>
              <a:rPr lang="en-US" sz="2400" b="0" strike="noStrike" spc="-1" dirty="0" err="1">
                <a:solidFill>
                  <a:srgbClr val="299DC7"/>
                </a:solidFill>
                <a:latin typeface="Corbel"/>
              </a:rPr>
              <a:t>B</a:t>
            </a:r>
            <a:r>
              <a:rPr lang="en-US" sz="2400" b="0" strike="noStrike" spc="-1" dirty="0" err="1">
                <a:solidFill>
                  <a:srgbClr val="415A85"/>
                </a:solidFill>
                <a:latin typeface="Corbel"/>
              </a:rPr>
              <a:t>o</a:t>
            </a:r>
            <a:r>
              <a:rPr lang="en-US" sz="2400" b="0" strike="noStrike" spc="-1" dirty="0" err="1">
                <a:solidFill>
                  <a:srgbClr val="6D438D"/>
                </a:solidFill>
                <a:latin typeface="Corbel"/>
              </a:rPr>
              <a:t>W</a:t>
            </a:r>
            <a:endParaRPr lang="de-DE" sz="2400" b="0" strike="noStrike" spc="-1" dirty="0">
              <a:solidFill>
                <a:srgbClr val="6D438D"/>
              </a:solidFill>
              <a:latin typeface="Arial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D08A2188-32CA-4BDC-A514-67AFE393E82A}"/>
              </a:ext>
            </a:extLst>
          </p:cNvPr>
          <p:cNvSpPr txBox="1">
            <a:spLocks/>
          </p:cNvSpPr>
          <p:nvPr/>
        </p:nvSpPr>
        <p:spPr>
          <a:xfrm>
            <a:off x="395288" y="124542"/>
            <a:ext cx="6729412" cy="609398"/>
          </a:xfrm>
          <a:prstGeom prst="rect">
            <a:avLst/>
          </a:prstGeom>
        </p:spPr>
        <p:txBody>
          <a:bodyPr vert="horz" wrap="square" lIns="72000" tIns="0" rIns="72000" bIns="0" rtlCol="0" anchor="t" anchorCtr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/>
              <a:t>Adaptation of DWD’s new warning system to needs of flood forecasting </a:t>
            </a:r>
            <a:r>
              <a:rPr lang="en-GB" sz="2200" dirty="0"/>
              <a:t>centres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4E504EF-99BF-4F41-909C-1499D12DF09F}"/>
              </a:ext>
            </a:extLst>
          </p:cNvPr>
          <p:cNvSpPr txBox="1"/>
          <p:nvPr/>
        </p:nvSpPr>
        <p:spPr>
          <a:xfrm>
            <a:off x="395288" y="4349663"/>
            <a:ext cx="17988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Supervised by DWD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56FCC8E-0069-4764-9A63-B9ED9145D177}"/>
              </a:ext>
            </a:extLst>
          </p:cNvPr>
          <p:cNvSpPr txBox="1"/>
          <p:nvPr/>
        </p:nvSpPr>
        <p:spPr>
          <a:xfrm rot="21000000">
            <a:off x="162441" y="1278430"/>
            <a:ext cx="4370608" cy="83099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Maja </a:t>
            </a:r>
            <a:r>
              <a:rPr lang="en-US" sz="2400" b="1" dirty="0" err="1">
                <a:solidFill>
                  <a:srgbClr val="C00000"/>
                </a:solidFill>
              </a:rPr>
              <a:t>Rüth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ID 96, Session 5A</a:t>
            </a:r>
          </a:p>
        </p:txBody>
      </p:sp>
    </p:spTree>
    <p:extLst>
      <p:ext uri="{BB962C8B-B14F-4D97-AF65-F5344CB8AC3E}">
        <p14:creationId xmlns:p14="http://schemas.microsoft.com/office/powerpoint/2010/main" val="2552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28818964-3510-4C72-8562-B486F589F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48256" y="4757559"/>
            <a:ext cx="6177107" cy="281319"/>
          </a:xfrm>
        </p:spPr>
        <p:txBody>
          <a:bodyPr/>
          <a:lstStyle/>
          <a:p>
            <a:r>
              <a:rPr lang="en-US" dirty="0" err="1"/>
              <a:t>PrePEP</a:t>
            </a:r>
            <a:r>
              <a:rPr lang="en-US" dirty="0"/>
              <a:t> Conference 17. - 21. March 2025, Bonn, Germany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C9F9FA5-2AB0-4000-9978-577437B94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5363" y="4739302"/>
            <a:ext cx="523350" cy="274637"/>
          </a:xfrm>
        </p:spPr>
        <p:txBody>
          <a:bodyPr/>
          <a:lstStyle/>
          <a:p>
            <a:fld id="{6558FC84-22FA-4F5E-86B7-A7761BE44B02}" type="slidenum">
              <a:rPr lang="de-DE" smtClean="0"/>
              <a:t>11</a:t>
            </a:fld>
            <a:endParaRPr lang="de-D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5CFACB4A-00BC-4C7E-A268-B4AF3751C8FC}"/>
              </a:ext>
            </a:extLst>
          </p:cNvPr>
          <p:cNvSpPr txBox="1">
            <a:spLocks/>
          </p:cNvSpPr>
          <p:nvPr/>
        </p:nvSpPr>
        <p:spPr>
          <a:xfrm>
            <a:off x="395289" y="238938"/>
            <a:ext cx="7332866" cy="304699"/>
          </a:xfrm>
          <a:prstGeom prst="rect">
            <a:avLst/>
          </a:prstGeom>
        </p:spPr>
        <p:txBody>
          <a:bodyPr vert="horz" wrap="square" lIns="72000" tIns="0" rIns="72000" bIns="0" rtlCol="0" anchor="t" anchorCtr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/>
              <a:t>Improving communication of forecasts and warnings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264B7FE-4C98-4AAA-9169-A8138C0964FE}"/>
              </a:ext>
            </a:extLst>
          </p:cNvPr>
          <p:cNvSpPr/>
          <p:nvPr/>
        </p:nvSpPr>
        <p:spPr>
          <a:xfrm>
            <a:off x="4572000" y="877134"/>
            <a:ext cx="4236859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</a:pPr>
            <a:r>
              <a:rPr lang="en-US" sz="1600" dirty="0">
                <a:solidFill>
                  <a:srgbClr val="000000"/>
                </a:solidFill>
              </a:rPr>
              <a:t>Joint survey (June-Aug 2024) by DWD &amp; FFCs to civil protection, authorities and flood victims </a:t>
            </a:r>
          </a:p>
          <a:p>
            <a:pPr marL="352425" indent="-352425" defTabSz="9144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"/>
            </a:pPr>
            <a:r>
              <a:rPr lang="en-US" sz="1600" dirty="0">
                <a:solidFill>
                  <a:srgbClr val="000000"/>
                </a:solidFill>
              </a:rPr>
              <a:t>Analysis of product use</a:t>
            </a:r>
          </a:p>
          <a:p>
            <a:pPr marL="352425" indent="-352425" defTabSz="9144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"/>
            </a:pPr>
            <a:r>
              <a:rPr lang="en-US" sz="1600" dirty="0">
                <a:solidFill>
                  <a:srgbClr val="000000"/>
                </a:solidFill>
              </a:rPr>
              <a:t>Feedback on dealing with uncertainties</a:t>
            </a:r>
          </a:p>
          <a:p>
            <a:pPr marL="352425" indent="-352425" defTabSz="9144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"/>
            </a:pPr>
            <a:r>
              <a:rPr lang="en-US" sz="1600" dirty="0">
                <a:solidFill>
                  <a:srgbClr val="000000"/>
                </a:solidFill>
              </a:rPr>
              <a:t>Evaluation of interest in workshops and serious games</a:t>
            </a:r>
          </a:p>
          <a:p>
            <a:pPr defTabSz="9144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</a:pPr>
            <a:endParaRPr lang="en-US" sz="1600" dirty="0">
              <a:solidFill>
                <a:srgbClr val="000000"/>
              </a:solidFill>
            </a:endParaRPr>
          </a:p>
          <a:p>
            <a:pPr defTabSz="9144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</a:pPr>
            <a:r>
              <a:rPr lang="en-US" sz="1600" dirty="0">
                <a:solidFill>
                  <a:srgbClr val="000000"/>
                </a:solidFill>
              </a:rPr>
              <a:t>Development of a serious game</a:t>
            </a:r>
          </a:p>
          <a:p>
            <a:pPr marL="352425" indent="-352425" defTabSz="9144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"/>
            </a:pPr>
            <a:r>
              <a:rPr lang="en-US" sz="1600" dirty="0">
                <a:solidFill>
                  <a:srgbClr val="000000"/>
                </a:solidFill>
              </a:rPr>
              <a:t>assessing potential damage in the event of flooding and training of possible decision paths</a:t>
            </a:r>
            <a:endParaRPr lang="de-DE" sz="1600" dirty="0">
              <a:solidFill>
                <a:srgbClr val="000000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ABF3748-C5A5-4006-B463-796E85125EFD}"/>
              </a:ext>
            </a:extLst>
          </p:cNvPr>
          <p:cNvSpPr txBox="1"/>
          <p:nvPr/>
        </p:nvSpPr>
        <p:spPr>
          <a:xfrm>
            <a:off x="195029" y="1471143"/>
            <a:ext cx="4376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Question: </a:t>
            </a:r>
            <a:r>
              <a:rPr lang="en-US" sz="1200" dirty="0"/>
              <a:t>What additional knowledge would help you to cope better with extreme weather events (floods/heavy rain)?</a:t>
            </a:r>
            <a:endParaRPr lang="de-DE" sz="1200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92C7833C-7A4C-4E1A-BD7A-F49221ED14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10"/>
          <a:stretch/>
        </p:blipFill>
        <p:spPr>
          <a:xfrm>
            <a:off x="253283" y="1316849"/>
            <a:ext cx="4178607" cy="2664955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F6F86DB8-011A-466A-9C38-2611B5D37A96}"/>
              </a:ext>
            </a:extLst>
          </p:cNvPr>
          <p:cNvSpPr txBox="1"/>
          <p:nvPr/>
        </p:nvSpPr>
        <p:spPr>
          <a:xfrm rot="21000000">
            <a:off x="154802" y="1006453"/>
            <a:ext cx="5376214" cy="120032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No poster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Get in touch with </a:t>
            </a:r>
            <a:r>
              <a:rPr lang="en-US" sz="2400" b="1" dirty="0">
                <a:solidFill>
                  <a:srgbClr val="C00000"/>
                </a:solidFill>
                <a:hlinkClick r:id="rId4"/>
              </a:rPr>
              <a:t>stefan.wolff@dwd.de</a:t>
            </a:r>
            <a:r>
              <a:rPr lang="en-US" sz="2400" b="1" dirty="0">
                <a:solidFill>
                  <a:srgbClr val="C00000"/>
                </a:solidFill>
              </a:rPr>
              <a:t> or the team </a:t>
            </a:r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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0258D4F-2CF0-4933-842A-784046ACBE56}"/>
              </a:ext>
            </a:extLst>
          </p:cNvPr>
          <p:cNvSpPr txBox="1"/>
          <p:nvPr/>
        </p:nvSpPr>
        <p:spPr>
          <a:xfrm>
            <a:off x="395288" y="4349663"/>
            <a:ext cx="3908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Supervised by FFC Rhineland-Palatinate DWD</a:t>
            </a:r>
          </a:p>
        </p:txBody>
      </p:sp>
    </p:spTree>
    <p:extLst>
      <p:ext uri="{BB962C8B-B14F-4D97-AF65-F5344CB8AC3E}">
        <p14:creationId xmlns:p14="http://schemas.microsoft.com/office/powerpoint/2010/main" val="311686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63F9CEC-B817-4129-AAB2-E377F9A73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PrePEP Conference 17. - 21. March 2025, Bonn, Germany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318E699-54AD-4B15-B3F5-D89F55248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572AE0F-1296-409A-8645-6BFBBC16E6EE}"/>
              </a:ext>
            </a:extLst>
          </p:cNvPr>
          <p:cNvSpPr txBox="1">
            <a:spLocks/>
          </p:cNvSpPr>
          <p:nvPr/>
        </p:nvSpPr>
        <p:spPr>
          <a:xfrm>
            <a:off x="395289" y="238938"/>
            <a:ext cx="6729412" cy="332399"/>
          </a:xfrm>
          <a:prstGeom prst="rect">
            <a:avLst/>
          </a:prstGeom>
        </p:spPr>
        <p:txBody>
          <a:bodyPr vert="horz" wrap="square" lIns="72000" tIns="0" rIns="72000" bIns="0" rtlCol="0" anchor="t" anchorCtr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Fostering the collaboration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8164CCEC-E5AB-46EA-A47A-6A50DFE947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3" t="30502"/>
          <a:stretch/>
        </p:blipFill>
        <p:spPr>
          <a:xfrm>
            <a:off x="315912" y="1226368"/>
            <a:ext cx="4136475" cy="2399706"/>
          </a:xfrm>
          <a:prstGeom prst="rect">
            <a:avLst/>
          </a:prstGeom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2682D829-6373-4E53-BB8D-25E5609DB103}"/>
              </a:ext>
            </a:extLst>
          </p:cNvPr>
          <p:cNvSpPr txBox="1">
            <a:spLocks/>
          </p:cNvSpPr>
          <p:nvPr/>
        </p:nvSpPr>
        <p:spPr>
          <a:xfrm>
            <a:off x="4572000" y="1378768"/>
            <a:ext cx="4256088" cy="2510294"/>
          </a:xfrm>
          <a:prstGeom prst="rect">
            <a:avLst/>
          </a:prstGeom>
          <a:noFill/>
        </p:spPr>
        <p:txBody>
          <a:bodyPr vert="horz" wrap="square" lIns="72000" tIns="36000" rIns="72000" bIns="36000" numCol="1" rtlCol="0">
            <a:spAutoFit/>
          </a:bodyPr>
          <a:lstStyle>
            <a:lvl1pPr marL="352425" marR="0" indent="-352425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"/>
              <a:tabLst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92150" marR="0" indent="-2603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Projects jointly supervised by the DWD and the three participating flood forecasting centres </a:t>
            </a:r>
          </a:p>
          <a:p>
            <a:r>
              <a:rPr lang="en-AU" dirty="0"/>
              <a:t>Involvement of all German flood forecasting authorities through already existing working groups</a:t>
            </a:r>
          </a:p>
          <a:p>
            <a:r>
              <a:rPr lang="en-AU" dirty="0"/>
              <a:t>Annual Co-Design workshops to jointly work on goals of the project</a:t>
            </a:r>
          </a:p>
        </p:txBody>
      </p:sp>
    </p:spTree>
    <p:extLst>
      <p:ext uri="{BB962C8B-B14F-4D97-AF65-F5344CB8AC3E}">
        <p14:creationId xmlns:p14="http://schemas.microsoft.com/office/powerpoint/2010/main" val="1909663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5B8AC9D-07C3-4CEC-B0E4-A32894C54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PrePEP Conference 17. - 21. March 2025, Bonn, Germany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6BF6F25-DB8E-465B-A7D5-191C03F3A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pPr/>
              <a:t>13</a:t>
            </a:fld>
            <a:endParaRPr lang="de-DE" dirty="0"/>
          </a:p>
        </p:txBody>
      </p:sp>
      <p:grpSp>
        <p:nvGrpSpPr>
          <p:cNvPr id="94" name="Gruppieren 93">
            <a:extLst>
              <a:ext uri="{FF2B5EF4-FFF2-40B4-BE49-F238E27FC236}">
                <a16:creationId xmlns:a16="http://schemas.microsoft.com/office/drawing/2014/main" id="{43BA857E-57E1-4890-985D-070C4DF9A4A3}"/>
              </a:ext>
            </a:extLst>
          </p:cNvPr>
          <p:cNvGrpSpPr/>
          <p:nvPr/>
        </p:nvGrpSpPr>
        <p:grpSpPr>
          <a:xfrm>
            <a:off x="145084" y="1135766"/>
            <a:ext cx="8853832" cy="2693407"/>
            <a:chOff x="15778936" y="36077707"/>
            <a:chExt cx="12634164" cy="3423065"/>
          </a:xfrm>
        </p:grpSpPr>
        <p:grpSp>
          <p:nvGrpSpPr>
            <p:cNvPr id="69" name="Gruppieren 68">
              <a:extLst>
                <a:ext uri="{FF2B5EF4-FFF2-40B4-BE49-F238E27FC236}">
                  <a16:creationId xmlns:a16="http://schemas.microsoft.com/office/drawing/2014/main" id="{BCF6B143-0B3B-4243-9933-D3E564566CCC}"/>
                </a:ext>
              </a:extLst>
            </p:cNvPr>
            <p:cNvGrpSpPr/>
            <p:nvPr/>
          </p:nvGrpSpPr>
          <p:grpSpPr>
            <a:xfrm>
              <a:off x="24309918" y="36077708"/>
              <a:ext cx="4103182" cy="3378796"/>
              <a:chOff x="8035885" y="1906808"/>
              <a:chExt cx="4293447" cy="3378796"/>
            </a:xfrm>
          </p:grpSpPr>
          <p:sp>
            <p:nvSpPr>
              <p:cNvPr id="70" name="Rechteck 69">
                <a:extLst>
                  <a:ext uri="{FF2B5EF4-FFF2-40B4-BE49-F238E27FC236}">
                    <a16:creationId xmlns:a16="http://schemas.microsoft.com/office/drawing/2014/main" id="{0E09423D-A16D-4C8A-A22E-3824FBAA432D}"/>
                  </a:ext>
                </a:extLst>
              </p:cNvPr>
              <p:cNvSpPr/>
              <p:nvPr/>
            </p:nvSpPr>
            <p:spPr>
              <a:xfrm>
                <a:off x="8035885" y="1906808"/>
                <a:ext cx="4293447" cy="3378796"/>
              </a:xfrm>
              <a:prstGeom prst="rect">
                <a:avLst/>
              </a:prstGeom>
              <a:solidFill>
                <a:srgbClr val="96B9DC">
                  <a:lumMod val="20000"/>
                  <a:lumOff val="8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4175125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71" name="Grafik 70">
                <a:extLst>
                  <a:ext uri="{FF2B5EF4-FFF2-40B4-BE49-F238E27FC236}">
                    <a16:creationId xmlns:a16="http://schemas.microsoft.com/office/drawing/2014/main" id="{5AEB5D69-3F44-4963-9326-3387C25497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57718" y="3410727"/>
                <a:ext cx="1550776" cy="1772315"/>
              </a:xfrm>
              <a:prstGeom prst="rect">
                <a:avLst/>
              </a:prstGeom>
            </p:spPr>
          </p:pic>
          <p:pic>
            <p:nvPicPr>
              <p:cNvPr id="73" name="Grafik 72">
                <a:extLst>
                  <a:ext uri="{FF2B5EF4-FFF2-40B4-BE49-F238E27FC236}">
                    <a16:creationId xmlns:a16="http://schemas.microsoft.com/office/drawing/2014/main" id="{7A199902-8F7C-47D5-AF15-4A661B6BFD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0246102" y="3413383"/>
                <a:ext cx="1869263" cy="1772315"/>
              </a:xfrm>
              <a:prstGeom prst="rect">
                <a:avLst/>
              </a:prstGeom>
            </p:spPr>
          </p:pic>
          <p:sp>
            <p:nvSpPr>
              <p:cNvPr id="74" name="Textfeld 73">
                <a:extLst>
                  <a:ext uri="{FF2B5EF4-FFF2-40B4-BE49-F238E27FC236}">
                    <a16:creationId xmlns:a16="http://schemas.microsoft.com/office/drawing/2014/main" id="{B974FF7A-95D2-45D0-889D-88E50D63A6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9777" y="2676622"/>
                <a:ext cx="4179555" cy="70114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4175125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400" b="0" i="0" u="none" strike="noStrike" kern="0" cap="none" spc="0" normalizeH="0" baseline="0" dirty="0">
                    <a:ln>
                      <a:noFill/>
                    </a:ln>
                    <a:solidFill>
                      <a:srgbClr val="2D4B9B"/>
                    </a:solidFill>
                    <a:effectLst/>
                    <a:uLnTx/>
                    <a:uFillTx/>
                  </a:rPr>
                  <a:t>Seamless Precipitation Forecasts from 0-12</a:t>
                </a:r>
              </a:p>
            </p:txBody>
          </p:sp>
          <p:pic>
            <p:nvPicPr>
              <p:cNvPr id="75" name="Grafik 74">
                <a:extLst>
                  <a:ext uri="{FF2B5EF4-FFF2-40B4-BE49-F238E27FC236}">
                    <a16:creationId xmlns:a16="http://schemas.microsoft.com/office/drawing/2014/main" id="{9C4D41B0-C9B2-46A0-AFDB-E71E6AE6E9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50829" y="2075330"/>
                <a:ext cx="2102798" cy="503902"/>
              </a:xfrm>
              <a:prstGeom prst="rect">
                <a:avLst/>
              </a:prstGeom>
            </p:spPr>
          </p:pic>
        </p:grpSp>
        <p:sp>
          <p:nvSpPr>
            <p:cNvPr id="76" name="Rechteck 75">
              <a:extLst>
                <a:ext uri="{FF2B5EF4-FFF2-40B4-BE49-F238E27FC236}">
                  <a16:creationId xmlns:a16="http://schemas.microsoft.com/office/drawing/2014/main" id="{769C4A3D-ABC6-4044-B216-E13D4FA28D95}"/>
                </a:ext>
              </a:extLst>
            </p:cNvPr>
            <p:cNvSpPr/>
            <p:nvPr/>
          </p:nvSpPr>
          <p:spPr>
            <a:xfrm>
              <a:off x="15778936" y="36077707"/>
              <a:ext cx="3960501" cy="3366227"/>
            </a:xfrm>
            <a:prstGeom prst="rect">
              <a:avLst/>
            </a:prstGeom>
            <a:solidFill>
              <a:srgbClr val="96B9DC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417512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77" name="Grafik 76">
              <a:extLst>
                <a:ext uri="{FF2B5EF4-FFF2-40B4-BE49-F238E27FC236}">
                  <a16:creationId xmlns:a16="http://schemas.microsoft.com/office/drawing/2014/main" id="{AC7D6772-CC7E-45B8-BC75-42AB264768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114049" y="36378195"/>
              <a:ext cx="1235170" cy="1062104"/>
            </a:xfrm>
            <a:prstGeom prst="rect">
              <a:avLst/>
            </a:prstGeom>
          </p:spPr>
        </p:pic>
        <p:sp>
          <p:nvSpPr>
            <p:cNvPr id="78" name="Textfeld 77">
              <a:extLst>
                <a:ext uri="{FF2B5EF4-FFF2-40B4-BE49-F238E27FC236}">
                  <a16:creationId xmlns:a16="http://schemas.microsoft.com/office/drawing/2014/main" id="{E97E0AD6-53BA-49DE-9B5F-252DECDD49E1}"/>
                </a:ext>
              </a:extLst>
            </p:cNvPr>
            <p:cNvSpPr txBox="1"/>
            <p:nvPr/>
          </p:nvSpPr>
          <p:spPr>
            <a:xfrm>
              <a:off x="17238639" y="36242666"/>
              <a:ext cx="2127485" cy="27699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>
                <a:defRPr sz="2000" b="1">
                  <a:solidFill>
                    <a:schemeClr val="tx2"/>
                  </a:solidFill>
                </a:defRPr>
              </a:lvl1pPr>
            </a:lstStyle>
            <a:p>
              <a:pPr marL="0" marR="0" lvl="0" indent="0" algn="ctr" defTabSz="88416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D4B9B"/>
                  </a:solidFill>
                  <a:effectLst/>
                  <a:uLnTx/>
                  <a:uFillTx/>
                </a:rPr>
                <a:t>ICON-Development</a:t>
              </a:r>
            </a:p>
          </p:txBody>
        </p:sp>
        <p:sp>
          <p:nvSpPr>
            <p:cNvPr id="79" name="Textfeld 78">
              <a:extLst>
                <a:ext uri="{FF2B5EF4-FFF2-40B4-BE49-F238E27FC236}">
                  <a16:creationId xmlns:a16="http://schemas.microsoft.com/office/drawing/2014/main" id="{C253EB8A-1EA5-4C3C-BB70-C8B3AEFE726B}"/>
                </a:ext>
              </a:extLst>
            </p:cNvPr>
            <p:cNvSpPr txBox="1"/>
            <p:nvPr/>
          </p:nvSpPr>
          <p:spPr>
            <a:xfrm>
              <a:off x="19886728" y="39041481"/>
              <a:ext cx="4279994" cy="427245"/>
            </a:xfrm>
            <a:prstGeom prst="rect">
              <a:avLst/>
            </a:prstGeom>
            <a:solidFill>
              <a:srgbClr val="D2E1F5"/>
            </a:solidFill>
            <a:ln>
              <a:noFill/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417512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400" b="0" i="0" u="none" strike="noStrike" kern="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Data, Procedures, Products</a:t>
              </a:r>
            </a:p>
          </p:txBody>
        </p:sp>
        <p:sp>
          <p:nvSpPr>
            <p:cNvPr id="80" name="Textfeld 79">
              <a:extLst>
                <a:ext uri="{FF2B5EF4-FFF2-40B4-BE49-F238E27FC236}">
                  <a16:creationId xmlns:a16="http://schemas.microsoft.com/office/drawing/2014/main" id="{2B89649F-AA8E-412C-B63C-4DE4A5372175}"/>
                </a:ext>
              </a:extLst>
            </p:cNvPr>
            <p:cNvSpPr txBox="1"/>
            <p:nvPr/>
          </p:nvSpPr>
          <p:spPr>
            <a:xfrm>
              <a:off x="19956824" y="36950552"/>
              <a:ext cx="4139803" cy="1835712"/>
            </a:xfrm>
            <a:prstGeom prst="roundRect">
              <a:avLst/>
            </a:prstGeom>
            <a:solidFill>
              <a:srgbClr val="96B9DC"/>
            </a:solidFill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17512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D4B9B"/>
                  </a:solidFill>
                  <a:effectLst/>
                  <a:uLnTx/>
                  <a:uFillTx/>
                </a:rPr>
                <a:t>Co-Design</a:t>
              </a:r>
            </a:p>
            <a:p>
              <a:pPr marL="0" marR="0" lvl="0" indent="0" algn="ctr" defTabSz="417512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D4B9B"/>
                  </a:solidFill>
                  <a:effectLst/>
                  <a:uLnTx/>
                  <a:uFillTx/>
                </a:rPr>
                <a:t>Project</a:t>
              </a:r>
            </a:p>
            <a:p>
              <a:pPr marL="0" marR="0" lvl="0" indent="0" algn="ctr" defTabSz="4175125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2D4B9B"/>
                  </a:solidFill>
                  <a:effectLst/>
                  <a:uLnTx/>
                  <a:uFillTx/>
                </a:rPr>
                <a:t>Development, test</a:t>
              </a:r>
              <a:r>
                <a:rPr lang="en-AU" sz="1600" kern="0" dirty="0">
                  <a:solidFill>
                    <a:srgbClr val="2D4B9B"/>
                  </a:solidFill>
                </a:rPr>
                <a:t> and e</a:t>
              </a:r>
              <a:r>
                <a:rPr kumimoji="0" lang="en-AU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2D4B9B"/>
                  </a:solidFill>
                  <a:effectLst/>
                  <a:uLnTx/>
                  <a:uFillTx/>
                </a:rPr>
                <a:t>valuation of applications in flood forecasting</a:t>
              </a:r>
            </a:p>
          </p:txBody>
        </p:sp>
        <p:sp>
          <p:nvSpPr>
            <p:cNvPr id="81" name="Textfeld 80">
              <a:extLst>
                <a:ext uri="{FF2B5EF4-FFF2-40B4-BE49-F238E27FC236}">
                  <a16:creationId xmlns:a16="http://schemas.microsoft.com/office/drawing/2014/main" id="{396974CD-5FE5-4360-8994-E36BD3861E28}"/>
                </a:ext>
              </a:extLst>
            </p:cNvPr>
            <p:cNvSpPr txBox="1"/>
            <p:nvPr/>
          </p:nvSpPr>
          <p:spPr>
            <a:xfrm>
              <a:off x="15950771" y="37786673"/>
              <a:ext cx="3646013" cy="27699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>
                <a:defRPr sz="2000" b="1">
                  <a:solidFill>
                    <a:schemeClr val="tx2"/>
                  </a:solidFill>
                </a:defRPr>
              </a:lvl1pPr>
            </a:lstStyle>
            <a:p>
              <a:pPr marL="0" marR="0" lvl="0" indent="0" defTabSz="88416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AU" sz="1400" b="0" kern="0" dirty="0">
                  <a:solidFill>
                    <a:srgbClr val="2D4B9B"/>
                  </a:solidFill>
                </a:rPr>
                <a:t>Development of Procedures and Products</a:t>
              </a:r>
              <a:endParaRPr kumimoji="0" lang="en-AU" sz="1400" b="0" i="0" u="none" strike="noStrike" kern="0" cap="none" spc="0" normalizeH="0" baseline="0" dirty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</a:endParaRPr>
            </a:p>
          </p:txBody>
        </p:sp>
        <p:pic>
          <p:nvPicPr>
            <p:cNvPr id="82" name="Grafik 81">
              <a:extLst>
                <a:ext uri="{FF2B5EF4-FFF2-40B4-BE49-F238E27FC236}">
                  <a16:creationId xmlns:a16="http://schemas.microsoft.com/office/drawing/2014/main" id="{23727DC0-B905-449E-B0BD-D39C40EFFB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7767225" y="38674507"/>
              <a:ext cx="1984398" cy="826265"/>
            </a:xfrm>
            <a:prstGeom prst="rect">
              <a:avLst/>
            </a:prstGeom>
          </p:spPr>
        </p:pic>
        <p:sp>
          <p:nvSpPr>
            <p:cNvPr id="84" name="Rechteck 83">
              <a:extLst>
                <a:ext uri="{FF2B5EF4-FFF2-40B4-BE49-F238E27FC236}">
                  <a16:creationId xmlns:a16="http://schemas.microsoft.com/office/drawing/2014/main" id="{9F9CA7D4-2FEF-43B0-B5E6-EBB5B185E50D}"/>
                </a:ext>
              </a:extLst>
            </p:cNvPr>
            <p:cNvSpPr/>
            <p:nvPr/>
          </p:nvSpPr>
          <p:spPr>
            <a:xfrm>
              <a:off x="16044102" y="38602968"/>
              <a:ext cx="2038538" cy="46166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0" marR="0" lvl="0" indent="0" defTabSz="88416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400" b="0" i="0" u="none" strike="noStrike" kern="0" cap="none" spc="0" normalizeH="0" baseline="0" dirty="0">
                  <a:ln>
                    <a:noFill/>
                  </a:ln>
                  <a:solidFill>
                    <a:srgbClr val="2D4B9B"/>
                  </a:solidFill>
                  <a:effectLst/>
                  <a:uLnTx/>
                  <a:uFillTx/>
                </a:rPr>
                <a:t>Development of warni</a:t>
              </a:r>
              <a:r>
                <a:rPr lang="en-AU" sz="1400" kern="0" dirty="0">
                  <a:solidFill>
                    <a:srgbClr val="2D4B9B"/>
                  </a:solidFill>
                </a:rPr>
                <a:t>ng </a:t>
              </a:r>
              <a:r>
                <a:rPr kumimoji="0" lang="en-AU" sz="1400" b="0" i="0" u="none" strike="noStrike" kern="0" cap="none" spc="0" normalizeH="0" baseline="0" dirty="0">
                  <a:ln>
                    <a:noFill/>
                  </a:ln>
                  <a:solidFill>
                    <a:srgbClr val="2D4B9B"/>
                  </a:solidFill>
                  <a:effectLst/>
                  <a:uLnTx/>
                  <a:uFillTx/>
                </a:rPr>
                <a:t>portal</a:t>
              </a:r>
            </a:p>
          </p:txBody>
        </p:sp>
        <p:sp>
          <p:nvSpPr>
            <p:cNvPr id="85" name="Pfeil: nach unten 84">
              <a:extLst>
                <a:ext uri="{FF2B5EF4-FFF2-40B4-BE49-F238E27FC236}">
                  <a16:creationId xmlns:a16="http://schemas.microsoft.com/office/drawing/2014/main" id="{10296CEB-D715-4E3A-807B-24F225B81D13}"/>
                </a:ext>
              </a:extLst>
            </p:cNvPr>
            <p:cNvSpPr/>
            <p:nvPr/>
          </p:nvSpPr>
          <p:spPr>
            <a:xfrm>
              <a:off x="21895130" y="36629253"/>
              <a:ext cx="263191" cy="341293"/>
            </a:xfrm>
            <a:prstGeom prst="downArrow">
              <a:avLst/>
            </a:prstGeom>
            <a:solidFill>
              <a:srgbClr val="D2E1F5"/>
            </a:solidFill>
            <a:ln>
              <a:noFill/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417512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Pfeil: nach unten 85">
              <a:extLst>
                <a:ext uri="{FF2B5EF4-FFF2-40B4-BE49-F238E27FC236}">
                  <a16:creationId xmlns:a16="http://schemas.microsoft.com/office/drawing/2014/main" id="{D372EF4F-A365-4336-AB4C-DC230055C607}"/>
                </a:ext>
              </a:extLst>
            </p:cNvPr>
            <p:cNvSpPr/>
            <p:nvPr/>
          </p:nvSpPr>
          <p:spPr>
            <a:xfrm rot="10800000">
              <a:off x="21895130" y="38786264"/>
              <a:ext cx="263191" cy="341293"/>
            </a:xfrm>
            <a:prstGeom prst="downArrow">
              <a:avLst/>
            </a:prstGeom>
            <a:solidFill>
              <a:srgbClr val="D2E1F5"/>
            </a:solidFill>
            <a:ln>
              <a:noFill/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417512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Textfeld 86">
              <a:extLst>
                <a:ext uri="{FF2B5EF4-FFF2-40B4-BE49-F238E27FC236}">
                  <a16:creationId xmlns:a16="http://schemas.microsoft.com/office/drawing/2014/main" id="{D5761002-3504-4BE0-AFFD-0EEC2EA40263}"/>
                </a:ext>
              </a:extLst>
            </p:cNvPr>
            <p:cNvSpPr txBox="1"/>
            <p:nvPr/>
          </p:nvSpPr>
          <p:spPr>
            <a:xfrm>
              <a:off x="19884681" y="36077781"/>
              <a:ext cx="4284088" cy="646891"/>
            </a:xfrm>
            <a:prstGeom prst="rect">
              <a:avLst/>
            </a:prstGeom>
            <a:solidFill>
              <a:srgbClr val="D2E1F5"/>
            </a:solidFill>
            <a:ln>
              <a:noFill/>
            </a:ln>
          </p:spPr>
          <p:txBody>
            <a:bodyPr wrap="square" rtlCol="0">
              <a:noAutofit/>
            </a:bodyPr>
            <a:lstStyle>
              <a:defPPr>
                <a:defRPr lang="en-US"/>
              </a:defPPr>
              <a:lvl1pPr marR="0" lvl="0" indent="0" algn="ctr" defTabSz="417512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defRPr>
              </a:lvl1pPr>
            </a:lstStyle>
            <a:p>
              <a:r>
                <a:rPr lang="en-AU" sz="1400" dirty="0"/>
                <a:t>Identification of requirements and potential for improvements</a:t>
              </a:r>
            </a:p>
          </p:txBody>
        </p:sp>
        <p:sp>
          <p:nvSpPr>
            <p:cNvPr id="88" name="Pfeil: nach unten 87">
              <a:extLst>
                <a:ext uri="{FF2B5EF4-FFF2-40B4-BE49-F238E27FC236}">
                  <a16:creationId xmlns:a16="http://schemas.microsoft.com/office/drawing/2014/main" id="{D670C69C-751F-46AA-AC48-DE04803E8F44}"/>
                </a:ext>
              </a:extLst>
            </p:cNvPr>
            <p:cNvSpPr/>
            <p:nvPr/>
          </p:nvSpPr>
          <p:spPr>
            <a:xfrm rot="16200000">
              <a:off x="19714438" y="36198778"/>
              <a:ext cx="263191" cy="465892"/>
            </a:xfrm>
            <a:prstGeom prst="downArrow">
              <a:avLst/>
            </a:prstGeom>
            <a:solidFill>
              <a:srgbClr val="96B9DC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417512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Pfeil: nach unten 88">
              <a:extLst>
                <a:ext uri="{FF2B5EF4-FFF2-40B4-BE49-F238E27FC236}">
                  <a16:creationId xmlns:a16="http://schemas.microsoft.com/office/drawing/2014/main" id="{D45147DA-F521-4A46-9428-E0DC40DD6699}"/>
                </a:ext>
              </a:extLst>
            </p:cNvPr>
            <p:cNvSpPr/>
            <p:nvPr/>
          </p:nvSpPr>
          <p:spPr>
            <a:xfrm rot="5400000">
              <a:off x="24079531" y="36197920"/>
              <a:ext cx="263191" cy="465892"/>
            </a:xfrm>
            <a:prstGeom prst="downArrow">
              <a:avLst/>
            </a:prstGeom>
            <a:solidFill>
              <a:srgbClr val="96B9DC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417512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Pfeil: nach unten 89">
              <a:extLst>
                <a:ext uri="{FF2B5EF4-FFF2-40B4-BE49-F238E27FC236}">
                  <a16:creationId xmlns:a16="http://schemas.microsoft.com/office/drawing/2014/main" id="{3D2DA8E6-5F96-4239-B4A1-89C2FB10BE36}"/>
                </a:ext>
              </a:extLst>
            </p:cNvPr>
            <p:cNvSpPr/>
            <p:nvPr/>
          </p:nvSpPr>
          <p:spPr>
            <a:xfrm rot="16200000">
              <a:off x="19698665" y="39024758"/>
              <a:ext cx="263191" cy="465892"/>
            </a:xfrm>
            <a:prstGeom prst="downArrow">
              <a:avLst/>
            </a:prstGeom>
            <a:solidFill>
              <a:srgbClr val="96B9DC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417512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" name="Pfeil: nach unten 90">
              <a:extLst>
                <a:ext uri="{FF2B5EF4-FFF2-40B4-BE49-F238E27FC236}">
                  <a16:creationId xmlns:a16="http://schemas.microsoft.com/office/drawing/2014/main" id="{9AA7FB25-8EC0-4F4F-9C00-430E50F7AF2D}"/>
                </a:ext>
              </a:extLst>
            </p:cNvPr>
            <p:cNvSpPr/>
            <p:nvPr/>
          </p:nvSpPr>
          <p:spPr>
            <a:xfrm rot="5400000">
              <a:off x="24063758" y="39023900"/>
              <a:ext cx="263191" cy="465892"/>
            </a:xfrm>
            <a:prstGeom prst="downArrow">
              <a:avLst/>
            </a:prstGeom>
            <a:solidFill>
              <a:srgbClr val="96B9DC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417512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" name="Pfeil: nach unten 91">
              <a:extLst>
                <a:ext uri="{FF2B5EF4-FFF2-40B4-BE49-F238E27FC236}">
                  <a16:creationId xmlns:a16="http://schemas.microsoft.com/office/drawing/2014/main" id="{B8547596-A671-4604-A380-F8FD0A3FA6B7}"/>
                </a:ext>
              </a:extLst>
            </p:cNvPr>
            <p:cNvSpPr/>
            <p:nvPr/>
          </p:nvSpPr>
          <p:spPr>
            <a:xfrm rot="5400000" flipH="1">
              <a:off x="19714437" y="37667449"/>
              <a:ext cx="263191" cy="465892"/>
            </a:xfrm>
            <a:prstGeom prst="downArrow">
              <a:avLst/>
            </a:prstGeom>
            <a:solidFill>
              <a:srgbClr val="96B9D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417512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Pfeil: nach unten 92">
              <a:extLst>
                <a:ext uri="{FF2B5EF4-FFF2-40B4-BE49-F238E27FC236}">
                  <a16:creationId xmlns:a16="http://schemas.microsoft.com/office/drawing/2014/main" id="{0CEF3E3C-A0BB-47D9-9622-294A35AFD797}"/>
                </a:ext>
              </a:extLst>
            </p:cNvPr>
            <p:cNvSpPr/>
            <p:nvPr/>
          </p:nvSpPr>
          <p:spPr>
            <a:xfrm rot="16200000" flipH="1">
              <a:off x="24079530" y="37666591"/>
              <a:ext cx="263191" cy="465892"/>
            </a:xfrm>
            <a:prstGeom prst="downArrow">
              <a:avLst/>
            </a:prstGeom>
            <a:solidFill>
              <a:srgbClr val="96B9D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417512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5" name="Titel 1">
            <a:extLst>
              <a:ext uri="{FF2B5EF4-FFF2-40B4-BE49-F238E27FC236}">
                <a16:creationId xmlns:a16="http://schemas.microsoft.com/office/drawing/2014/main" id="{22EE8E75-6760-4DD4-832C-77EDD0CD8C5D}"/>
              </a:ext>
            </a:extLst>
          </p:cNvPr>
          <p:cNvSpPr txBox="1">
            <a:spLocks/>
          </p:cNvSpPr>
          <p:nvPr/>
        </p:nvSpPr>
        <p:spPr>
          <a:xfrm>
            <a:off x="380989" y="227693"/>
            <a:ext cx="5381635" cy="332399"/>
          </a:xfrm>
          <a:prstGeom prst="rect">
            <a:avLst/>
          </a:prstGeom>
        </p:spPr>
        <p:txBody>
          <a:bodyPr vert="horz" wrap="square" lIns="72000" tIns="0" rIns="72000" bIns="0" rtlCol="0" anchor="t" anchorCtr="0">
            <a:spAutoFit/>
          </a:bodyPr>
          <a:lstStyle>
            <a:defPPr>
              <a:defRPr lang="en-US"/>
            </a:defPPr>
            <a:lvl1pPr defTabSz="914377">
              <a:lnSpc>
                <a:spcPct val="90000"/>
              </a:lnSpc>
              <a:spcBef>
                <a:spcPct val="0"/>
              </a:spcBef>
              <a:buNone/>
              <a:defRPr sz="24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Link to other activities </a:t>
            </a:r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1CF0EF93-790A-45AF-955B-BF37F4F1E2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341" y="1831545"/>
            <a:ext cx="1445342" cy="60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68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28818964-3510-4C72-8562-B486F589F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48256" y="4757559"/>
            <a:ext cx="6177107" cy="281319"/>
          </a:xfrm>
        </p:spPr>
        <p:txBody>
          <a:bodyPr/>
          <a:lstStyle/>
          <a:p>
            <a:r>
              <a:rPr lang="en-US"/>
              <a:t>PrePEP Conference 17. - 21. March 2025, Bonn, Germany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C9F9FA5-2AB0-4000-9978-577437B94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5363" y="4739302"/>
            <a:ext cx="523350" cy="274637"/>
          </a:xfrm>
        </p:spPr>
        <p:txBody>
          <a:bodyPr/>
          <a:lstStyle/>
          <a:p>
            <a:fld id="{6558FC84-22FA-4F5E-86B7-A7761BE44B02}" type="slidenum">
              <a:rPr lang="de-DE" smtClean="0"/>
              <a:t>14</a:t>
            </a:fld>
            <a:endParaRPr lang="de-DE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E22B0924-E76D-42F2-BCDF-E5EC13076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982" y="1226368"/>
            <a:ext cx="8230706" cy="2288694"/>
          </a:xfrm>
          <a:noFill/>
        </p:spPr>
        <p:txBody>
          <a:bodyPr wrap="square" numCol="1">
            <a:spAutoFit/>
          </a:bodyPr>
          <a:lstStyle/>
          <a:p>
            <a:r>
              <a:rPr lang="en-GB" sz="2000" noProof="0" dirty="0">
                <a:solidFill>
                  <a:schemeClr val="accent1"/>
                </a:solidFill>
              </a:rPr>
              <a:t>Flood forecasting in Germany faces several different challenges concerning hydro-meteorological and communication aspects</a:t>
            </a:r>
          </a:p>
          <a:p>
            <a:r>
              <a:rPr lang="en-GB" sz="2000" noProof="0" dirty="0">
                <a:solidFill>
                  <a:schemeClr val="accent1"/>
                </a:solidFill>
              </a:rPr>
              <a:t>Improvement is most effective and promising in a co-design format</a:t>
            </a:r>
          </a:p>
          <a:p>
            <a:r>
              <a:rPr lang="en-GB" sz="2000" noProof="0" dirty="0">
                <a:solidFill>
                  <a:schemeClr val="accent1"/>
                </a:solidFill>
              </a:rPr>
              <a:t>There are many different aspects along the forecasting chain and a lot of action is underway and encouraging</a:t>
            </a:r>
          </a:p>
          <a:p>
            <a:r>
              <a:rPr lang="en-GB" sz="2000" dirty="0">
                <a:solidFill>
                  <a:schemeClr val="accent1"/>
                </a:solidFill>
              </a:rPr>
              <a:t>Feedback and advice based on experiences is very welcome</a:t>
            </a:r>
            <a:endParaRPr lang="en-GB" sz="2000" noProof="0" dirty="0">
              <a:solidFill>
                <a:schemeClr val="accent1"/>
              </a:solidFill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5CFACB4A-00BC-4C7E-A268-B4AF3751C8FC}"/>
              </a:ext>
            </a:extLst>
          </p:cNvPr>
          <p:cNvSpPr txBox="1">
            <a:spLocks/>
          </p:cNvSpPr>
          <p:nvPr/>
        </p:nvSpPr>
        <p:spPr>
          <a:xfrm>
            <a:off x="395289" y="238938"/>
            <a:ext cx="6729412" cy="332399"/>
          </a:xfrm>
          <a:prstGeom prst="rect">
            <a:avLst/>
          </a:prstGeom>
        </p:spPr>
        <p:txBody>
          <a:bodyPr vert="horz" wrap="square" lIns="72000" tIns="0" rIns="72000" bIns="0" rtlCol="0" anchor="t" anchorCtr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568450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28818964-3510-4C72-8562-B486F589F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48256" y="4757559"/>
            <a:ext cx="6177107" cy="281319"/>
          </a:xfrm>
        </p:spPr>
        <p:txBody>
          <a:bodyPr/>
          <a:lstStyle/>
          <a:p>
            <a:r>
              <a:rPr lang="en-US"/>
              <a:t>PrePEP Conference 17. - 21. March 2025, Bonn, Germany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C9F9FA5-2AB0-4000-9978-577437B94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5363" y="4739302"/>
            <a:ext cx="523350" cy="274637"/>
          </a:xfrm>
        </p:spPr>
        <p:txBody>
          <a:bodyPr/>
          <a:lstStyle/>
          <a:p>
            <a:fld id="{6558FC84-22FA-4F5E-86B7-A7761BE44B02}" type="slidenum">
              <a:rPr lang="de-DE" smtClean="0"/>
              <a:t>2</a:t>
            </a:fld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3489499-CB43-4C60-B911-3B4A4114119B}"/>
              </a:ext>
            </a:extLst>
          </p:cNvPr>
          <p:cNvSpPr txBox="1"/>
          <p:nvPr/>
        </p:nvSpPr>
        <p:spPr>
          <a:xfrm>
            <a:off x="5654885" y="1629007"/>
            <a:ext cx="3541407" cy="179159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0000" tIns="180000" rIns="180000" bIns="180000" numCol="1" rtlCol="0">
            <a:spAutoFit/>
          </a:bodyPr>
          <a:lstStyle>
            <a:lvl1pPr marL="352425" marR="0" indent="-352425" defTabSz="914400" eaLnBrk="0" fontAlgn="base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"/>
              <a:tabLst/>
              <a:defRPr sz="2000" baseline="0">
                <a:solidFill>
                  <a:schemeClr val="accent1"/>
                </a:solidFill>
              </a:defRPr>
            </a:lvl1pPr>
            <a:lvl2pPr marL="692150" marR="0" indent="-260350" defTabSz="914400" eaLnBrk="0" fontAlgn="base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>
                <a:solidFill>
                  <a:srgbClr val="000000"/>
                </a:solidFill>
              </a:defRPr>
            </a:lvl2pPr>
            <a:lvl3pPr marL="1143000" marR="0" indent="-228600" defTabSz="914400" eaLnBrk="0" fontAlgn="base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>
                <a:solidFill>
                  <a:srgbClr val="000000"/>
                </a:solidFill>
              </a:defRPr>
            </a:lvl3pPr>
            <a:lvl4pPr marL="1600200" marR="0" indent="-228600" defTabSz="914400" eaLnBrk="0" fontAlgn="base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>
                <a:solidFill>
                  <a:srgbClr val="000000"/>
                </a:solidFill>
              </a:defRPr>
            </a:lvl4pPr>
            <a:lvl5pPr marL="2057400" marR="0" indent="-228600" defTabSz="914400" eaLnBrk="0" fontAlgn="base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>
                <a:solidFill>
                  <a:srgbClr val="000000"/>
                </a:solidFill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marL="0" indent="0">
              <a:buNone/>
            </a:pPr>
            <a:r>
              <a:rPr lang="de-DE" sz="1600" b="1" dirty="0" err="1">
                <a:solidFill>
                  <a:schemeClr val="tx1"/>
                </a:solidFill>
              </a:rPr>
              <a:t>Protection</a:t>
            </a:r>
            <a:r>
              <a:rPr lang="de-DE" sz="1600" b="1" dirty="0">
                <a:solidFill>
                  <a:schemeClr val="tx1"/>
                </a:solidFill>
              </a:rPr>
              <a:t> </a:t>
            </a:r>
            <a:r>
              <a:rPr lang="de-DE" sz="1600" b="1" dirty="0" err="1">
                <a:solidFill>
                  <a:schemeClr val="tx1"/>
                </a:solidFill>
              </a:rPr>
              <a:t>of</a:t>
            </a:r>
            <a:r>
              <a:rPr lang="de-DE" sz="1600" b="1" dirty="0">
                <a:solidFill>
                  <a:schemeClr val="tx1"/>
                </a:solidFill>
              </a:rPr>
              <a:t> </a:t>
            </a:r>
            <a:r>
              <a:rPr lang="de-DE" sz="1600" b="1" dirty="0" err="1">
                <a:solidFill>
                  <a:schemeClr val="tx1"/>
                </a:solidFill>
              </a:rPr>
              <a:t>life</a:t>
            </a:r>
            <a:r>
              <a:rPr lang="de-DE" sz="1600" b="1" dirty="0">
                <a:solidFill>
                  <a:schemeClr val="tx1"/>
                </a:solidFill>
              </a:rPr>
              <a:t> and </a:t>
            </a:r>
            <a:r>
              <a:rPr lang="de-DE" sz="1600" b="1" dirty="0" err="1">
                <a:solidFill>
                  <a:schemeClr val="tx1"/>
                </a:solidFill>
              </a:rPr>
              <a:t>limb</a:t>
            </a:r>
            <a:endParaRPr lang="de-DE" sz="1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DE" sz="1600" b="1" dirty="0" err="1">
                <a:solidFill>
                  <a:schemeClr val="tx1"/>
                </a:solidFill>
              </a:rPr>
              <a:t>Prevention</a:t>
            </a:r>
            <a:r>
              <a:rPr lang="de-DE" sz="1600" b="1" dirty="0">
                <a:solidFill>
                  <a:schemeClr val="tx1"/>
                </a:solidFill>
              </a:rPr>
              <a:t> </a:t>
            </a:r>
            <a:r>
              <a:rPr lang="de-DE" sz="1600" b="1" dirty="0" err="1">
                <a:solidFill>
                  <a:schemeClr val="tx1"/>
                </a:solidFill>
              </a:rPr>
              <a:t>of</a:t>
            </a:r>
            <a:r>
              <a:rPr lang="de-DE" sz="1600" b="1" dirty="0">
                <a:solidFill>
                  <a:schemeClr val="tx1"/>
                </a:solidFill>
              </a:rPr>
              <a:t> </a:t>
            </a:r>
            <a:r>
              <a:rPr lang="de-DE" sz="1600" b="1" dirty="0" err="1">
                <a:solidFill>
                  <a:schemeClr val="tx1"/>
                </a:solidFill>
              </a:rPr>
              <a:t>damage</a:t>
            </a:r>
            <a:r>
              <a:rPr lang="de-DE" sz="1600" b="1" dirty="0">
                <a:solidFill>
                  <a:schemeClr val="tx1"/>
                </a:solidFill>
              </a:rPr>
              <a:t> and </a:t>
            </a:r>
            <a:r>
              <a:rPr lang="de-DE" sz="1600" b="1" dirty="0" err="1">
                <a:solidFill>
                  <a:schemeClr val="tx1"/>
                </a:solidFill>
              </a:rPr>
              <a:t>harm</a:t>
            </a:r>
            <a:endParaRPr lang="de-DE" sz="1600" dirty="0">
              <a:solidFill>
                <a:schemeClr val="tx1"/>
              </a:solidFill>
            </a:endParaRPr>
          </a:p>
          <a:p>
            <a:r>
              <a:rPr lang="de-DE" sz="1600" dirty="0" err="1">
                <a:solidFill>
                  <a:schemeClr val="tx1"/>
                </a:solidFill>
              </a:rPr>
              <a:t>Provide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early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warnings</a:t>
            </a:r>
            <a:r>
              <a:rPr lang="de-DE" sz="1600" dirty="0">
                <a:solidFill>
                  <a:schemeClr val="tx1"/>
                </a:solidFill>
              </a:rPr>
              <a:t> in </a:t>
            </a:r>
            <a:r>
              <a:rPr lang="de-DE" sz="1600" dirty="0" err="1">
                <a:solidFill>
                  <a:schemeClr val="tx1"/>
                </a:solidFill>
              </a:rPr>
              <a:t>effective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communication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formats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057CE8B8-EF45-4F11-83B0-E014C8505B81}"/>
              </a:ext>
            </a:extLst>
          </p:cNvPr>
          <p:cNvSpPr txBox="1">
            <a:spLocks/>
          </p:cNvSpPr>
          <p:nvPr/>
        </p:nvSpPr>
        <p:spPr>
          <a:xfrm>
            <a:off x="395287" y="248315"/>
            <a:ext cx="9231565" cy="332399"/>
          </a:xfrm>
          <a:prstGeom prst="rect">
            <a:avLst/>
          </a:prstGeom>
        </p:spPr>
        <p:txBody>
          <a:bodyPr vert="horz" wrap="square" lIns="72000" tIns="0" rIns="72000" bIns="0" rtlCol="0" anchor="t" anchorCtr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err="1"/>
              <a:t>What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driving</a:t>
            </a:r>
            <a:r>
              <a:rPr lang="de-DE" sz="2400" dirty="0"/>
              <a:t> </a:t>
            </a:r>
            <a:r>
              <a:rPr lang="de-DE" sz="2400" dirty="0" err="1"/>
              <a:t>us</a:t>
            </a:r>
            <a:r>
              <a:rPr lang="de-DE" sz="2400" dirty="0"/>
              <a:t> all…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4C32CC4-33EA-4EF5-8DA9-092B07592094}"/>
              </a:ext>
            </a:extLst>
          </p:cNvPr>
          <p:cNvSpPr txBox="1"/>
          <p:nvPr/>
        </p:nvSpPr>
        <p:spPr>
          <a:xfrm>
            <a:off x="505830" y="4618699"/>
            <a:ext cx="2396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rgbClr val="000000"/>
                </a:solidFill>
                <a:cs typeface="Calibri" panose="020F0502020204030204" pitchFamily="34" charset="0"/>
              </a:rPr>
              <a:t>Bildnachweise: Mit freundlicher Genehmigung </a:t>
            </a:r>
          </a:p>
          <a:p>
            <a:pPr defTabSz="216000"/>
            <a:r>
              <a:rPr lang="de-DE" sz="800" dirty="0">
                <a:solidFill>
                  <a:srgbClr val="000000"/>
                </a:solidFill>
                <a:cs typeface="Calibri" panose="020F0502020204030204" pitchFamily="34" charset="0"/>
              </a:rPr>
              <a:t>1,2	Marianna Madl, </a:t>
            </a:r>
            <a:r>
              <a:rPr lang="de-DE" sz="800" dirty="0" err="1">
                <a:solidFill>
                  <a:srgbClr val="000000"/>
                </a:solidFill>
                <a:cs typeface="Calibri" panose="020F0502020204030204" pitchFamily="34" charset="0"/>
              </a:rPr>
              <a:t>Simbacher</a:t>
            </a:r>
            <a:r>
              <a:rPr lang="de-DE" sz="800" dirty="0">
                <a:solidFill>
                  <a:srgbClr val="000000"/>
                </a:solidFill>
                <a:cs typeface="Calibri" panose="020F0502020204030204" pitchFamily="34" charset="0"/>
              </a:rPr>
              <a:t> Anzeiger (2016)</a:t>
            </a:r>
          </a:p>
          <a:p>
            <a:pPr defTabSz="216000"/>
            <a:r>
              <a:rPr lang="de-DE" sz="800" dirty="0">
                <a:solidFill>
                  <a:srgbClr val="000000"/>
                </a:solidFill>
                <a:cs typeface="Calibri" panose="020F0502020204030204" pitchFamily="34" charset="0"/>
              </a:rPr>
              <a:t>3 	Daniel Scharinger, dpa (2016)</a:t>
            </a:r>
          </a:p>
          <a:p>
            <a:pPr defTabSz="216000"/>
            <a:r>
              <a:rPr lang="de-DE" sz="800" dirty="0">
                <a:solidFill>
                  <a:srgbClr val="000000"/>
                </a:solidFill>
                <a:cs typeface="Calibri" panose="020F0502020204030204" pitchFamily="34" charset="0"/>
              </a:rPr>
              <a:t>4  	Walter </a:t>
            </a:r>
            <a:r>
              <a:rPr lang="de-DE" sz="800" dirty="0" err="1">
                <a:solidFill>
                  <a:srgbClr val="000000"/>
                </a:solidFill>
                <a:cs typeface="Calibri" panose="020F0502020204030204" pitchFamily="34" charset="0"/>
              </a:rPr>
              <a:t>Geiring</a:t>
            </a:r>
            <a:r>
              <a:rPr lang="de-DE" sz="800" dirty="0">
                <a:solidFill>
                  <a:srgbClr val="000000"/>
                </a:solidFill>
                <a:cs typeface="Calibri" panose="020F0502020204030204" pitchFamily="34" charset="0"/>
              </a:rPr>
              <a:t>, Pressefoto (2016)</a:t>
            </a:r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03ADB96B-6D9F-48D9-BA43-0C97273DEF2B}"/>
              </a:ext>
            </a:extLst>
          </p:cNvPr>
          <p:cNvGrpSpPr/>
          <p:nvPr/>
        </p:nvGrpSpPr>
        <p:grpSpPr>
          <a:xfrm>
            <a:off x="250632" y="2918359"/>
            <a:ext cx="2856203" cy="1614534"/>
            <a:chOff x="250632" y="2918359"/>
            <a:chExt cx="2856203" cy="1614534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C3343161-A173-49A0-99BA-A5473C37A2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2" y="2918359"/>
              <a:ext cx="2809813" cy="1577340"/>
            </a:xfrm>
            <a:prstGeom prst="rect">
              <a:avLst/>
            </a:prstGeom>
          </p:spPr>
        </p:pic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62F62907-CEE5-499E-8692-0459B3ADB1B8}"/>
                </a:ext>
              </a:extLst>
            </p:cNvPr>
            <p:cNvSpPr txBox="1"/>
            <p:nvPr/>
          </p:nvSpPr>
          <p:spPr>
            <a:xfrm>
              <a:off x="250632" y="428667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91D88C0B-A956-4944-8355-ADA383EFD265}"/>
              </a:ext>
            </a:extLst>
          </p:cNvPr>
          <p:cNvGrpSpPr/>
          <p:nvPr/>
        </p:nvGrpSpPr>
        <p:grpSpPr>
          <a:xfrm>
            <a:off x="3006308" y="3059683"/>
            <a:ext cx="2801356" cy="1614790"/>
            <a:chOff x="3006308" y="3059683"/>
            <a:chExt cx="2801356" cy="1614790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DCE322F7-C67D-424E-96DC-4526668F3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6308" y="3059683"/>
              <a:ext cx="2801356" cy="1577340"/>
            </a:xfrm>
            <a:prstGeom prst="rect">
              <a:avLst/>
            </a:prstGeom>
          </p:spPr>
        </p:pic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CC4ACD75-6FEC-4105-A045-9CB8D8762C69}"/>
                </a:ext>
              </a:extLst>
            </p:cNvPr>
            <p:cNvSpPr txBox="1"/>
            <p:nvPr/>
          </p:nvSpPr>
          <p:spPr>
            <a:xfrm>
              <a:off x="3031555" y="442825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BFBED35A-34BE-4DCE-91A1-34F8CBA1695C}"/>
              </a:ext>
            </a:extLst>
          </p:cNvPr>
          <p:cNvGrpSpPr/>
          <p:nvPr/>
        </p:nvGrpSpPr>
        <p:grpSpPr>
          <a:xfrm>
            <a:off x="505830" y="1080192"/>
            <a:ext cx="2862767" cy="1605437"/>
            <a:chOff x="505830" y="1080192"/>
            <a:chExt cx="2862767" cy="1605437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6DCC6B04-B2F7-4267-9352-63D0B11F7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241" y="1080192"/>
              <a:ext cx="2801356" cy="1576307"/>
            </a:xfrm>
            <a:prstGeom prst="rect">
              <a:avLst/>
            </a:prstGeom>
          </p:spPr>
        </p:pic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B30A4814-7F40-4CAB-857A-F09439DADD84}"/>
                </a:ext>
              </a:extLst>
            </p:cNvPr>
            <p:cNvSpPr txBox="1"/>
            <p:nvPr/>
          </p:nvSpPr>
          <p:spPr>
            <a:xfrm>
              <a:off x="505830" y="2439408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07D90D58-7DD8-48E3-9C31-279D09D69907}"/>
                </a:ext>
              </a:extLst>
            </p:cNvPr>
            <p:cNvSpPr/>
            <p:nvPr/>
          </p:nvSpPr>
          <p:spPr>
            <a:xfrm rot="21002592">
              <a:off x="1951630" y="1364776"/>
              <a:ext cx="209266" cy="45719"/>
            </a:xfrm>
            <a:prstGeom prst="rect">
              <a:avLst/>
            </a:prstGeom>
            <a:solidFill>
              <a:srgbClr val="1644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5FD49326-64A0-426A-9935-EE4EE70595C9}"/>
              </a:ext>
            </a:extLst>
          </p:cNvPr>
          <p:cNvGrpSpPr/>
          <p:nvPr/>
        </p:nvGrpSpPr>
        <p:grpSpPr>
          <a:xfrm>
            <a:off x="3047316" y="1195514"/>
            <a:ext cx="2493865" cy="1662577"/>
            <a:chOff x="3047316" y="1195514"/>
            <a:chExt cx="2493865" cy="1662577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4049EF21-CD02-458B-9512-4262CD5B2D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7316" y="1195514"/>
              <a:ext cx="2493865" cy="1662577"/>
            </a:xfrm>
            <a:prstGeom prst="rect">
              <a:avLst/>
            </a:prstGeom>
          </p:spPr>
        </p:pic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1D05877D-ED19-437B-A173-463A2EAD25C6}"/>
                </a:ext>
              </a:extLst>
            </p:cNvPr>
            <p:cNvSpPr txBox="1"/>
            <p:nvPr/>
          </p:nvSpPr>
          <p:spPr>
            <a:xfrm>
              <a:off x="3113504" y="2547954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solidFill>
                    <a:schemeClr val="bg1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515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28818964-3510-4C72-8562-B486F589F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48256" y="4757559"/>
            <a:ext cx="6177107" cy="281319"/>
          </a:xfrm>
        </p:spPr>
        <p:txBody>
          <a:bodyPr/>
          <a:lstStyle/>
          <a:p>
            <a:r>
              <a:rPr lang="en-US"/>
              <a:t>PrePEP Conference 17. - 21. March 2025, Bonn, Germany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C9F9FA5-2AB0-4000-9978-577437B94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5363" y="4739302"/>
            <a:ext cx="523350" cy="274637"/>
          </a:xfrm>
        </p:spPr>
        <p:txBody>
          <a:bodyPr/>
          <a:lstStyle/>
          <a:p>
            <a:fld id="{6558FC84-22FA-4F5E-86B7-A7761BE44B02}" type="slidenum">
              <a:rPr lang="de-DE" smtClean="0"/>
              <a:t>3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848CF98-E946-4502-9F90-5437986DB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57" y="915988"/>
            <a:ext cx="6421744" cy="3656175"/>
          </a:xfrm>
          <a:prstGeom prst="rect">
            <a:avLst/>
          </a:prstGeom>
        </p:spPr>
      </p:pic>
      <p:sp>
        <p:nvSpPr>
          <p:cNvPr id="38" name="Textfeld 37">
            <a:extLst>
              <a:ext uri="{FF2B5EF4-FFF2-40B4-BE49-F238E27FC236}">
                <a16:creationId xmlns:a16="http://schemas.microsoft.com/office/drawing/2014/main" id="{0BFE780F-0721-454C-B1BD-1BFEFB4D47EA}"/>
              </a:ext>
            </a:extLst>
          </p:cNvPr>
          <p:cNvSpPr txBox="1"/>
          <p:nvPr/>
        </p:nvSpPr>
        <p:spPr>
          <a:xfrm>
            <a:off x="6912000" y="4332932"/>
            <a:ext cx="2191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>
                <a:solidFill>
                  <a:srgbClr val="000000"/>
                </a:solidFill>
              </a:rPr>
              <a:t>Graphic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by</a:t>
            </a:r>
            <a:r>
              <a:rPr lang="de-DE" sz="1200" dirty="0">
                <a:solidFill>
                  <a:srgbClr val="000000"/>
                </a:solidFill>
              </a:rPr>
              <a:t> Peter Sohn, DWD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E578073E-9C47-4C16-9ED8-A454E069935E}"/>
              </a:ext>
            </a:extLst>
          </p:cNvPr>
          <p:cNvSpPr txBox="1">
            <a:spLocks/>
          </p:cNvSpPr>
          <p:nvPr/>
        </p:nvSpPr>
        <p:spPr>
          <a:xfrm>
            <a:off x="395288" y="238938"/>
            <a:ext cx="9231565" cy="332399"/>
          </a:xfrm>
          <a:prstGeom prst="rect">
            <a:avLst/>
          </a:prstGeom>
        </p:spPr>
        <p:txBody>
          <a:bodyPr vert="horz" wrap="square" lIns="72000" tIns="0" rIns="72000" bIns="0" rtlCol="0" anchor="t" anchorCtr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Flood forecasting and alerting chain in Germany</a:t>
            </a:r>
          </a:p>
        </p:txBody>
      </p:sp>
    </p:spTree>
    <p:extLst>
      <p:ext uri="{BB962C8B-B14F-4D97-AF65-F5344CB8AC3E}">
        <p14:creationId xmlns:p14="http://schemas.microsoft.com/office/powerpoint/2010/main" val="1767491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28818964-3510-4C72-8562-B486F589F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48256" y="4757559"/>
            <a:ext cx="6177107" cy="281319"/>
          </a:xfrm>
        </p:spPr>
        <p:txBody>
          <a:bodyPr/>
          <a:lstStyle/>
          <a:p>
            <a:r>
              <a:rPr lang="en-US"/>
              <a:t>PrePEP Conference 17. - 21. March 2025, Bonn, Germany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C9F9FA5-2AB0-4000-9978-577437B94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5363" y="4739302"/>
            <a:ext cx="523350" cy="274637"/>
          </a:xfrm>
        </p:spPr>
        <p:txBody>
          <a:bodyPr/>
          <a:lstStyle/>
          <a:p>
            <a:fld id="{6558FC84-22FA-4F5E-86B7-A7761BE44B02}" type="slidenum">
              <a:rPr lang="de-DE" smtClean="0"/>
              <a:t>4</a:t>
            </a:fld>
            <a:endParaRPr lang="de-DE" dirty="0"/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D5C4404B-CBCB-4242-8D26-C0A7EA1FEA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1924647"/>
              </p:ext>
            </p:extLst>
          </p:nvPr>
        </p:nvGraphicFramePr>
        <p:xfrm>
          <a:off x="468313" y="3425574"/>
          <a:ext cx="8207375" cy="72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Grafik 9">
            <a:extLst>
              <a:ext uri="{FF2B5EF4-FFF2-40B4-BE49-F238E27FC236}">
                <a16:creationId xmlns:a16="http://schemas.microsoft.com/office/drawing/2014/main" id="{64B5876B-02D1-4CC9-8FDB-BE2C710EE211}"/>
              </a:ext>
            </a:extLst>
          </p:cNvPr>
          <p:cNvPicPr>
            <a:picLocks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5" t="58078" r="29699" b="9114"/>
          <a:stretch/>
        </p:blipFill>
        <p:spPr>
          <a:xfrm>
            <a:off x="927114" y="2267398"/>
            <a:ext cx="1625640" cy="108163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217EAE5-385C-41F0-A980-A346DE4AE35F}"/>
              </a:ext>
            </a:extLst>
          </p:cNvPr>
          <p:cNvPicPr>
            <a:picLocks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1" t="54906" r="66286" b="9114"/>
          <a:stretch/>
        </p:blipFill>
        <p:spPr>
          <a:xfrm>
            <a:off x="444193" y="1296920"/>
            <a:ext cx="833438" cy="896935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C62850A8-7861-4085-AD76-5A972220CD7C}"/>
              </a:ext>
            </a:extLst>
          </p:cNvPr>
          <p:cNvSpPr txBox="1"/>
          <p:nvPr/>
        </p:nvSpPr>
        <p:spPr>
          <a:xfrm>
            <a:off x="1156222" y="1204999"/>
            <a:ext cx="1559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Radar </a:t>
            </a:r>
            <a:r>
              <a:rPr lang="de-DE" sz="1200" dirty="0" err="1"/>
              <a:t>observations</a:t>
            </a:r>
            <a:r>
              <a:rPr lang="de-DE" sz="1200" dirty="0"/>
              <a:t>, rain and </a:t>
            </a:r>
            <a:r>
              <a:rPr lang="de-DE" sz="1200" dirty="0" err="1"/>
              <a:t>discharge</a:t>
            </a:r>
            <a:r>
              <a:rPr lang="de-DE" sz="1200" dirty="0"/>
              <a:t> </a:t>
            </a:r>
            <a:r>
              <a:rPr lang="de-DE" sz="1200" dirty="0" err="1"/>
              <a:t>gauges</a:t>
            </a:r>
            <a:r>
              <a:rPr lang="de-DE" sz="1200" dirty="0"/>
              <a:t>, </a:t>
            </a:r>
            <a:r>
              <a:rPr lang="de-DE" sz="1200" dirty="0" err="1"/>
              <a:t>snow</a:t>
            </a:r>
            <a:r>
              <a:rPr lang="de-DE" sz="1200" dirty="0"/>
              <a:t> </a:t>
            </a:r>
            <a:r>
              <a:rPr lang="de-DE" sz="1200" dirty="0" err="1"/>
              <a:t>analyses</a:t>
            </a:r>
            <a:endParaRPr lang="de-DE" sz="1200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55FAC25-C695-4F4E-A763-71CBCECD5F69}"/>
              </a:ext>
            </a:extLst>
          </p:cNvPr>
          <p:cNvSpPr txBox="1"/>
          <p:nvPr/>
        </p:nvSpPr>
        <p:spPr>
          <a:xfrm>
            <a:off x="78389" y="2726926"/>
            <a:ext cx="9275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NWP-EPS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E7DE9543-E0A1-4DCD-BDAE-73607DEB47A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612" y="1862762"/>
            <a:ext cx="1208314" cy="1426482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2573D86A-7703-4D96-ABCC-00EF4D301F56}"/>
              </a:ext>
            </a:extLst>
          </p:cNvPr>
          <p:cNvSpPr txBox="1"/>
          <p:nvPr/>
        </p:nvSpPr>
        <p:spPr>
          <a:xfrm>
            <a:off x="2745574" y="1208963"/>
            <a:ext cx="1430390" cy="584775"/>
          </a:xfrm>
          <a:prstGeom prst="rect">
            <a:avLst/>
          </a:prstGeom>
          <a:solidFill>
            <a:srgbClr val="D0DDF2"/>
          </a:solidFill>
        </p:spPr>
        <p:txBody>
          <a:bodyPr wrap="square" rtlCol="0">
            <a:spAutoFit/>
          </a:bodyPr>
          <a:lstStyle/>
          <a:p>
            <a:r>
              <a:rPr lang="de-DE" altLang="de-DE" sz="1200" kern="0" dirty="0">
                <a:cs typeface="Arial" panose="020B0604020202020204" pitchFamily="34" charset="0"/>
              </a:rPr>
              <a:t>Large Area </a:t>
            </a:r>
            <a:r>
              <a:rPr lang="de-DE" altLang="de-DE" sz="1200" kern="0" dirty="0" err="1">
                <a:cs typeface="Arial" panose="020B0604020202020204" pitchFamily="34" charset="0"/>
              </a:rPr>
              <a:t>Runoff</a:t>
            </a:r>
            <a:r>
              <a:rPr lang="de-DE" altLang="de-DE" sz="1200" kern="0" dirty="0">
                <a:cs typeface="Arial" panose="020B0604020202020204" pitchFamily="34" charset="0"/>
              </a:rPr>
              <a:t> Simulation </a:t>
            </a:r>
            <a:r>
              <a:rPr lang="de-DE" altLang="de-DE" sz="1200" kern="0" dirty="0" err="1">
                <a:cs typeface="Arial" panose="020B0604020202020204" pitchFamily="34" charset="0"/>
              </a:rPr>
              <a:t>model</a:t>
            </a:r>
            <a:endParaRPr lang="de-DE" altLang="de-DE" sz="1200" kern="0" dirty="0">
              <a:cs typeface="Arial" panose="020B0604020202020204" pitchFamily="34" charset="0"/>
            </a:endParaRPr>
          </a:p>
          <a:p>
            <a:r>
              <a:rPr lang="de-DE" altLang="de-DE" sz="800" kern="0" dirty="0">
                <a:cs typeface="Arial" panose="020B0604020202020204" pitchFamily="34" charset="0"/>
              </a:rPr>
              <a:t>https://www.larsim.info/en/</a:t>
            </a:r>
            <a:endParaRPr lang="de-DE" sz="800" dirty="0"/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B1025A06-31B1-4381-8D16-A663D871A29A}"/>
              </a:ext>
            </a:extLst>
          </p:cNvPr>
          <p:cNvGrpSpPr>
            <a:grpSpLocks/>
          </p:cNvGrpSpPr>
          <p:nvPr/>
        </p:nvGrpSpPr>
        <p:grpSpPr bwMode="auto">
          <a:xfrm>
            <a:off x="4479822" y="1134836"/>
            <a:ext cx="1308145" cy="2189738"/>
            <a:chOff x="2447764" y="1695352"/>
            <a:chExt cx="3348372" cy="4895480"/>
          </a:xfrm>
        </p:grpSpPr>
        <p:sp>
          <p:nvSpPr>
            <p:cNvPr id="24" name="Rechteck 3">
              <a:extLst>
                <a:ext uri="{FF2B5EF4-FFF2-40B4-BE49-F238E27FC236}">
                  <a16:creationId xmlns:a16="http://schemas.microsoft.com/office/drawing/2014/main" id="{B20224E2-632E-40AD-B58E-74BBCFD9F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776" y="2614028"/>
              <a:ext cx="936104" cy="3109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de-DE" altLang="de-DE"/>
            </a:p>
          </p:txBody>
        </p:sp>
        <p:pic>
          <p:nvPicPr>
            <p:cNvPr id="25" name="Picture 3" descr="C:\Users\Margret.Johst\Pictures\My Screen Shots\Screen Shot 02-23-17 at 05.04 PM.PNG">
              <a:extLst>
                <a:ext uri="{FF2B5EF4-FFF2-40B4-BE49-F238E27FC236}">
                  <a16:creationId xmlns:a16="http://schemas.microsoft.com/office/drawing/2014/main" id="{9ACAC9D9-2FEF-4592-80F2-6A5DF121C1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8" y="1700808"/>
              <a:ext cx="3312368" cy="4846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4" descr="C:\Users\Margret.Johst\Pictures\My Screen Shots\Screen Shot 02-23-17 at 05.06 PM 001.PNG">
              <a:extLst>
                <a:ext uri="{FF2B5EF4-FFF2-40B4-BE49-F238E27FC236}">
                  <a16:creationId xmlns:a16="http://schemas.microsoft.com/office/drawing/2014/main" id="{6F171C81-8CF2-4584-B1D7-E094C0F483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73" t="13683" r="10031" b="45647"/>
            <a:stretch>
              <a:fillRect/>
            </a:stretch>
          </p:blipFill>
          <p:spPr bwMode="auto">
            <a:xfrm>
              <a:off x="2555777" y="2083732"/>
              <a:ext cx="1296144" cy="841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hteck 6">
              <a:extLst>
                <a:ext uri="{FF2B5EF4-FFF2-40B4-BE49-F238E27FC236}">
                  <a16:creationId xmlns:a16="http://schemas.microsoft.com/office/drawing/2014/main" id="{B6FE160D-ABB1-43A1-BD19-981A08F08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776" y="1772816"/>
              <a:ext cx="936104" cy="3109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de-DE" altLang="de-DE"/>
            </a:p>
          </p:txBody>
        </p:sp>
        <p:pic>
          <p:nvPicPr>
            <p:cNvPr id="28" name="Picture 6" descr="C:\Users\Margret.Johst\Pictures\My Screen Shots\Screen Shot 02-23-17 at 05.14 PM.PNG">
              <a:extLst>
                <a:ext uri="{FF2B5EF4-FFF2-40B4-BE49-F238E27FC236}">
                  <a16:creationId xmlns:a16="http://schemas.microsoft.com/office/drawing/2014/main" id="{7EA5E014-A827-46C5-A6F1-F9FEDAFCE3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764" y="5339138"/>
              <a:ext cx="1152128" cy="1251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feld 8">
              <a:extLst>
                <a:ext uri="{FF2B5EF4-FFF2-40B4-BE49-F238E27FC236}">
                  <a16:creationId xmlns:a16="http://schemas.microsoft.com/office/drawing/2014/main" id="{B6DDE826-2DFB-437C-AC2C-8579B84FB5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438" y="1695352"/>
              <a:ext cx="2745852" cy="543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de-DE" altLang="de-DE" sz="1200" b="1" dirty="0"/>
                <a:t> Return </a:t>
              </a:r>
              <a:r>
                <a:rPr lang="de-DE" altLang="de-DE" sz="1200" b="1" dirty="0" err="1"/>
                <a:t>period</a:t>
              </a:r>
              <a:endParaRPr lang="de-DE" altLang="de-DE" sz="1200" b="1" dirty="0"/>
            </a:p>
          </p:txBody>
        </p:sp>
      </p:grpSp>
      <p:pic>
        <p:nvPicPr>
          <p:cNvPr id="30" name="Picture 11" descr="C:\Users\Margret.Johst\Pictures\My Screen Shots\Screen Shot 12-06-16 at 03.27 PM.PNG">
            <a:extLst>
              <a:ext uri="{FF2B5EF4-FFF2-40B4-BE49-F238E27FC236}">
                <a16:creationId xmlns:a16="http://schemas.microsoft.com/office/drawing/2014/main" id="{2B6AE697-EEE9-4565-A535-A566B7E5F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" t="13450" r="35425" b="7541"/>
          <a:stretch/>
        </p:blipFill>
        <p:spPr bwMode="auto">
          <a:xfrm>
            <a:off x="5368074" y="2162814"/>
            <a:ext cx="867918" cy="1110316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16">
            <a:extLst>
              <a:ext uri="{FF2B5EF4-FFF2-40B4-BE49-F238E27FC236}">
                <a16:creationId xmlns:a16="http://schemas.microsoft.com/office/drawing/2014/main" id="{FB0293D5-0572-40D9-8B13-B0E57F109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7861" y="1835032"/>
            <a:ext cx="115518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de-DE" sz="1200" b="1" dirty="0" err="1"/>
              <a:t>Warning</a:t>
            </a:r>
            <a:r>
              <a:rPr lang="de-DE" altLang="de-DE" sz="1200" b="1" dirty="0"/>
              <a:t> </a:t>
            </a:r>
            <a:r>
              <a:rPr lang="de-DE" altLang="de-DE" sz="1200" b="1" dirty="0" err="1"/>
              <a:t>map</a:t>
            </a:r>
            <a:endParaRPr lang="de-DE" altLang="de-DE" sz="1200" b="1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484011C-A588-4A38-BDDE-064E3E2879E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882" y="2169243"/>
            <a:ext cx="2160000" cy="1078346"/>
          </a:xfrm>
          <a:prstGeom prst="rect">
            <a:avLst/>
          </a:prstGeom>
        </p:spPr>
      </p:pic>
      <p:pic>
        <p:nvPicPr>
          <p:cNvPr id="32" name="Grafik 1">
            <a:extLst>
              <a:ext uri="{FF2B5EF4-FFF2-40B4-BE49-F238E27FC236}">
                <a16:creationId xmlns:a16="http://schemas.microsoft.com/office/drawing/2014/main" id="{EA70F314-959D-4D22-A39E-DDD4E6F27E6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778" y="1247927"/>
            <a:ext cx="1368000" cy="4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itel 1">
            <a:extLst>
              <a:ext uri="{FF2B5EF4-FFF2-40B4-BE49-F238E27FC236}">
                <a16:creationId xmlns:a16="http://schemas.microsoft.com/office/drawing/2014/main" id="{0CE1F83C-311D-44DB-B6CA-88C032C1EA31}"/>
              </a:ext>
            </a:extLst>
          </p:cNvPr>
          <p:cNvSpPr txBox="1">
            <a:spLocks/>
          </p:cNvSpPr>
          <p:nvPr/>
        </p:nvSpPr>
        <p:spPr>
          <a:xfrm>
            <a:off x="392713" y="239416"/>
            <a:ext cx="3669638" cy="332399"/>
          </a:xfrm>
          <a:prstGeom prst="rect">
            <a:avLst/>
          </a:prstGeom>
        </p:spPr>
        <p:txBody>
          <a:bodyPr vert="horz" wrap="square" lIns="72000" tIns="0" rIns="72000" bIns="0" rtlCol="0" anchor="t" anchorCtr="0">
            <a:spAutoFit/>
          </a:bodyPr>
          <a:lstStyle>
            <a:defPPr>
              <a:defRPr lang="en-US"/>
            </a:defPPr>
            <a:lvl1pPr defTabSz="914377">
              <a:lnSpc>
                <a:spcPct val="90000"/>
              </a:lnSpc>
              <a:spcBef>
                <a:spcPct val="0"/>
              </a:spcBef>
              <a:buNone/>
              <a:defRPr sz="24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Flood forecasting steps</a:t>
            </a:r>
          </a:p>
        </p:txBody>
      </p:sp>
    </p:spTree>
    <p:extLst>
      <p:ext uri="{BB962C8B-B14F-4D97-AF65-F5344CB8AC3E}">
        <p14:creationId xmlns:p14="http://schemas.microsoft.com/office/powerpoint/2010/main" val="1425622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28818964-3510-4C72-8562-B486F589F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48256" y="4757559"/>
            <a:ext cx="6177107" cy="281319"/>
          </a:xfrm>
        </p:spPr>
        <p:txBody>
          <a:bodyPr/>
          <a:lstStyle/>
          <a:p>
            <a:r>
              <a:rPr lang="en-US"/>
              <a:t>PrePEP Conference 17. - 21. March 2025, Bonn, Germany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C9F9FA5-2AB0-4000-9978-577437B94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5363" y="4739302"/>
            <a:ext cx="523350" cy="274637"/>
          </a:xfrm>
        </p:spPr>
        <p:txBody>
          <a:bodyPr/>
          <a:lstStyle/>
          <a:p>
            <a:fld id="{6558FC84-22FA-4F5E-86B7-A7761BE44B02}" type="slidenum">
              <a:rPr lang="de-DE" smtClean="0"/>
              <a:t>5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6F801DB-0742-4DD5-9181-7590A82795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35" y="1320800"/>
            <a:ext cx="4618765" cy="271568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2D3B158-E098-488E-8FFA-3FAA52FF32E2}"/>
              </a:ext>
            </a:extLst>
          </p:cNvPr>
          <p:cNvSpPr txBox="1"/>
          <p:nvPr/>
        </p:nvSpPr>
        <p:spPr>
          <a:xfrm>
            <a:off x="5011070" y="1324841"/>
            <a:ext cx="40386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GB" b="1" dirty="0"/>
              <a:t>After flood disaster 2021</a:t>
            </a:r>
            <a:r>
              <a:rPr lang="en-GB" dirty="0"/>
              <a:t>:</a:t>
            </a:r>
          </a:p>
          <a:p>
            <a:pPr marL="285750" indent="-285750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è"/>
            </a:pPr>
            <a:r>
              <a:rPr lang="en-GB" sz="1400" b="1" dirty="0">
                <a:solidFill>
                  <a:srgbClr val="000000"/>
                </a:solidFill>
              </a:rPr>
              <a:t>Strengthened collaboration between DWD and flood forecasting centres (FFCs)</a:t>
            </a:r>
          </a:p>
          <a:p>
            <a:pPr marL="285750" indent="-285750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è"/>
            </a:pPr>
            <a:r>
              <a:rPr lang="en-GB" sz="1400" b="1" dirty="0">
                <a:solidFill>
                  <a:srgbClr val="000000"/>
                </a:solidFill>
              </a:rPr>
              <a:t>Joint workshop on co-design of research and development </a:t>
            </a:r>
          </a:p>
          <a:p>
            <a:pPr marL="533400" lvl="1" indent="-1778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</a:rPr>
              <a:t>Improve common understanding of challenges</a:t>
            </a:r>
          </a:p>
          <a:p>
            <a:pPr marL="533400" lvl="1" indent="-1778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</a:rPr>
              <a:t>Intensify exchange</a:t>
            </a:r>
          </a:p>
          <a:p>
            <a:pPr marL="533400" lvl="1" indent="-1778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000000"/>
                </a:solidFill>
              </a:rPr>
              <a:t>Outcome: Idea to initiate joint research and development project along the hydrometeorological value chain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94A71F9A-118F-450D-8A56-EF31772E03D6}"/>
              </a:ext>
            </a:extLst>
          </p:cNvPr>
          <p:cNvSpPr txBox="1">
            <a:spLocks/>
          </p:cNvSpPr>
          <p:nvPr/>
        </p:nvSpPr>
        <p:spPr>
          <a:xfrm>
            <a:off x="395288" y="238938"/>
            <a:ext cx="9231565" cy="332399"/>
          </a:xfrm>
          <a:prstGeom prst="rect">
            <a:avLst/>
          </a:prstGeom>
        </p:spPr>
        <p:txBody>
          <a:bodyPr vert="horz" wrap="square" lIns="72000" tIns="0" rIns="72000" bIns="0" rtlCol="0" anchor="t" anchorCtr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Join forces to address challenges</a:t>
            </a:r>
          </a:p>
        </p:txBody>
      </p:sp>
    </p:spTree>
    <p:extLst>
      <p:ext uri="{BB962C8B-B14F-4D97-AF65-F5344CB8AC3E}">
        <p14:creationId xmlns:p14="http://schemas.microsoft.com/office/powerpoint/2010/main" val="294162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2" r="20221" b="10894"/>
          <a:stretch/>
        </p:blipFill>
        <p:spPr>
          <a:xfrm>
            <a:off x="449826" y="1302605"/>
            <a:ext cx="2588342" cy="3315152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0A2853F1-C0A0-432E-9F77-921CB5436409}"/>
              </a:ext>
            </a:extLst>
          </p:cNvPr>
          <p:cNvGrpSpPr/>
          <p:nvPr/>
        </p:nvGrpSpPr>
        <p:grpSpPr>
          <a:xfrm>
            <a:off x="449826" y="1208419"/>
            <a:ext cx="3958051" cy="2259893"/>
            <a:chOff x="4578838" y="912931"/>
            <a:chExt cx="5277401" cy="3013190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A975F9F3-9BE8-4E16-80D1-412C5F6A4CCC}"/>
                </a:ext>
              </a:extLst>
            </p:cNvPr>
            <p:cNvSpPr/>
            <p:nvPr/>
          </p:nvSpPr>
          <p:spPr bwMode="auto">
            <a:xfrm>
              <a:off x="5135050" y="3673074"/>
              <a:ext cx="504055" cy="253047"/>
            </a:xfrm>
            <a:prstGeom prst="rect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35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67FFEBF6-9624-4CE0-9FEC-AEDE1B25BA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8838" y="912931"/>
              <a:ext cx="5277401" cy="223382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cxnSp>
          <p:nvCxnSpPr>
            <p:cNvPr id="20" name="Gerade Verbindung mit Pfeil 19">
              <a:extLst>
                <a:ext uri="{FF2B5EF4-FFF2-40B4-BE49-F238E27FC236}">
                  <a16:creationId xmlns:a16="http://schemas.microsoft.com/office/drawing/2014/main" id="{8568CEE5-002C-48B9-94D9-9D18C5EAE81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506706" y="3238233"/>
              <a:ext cx="132399" cy="34335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" name="Titel 1">
            <a:extLst>
              <a:ext uri="{FF2B5EF4-FFF2-40B4-BE49-F238E27FC236}">
                <a16:creationId xmlns:a16="http://schemas.microsoft.com/office/drawing/2014/main" id="{6BB643C4-1570-4790-A8C3-20BD103E6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854785"/>
            <a:ext cx="4576137" cy="553998"/>
          </a:xfrm>
        </p:spPr>
        <p:txBody>
          <a:bodyPr/>
          <a:lstStyle/>
          <a:p>
            <a:r>
              <a:rPr lang="en-GB" sz="2000" noProof="0" dirty="0"/>
              <a:t>Aggregation over catchment areas (AREA)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B5149A74-40EA-4351-9489-AD33500A1EFC}"/>
              </a:ext>
            </a:extLst>
          </p:cNvPr>
          <p:cNvSpPr txBox="1">
            <a:spLocks/>
          </p:cNvSpPr>
          <p:nvPr/>
        </p:nvSpPr>
        <p:spPr bwMode="auto">
          <a:xfrm>
            <a:off x="395288" y="277050"/>
            <a:ext cx="83534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defTabSz="685800"/>
            <a:endParaRPr lang="de-DE" sz="1800" kern="0" dirty="0">
              <a:solidFill>
                <a:srgbClr val="2D4B9B"/>
              </a:solidFill>
              <a:latin typeface="Arial"/>
            </a:endParaRP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21CD5ADA-D172-479D-9CB4-3E2B9ADAD280}"/>
              </a:ext>
            </a:extLst>
          </p:cNvPr>
          <p:cNvSpPr txBox="1">
            <a:spLocks/>
          </p:cNvSpPr>
          <p:nvPr/>
        </p:nvSpPr>
        <p:spPr>
          <a:xfrm>
            <a:off x="395289" y="238938"/>
            <a:ext cx="6729412" cy="332399"/>
          </a:xfrm>
          <a:prstGeom prst="rect">
            <a:avLst/>
          </a:prstGeom>
        </p:spPr>
        <p:txBody>
          <a:bodyPr vert="horz" wrap="square" lIns="72000" tIns="0" rIns="72000" bIns="0" rtlCol="0" anchor="t" anchorCtr="0">
            <a:spAutoFit/>
          </a:bodyPr>
          <a:lstStyle>
            <a:defPPr>
              <a:defRPr lang="en-US"/>
            </a:defPPr>
            <a:lvl1pPr defTabSz="914377">
              <a:lnSpc>
                <a:spcPct val="90000"/>
              </a:lnSpc>
              <a:spcBef>
                <a:spcPct val="0"/>
              </a:spcBef>
              <a:buNone/>
              <a:defRPr sz="24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Starting point: New forecast product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9874C586-8452-48D5-BC5A-7C23937E57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6" r="-66" b="10894"/>
          <a:stretch/>
        </p:blipFill>
        <p:spPr>
          <a:xfrm>
            <a:off x="169606" y="1302604"/>
            <a:ext cx="280220" cy="3315152"/>
          </a:xfrm>
          <a:prstGeom prst="rect">
            <a:avLst/>
          </a:prstGeom>
        </p:spPr>
      </p:pic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1F5FD418-2505-4778-8274-E57707E04BD9}"/>
              </a:ext>
            </a:extLst>
          </p:cNvPr>
          <p:cNvSpPr txBox="1">
            <a:spLocks/>
          </p:cNvSpPr>
          <p:nvPr/>
        </p:nvSpPr>
        <p:spPr>
          <a:xfrm>
            <a:off x="4543080" y="1431600"/>
            <a:ext cx="4307844" cy="1941819"/>
          </a:xfrm>
          <a:prstGeom prst="rect">
            <a:avLst/>
          </a:prstGeom>
        </p:spPr>
        <p:txBody>
          <a:bodyPr vert="horz" lIns="72000" tIns="36000" rIns="72000" bIns="36000" rtlCol="0">
            <a:noAutofit/>
          </a:bodyPr>
          <a:lstStyle>
            <a:lvl1pPr marL="352425" marR="0" indent="-352425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"/>
              <a:tabLst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92150" marR="0" indent="-2603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Post-processing of precipitation observations and forecasts for river catchments (10 ≤ A ≤ 500 km²), based on mean areal precipitation</a:t>
            </a:r>
          </a:p>
          <a:p>
            <a:r>
              <a:rPr lang="en-GB" dirty="0"/>
              <a:t>Fast detection of precipitation-based flood risks (flash flood potential)</a:t>
            </a:r>
          </a:p>
          <a:p>
            <a:r>
              <a:rPr lang="en-GB" dirty="0"/>
              <a:t>Support operational workflow of FFCs in highly dynamic situations (e.g. summer convective events)</a:t>
            </a:r>
          </a:p>
          <a:p>
            <a:r>
              <a:rPr lang="en-GB" dirty="0"/>
              <a:t>Developed in exchange with FFCs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E1E9BEA-9687-40D7-BB88-1EAB8F5C56D3}"/>
              </a:ext>
            </a:extLst>
          </p:cNvPr>
          <p:cNvSpPr txBox="1"/>
          <p:nvPr/>
        </p:nvSpPr>
        <p:spPr>
          <a:xfrm rot="21000000">
            <a:off x="162441" y="1278430"/>
            <a:ext cx="4370608" cy="83099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C00000"/>
                </a:solidFill>
              </a:rPr>
              <a:t>Jan Bondy, Christian Berndt, ID 95, Session 5A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391EDF0-14C9-4D58-9F8C-0700F57DCE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EE1EEC-1F3D-496F-80FE-60C0313105A3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2754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28818964-3510-4C72-8562-B486F589F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48256" y="4757559"/>
            <a:ext cx="6177107" cy="281319"/>
          </a:xfrm>
        </p:spPr>
        <p:txBody>
          <a:bodyPr/>
          <a:lstStyle/>
          <a:p>
            <a:r>
              <a:rPr lang="en-US"/>
              <a:t>PrePEP Conference 17. - 21. March 2025, Bonn, Germany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C9F9FA5-2AB0-4000-9978-577437B94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5363" y="4739302"/>
            <a:ext cx="523350" cy="274637"/>
          </a:xfrm>
        </p:spPr>
        <p:txBody>
          <a:bodyPr/>
          <a:lstStyle/>
          <a:p>
            <a:fld id="{6558FC84-22FA-4F5E-86B7-A7761BE44B02}" type="slidenum">
              <a:rPr lang="de-DE" smtClean="0"/>
              <a:t>7</a:t>
            </a:fld>
            <a:endParaRPr lang="de-DE" dirty="0"/>
          </a:p>
        </p:txBody>
      </p:sp>
      <p:sp>
        <p:nvSpPr>
          <p:cNvPr id="43" name="Titel 1">
            <a:extLst>
              <a:ext uri="{FF2B5EF4-FFF2-40B4-BE49-F238E27FC236}">
                <a16:creationId xmlns:a16="http://schemas.microsoft.com/office/drawing/2014/main" id="{B2AEF544-D989-4B7F-AA3E-185F6F3A2241}"/>
              </a:ext>
            </a:extLst>
          </p:cNvPr>
          <p:cNvSpPr txBox="1">
            <a:spLocks/>
          </p:cNvSpPr>
          <p:nvPr/>
        </p:nvSpPr>
        <p:spPr>
          <a:xfrm>
            <a:off x="395288" y="238938"/>
            <a:ext cx="7009419" cy="304699"/>
          </a:xfrm>
          <a:prstGeom prst="rect">
            <a:avLst/>
          </a:prstGeom>
        </p:spPr>
        <p:txBody>
          <a:bodyPr vert="horz" wrap="square" lIns="72000" tIns="0" rIns="72000" bIns="0" rtlCol="0" anchor="t" anchorCtr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/>
              <a:t>Project: Co-Design in hydro-meteorological partnership</a:t>
            </a:r>
          </a:p>
        </p:txBody>
      </p:sp>
      <p:sp>
        <p:nvSpPr>
          <p:cNvPr id="35" name="Rechteck: abgerundete Ecken 34">
            <a:extLst>
              <a:ext uri="{FF2B5EF4-FFF2-40B4-BE49-F238E27FC236}">
                <a16:creationId xmlns:a16="http://schemas.microsoft.com/office/drawing/2014/main" id="{714B9C47-537B-4DA3-AD18-8E19A692A4D6}"/>
              </a:ext>
            </a:extLst>
          </p:cNvPr>
          <p:cNvSpPr/>
          <p:nvPr/>
        </p:nvSpPr>
        <p:spPr>
          <a:xfrm>
            <a:off x="1604771" y="854802"/>
            <a:ext cx="5931440" cy="2118842"/>
          </a:xfrm>
          <a:prstGeom prst="roundRect">
            <a:avLst>
              <a:gd name="adj" fmla="val 17212"/>
            </a:avLst>
          </a:prstGeom>
          <a:solidFill>
            <a:srgbClr val="96B9D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97675C69-45E1-4D29-B07B-462DDC9635EA}"/>
              </a:ext>
            </a:extLst>
          </p:cNvPr>
          <p:cNvSpPr/>
          <p:nvPr/>
        </p:nvSpPr>
        <p:spPr>
          <a:xfrm>
            <a:off x="1604771" y="898212"/>
            <a:ext cx="5931440" cy="522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rgbClr val="2E4B9B"/>
                </a:solidFill>
              </a:rPr>
              <a:t>Augmenting</a:t>
            </a:r>
            <a:r>
              <a:rPr lang="de-DE" sz="1400" b="1" dirty="0">
                <a:solidFill>
                  <a:srgbClr val="2E4B9B"/>
                </a:solidFill>
              </a:rPr>
              <a:t> </a:t>
            </a:r>
            <a:r>
              <a:rPr lang="en-GB" sz="1400" b="1" dirty="0">
                <a:solidFill>
                  <a:srgbClr val="2E4B9B"/>
                </a:solidFill>
              </a:rPr>
              <a:t>the hydrometeorological value chain </a:t>
            </a:r>
          </a:p>
          <a:p>
            <a:pPr algn="ctr"/>
            <a:r>
              <a:rPr lang="en-GB" sz="1400" b="1" dirty="0">
                <a:solidFill>
                  <a:srgbClr val="2E4B9B"/>
                </a:solidFill>
              </a:rPr>
              <a:t>through co-design</a:t>
            </a:r>
          </a:p>
        </p:txBody>
      </p:sp>
      <p:sp>
        <p:nvSpPr>
          <p:cNvPr id="37" name="Textfeld 11">
            <a:extLst>
              <a:ext uri="{FF2B5EF4-FFF2-40B4-BE49-F238E27FC236}">
                <a16:creationId xmlns:a16="http://schemas.microsoft.com/office/drawing/2014/main" id="{C43FB1E8-AD7F-4401-931C-2BBE5AFF4ABE}"/>
              </a:ext>
            </a:extLst>
          </p:cNvPr>
          <p:cNvSpPr txBox="1"/>
          <p:nvPr/>
        </p:nvSpPr>
        <p:spPr>
          <a:xfrm>
            <a:off x="1814386" y="1453898"/>
            <a:ext cx="2697742" cy="627232"/>
          </a:xfrm>
          <a:prstGeom prst="rect">
            <a:avLst/>
          </a:prstGeom>
          <a:solidFill>
            <a:srgbClr val="D2E1F5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lvl="0" algn="ctr" defTabSz="914400" eaLnBrk="0" hangingPunct="0">
              <a:spcBef>
                <a:spcPct val="40000"/>
              </a:spcBef>
              <a:buClr>
                <a:srgbClr val="2D4B9B"/>
              </a:buClr>
              <a:buSzPct val="95000"/>
              <a:defRPr/>
            </a:pPr>
            <a:r>
              <a:rPr lang="en-GB" sz="1400" kern="0" dirty="0">
                <a:solidFill>
                  <a:srgbClr val="000000"/>
                </a:solidFill>
                <a:latin typeface="Arial"/>
              </a:rPr>
              <a:t>User-specific, catchment based evaluation of DWD’s precipitation forecasts</a:t>
            </a:r>
            <a:endParaRPr lang="en-GB" sz="1400" kern="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38" name="Textfeld 13">
            <a:extLst>
              <a:ext uri="{FF2B5EF4-FFF2-40B4-BE49-F238E27FC236}">
                <a16:creationId xmlns:a16="http://schemas.microsoft.com/office/drawing/2014/main" id="{9696A7EF-A5D7-45DE-8656-A06312F3080E}"/>
              </a:ext>
            </a:extLst>
          </p:cNvPr>
          <p:cNvSpPr txBox="1"/>
          <p:nvPr/>
        </p:nvSpPr>
        <p:spPr>
          <a:xfrm>
            <a:off x="4633732" y="1452925"/>
            <a:ext cx="2697742" cy="627232"/>
          </a:xfrm>
          <a:prstGeom prst="rect">
            <a:avLst/>
          </a:prstGeom>
          <a:solidFill>
            <a:srgbClr val="D2E1F5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de-DE"/>
            </a:defPPr>
            <a:lvl1pPr marL="85725" algn="ctr" defTabSz="914400" eaLnBrk="0" hangingPunct="0">
              <a:spcBef>
                <a:spcPct val="40000"/>
              </a:spcBef>
              <a:buClr>
                <a:srgbClr val="2D4B9B"/>
              </a:buClr>
              <a:buSzPct val="95000"/>
              <a:defRPr sz="2800" kern="0">
                <a:solidFill>
                  <a:srgbClr val="000000"/>
                </a:solidFill>
                <a:latin typeface="Arial"/>
              </a:defRPr>
            </a:lvl1pPr>
            <a:lvl2pPr marL="457200" defTabSz="457200" eaLnBrk="1" latinLnBrk="0" hangingPunct="1">
              <a:defRPr sz="1800">
                <a:latin typeface="+mn-lt"/>
              </a:defRPr>
            </a:lvl2pPr>
            <a:lvl3pPr marL="914400" defTabSz="457200" eaLnBrk="1" latinLnBrk="0" hangingPunct="1">
              <a:defRPr sz="1800">
                <a:latin typeface="+mn-lt"/>
              </a:defRPr>
            </a:lvl3pPr>
            <a:lvl4pPr marL="1371600" defTabSz="457200" eaLnBrk="1" latinLnBrk="0" hangingPunct="1">
              <a:defRPr sz="1800">
                <a:latin typeface="+mn-lt"/>
              </a:defRPr>
            </a:lvl4pPr>
            <a:lvl5pPr marL="1828800" defTabSz="457200" eaLnBrk="1" latinLnBrk="0" hangingPunct="1">
              <a:defRPr sz="1800">
                <a:latin typeface="+mn-lt"/>
              </a:defRPr>
            </a:lvl5pPr>
            <a:lvl6pPr defTabSz="457200">
              <a:defRPr sz="1800">
                <a:latin typeface="+mn-lt"/>
              </a:defRPr>
            </a:lvl6pPr>
            <a:lvl7pPr defTabSz="457200">
              <a:defRPr sz="1800">
                <a:latin typeface="+mn-lt"/>
              </a:defRPr>
            </a:lvl7pPr>
            <a:lvl8pPr defTabSz="457200">
              <a:defRPr sz="1800">
                <a:latin typeface="+mn-lt"/>
              </a:defRPr>
            </a:lvl8pPr>
            <a:lvl9pPr defTabSz="457200">
              <a:defRPr sz="1800">
                <a:latin typeface="+mn-lt"/>
              </a:defRPr>
            </a:lvl9pPr>
          </a:lstStyle>
          <a:p>
            <a:r>
              <a:rPr lang="en-GB" sz="1400" dirty="0"/>
              <a:t>Adaptation of DWD’s new warning system to needs of flood forecast</a:t>
            </a:r>
          </a:p>
        </p:txBody>
      </p:sp>
      <p:sp>
        <p:nvSpPr>
          <p:cNvPr id="39" name="Textfeld 31">
            <a:extLst>
              <a:ext uri="{FF2B5EF4-FFF2-40B4-BE49-F238E27FC236}">
                <a16:creationId xmlns:a16="http://schemas.microsoft.com/office/drawing/2014/main" id="{7D0880EB-926E-498D-95B4-E5956C865746}"/>
              </a:ext>
            </a:extLst>
          </p:cNvPr>
          <p:cNvSpPr txBox="1"/>
          <p:nvPr/>
        </p:nvSpPr>
        <p:spPr>
          <a:xfrm>
            <a:off x="7404708" y="2421797"/>
            <a:ext cx="1628071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Decision makers,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civil protection,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emergency management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2062FFFE-4189-4B79-8F51-C09AF25658FD}"/>
              </a:ext>
            </a:extLst>
          </p:cNvPr>
          <p:cNvSpPr/>
          <p:nvPr/>
        </p:nvSpPr>
        <p:spPr>
          <a:xfrm>
            <a:off x="1815707" y="2187440"/>
            <a:ext cx="2697742" cy="627232"/>
          </a:xfrm>
          <a:prstGeom prst="rect">
            <a:avLst/>
          </a:prstGeom>
          <a:solidFill>
            <a:srgbClr val="D2E1F5"/>
          </a:solidFill>
          <a:ln w="19050">
            <a:noFill/>
          </a:ln>
        </p:spPr>
        <p:txBody>
          <a:bodyPr wrap="square" rtlCol="0" anchor="ctr">
            <a:noAutofit/>
          </a:bodyPr>
          <a:lstStyle/>
          <a:p>
            <a:pPr marL="85725" algn="ctr" defTabSz="914400" eaLnBrk="0" hangingPunct="0">
              <a:spcBef>
                <a:spcPct val="40000"/>
              </a:spcBef>
              <a:buClr>
                <a:srgbClr val="2D4B9B"/>
              </a:buClr>
              <a:buSzPct val="95000"/>
            </a:pPr>
            <a:r>
              <a:rPr lang="en-US" sz="1400" kern="0" dirty="0">
                <a:solidFill>
                  <a:srgbClr val="000000"/>
                </a:solidFill>
              </a:rPr>
              <a:t>Evaluation of DWD data and products within operational flood forecasting applications</a:t>
            </a:r>
            <a:endParaRPr lang="en-GB" sz="1400" kern="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05FCF034-33A4-4085-BB64-F23DC17CE15B}"/>
              </a:ext>
            </a:extLst>
          </p:cNvPr>
          <p:cNvGrpSpPr/>
          <p:nvPr/>
        </p:nvGrpSpPr>
        <p:grpSpPr>
          <a:xfrm>
            <a:off x="1115441" y="2865685"/>
            <a:ext cx="6783461" cy="1762552"/>
            <a:chOff x="335037" y="2865685"/>
            <a:chExt cx="6783461" cy="1762552"/>
          </a:xfrm>
        </p:grpSpPr>
        <p:grpSp>
          <p:nvGrpSpPr>
            <p:cNvPr id="44" name="Gruppieren 43">
              <a:extLst>
                <a:ext uri="{FF2B5EF4-FFF2-40B4-BE49-F238E27FC236}">
                  <a16:creationId xmlns:a16="http://schemas.microsoft.com/office/drawing/2014/main" id="{8D5B24E1-4395-4228-81A9-59AAB93863B0}"/>
                </a:ext>
              </a:extLst>
            </p:cNvPr>
            <p:cNvGrpSpPr/>
            <p:nvPr/>
          </p:nvGrpSpPr>
          <p:grpSpPr>
            <a:xfrm>
              <a:off x="468314" y="2865685"/>
              <a:ext cx="6650184" cy="1733068"/>
              <a:chOff x="15696505" y="24099037"/>
              <a:chExt cx="12885011" cy="4464434"/>
            </a:xfrm>
          </p:grpSpPr>
          <p:sp>
            <p:nvSpPr>
              <p:cNvPr id="56" name="Rechteck: abgerundete Ecken 55">
                <a:extLst>
                  <a:ext uri="{FF2B5EF4-FFF2-40B4-BE49-F238E27FC236}">
                    <a16:creationId xmlns:a16="http://schemas.microsoft.com/office/drawing/2014/main" id="{A36C719A-8087-495D-A38D-66B35F27E504}"/>
                  </a:ext>
                </a:extLst>
              </p:cNvPr>
              <p:cNvSpPr/>
              <p:nvPr/>
            </p:nvSpPr>
            <p:spPr>
              <a:xfrm>
                <a:off x="15696505" y="25245557"/>
                <a:ext cx="6473077" cy="3313177"/>
              </a:xfrm>
              <a:prstGeom prst="roundRect">
                <a:avLst>
                  <a:gd name="adj" fmla="val 11377"/>
                </a:avLst>
              </a:prstGeom>
              <a:solidFill>
                <a:srgbClr val="2E4B9B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Medium" panose="020B0603020102020204" pitchFamily="34" charset="0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7" name="Rechteck: abgerundete Ecken 56">
                <a:extLst>
                  <a:ext uri="{FF2B5EF4-FFF2-40B4-BE49-F238E27FC236}">
                    <a16:creationId xmlns:a16="http://schemas.microsoft.com/office/drawing/2014/main" id="{DB9DD2D5-D471-4E3F-B472-2528EDD1CEE4}"/>
                  </a:ext>
                </a:extLst>
              </p:cNvPr>
              <p:cNvSpPr/>
              <p:nvPr/>
            </p:nvSpPr>
            <p:spPr>
              <a:xfrm>
                <a:off x="22094660" y="25213748"/>
                <a:ext cx="6486856" cy="3349723"/>
              </a:xfrm>
              <a:prstGeom prst="roundRect">
                <a:avLst>
                  <a:gd name="adj" fmla="val 10795"/>
                </a:avLst>
              </a:prstGeom>
              <a:solidFill>
                <a:srgbClr val="D2E1F5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Medium" panose="020B0603020102020204" pitchFamily="34" charset="0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8" name="Pfeil: nach links, rechts und oben 6">
                <a:extLst>
                  <a:ext uri="{FF2B5EF4-FFF2-40B4-BE49-F238E27FC236}">
                    <a16:creationId xmlns:a16="http://schemas.microsoft.com/office/drawing/2014/main" id="{F2324605-4A8D-4983-805D-FC3991ECA42E}"/>
                  </a:ext>
                </a:extLst>
              </p:cNvPr>
              <p:cNvSpPr/>
              <p:nvPr/>
            </p:nvSpPr>
            <p:spPr>
              <a:xfrm>
                <a:off x="21039110" y="24099037"/>
                <a:ext cx="2162130" cy="4460367"/>
              </a:xfrm>
              <a:custGeom>
                <a:avLst/>
                <a:gdLst>
                  <a:gd name="connsiteX0" fmla="*/ 0 w 4479430"/>
                  <a:gd name="connsiteY0" fmla="*/ 1666899 h 2201515"/>
                  <a:gd name="connsiteX1" fmla="*/ 453798 w 4479430"/>
                  <a:gd name="connsiteY1" fmla="*/ 1132283 h 2201515"/>
                  <a:gd name="connsiteX2" fmla="*/ 453798 w 4479430"/>
                  <a:gd name="connsiteY2" fmla="*/ 1405018 h 2201515"/>
                  <a:gd name="connsiteX3" fmla="*/ 1977834 w 4479430"/>
                  <a:gd name="connsiteY3" fmla="*/ 1405018 h 2201515"/>
                  <a:gd name="connsiteX4" fmla="*/ 1977834 w 4479430"/>
                  <a:gd name="connsiteY4" fmla="*/ 453798 h 2201515"/>
                  <a:gd name="connsiteX5" fmla="*/ 1705099 w 4479430"/>
                  <a:gd name="connsiteY5" fmla="*/ 453798 h 2201515"/>
                  <a:gd name="connsiteX6" fmla="*/ 2239715 w 4479430"/>
                  <a:gd name="connsiteY6" fmla="*/ 0 h 2201515"/>
                  <a:gd name="connsiteX7" fmla="*/ 2774331 w 4479430"/>
                  <a:gd name="connsiteY7" fmla="*/ 453798 h 2201515"/>
                  <a:gd name="connsiteX8" fmla="*/ 2501596 w 4479430"/>
                  <a:gd name="connsiteY8" fmla="*/ 453798 h 2201515"/>
                  <a:gd name="connsiteX9" fmla="*/ 2501596 w 4479430"/>
                  <a:gd name="connsiteY9" fmla="*/ 1405018 h 2201515"/>
                  <a:gd name="connsiteX10" fmla="*/ 4025632 w 4479430"/>
                  <a:gd name="connsiteY10" fmla="*/ 1405018 h 2201515"/>
                  <a:gd name="connsiteX11" fmla="*/ 4025632 w 4479430"/>
                  <a:gd name="connsiteY11" fmla="*/ 1132283 h 2201515"/>
                  <a:gd name="connsiteX12" fmla="*/ 4479430 w 4479430"/>
                  <a:gd name="connsiteY12" fmla="*/ 1666899 h 2201515"/>
                  <a:gd name="connsiteX13" fmla="*/ 4025632 w 4479430"/>
                  <a:gd name="connsiteY13" fmla="*/ 2201515 h 2201515"/>
                  <a:gd name="connsiteX14" fmla="*/ 4025632 w 4479430"/>
                  <a:gd name="connsiteY14" fmla="*/ 1928780 h 2201515"/>
                  <a:gd name="connsiteX15" fmla="*/ 453798 w 4479430"/>
                  <a:gd name="connsiteY15" fmla="*/ 1928780 h 2201515"/>
                  <a:gd name="connsiteX16" fmla="*/ 453798 w 4479430"/>
                  <a:gd name="connsiteY16" fmla="*/ 2201515 h 2201515"/>
                  <a:gd name="connsiteX17" fmla="*/ 0 w 4479430"/>
                  <a:gd name="connsiteY17" fmla="*/ 1666899 h 2201515"/>
                  <a:gd name="connsiteX0" fmla="*/ 0 w 4025632"/>
                  <a:gd name="connsiteY0" fmla="*/ 2201515 h 2201515"/>
                  <a:gd name="connsiteX1" fmla="*/ 0 w 4025632"/>
                  <a:gd name="connsiteY1" fmla="*/ 1132283 h 2201515"/>
                  <a:gd name="connsiteX2" fmla="*/ 0 w 4025632"/>
                  <a:gd name="connsiteY2" fmla="*/ 1405018 h 2201515"/>
                  <a:gd name="connsiteX3" fmla="*/ 1524036 w 4025632"/>
                  <a:gd name="connsiteY3" fmla="*/ 1405018 h 2201515"/>
                  <a:gd name="connsiteX4" fmla="*/ 1524036 w 4025632"/>
                  <a:gd name="connsiteY4" fmla="*/ 453798 h 2201515"/>
                  <a:gd name="connsiteX5" fmla="*/ 1251301 w 4025632"/>
                  <a:gd name="connsiteY5" fmla="*/ 453798 h 2201515"/>
                  <a:gd name="connsiteX6" fmla="*/ 1785917 w 4025632"/>
                  <a:gd name="connsiteY6" fmla="*/ 0 h 2201515"/>
                  <a:gd name="connsiteX7" fmla="*/ 2320533 w 4025632"/>
                  <a:gd name="connsiteY7" fmla="*/ 453798 h 2201515"/>
                  <a:gd name="connsiteX8" fmla="*/ 2047798 w 4025632"/>
                  <a:gd name="connsiteY8" fmla="*/ 453798 h 2201515"/>
                  <a:gd name="connsiteX9" fmla="*/ 2047798 w 4025632"/>
                  <a:gd name="connsiteY9" fmla="*/ 1405018 h 2201515"/>
                  <a:gd name="connsiteX10" fmla="*/ 3571834 w 4025632"/>
                  <a:gd name="connsiteY10" fmla="*/ 1405018 h 2201515"/>
                  <a:gd name="connsiteX11" fmla="*/ 3571834 w 4025632"/>
                  <a:gd name="connsiteY11" fmla="*/ 1132283 h 2201515"/>
                  <a:gd name="connsiteX12" fmla="*/ 4025632 w 4025632"/>
                  <a:gd name="connsiteY12" fmla="*/ 1666899 h 2201515"/>
                  <a:gd name="connsiteX13" fmla="*/ 3571834 w 4025632"/>
                  <a:gd name="connsiteY13" fmla="*/ 2201515 h 2201515"/>
                  <a:gd name="connsiteX14" fmla="*/ 3571834 w 4025632"/>
                  <a:gd name="connsiteY14" fmla="*/ 1928780 h 2201515"/>
                  <a:gd name="connsiteX15" fmla="*/ 0 w 4025632"/>
                  <a:gd name="connsiteY15" fmla="*/ 1928780 h 2201515"/>
                  <a:gd name="connsiteX16" fmla="*/ 0 w 4025632"/>
                  <a:gd name="connsiteY16" fmla="*/ 2201515 h 2201515"/>
                  <a:gd name="connsiteX0" fmla="*/ 0 w 4025632"/>
                  <a:gd name="connsiteY0" fmla="*/ 2201515 h 2201515"/>
                  <a:gd name="connsiteX1" fmla="*/ 0 w 4025632"/>
                  <a:gd name="connsiteY1" fmla="*/ 1405018 h 2201515"/>
                  <a:gd name="connsiteX2" fmla="*/ 1524036 w 4025632"/>
                  <a:gd name="connsiteY2" fmla="*/ 1405018 h 2201515"/>
                  <a:gd name="connsiteX3" fmla="*/ 1524036 w 4025632"/>
                  <a:gd name="connsiteY3" fmla="*/ 453798 h 2201515"/>
                  <a:gd name="connsiteX4" fmla="*/ 1251301 w 4025632"/>
                  <a:gd name="connsiteY4" fmla="*/ 453798 h 2201515"/>
                  <a:gd name="connsiteX5" fmla="*/ 1785917 w 4025632"/>
                  <a:gd name="connsiteY5" fmla="*/ 0 h 2201515"/>
                  <a:gd name="connsiteX6" fmla="*/ 2320533 w 4025632"/>
                  <a:gd name="connsiteY6" fmla="*/ 453798 h 2201515"/>
                  <a:gd name="connsiteX7" fmla="*/ 2047798 w 4025632"/>
                  <a:gd name="connsiteY7" fmla="*/ 453798 h 2201515"/>
                  <a:gd name="connsiteX8" fmla="*/ 2047798 w 4025632"/>
                  <a:gd name="connsiteY8" fmla="*/ 1405018 h 2201515"/>
                  <a:gd name="connsiteX9" fmla="*/ 3571834 w 4025632"/>
                  <a:gd name="connsiteY9" fmla="*/ 1405018 h 2201515"/>
                  <a:gd name="connsiteX10" fmla="*/ 3571834 w 4025632"/>
                  <a:gd name="connsiteY10" fmla="*/ 1132283 h 2201515"/>
                  <a:gd name="connsiteX11" fmla="*/ 4025632 w 4025632"/>
                  <a:gd name="connsiteY11" fmla="*/ 1666899 h 2201515"/>
                  <a:gd name="connsiteX12" fmla="*/ 3571834 w 4025632"/>
                  <a:gd name="connsiteY12" fmla="*/ 2201515 h 2201515"/>
                  <a:gd name="connsiteX13" fmla="*/ 3571834 w 4025632"/>
                  <a:gd name="connsiteY13" fmla="*/ 1928780 h 2201515"/>
                  <a:gd name="connsiteX14" fmla="*/ 0 w 4025632"/>
                  <a:gd name="connsiteY14" fmla="*/ 1928780 h 2201515"/>
                  <a:gd name="connsiteX15" fmla="*/ 0 w 4025632"/>
                  <a:gd name="connsiteY15" fmla="*/ 2201515 h 2201515"/>
                  <a:gd name="connsiteX0" fmla="*/ 0 w 4025632"/>
                  <a:gd name="connsiteY0" fmla="*/ 1928780 h 2201515"/>
                  <a:gd name="connsiteX1" fmla="*/ 0 w 4025632"/>
                  <a:gd name="connsiteY1" fmla="*/ 1405018 h 2201515"/>
                  <a:gd name="connsiteX2" fmla="*/ 1524036 w 4025632"/>
                  <a:gd name="connsiteY2" fmla="*/ 1405018 h 2201515"/>
                  <a:gd name="connsiteX3" fmla="*/ 1524036 w 4025632"/>
                  <a:gd name="connsiteY3" fmla="*/ 453798 h 2201515"/>
                  <a:gd name="connsiteX4" fmla="*/ 1251301 w 4025632"/>
                  <a:gd name="connsiteY4" fmla="*/ 453798 h 2201515"/>
                  <a:gd name="connsiteX5" fmla="*/ 1785917 w 4025632"/>
                  <a:gd name="connsiteY5" fmla="*/ 0 h 2201515"/>
                  <a:gd name="connsiteX6" fmla="*/ 2320533 w 4025632"/>
                  <a:gd name="connsiteY6" fmla="*/ 453798 h 2201515"/>
                  <a:gd name="connsiteX7" fmla="*/ 2047798 w 4025632"/>
                  <a:gd name="connsiteY7" fmla="*/ 453798 h 2201515"/>
                  <a:gd name="connsiteX8" fmla="*/ 2047798 w 4025632"/>
                  <a:gd name="connsiteY8" fmla="*/ 1405018 h 2201515"/>
                  <a:gd name="connsiteX9" fmla="*/ 3571834 w 4025632"/>
                  <a:gd name="connsiteY9" fmla="*/ 1405018 h 2201515"/>
                  <a:gd name="connsiteX10" fmla="*/ 3571834 w 4025632"/>
                  <a:gd name="connsiteY10" fmla="*/ 1132283 h 2201515"/>
                  <a:gd name="connsiteX11" fmla="*/ 4025632 w 4025632"/>
                  <a:gd name="connsiteY11" fmla="*/ 1666899 h 2201515"/>
                  <a:gd name="connsiteX12" fmla="*/ 3571834 w 4025632"/>
                  <a:gd name="connsiteY12" fmla="*/ 2201515 h 2201515"/>
                  <a:gd name="connsiteX13" fmla="*/ 3571834 w 4025632"/>
                  <a:gd name="connsiteY13" fmla="*/ 1928780 h 2201515"/>
                  <a:gd name="connsiteX14" fmla="*/ 0 w 4025632"/>
                  <a:gd name="connsiteY14" fmla="*/ 1928780 h 2201515"/>
                  <a:gd name="connsiteX0" fmla="*/ 0 w 3571834"/>
                  <a:gd name="connsiteY0" fmla="*/ 1928780 h 2201515"/>
                  <a:gd name="connsiteX1" fmla="*/ 0 w 3571834"/>
                  <a:gd name="connsiteY1" fmla="*/ 1405018 h 2201515"/>
                  <a:gd name="connsiteX2" fmla="*/ 1524036 w 3571834"/>
                  <a:gd name="connsiteY2" fmla="*/ 1405018 h 2201515"/>
                  <a:gd name="connsiteX3" fmla="*/ 1524036 w 3571834"/>
                  <a:gd name="connsiteY3" fmla="*/ 453798 h 2201515"/>
                  <a:gd name="connsiteX4" fmla="*/ 1251301 w 3571834"/>
                  <a:gd name="connsiteY4" fmla="*/ 453798 h 2201515"/>
                  <a:gd name="connsiteX5" fmla="*/ 1785917 w 3571834"/>
                  <a:gd name="connsiteY5" fmla="*/ 0 h 2201515"/>
                  <a:gd name="connsiteX6" fmla="*/ 2320533 w 3571834"/>
                  <a:gd name="connsiteY6" fmla="*/ 453798 h 2201515"/>
                  <a:gd name="connsiteX7" fmla="*/ 2047798 w 3571834"/>
                  <a:gd name="connsiteY7" fmla="*/ 453798 h 2201515"/>
                  <a:gd name="connsiteX8" fmla="*/ 2047798 w 3571834"/>
                  <a:gd name="connsiteY8" fmla="*/ 1405018 h 2201515"/>
                  <a:gd name="connsiteX9" fmla="*/ 3571834 w 3571834"/>
                  <a:gd name="connsiteY9" fmla="*/ 1405018 h 2201515"/>
                  <a:gd name="connsiteX10" fmla="*/ 3571834 w 3571834"/>
                  <a:gd name="connsiteY10" fmla="*/ 1132283 h 2201515"/>
                  <a:gd name="connsiteX11" fmla="*/ 3571834 w 3571834"/>
                  <a:gd name="connsiteY11" fmla="*/ 2201515 h 2201515"/>
                  <a:gd name="connsiteX12" fmla="*/ 3571834 w 3571834"/>
                  <a:gd name="connsiteY12" fmla="*/ 1928780 h 2201515"/>
                  <a:gd name="connsiteX13" fmla="*/ 0 w 3571834"/>
                  <a:gd name="connsiteY13" fmla="*/ 1928780 h 2201515"/>
                  <a:gd name="connsiteX0" fmla="*/ 0 w 3571834"/>
                  <a:gd name="connsiteY0" fmla="*/ 1928780 h 2201515"/>
                  <a:gd name="connsiteX1" fmla="*/ 0 w 3571834"/>
                  <a:gd name="connsiteY1" fmla="*/ 1405018 h 2201515"/>
                  <a:gd name="connsiteX2" fmla="*/ 1524036 w 3571834"/>
                  <a:gd name="connsiteY2" fmla="*/ 1405018 h 2201515"/>
                  <a:gd name="connsiteX3" fmla="*/ 1524036 w 3571834"/>
                  <a:gd name="connsiteY3" fmla="*/ 453798 h 2201515"/>
                  <a:gd name="connsiteX4" fmla="*/ 1251301 w 3571834"/>
                  <a:gd name="connsiteY4" fmla="*/ 453798 h 2201515"/>
                  <a:gd name="connsiteX5" fmla="*/ 1785917 w 3571834"/>
                  <a:gd name="connsiteY5" fmla="*/ 0 h 2201515"/>
                  <a:gd name="connsiteX6" fmla="*/ 2320533 w 3571834"/>
                  <a:gd name="connsiteY6" fmla="*/ 453798 h 2201515"/>
                  <a:gd name="connsiteX7" fmla="*/ 2047798 w 3571834"/>
                  <a:gd name="connsiteY7" fmla="*/ 453798 h 2201515"/>
                  <a:gd name="connsiteX8" fmla="*/ 2047798 w 3571834"/>
                  <a:gd name="connsiteY8" fmla="*/ 1405018 h 2201515"/>
                  <a:gd name="connsiteX9" fmla="*/ 3571834 w 3571834"/>
                  <a:gd name="connsiteY9" fmla="*/ 1405018 h 2201515"/>
                  <a:gd name="connsiteX10" fmla="*/ 3571834 w 3571834"/>
                  <a:gd name="connsiteY10" fmla="*/ 2201515 h 2201515"/>
                  <a:gd name="connsiteX11" fmla="*/ 3571834 w 3571834"/>
                  <a:gd name="connsiteY11" fmla="*/ 1928780 h 2201515"/>
                  <a:gd name="connsiteX12" fmla="*/ 0 w 3571834"/>
                  <a:gd name="connsiteY12" fmla="*/ 1928780 h 2201515"/>
                  <a:gd name="connsiteX0" fmla="*/ 0 w 3571834"/>
                  <a:gd name="connsiteY0" fmla="*/ 1928780 h 1928780"/>
                  <a:gd name="connsiteX1" fmla="*/ 0 w 3571834"/>
                  <a:gd name="connsiteY1" fmla="*/ 1405018 h 1928780"/>
                  <a:gd name="connsiteX2" fmla="*/ 1524036 w 3571834"/>
                  <a:gd name="connsiteY2" fmla="*/ 1405018 h 1928780"/>
                  <a:gd name="connsiteX3" fmla="*/ 1524036 w 3571834"/>
                  <a:gd name="connsiteY3" fmla="*/ 453798 h 1928780"/>
                  <a:gd name="connsiteX4" fmla="*/ 1251301 w 3571834"/>
                  <a:gd name="connsiteY4" fmla="*/ 453798 h 1928780"/>
                  <a:gd name="connsiteX5" fmla="*/ 1785917 w 3571834"/>
                  <a:gd name="connsiteY5" fmla="*/ 0 h 1928780"/>
                  <a:gd name="connsiteX6" fmla="*/ 2320533 w 3571834"/>
                  <a:gd name="connsiteY6" fmla="*/ 453798 h 1928780"/>
                  <a:gd name="connsiteX7" fmla="*/ 2047798 w 3571834"/>
                  <a:gd name="connsiteY7" fmla="*/ 453798 h 1928780"/>
                  <a:gd name="connsiteX8" fmla="*/ 2047798 w 3571834"/>
                  <a:gd name="connsiteY8" fmla="*/ 1405018 h 1928780"/>
                  <a:gd name="connsiteX9" fmla="*/ 3571834 w 3571834"/>
                  <a:gd name="connsiteY9" fmla="*/ 1405018 h 1928780"/>
                  <a:gd name="connsiteX10" fmla="*/ 3571834 w 3571834"/>
                  <a:gd name="connsiteY10" fmla="*/ 1928780 h 1928780"/>
                  <a:gd name="connsiteX11" fmla="*/ 0 w 3571834"/>
                  <a:gd name="connsiteY11" fmla="*/ 1928780 h 1928780"/>
                  <a:gd name="connsiteX0" fmla="*/ 0 w 3571834"/>
                  <a:gd name="connsiteY0" fmla="*/ 2256326 h 2256326"/>
                  <a:gd name="connsiteX1" fmla="*/ 0 w 3571834"/>
                  <a:gd name="connsiteY1" fmla="*/ 1732564 h 2256326"/>
                  <a:gd name="connsiteX2" fmla="*/ 1524036 w 3571834"/>
                  <a:gd name="connsiteY2" fmla="*/ 1732564 h 2256326"/>
                  <a:gd name="connsiteX3" fmla="*/ 1524036 w 3571834"/>
                  <a:gd name="connsiteY3" fmla="*/ 781344 h 2256326"/>
                  <a:gd name="connsiteX4" fmla="*/ 1251301 w 3571834"/>
                  <a:gd name="connsiteY4" fmla="*/ 781344 h 2256326"/>
                  <a:gd name="connsiteX5" fmla="*/ 1785917 w 3571834"/>
                  <a:gd name="connsiteY5" fmla="*/ 0 h 2256326"/>
                  <a:gd name="connsiteX6" fmla="*/ 2320533 w 3571834"/>
                  <a:gd name="connsiteY6" fmla="*/ 781344 h 2256326"/>
                  <a:gd name="connsiteX7" fmla="*/ 2047798 w 3571834"/>
                  <a:gd name="connsiteY7" fmla="*/ 781344 h 2256326"/>
                  <a:gd name="connsiteX8" fmla="*/ 2047798 w 3571834"/>
                  <a:gd name="connsiteY8" fmla="*/ 1732564 h 2256326"/>
                  <a:gd name="connsiteX9" fmla="*/ 3571834 w 3571834"/>
                  <a:gd name="connsiteY9" fmla="*/ 1732564 h 2256326"/>
                  <a:gd name="connsiteX10" fmla="*/ 3571834 w 3571834"/>
                  <a:gd name="connsiteY10" fmla="*/ 2256326 h 2256326"/>
                  <a:gd name="connsiteX11" fmla="*/ 0 w 3571834"/>
                  <a:gd name="connsiteY11" fmla="*/ 2256326 h 2256326"/>
                  <a:gd name="connsiteX0" fmla="*/ 0 w 3571834"/>
                  <a:gd name="connsiteY0" fmla="*/ 2256326 h 2256326"/>
                  <a:gd name="connsiteX1" fmla="*/ 45011 w 3571834"/>
                  <a:gd name="connsiteY1" fmla="*/ 2223883 h 2256326"/>
                  <a:gd name="connsiteX2" fmla="*/ 1524036 w 3571834"/>
                  <a:gd name="connsiteY2" fmla="*/ 1732564 h 2256326"/>
                  <a:gd name="connsiteX3" fmla="*/ 1524036 w 3571834"/>
                  <a:gd name="connsiteY3" fmla="*/ 781344 h 2256326"/>
                  <a:gd name="connsiteX4" fmla="*/ 1251301 w 3571834"/>
                  <a:gd name="connsiteY4" fmla="*/ 781344 h 2256326"/>
                  <a:gd name="connsiteX5" fmla="*/ 1785917 w 3571834"/>
                  <a:gd name="connsiteY5" fmla="*/ 0 h 2256326"/>
                  <a:gd name="connsiteX6" fmla="*/ 2320533 w 3571834"/>
                  <a:gd name="connsiteY6" fmla="*/ 781344 h 2256326"/>
                  <a:gd name="connsiteX7" fmla="*/ 2047798 w 3571834"/>
                  <a:gd name="connsiteY7" fmla="*/ 781344 h 2256326"/>
                  <a:gd name="connsiteX8" fmla="*/ 2047798 w 3571834"/>
                  <a:gd name="connsiteY8" fmla="*/ 1732564 h 2256326"/>
                  <a:gd name="connsiteX9" fmla="*/ 3571834 w 3571834"/>
                  <a:gd name="connsiteY9" fmla="*/ 1732564 h 2256326"/>
                  <a:gd name="connsiteX10" fmla="*/ 3571834 w 3571834"/>
                  <a:gd name="connsiteY10" fmla="*/ 2256326 h 2256326"/>
                  <a:gd name="connsiteX11" fmla="*/ 0 w 3571834"/>
                  <a:gd name="connsiteY11" fmla="*/ 2256326 h 2256326"/>
                  <a:gd name="connsiteX0" fmla="*/ 0 w 3616845"/>
                  <a:gd name="connsiteY0" fmla="*/ 2256326 h 2256326"/>
                  <a:gd name="connsiteX1" fmla="*/ 45011 w 3616845"/>
                  <a:gd name="connsiteY1" fmla="*/ 2223883 h 2256326"/>
                  <a:gd name="connsiteX2" fmla="*/ 1524036 w 3616845"/>
                  <a:gd name="connsiteY2" fmla="*/ 1732564 h 2256326"/>
                  <a:gd name="connsiteX3" fmla="*/ 1524036 w 3616845"/>
                  <a:gd name="connsiteY3" fmla="*/ 781344 h 2256326"/>
                  <a:gd name="connsiteX4" fmla="*/ 1251301 w 3616845"/>
                  <a:gd name="connsiteY4" fmla="*/ 781344 h 2256326"/>
                  <a:gd name="connsiteX5" fmla="*/ 1785917 w 3616845"/>
                  <a:gd name="connsiteY5" fmla="*/ 0 h 2256326"/>
                  <a:gd name="connsiteX6" fmla="*/ 2320533 w 3616845"/>
                  <a:gd name="connsiteY6" fmla="*/ 781344 h 2256326"/>
                  <a:gd name="connsiteX7" fmla="*/ 2047798 w 3616845"/>
                  <a:gd name="connsiteY7" fmla="*/ 781344 h 2256326"/>
                  <a:gd name="connsiteX8" fmla="*/ 2047798 w 3616845"/>
                  <a:gd name="connsiteY8" fmla="*/ 1732564 h 2256326"/>
                  <a:gd name="connsiteX9" fmla="*/ 3616845 w 3616845"/>
                  <a:gd name="connsiteY9" fmla="*/ 2251179 h 2256326"/>
                  <a:gd name="connsiteX10" fmla="*/ 3571834 w 3616845"/>
                  <a:gd name="connsiteY10" fmla="*/ 2256326 h 2256326"/>
                  <a:gd name="connsiteX11" fmla="*/ 0 w 3616845"/>
                  <a:gd name="connsiteY11" fmla="*/ 2256326 h 2256326"/>
                  <a:gd name="connsiteX0" fmla="*/ 0 w 3616845"/>
                  <a:gd name="connsiteY0" fmla="*/ 2256326 h 2256326"/>
                  <a:gd name="connsiteX1" fmla="*/ 45011 w 3616845"/>
                  <a:gd name="connsiteY1" fmla="*/ 2223883 h 2256326"/>
                  <a:gd name="connsiteX2" fmla="*/ 1524036 w 3616845"/>
                  <a:gd name="connsiteY2" fmla="*/ 1732564 h 2256326"/>
                  <a:gd name="connsiteX3" fmla="*/ 1501531 w 3616845"/>
                  <a:gd name="connsiteY3" fmla="*/ 1142146 h 2256326"/>
                  <a:gd name="connsiteX4" fmla="*/ 1251301 w 3616845"/>
                  <a:gd name="connsiteY4" fmla="*/ 781344 h 2256326"/>
                  <a:gd name="connsiteX5" fmla="*/ 1785917 w 3616845"/>
                  <a:gd name="connsiteY5" fmla="*/ 0 h 2256326"/>
                  <a:gd name="connsiteX6" fmla="*/ 2320533 w 3616845"/>
                  <a:gd name="connsiteY6" fmla="*/ 781344 h 2256326"/>
                  <a:gd name="connsiteX7" fmla="*/ 2047798 w 3616845"/>
                  <a:gd name="connsiteY7" fmla="*/ 781344 h 2256326"/>
                  <a:gd name="connsiteX8" fmla="*/ 2047798 w 3616845"/>
                  <a:gd name="connsiteY8" fmla="*/ 1732564 h 2256326"/>
                  <a:gd name="connsiteX9" fmla="*/ 3616845 w 3616845"/>
                  <a:gd name="connsiteY9" fmla="*/ 2251179 h 2256326"/>
                  <a:gd name="connsiteX10" fmla="*/ 3571834 w 3616845"/>
                  <a:gd name="connsiteY10" fmla="*/ 2256326 h 2256326"/>
                  <a:gd name="connsiteX11" fmla="*/ 0 w 3616845"/>
                  <a:gd name="connsiteY11" fmla="*/ 2256326 h 2256326"/>
                  <a:gd name="connsiteX0" fmla="*/ 0 w 3616845"/>
                  <a:gd name="connsiteY0" fmla="*/ 2256326 h 2256326"/>
                  <a:gd name="connsiteX1" fmla="*/ 45011 w 3616845"/>
                  <a:gd name="connsiteY1" fmla="*/ 2223883 h 2256326"/>
                  <a:gd name="connsiteX2" fmla="*/ 1524036 w 3616845"/>
                  <a:gd name="connsiteY2" fmla="*/ 1732564 h 2256326"/>
                  <a:gd name="connsiteX3" fmla="*/ 1501531 w 3616845"/>
                  <a:gd name="connsiteY3" fmla="*/ 1142146 h 2256326"/>
                  <a:gd name="connsiteX4" fmla="*/ 1251301 w 3616845"/>
                  <a:gd name="connsiteY4" fmla="*/ 781344 h 2256326"/>
                  <a:gd name="connsiteX5" fmla="*/ 1785917 w 3616845"/>
                  <a:gd name="connsiteY5" fmla="*/ 0 h 2256326"/>
                  <a:gd name="connsiteX6" fmla="*/ 2320533 w 3616845"/>
                  <a:gd name="connsiteY6" fmla="*/ 781344 h 2256326"/>
                  <a:gd name="connsiteX7" fmla="*/ 2025293 w 3616845"/>
                  <a:gd name="connsiteY7" fmla="*/ 1124965 h 2256326"/>
                  <a:gd name="connsiteX8" fmla="*/ 2047798 w 3616845"/>
                  <a:gd name="connsiteY8" fmla="*/ 1732564 h 2256326"/>
                  <a:gd name="connsiteX9" fmla="*/ 3616845 w 3616845"/>
                  <a:gd name="connsiteY9" fmla="*/ 2251179 h 2256326"/>
                  <a:gd name="connsiteX10" fmla="*/ 3571834 w 3616845"/>
                  <a:gd name="connsiteY10" fmla="*/ 2256326 h 2256326"/>
                  <a:gd name="connsiteX11" fmla="*/ 0 w 3616845"/>
                  <a:gd name="connsiteY11" fmla="*/ 2256326 h 2256326"/>
                  <a:gd name="connsiteX0" fmla="*/ 0 w 3616845"/>
                  <a:gd name="connsiteY0" fmla="*/ 2256326 h 2256326"/>
                  <a:gd name="connsiteX1" fmla="*/ 45011 w 3616845"/>
                  <a:gd name="connsiteY1" fmla="*/ 2223883 h 2256326"/>
                  <a:gd name="connsiteX2" fmla="*/ 1524036 w 3616845"/>
                  <a:gd name="connsiteY2" fmla="*/ 1732564 h 2256326"/>
                  <a:gd name="connsiteX3" fmla="*/ 1501531 w 3616845"/>
                  <a:gd name="connsiteY3" fmla="*/ 1142146 h 2256326"/>
                  <a:gd name="connsiteX4" fmla="*/ 1251301 w 3616845"/>
                  <a:gd name="connsiteY4" fmla="*/ 781344 h 2256326"/>
                  <a:gd name="connsiteX5" fmla="*/ 1785917 w 3616845"/>
                  <a:gd name="connsiteY5" fmla="*/ 0 h 2256326"/>
                  <a:gd name="connsiteX6" fmla="*/ 2658105 w 3616845"/>
                  <a:gd name="connsiteY6" fmla="*/ 1107785 h 2256326"/>
                  <a:gd name="connsiteX7" fmla="*/ 2025293 w 3616845"/>
                  <a:gd name="connsiteY7" fmla="*/ 1124965 h 2256326"/>
                  <a:gd name="connsiteX8" fmla="*/ 2047798 w 3616845"/>
                  <a:gd name="connsiteY8" fmla="*/ 1732564 h 2256326"/>
                  <a:gd name="connsiteX9" fmla="*/ 3616845 w 3616845"/>
                  <a:gd name="connsiteY9" fmla="*/ 2251179 h 2256326"/>
                  <a:gd name="connsiteX10" fmla="*/ 3571834 w 3616845"/>
                  <a:gd name="connsiteY10" fmla="*/ 2256326 h 2256326"/>
                  <a:gd name="connsiteX11" fmla="*/ 0 w 3616845"/>
                  <a:gd name="connsiteY11" fmla="*/ 2256326 h 2256326"/>
                  <a:gd name="connsiteX0" fmla="*/ 0 w 3616845"/>
                  <a:gd name="connsiteY0" fmla="*/ 2256326 h 2256326"/>
                  <a:gd name="connsiteX1" fmla="*/ 45011 w 3616845"/>
                  <a:gd name="connsiteY1" fmla="*/ 2223883 h 2256326"/>
                  <a:gd name="connsiteX2" fmla="*/ 1524036 w 3616845"/>
                  <a:gd name="connsiteY2" fmla="*/ 1732564 h 2256326"/>
                  <a:gd name="connsiteX3" fmla="*/ 1501531 w 3616845"/>
                  <a:gd name="connsiteY3" fmla="*/ 1142146 h 2256326"/>
                  <a:gd name="connsiteX4" fmla="*/ 958738 w 3616845"/>
                  <a:gd name="connsiteY4" fmla="*/ 1107785 h 2256326"/>
                  <a:gd name="connsiteX5" fmla="*/ 1785917 w 3616845"/>
                  <a:gd name="connsiteY5" fmla="*/ 0 h 2256326"/>
                  <a:gd name="connsiteX6" fmla="*/ 2658105 w 3616845"/>
                  <a:gd name="connsiteY6" fmla="*/ 1107785 h 2256326"/>
                  <a:gd name="connsiteX7" fmla="*/ 2025293 w 3616845"/>
                  <a:gd name="connsiteY7" fmla="*/ 1124965 h 2256326"/>
                  <a:gd name="connsiteX8" fmla="*/ 2047798 w 3616845"/>
                  <a:gd name="connsiteY8" fmla="*/ 1732564 h 2256326"/>
                  <a:gd name="connsiteX9" fmla="*/ 3616845 w 3616845"/>
                  <a:gd name="connsiteY9" fmla="*/ 2251179 h 2256326"/>
                  <a:gd name="connsiteX10" fmla="*/ 3571834 w 3616845"/>
                  <a:gd name="connsiteY10" fmla="*/ 2256326 h 2256326"/>
                  <a:gd name="connsiteX11" fmla="*/ 0 w 3616845"/>
                  <a:gd name="connsiteY11" fmla="*/ 2256326 h 2256326"/>
                  <a:gd name="connsiteX0" fmla="*/ 0 w 3616845"/>
                  <a:gd name="connsiteY0" fmla="*/ 2256326 h 2256326"/>
                  <a:gd name="connsiteX1" fmla="*/ 45011 w 3616845"/>
                  <a:gd name="connsiteY1" fmla="*/ 2223883 h 2256326"/>
                  <a:gd name="connsiteX2" fmla="*/ 1524036 w 3616845"/>
                  <a:gd name="connsiteY2" fmla="*/ 1732564 h 2256326"/>
                  <a:gd name="connsiteX3" fmla="*/ 1501531 w 3616845"/>
                  <a:gd name="connsiteY3" fmla="*/ 1142146 h 2256326"/>
                  <a:gd name="connsiteX4" fmla="*/ 921230 w 3616845"/>
                  <a:gd name="connsiteY4" fmla="*/ 1130693 h 2256326"/>
                  <a:gd name="connsiteX5" fmla="*/ 1785917 w 3616845"/>
                  <a:gd name="connsiteY5" fmla="*/ 0 h 2256326"/>
                  <a:gd name="connsiteX6" fmla="*/ 2658105 w 3616845"/>
                  <a:gd name="connsiteY6" fmla="*/ 1107785 h 2256326"/>
                  <a:gd name="connsiteX7" fmla="*/ 2025293 w 3616845"/>
                  <a:gd name="connsiteY7" fmla="*/ 1124965 h 2256326"/>
                  <a:gd name="connsiteX8" fmla="*/ 2047798 w 3616845"/>
                  <a:gd name="connsiteY8" fmla="*/ 1732564 h 2256326"/>
                  <a:gd name="connsiteX9" fmla="*/ 3616845 w 3616845"/>
                  <a:gd name="connsiteY9" fmla="*/ 2251179 h 2256326"/>
                  <a:gd name="connsiteX10" fmla="*/ 3571834 w 3616845"/>
                  <a:gd name="connsiteY10" fmla="*/ 2256326 h 2256326"/>
                  <a:gd name="connsiteX11" fmla="*/ 0 w 3616845"/>
                  <a:gd name="connsiteY11" fmla="*/ 2256326 h 2256326"/>
                  <a:gd name="connsiteX0" fmla="*/ 0 w 3616845"/>
                  <a:gd name="connsiteY0" fmla="*/ 2256326 h 2256326"/>
                  <a:gd name="connsiteX1" fmla="*/ 45011 w 3616845"/>
                  <a:gd name="connsiteY1" fmla="*/ 2223883 h 2256326"/>
                  <a:gd name="connsiteX2" fmla="*/ 1524036 w 3616845"/>
                  <a:gd name="connsiteY2" fmla="*/ 1732564 h 2256326"/>
                  <a:gd name="connsiteX3" fmla="*/ 1501531 w 3616845"/>
                  <a:gd name="connsiteY3" fmla="*/ 1142146 h 2256326"/>
                  <a:gd name="connsiteX4" fmla="*/ 921230 w 3616845"/>
                  <a:gd name="connsiteY4" fmla="*/ 1130693 h 2256326"/>
                  <a:gd name="connsiteX5" fmla="*/ 1785917 w 3616845"/>
                  <a:gd name="connsiteY5" fmla="*/ 0 h 2256326"/>
                  <a:gd name="connsiteX6" fmla="*/ 2688112 w 3616845"/>
                  <a:gd name="connsiteY6" fmla="*/ 1136419 h 2256326"/>
                  <a:gd name="connsiteX7" fmla="*/ 2025293 w 3616845"/>
                  <a:gd name="connsiteY7" fmla="*/ 1124965 h 2256326"/>
                  <a:gd name="connsiteX8" fmla="*/ 2047798 w 3616845"/>
                  <a:gd name="connsiteY8" fmla="*/ 1732564 h 2256326"/>
                  <a:gd name="connsiteX9" fmla="*/ 3616845 w 3616845"/>
                  <a:gd name="connsiteY9" fmla="*/ 2251179 h 2256326"/>
                  <a:gd name="connsiteX10" fmla="*/ 3571834 w 3616845"/>
                  <a:gd name="connsiteY10" fmla="*/ 2256326 h 2256326"/>
                  <a:gd name="connsiteX11" fmla="*/ 0 w 3616845"/>
                  <a:gd name="connsiteY11" fmla="*/ 2256326 h 2256326"/>
                  <a:gd name="connsiteX0" fmla="*/ 0 w 3616845"/>
                  <a:gd name="connsiteY0" fmla="*/ 2256326 h 2256326"/>
                  <a:gd name="connsiteX1" fmla="*/ 45011 w 3616845"/>
                  <a:gd name="connsiteY1" fmla="*/ 2223883 h 2256326"/>
                  <a:gd name="connsiteX2" fmla="*/ 1524036 w 3616845"/>
                  <a:gd name="connsiteY2" fmla="*/ 1732564 h 2256326"/>
                  <a:gd name="connsiteX3" fmla="*/ 1501531 w 3616845"/>
                  <a:gd name="connsiteY3" fmla="*/ 1142146 h 2256326"/>
                  <a:gd name="connsiteX4" fmla="*/ 921230 w 3616845"/>
                  <a:gd name="connsiteY4" fmla="*/ 1130693 h 2256326"/>
                  <a:gd name="connsiteX5" fmla="*/ 1808423 w 3616845"/>
                  <a:gd name="connsiteY5" fmla="*/ 0 h 2256326"/>
                  <a:gd name="connsiteX6" fmla="*/ 2688112 w 3616845"/>
                  <a:gd name="connsiteY6" fmla="*/ 1136419 h 2256326"/>
                  <a:gd name="connsiteX7" fmla="*/ 2025293 w 3616845"/>
                  <a:gd name="connsiteY7" fmla="*/ 1124965 h 2256326"/>
                  <a:gd name="connsiteX8" fmla="*/ 2047798 w 3616845"/>
                  <a:gd name="connsiteY8" fmla="*/ 1732564 h 2256326"/>
                  <a:gd name="connsiteX9" fmla="*/ 3616845 w 3616845"/>
                  <a:gd name="connsiteY9" fmla="*/ 2251179 h 2256326"/>
                  <a:gd name="connsiteX10" fmla="*/ 3571834 w 3616845"/>
                  <a:gd name="connsiteY10" fmla="*/ 2256326 h 2256326"/>
                  <a:gd name="connsiteX11" fmla="*/ 0 w 3616845"/>
                  <a:gd name="connsiteY11" fmla="*/ 2256326 h 2256326"/>
                  <a:gd name="connsiteX0" fmla="*/ 0 w 3616845"/>
                  <a:gd name="connsiteY0" fmla="*/ 2256326 h 2256326"/>
                  <a:gd name="connsiteX1" fmla="*/ 45011 w 3616845"/>
                  <a:gd name="connsiteY1" fmla="*/ 2223883 h 2256326"/>
                  <a:gd name="connsiteX2" fmla="*/ 1524036 w 3616845"/>
                  <a:gd name="connsiteY2" fmla="*/ 1732564 h 2256326"/>
                  <a:gd name="connsiteX3" fmla="*/ 1501531 w 3616845"/>
                  <a:gd name="connsiteY3" fmla="*/ 1142146 h 2256326"/>
                  <a:gd name="connsiteX4" fmla="*/ 921230 w 3616845"/>
                  <a:gd name="connsiteY4" fmla="*/ 1130693 h 2256326"/>
                  <a:gd name="connsiteX5" fmla="*/ 1808423 w 3616845"/>
                  <a:gd name="connsiteY5" fmla="*/ 0 h 2256326"/>
                  <a:gd name="connsiteX6" fmla="*/ 2688112 w 3616845"/>
                  <a:gd name="connsiteY6" fmla="*/ 1136419 h 2256326"/>
                  <a:gd name="connsiteX7" fmla="*/ 2025293 w 3616845"/>
                  <a:gd name="connsiteY7" fmla="*/ 1124965 h 2256326"/>
                  <a:gd name="connsiteX8" fmla="*/ 2047798 w 3616845"/>
                  <a:gd name="connsiteY8" fmla="*/ 1732564 h 2256326"/>
                  <a:gd name="connsiteX9" fmla="*/ 3616845 w 3616845"/>
                  <a:gd name="connsiteY9" fmla="*/ 2251179 h 2256326"/>
                  <a:gd name="connsiteX10" fmla="*/ 3571834 w 3616845"/>
                  <a:gd name="connsiteY10" fmla="*/ 2256326 h 2256326"/>
                  <a:gd name="connsiteX11" fmla="*/ 0 w 3616845"/>
                  <a:gd name="connsiteY11" fmla="*/ 2256326 h 2256326"/>
                  <a:gd name="connsiteX0" fmla="*/ 0 w 3616845"/>
                  <a:gd name="connsiteY0" fmla="*/ 2256326 h 2256326"/>
                  <a:gd name="connsiteX1" fmla="*/ 45011 w 3616845"/>
                  <a:gd name="connsiteY1" fmla="*/ 2223883 h 2256326"/>
                  <a:gd name="connsiteX2" fmla="*/ 1524036 w 3616845"/>
                  <a:gd name="connsiteY2" fmla="*/ 1732564 h 2256326"/>
                  <a:gd name="connsiteX3" fmla="*/ 1516533 w 3616845"/>
                  <a:gd name="connsiteY3" fmla="*/ 1130693 h 2256326"/>
                  <a:gd name="connsiteX4" fmla="*/ 921230 w 3616845"/>
                  <a:gd name="connsiteY4" fmla="*/ 1130693 h 2256326"/>
                  <a:gd name="connsiteX5" fmla="*/ 1808423 w 3616845"/>
                  <a:gd name="connsiteY5" fmla="*/ 0 h 2256326"/>
                  <a:gd name="connsiteX6" fmla="*/ 2688112 w 3616845"/>
                  <a:gd name="connsiteY6" fmla="*/ 1136419 h 2256326"/>
                  <a:gd name="connsiteX7" fmla="*/ 2025293 w 3616845"/>
                  <a:gd name="connsiteY7" fmla="*/ 1124965 h 2256326"/>
                  <a:gd name="connsiteX8" fmla="*/ 2047798 w 3616845"/>
                  <a:gd name="connsiteY8" fmla="*/ 1732564 h 2256326"/>
                  <a:gd name="connsiteX9" fmla="*/ 3616845 w 3616845"/>
                  <a:gd name="connsiteY9" fmla="*/ 2251179 h 2256326"/>
                  <a:gd name="connsiteX10" fmla="*/ 3571834 w 3616845"/>
                  <a:gd name="connsiteY10" fmla="*/ 2256326 h 2256326"/>
                  <a:gd name="connsiteX11" fmla="*/ 0 w 3616845"/>
                  <a:gd name="connsiteY11" fmla="*/ 2256326 h 2256326"/>
                  <a:gd name="connsiteX0" fmla="*/ 0 w 3616845"/>
                  <a:gd name="connsiteY0" fmla="*/ 2256326 h 2256326"/>
                  <a:gd name="connsiteX1" fmla="*/ 45011 w 3616845"/>
                  <a:gd name="connsiteY1" fmla="*/ 2223883 h 2256326"/>
                  <a:gd name="connsiteX2" fmla="*/ 1524036 w 3616845"/>
                  <a:gd name="connsiteY2" fmla="*/ 1732564 h 2256326"/>
                  <a:gd name="connsiteX3" fmla="*/ 1516533 w 3616845"/>
                  <a:gd name="connsiteY3" fmla="*/ 1130693 h 2256326"/>
                  <a:gd name="connsiteX4" fmla="*/ 921230 w 3616845"/>
                  <a:gd name="connsiteY4" fmla="*/ 1130693 h 2256326"/>
                  <a:gd name="connsiteX5" fmla="*/ 1808423 w 3616845"/>
                  <a:gd name="connsiteY5" fmla="*/ 0 h 2256326"/>
                  <a:gd name="connsiteX6" fmla="*/ 2688112 w 3616845"/>
                  <a:gd name="connsiteY6" fmla="*/ 1136419 h 2256326"/>
                  <a:gd name="connsiteX7" fmla="*/ 2025293 w 3616845"/>
                  <a:gd name="connsiteY7" fmla="*/ 1130691 h 2256326"/>
                  <a:gd name="connsiteX8" fmla="*/ 2047798 w 3616845"/>
                  <a:gd name="connsiteY8" fmla="*/ 1732564 h 2256326"/>
                  <a:gd name="connsiteX9" fmla="*/ 3616845 w 3616845"/>
                  <a:gd name="connsiteY9" fmla="*/ 2251179 h 2256326"/>
                  <a:gd name="connsiteX10" fmla="*/ 3571834 w 3616845"/>
                  <a:gd name="connsiteY10" fmla="*/ 2256326 h 2256326"/>
                  <a:gd name="connsiteX11" fmla="*/ 0 w 3616845"/>
                  <a:gd name="connsiteY11" fmla="*/ 2256326 h 2256326"/>
                  <a:gd name="connsiteX0" fmla="*/ 0 w 3616845"/>
                  <a:gd name="connsiteY0" fmla="*/ 2256326 h 2256326"/>
                  <a:gd name="connsiteX1" fmla="*/ 45011 w 3616845"/>
                  <a:gd name="connsiteY1" fmla="*/ 2223883 h 2256326"/>
                  <a:gd name="connsiteX2" fmla="*/ 1524036 w 3616845"/>
                  <a:gd name="connsiteY2" fmla="*/ 1732564 h 2256326"/>
                  <a:gd name="connsiteX3" fmla="*/ 1458540 w 3616845"/>
                  <a:gd name="connsiteY3" fmla="*/ 1118042 h 2256326"/>
                  <a:gd name="connsiteX4" fmla="*/ 921230 w 3616845"/>
                  <a:gd name="connsiteY4" fmla="*/ 1130693 h 2256326"/>
                  <a:gd name="connsiteX5" fmla="*/ 1808423 w 3616845"/>
                  <a:gd name="connsiteY5" fmla="*/ 0 h 2256326"/>
                  <a:gd name="connsiteX6" fmla="*/ 2688112 w 3616845"/>
                  <a:gd name="connsiteY6" fmla="*/ 1136419 h 2256326"/>
                  <a:gd name="connsiteX7" fmla="*/ 2025293 w 3616845"/>
                  <a:gd name="connsiteY7" fmla="*/ 1130691 h 2256326"/>
                  <a:gd name="connsiteX8" fmla="*/ 2047798 w 3616845"/>
                  <a:gd name="connsiteY8" fmla="*/ 1732564 h 2256326"/>
                  <a:gd name="connsiteX9" fmla="*/ 3616845 w 3616845"/>
                  <a:gd name="connsiteY9" fmla="*/ 2251179 h 2256326"/>
                  <a:gd name="connsiteX10" fmla="*/ 3571834 w 3616845"/>
                  <a:gd name="connsiteY10" fmla="*/ 2256326 h 2256326"/>
                  <a:gd name="connsiteX11" fmla="*/ 0 w 3616845"/>
                  <a:gd name="connsiteY11" fmla="*/ 2256326 h 2256326"/>
                  <a:gd name="connsiteX0" fmla="*/ 0 w 3616845"/>
                  <a:gd name="connsiteY0" fmla="*/ 2256326 h 2256326"/>
                  <a:gd name="connsiteX1" fmla="*/ 45011 w 3616845"/>
                  <a:gd name="connsiteY1" fmla="*/ 2223883 h 2256326"/>
                  <a:gd name="connsiteX2" fmla="*/ 1449474 w 3616845"/>
                  <a:gd name="connsiteY2" fmla="*/ 1738889 h 2256326"/>
                  <a:gd name="connsiteX3" fmla="*/ 1458540 w 3616845"/>
                  <a:gd name="connsiteY3" fmla="*/ 1118042 h 2256326"/>
                  <a:gd name="connsiteX4" fmla="*/ 921230 w 3616845"/>
                  <a:gd name="connsiteY4" fmla="*/ 1130693 h 2256326"/>
                  <a:gd name="connsiteX5" fmla="*/ 1808423 w 3616845"/>
                  <a:gd name="connsiteY5" fmla="*/ 0 h 2256326"/>
                  <a:gd name="connsiteX6" fmla="*/ 2688112 w 3616845"/>
                  <a:gd name="connsiteY6" fmla="*/ 1136419 h 2256326"/>
                  <a:gd name="connsiteX7" fmla="*/ 2025293 w 3616845"/>
                  <a:gd name="connsiteY7" fmla="*/ 1130691 h 2256326"/>
                  <a:gd name="connsiteX8" fmla="*/ 2047798 w 3616845"/>
                  <a:gd name="connsiteY8" fmla="*/ 1732564 h 2256326"/>
                  <a:gd name="connsiteX9" fmla="*/ 3616845 w 3616845"/>
                  <a:gd name="connsiteY9" fmla="*/ 2251179 h 2256326"/>
                  <a:gd name="connsiteX10" fmla="*/ 3571834 w 3616845"/>
                  <a:gd name="connsiteY10" fmla="*/ 2256326 h 2256326"/>
                  <a:gd name="connsiteX11" fmla="*/ 0 w 3616845"/>
                  <a:gd name="connsiteY11" fmla="*/ 2256326 h 2256326"/>
                  <a:gd name="connsiteX0" fmla="*/ 0 w 3616845"/>
                  <a:gd name="connsiteY0" fmla="*/ 2256326 h 2256326"/>
                  <a:gd name="connsiteX1" fmla="*/ 45011 w 3616845"/>
                  <a:gd name="connsiteY1" fmla="*/ 2223883 h 2256326"/>
                  <a:gd name="connsiteX2" fmla="*/ 1449474 w 3616845"/>
                  <a:gd name="connsiteY2" fmla="*/ 1738889 h 2256326"/>
                  <a:gd name="connsiteX3" fmla="*/ 1458540 w 3616845"/>
                  <a:gd name="connsiteY3" fmla="*/ 1118042 h 2256326"/>
                  <a:gd name="connsiteX4" fmla="*/ 921230 w 3616845"/>
                  <a:gd name="connsiteY4" fmla="*/ 1130693 h 2256326"/>
                  <a:gd name="connsiteX5" fmla="*/ 1808423 w 3616845"/>
                  <a:gd name="connsiteY5" fmla="*/ 0 h 2256326"/>
                  <a:gd name="connsiteX6" fmla="*/ 2688112 w 3616845"/>
                  <a:gd name="connsiteY6" fmla="*/ 1136419 h 2256326"/>
                  <a:gd name="connsiteX7" fmla="*/ 2025293 w 3616845"/>
                  <a:gd name="connsiteY7" fmla="*/ 1130691 h 2256326"/>
                  <a:gd name="connsiteX8" fmla="*/ 2180355 w 3616845"/>
                  <a:gd name="connsiteY8" fmla="*/ 1732565 h 2256326"/>
                  <a:gd name="connsiteX9" fmla="*/ 3616845 w 3616845"/>
                  <a:gd name="connsiteY9" fmla="*/ 2251179 h 2256326"/>
                  <a:gd name="connsiteX10" fmla="*/ 3571834 w 3616845"/>
                  <a:gd name="connsiteY10" fmla="*/ 2256326 h 2256326"/>
                  <a:gd name="connsiteX11" fmla="*/ 0 w 3616845"/>
                  <a:gd name="connsiteY11" fmla="*/ 2256326 h 2256326"/>
                  <a:gd name="connsiteX0" fmla="*/ 0 w 3616845"/>
                  <a:gd name="connsiteY0" fmla="*/ 2256326 h 2256326"/>
                  <a:gd name="connsiteX1" fmla="*/ 45011 w 3616845"/>
                  <a:gd name="connsiteY1" fmla="*/ 2223883 h 2256326"/>
                  <a:gd name="connsiteX2" fmla="*/ 1449474 w 3616845"/>
                  <a:gd name="connsiteY2" fmla="*/ 1738889 h 2256326"/>
                  <a:gd name="connsiteX3" fmla="*/ 1458540 w 3616845"/>
                  <a:gd name="connsiteY3" fmla="*/ 1118042 h 2256326"/>
                  <a:gd name="connsiteX4" fmla="*/ 921230 w 3616845"/>
                  <a:gd name="connsiteY4" fmla="*/ 1130693 h 2256326"/>
                  <a:gd name="connsiteX5" fmla="*/ 1808423 w 3616845"/>
                  <a:gd name="connsiteY5" fmla="*/ 0 h 2256326"/>
                  <a:gd name="connsiteX6" fmla="*/ 2688112 w 3616845"/>
                  <a:gd name="connsiteY6" fmla="*/ 1136419 h 2256326"/>
                  <a:gd name="connsiteX7" fmla="*/ 2174418 w 3616845"/>
                  <a:gd name="connsiteY7" fmla="*/ 1137016 h 2256326"/>
                  <a:gd name="connsiteX8" fmla="*/ 2180355 w 3616845"/>
                  <a:gd name="connsiteY8" fmla="*/ 1732565 h 2256326"/>
                  <a:gd name="connsiteX9" fmla="*/ 3616845 w 3616845"/>
                  <a:gd name="connsiteY9" fmla="*/ 2251179 h 2256326"/>
                  <a:gd name="connsiteX10" fmla="*/ 3571834 w 3616845"/>
                  <a:gd name="connsiteY10" fmla="*/ 2256326 h 2256326"/>
                  <a:gd name="connsiteX11" fmla="*/ 0 w 3616845"/>
                  <a:gd name="connsiteY11" fmla="*/ 2256326 h 2256326"/>
                  <a:gd name="connsiteX0" fmla="*/ 0 w 3616845"/>
                  <a:gd name="connsiteY0" fmla="*/ 2256326 h 2256326"/>
                  <a:gd name="connsiteX1" fmla="*/ 45011 w 3616845"/>
                  <a:gd name="connsiteY1" fmla="*/ 2223883 h 2256326"/>
                  <a:gd name="connsiteX2" fmla="*/ 1449474 w 3616845"/>
                  <a:gd name="connsiteY2" fmla="*/ 1738889 h 2256326"/>
                  <a:gd name="connsiteX3" fmla="*/ 1458540 w 3616845"/>
                  <a:gd name="connsiteY3" fmla="*/ 1118042 h 2256326"/>
                  <a:gd name="connsiteX4" fmla="*/ 921230 w 3616845"/>
                  <a:gd name="connsiteY4" fmla="*/ 1130693 h 2256326"/>
                  <a:gd name="connsiteX5" fmla="*/ 1808423 w 3616845"/>
                  <a:gd name="connsiteY5" fmla="*/ 0 h 2256326"/>
                  <a:gd name="connsiteX6" fmla="*/ 2688112 w 3616845"/>
                  <a:gd name="connsiteY6" fmla="*/ 1136419 h 2256326"/>
                  <a:gd name="connsiteX7" fmla="*/ 2174418 w 3616845"/>
                  <a:gd name="connsiteY7" fmla="*/ 1137016 h 2256326"/>
                  <a:gd name="connsiteX8" fmla="*/ 2172070 w 3616845"/>
                  <a:gd name="connsiteY8" fmla="*/ 1732565 h 2256326"/>
                  <a:gd name="connsiteX9" fmla="*/ 3616845 w 3616845"/>
                  <a:gd name="connsiteY9" fmla="*/ 2251179 h 2256326"/>
                  <a:gd name="connsiteX10" fmla="*/ 3571834 w 3616845"/>
                  <a:gd name="connsiteY10" fmla="*/ 2256326 h 2256326"/>
                  <a:gd name="connsiteX11" fmla="*/ 0 w 3616845"/>
                  <a:gd name="connsiteY11" fmla="*/ 2256326 h 2256326"/>
                  <a:gd name="connsiteX0" fmla="*/ 0 w 3616845"/>
                  <a:gd name="connsiteY0" fmla="*/ 2256326 h 2256326"/>
                  <a:gd name="connsiteX1" fmla="*/ 45011 w 3616845"/>
                  <a:gd name="connsiteY1" fmla="*/ 2223883 h 2256326"/>
                  <a:gd name="connsiteX2" fmla="*/ 1449474 w 3616845"/>
                  <a:gd name="connsiteY2" fmla="*/ 1738889 h 2256326"/>
                  <a:gd name="connsiteX3" fmla="*/ 1458540 w 3616845"/>
                  <a:gd name="connsiteY3" fmla="*/ 1124367 h 2256326"/>
                  <a:gd name="connsiteX4" fmla="*/ 921230 w 3616845"/>
                  <a:gd name="connsiteY4" fmla="*/ 1130693 h 2256326"/>
                  <a:gd name="connsiteX5" fmla="*/ 1808423 w 3616845"/>
                  <a:gd name="connsiteY5" fmla="*/ 0 h 2256326"/>
                  <a:gd name="connsiteX6" fmla="*/ 2688112 w 3616845"/>
                  <a:gd name="connsiteY6" fmla="*/ 1136419 h 2256326"/>
                  <a:gd name="connsiteX7" fmla="*/ 2174418 w 3616845"/>
                  <a:gd name="connsiteY7" fmla="*/ 1137016 h 2256326"/>
                  <a:gd name="connsiteX8" fmla="*/ 2172070 w 3616845"/>
                  <a:gd name="connsiteY8" fmla="*/ 1732565 h 2256326"/>
                  <a:gd name="connsiteX9" fmla="*/ 3616845 w 3616845"/>
                  <a:gd name="connsiteY9" fmla="*/ 2251179 h 2256326"/>
                  <a:gd name="connsiteX10" fmla="*/ 3571834 w 3616845"/>
                  <a:gd name="connsiteY10" fmla="*/ 2256326 h 2256326"/>
                  <a:gd name="connsiteX11" fmla="*/ 0 w 3616845"/>
                  <a:gd name="connsiteY11" fmla="*/ 2256326 h 2256326"/>
                  <a:gd name="connsiteX0" fmla="*/ 0 w 3616845"/>
                  <a:gd name="connsiteY0" fmla="*/ 1800934 h 1800934"/>
                  <a:gd name="connsiteX1" fmla="*/ 45011 w 3616845"/>
                  <a:gd name="connsiteY1" fmla="*/ 1768491 h 1800934"/>
                  <a:gd name="connsiteX2" fmla="*/ 1449474 w 3616845"/>
                  <a:gd name="connsiteY2" fmla="*/ 1283497 h 1800934"/>
                  <a:gd name="connsiteX3" fmla="*/ 1458540 w 3616845"/>
                  <a:gd name="connsiteY3" fmla="*/ 668975 h 1800934"/>
                  <a:gd name="connsiteX4" fmla="*/ 921230 w 3616845"/>
                  <a:gd name="connsiteY4" fmla="*/ 675301 h 1800934"/>
                  <a:gd name="connsiteX5" fmla="*/ 1816707 w 3616845"/>
                  <a:gd name="connsiteY5" fmla="*/ 0 h 1800934"/>
                  <a:gd name="connsiteX6" fmla="*/ 2688112 w 3616845"/>
                  <a:gd name="connsiteY6" fmla="*/ 681027 h 1800934"/>
                  <a:gd name="connsiteX7" fmla="*/ 2174418 w 3616845"/>
                  <a:gd name="connsiteY7" fmla="*/ 681624 h 1800934"/>
                  <a:gd name="connsiteX8" fmla="*/ 2172070 w 3616845"/>
                  <a:gd name="connsiteY8" fmla="*/ 1277173 h 1800934"/>
                  <a:gd name="connsiteX9" fmla="*/ 3616845 w 3616845"/>
                  <a:gd name="connsiteY9" fmla="*/ 1795787 h 1800934"/>
                  <a:gd name="connsiteX10" fmla="*/ 3571834 w 3616845"/>
                  <a:gd name="connsiteY10" fmla="*/ 1800934 h 1800934"/>
                  <a:gd name="connsiteX11" fmla="*/ 0 w 3616845"/>
                  <a:gd name="connsiteY11" fmla="*/ 1800934 h 1800934"/>
                  <a:gd name="connsiteX0" fmla="*/ 69870 w 3571834"/>
                  <a:gd name="connsiteY0" fmla="*/ 5855732 h 5855732"/>
                  <a:gd name="connsiteX1" fmla="*/ 0 w 3571834"/>
                  <a:gd name="connsiteY1" fmla="*/ 1768491 h 5855732"/>
                  <a:gd name="connsiteX2" fmla="*/ 1404463 w 3571834"/>
                  <a:gd name="connsiteY2" fmla="*/ 1283497 h 5855732"/>
                  <a:gd name="connsiteX3" fmla="*/ 1413529 w 3571834"/>
                  <a:gd name="connsiteY3" fmla="*/ 668975 h 5855732"/>
                  <a:gd name="connsiteX4" fmla="*/ 876219 w 3571834"/>
                  <a:gd name="connsiteY4" fmla="*/ 675301 h 5855732"/>
                  <a:gd name="connsiteX5" fmla="*/ 1771696 w 3571834"/>
                  <a:gd name="connsiteY5" fmla="*/ 0 h 5855732"/>
                  <a:gd name="connsiteX6" fmla="*/ 2643101 w 3571834"/>
                  <a:gd name="connsiteY6" fmla="*/ 681027 h 5855732"/>
                  <a:gd name="connsiteX7" fmla="*/ 2129407 w 3571834"/>
                  <a:gd name="connsiteY7" fmla="*/ 681624 h 5855732"/>
                  <a:gd name="connsiteX8" fmla="*/ 2127059 w 3571834"/>
                  <a:gd name="connsiteY8" fmla="*/ 1277173 h 5855732"/>
                  <a:gd name="connsiteX9" fmla="*/ 3571834 w 3571834"/>
                  <a:gd name="connsiteY9" fmla="*/ 1795787 h 5855732"/>
                  <a:gd name="connsiteX10" fmla="*/ 3526823 w 3571834"/>
                  <a:gd name="connsiteY10" fmla="*/ 1800934 h 5855732"/>
                  <a:gd name="connsiteX11" fmla="*/ 69870 w 3571834"/>
                  <a:gd name="connsiteY11" fmla="*/ 5855732 h 5855732"/>
                  <a:gd name="connsiteX0" fmla="*/ 0 w 3573765"/>
                  <a:gd name="connsiteY0" fmla="*/ 6577818 h 6577818"/>
                  <a:gd name="connsiteX1" fmla="*/ 1931 w 3573765"/>
                  <a:gd name="connsiteY1" fmla="*/ 1768491 h 6577818"/>
                  <a:gd name="connsiteX2" fmla="*/ 1406394 w 3573765"/>
                  <a:gd name="connsiteY2" fmla="*/ 1283497 h 6577818"/>
                  <a:gd name="connsiteX3" fmla="*/ 1415460 w 3573765"/>
                  <a:gd name="connsiteY3" fmla="*/ 668975 h 6577818"/>
                  <a:gd name="connsiteX4" fmla="*/ 878150 w 3573765"/>
                  <a:gd name="connsiteY4" fmla="*/ 675301 h 6577818"/>
                  <a:gd name="connsiteX5" fmla="*/ 1773627 w 3573765"/>
                  <a:gd name="connsiteY5" fmla="*/ 0 h 6577818"/>
                  <a:gd name="connsiteX6" fmla="*/ 2645032 w 3573765"/>
                  <a:gd name="connsiteY6" fmla="*/ 681027 h 6577818"/>
                  <a:gd name="connsiteX7" fmla="*/ 2131338 w 3573765"/>
                  <a:gd name="connsiteY7" fmla="*/ 681624 h 6577818"/>
                  <a:gd name="connsiteX8" fmla="*/ 2128990 w 3573765"/>
                  <a:gd name="connsiteY8" fmla="*/ 1277173 h 6577818"/>
                  <a:gd name="connsiteX9" fmla="*/ 3573765 w 3573765"/>
                  <a:gd name="connsiteY9" fmla="*/ 1795787 h 6577818"/>
                  <a:gd name="connsiteX10" fmla="*/ 3528754 w 3573765"/>
                  <a:gd name="connsiteY10" fmla="*/ 1800934 h 6577818"/>
                  <a:gd name="connsiteX11" fmla="*/ 0 w 3573765"/>
                  <a:gd name="connsiteY11" fmla="*/ 6577818 h 6577818"/>
                  <a:gd name="connsiteX0" fmla="*/ 0 w 3573765"/>
                  <a:gd name="connsiteY0" fmla="*/ 6577818 h 6591707"/>
                  <a:gd name="connsiteX1" fmla="*/ 1931 w 3573765"/>
                  <a:gd name="connsiteY1" fmla="*/ 1768491 h 6591707"/>
                  <a:gd name="connsiteX2" fmla="*/ 1406394 w 3573765"/>
                  <a:gd name="connsiteY2" fmla="*/ 1283497 h 6591707"/>
                  <a:gd name="connsiteX3" fmla="*/ 1415460 w 3573765"/>
                  <a:gd name="connsiteY3" fmla="*/ 668975 h 6591707"/>
                  <a:gd name="connsiteX4" fmla="*/ 878150 w 3573765"/>
                  <a:gd name="connsiteY4" fmla="*/ 675301 h 6591707"/>
                  <a:gd name="connsiteX5" fmla="*/ 1773627 w 3573765"/>
                  <a:gd name="connsiteY5" fmla="*/ 0 h 6591707"/>
                  <a:gd name="connsiteX6" fmla="*/ 2645032 w 3573765"/>
                  <a:gd name="connsiteY6" fmla="*/ 681027 h 6591707"/>
                  <a:gd name="connsiteX7" fmla="*/ 2131338 w 3573765"/>
                  <a:gd name="connsiteY7" fmla="*/ 681624 h 6591707"/>
                  <a:gd name="connsiteX8" fmla="*/ 2128990 w 3573765"/>
                  <a:gd name="connsiteY8" fmla="*/ 1277173 h 6591707"/>
                  <a:gd name="connsiteX9" fmla="*/ 3573765 w 3573765"/>
                  <a:gd name="connsiteY9" fmla="*/ 1795787 h 6591707"/>
                  <a:gd name="connsiteX10" fmla="*/ 3543115 w 3573765"/>
                  <a:gd name="connsiteY10" fmla="*/ 6591707 h 6591707"/>
                  <a:gd name="connsiteX11" fmla="*/ 0 w 3573765"/>
                  <a:gd name="connsiteY11" fmla="*/ 6577818 h 6591707"/>
                  <a:gd name="connsiteX0" fmla="*/ 0 w 3573765"/>
                  <a:gd name="connsiteY0" fmla="*/ 6577818 h 6820210"/>
                  <a:gd name="connsiteX1" fmla="*/ 1931 w 3573765"/>
                  <a:gd name="connsiteY1" fmla="*/ 1768491 h 6820210"/>
                  <a:gd name="connsiteX2" fmla="*/ 1406394 w 3573765"/>
                  <a:gd name="connsiteY2" fmla="*/ 1283497 h 6820210"/>
                  <a:gd name="connsiteX3" fmla="*/ 1415460 w 3573765"/>
                  <a:gd name="connsiteY3" fmla="*/ 668975 h 6820210"/>
                  <a:gd name="connsiteX4" fmla="*/ 878150 w 3573765"/>
                  <a:gd name="connsiteY4" fmla="*/ 675301 h 6820210"/>
                  <a:gd name="connsiteX5" fmla="*/ 1773627 w 3573765"/>
                  <a:gd name="connsiteY5" fmla="*/ 0 h 6820210"/>
                  <a:gd name="connsiteX6" fmla="*/ 2645032 w 3573765"/>
                  <a:gd name="connsiteY6" fmla="*/ 681027 h 6820210"/>
                  <a:gd name="connsiteX7" fmla="*/ 2131338 w 3573765"/>
                  <a:gd name="connsiteY7" fmla="*/ 681624 h 6820210"/>
                  <a:gd name="connsiteX8" fmla="*/ 2128990 w 3573765"/>
                  <a:gd name="connsiteY8" fmla="*/ 1277173 h 6820210"/>
                  <a:gd name="connsiteX9" fmla="*/ 3573765 w 3573765"/>
                  <a:gd name="connsiteY9" fmla="*/ 1795787 h 6820210"/>
                  <a:gd name="connsiteX10" fmla="*/ 3531863 w 3573765"/>
                  <a:gd name="connsiteY10" fmla="*/ 6820210 h 6820210"/>
                  <a:gd name="connsiteX11" fmla="*/ 0 w 3573765"/>
                  <a:gd name="connsiteY11" fmla="*/ 6577818 h 6820210"/>
                  <a:gd name="connsiteX0" fmla="*/ 0 w 3585018"/>
                  <a:gd name="connsiteY0" fmla="*/ 6806321 h 6820210"/>
                  <a:gd name="connsiteX1" fmla="*/ 13184 w 3585018"/>
                  <a:gd name="connsiteY1" fmla="*/ 1768491 h 6820210"/>
                  <a:gd name="connsiteX2" fmla="*/ 1417647 w 3585018"/>
                  <a:gd name="connsiteY2" fmla="*/ 1283497 h 6820210"/>
                  <a:gd name="connsiteX3" fmla="*/ 1426713 w 3585018"/>
                  <a:gd name="connsiteY3" fmla="*/ 668975 h 6820210"/>
                  <a:gd name="connsiteX4" fmla="*/ 889403 w 3585018"/>
                  <a:gd name="connsiteY4" fmla="*/ 675301 h 6820210"/>
                  <a:gd name="connsiteX5" fmla="*/ 1784880 w 3585018"/>
                  <a:gd name="connsiteY5" fmla="*/ 0 h 6820210"/>
                  <a:gd name="connsiteX6" fmla="*/ 2656285 w 3585018"/>
                  <a:gd name="connsiteY6" fmla="*/ 681027 h 6820210"/>
                  <a:gd name="connsiteX7" fmla="*/ 2142591 w 3585018"/>
                  <a:gd name="connsiteY7" fmla="*/ 681624 h 6820210"/>
                  <a:gd name="connsiteX8" fmla="*/ 2140243 w 3585018"/>
                  <a:gd name="connsiteY8" fmla="*/ 1277173 h 6820210"/>
                  <a:gd name="connsiteX9" fmla="*/ 3585018 w 3585018"/>
                  <a:gd name="connsiteY9" fmla="*/ 1795787 h 6820210"/>
                  <a:gd name="connsiteX10" fmla="*/ 3543116 w 3585018"/>
                  <a:gd name="connsiteY10" fmla="*/ 6820210 h 6820210"/>
                  <a:gd name="connsiteX11" fmla="*/ 0 w 3585018"/>
                  <a:gd name="connsiteY11" fmla="*/ 6806321 h 6820210"/>
                  <a:gd name="connsiteX0" fmla="*/ 0 w 3565308"/>
                  <a:gd name="connsiteY0" fmla="*/ 6806321 h 6820210"/>
                  <a:gd name="connsiteX1" fmla="*/ 13184 w 3565308"/>
                  <a:gd name="connsiteY1" fmla="*/ 1768491 h 6820210"/>
                  <a:gd name="connsiteX2" fmla="*/ 1417647 w 3565308"/>
                  <a:gd name="connsiteY2" fmla="*/ 1283497 h 6820210"/>
                  <a:gd name="connsiteX3" fmla="*/ 1426713 w 3565308"/>
                  <a:gd name="connsiteY3" fmla="*/ 668975 h 6820210"/>
                  <a:gd name="connsiteX4" fmla="*/ 889403 w 3565308"/>
                  <a:gd name="connsiteY4" fmla="*/ 675301 h 6820210"/>
                  <a:gd name="connsiteX5" fmla="*/ 1784880 w 3565308"/>
                  <a:gd name="connsiteY5" fmla="*/ 0 h 6820210"/>
                  <a:gd name="connsiteX6" fmla="*/ 2656285 w 3565308"/>
                  <a:gd name="connsiteY6" fmla="*/ 681027 h 6820210"/>
                  <a:gd name="connsiteX7" fmla="*/ 2142591 w 3565308"/>
                  <a:gd name="connsiteY7" fmla="*/ 681624 h 6820210"/>
                  <a:gd name="connsiteX8" fmla="*/ 2140243 w 3565308"/>
                  <a:gd name="connsiteY8" fmla="*/ 1277173 h 6820210"/>
                  <a:gd name="connsiteX9" fmla="*/ 3565308 w 3565308"/>
                  <a:gd name="connsiteY9" fmla="*/ 1805316 h 6820210"/>
                  <a:gd name="connsiteX10" fmla="*/ 3543116 w 3565308"/>
                  <a:gd name="connsiteY10" fmla="*/ 6820210 h 6820210"/>
                  <a:gd name="connsiteX11" fmla="*/ 0 w 3565308"/>
                  <a:gd name="connsiteY11" fmla="*/ 6806321 h 6820210"/>
                  <a:gd name="connsiteX0" fmla="*/ 0 w 3565308"/>
                  <a:gd name="connsiteY0" fmla="*/ 6806321 h 6820210"/>
                  <a:gd name="connsiteX1" fmla="*/ 13184 w 3565308"/>
                  <a:gd name="connsiteY1" fmla="*/ 1768491 h 6820210"/>
                  <a:gd name="connsiteX2" fmla="*/ 1417647 w 3565308"/>
                  <a:gd name="connsiteY2" fmla="*/ 1283497 h 6820210"/>
                  <a:gd name="connsiteX3" fmla="*/ 1426713 w 3565308"/>
                  <a:gd name="connsiteY3" fmla="*/ 668975 h 6820210"/>
                  <a:gd name="connsiteX4" fmla="*/ 889403 w 3565308"/>
                  <a:gd name="connsiteY4" fmla="*/ 675301 h 6820210"/>
                  <a:gd name="connsiteX5" fmla="*/ 1784880 w 3565308"/>
                  <a:gd name="connsiteY5" fmla="*/ 0 h 6820210"/>
                  <a:gd name="connsiteX6" fmla="*/ 2656285 w 3565308"/>
                  <a:gd name="connsiteY6" fmla="*/ 681027 h 6820210"/>
                  <a:gd name="connsiteX7" fmla="*/ 2142591 w 3565308"/>
                  <a:gd name="connsiteY7" fmla="*/ 681624 h 6820210"/>
                  <a:gd name="connsiteX8" fmla="*/ 2140243 w 3565308"/>
                  <a:gd name="connsiteY8" fmla="*/ 1277173 h 6820210"/>
                  <a:gd name="connsiteX9" fmla="*/ 3565308 w 3565308"/>
                  <a:gd name="connsiteY9" fmla="*/ 1805316 h 6820210"/>
                  <a:gd name="connsiteX10" fmla="*/ 3552970 w 3565308"/>
                  <a:gd name="connsiteY10" fmla="*/ 6820210 h 6820210"/>
                  <a:gd name="connsiteX11" fmla="*/ 0 w 3565308"/>
                  <a:gd name="connsiteY11" fmla="*/ 6806321 h 6820210"/>
                  <a:gd name="connsiteX0" fmla="*/ 0 w 3565308"/>
                  <a:gd name="connsiteY0" fmla="*/ 6806321 h 6810679"/>
                  <a:gd name="connsiteX1" fmla="*/ 13184 w 3565308"/>
                  <a:gd name="connsiteY1" fmla="*/ 1768491 h 6810679"/>
                  <a:gd name="connsiteX2" fmla="*/ 1417647 w 3565308"/>
                  <a:gd name="connsiteY2" fmla="*/ 1283497 h 6810679"/>
                  <a:gd name="connsiteX3" fmla="*/ 1426713 w 3565308"/>
                  <a:gd name="connsiteY3" fmla="*/ 668975 h 6810679"/>
                  <a:gd name="connsiteX4" fmla="*/ 889403 w 3565308"/>
                  <a:gd name="connsiteY4" fmla="*/ 675301 h 6810679"/>
                  <a:gd name="connsiteX5" fmla="*/ 1784880 w 3565308"/>
                  <a:gd name="connsiteY5" fmla="*/ 0 h 6810679"/>
                  <a:gd name="connsiteX6" fmla="*/ 2656285 w 3565308"/>
                  <a:gd name="connsiteY6" fmla="*/ 681027 h 6810679"/>
                  <a:gd name="connsiteX7" fmla="*/ 2142591 w 3565308"/>
                  <a:gd name="connsiteY7" fmla="*/ 681624 h 6810679"/>
                  <a:gd name="connsiteX8" fmla="*/ 2140243 w 3565308"/>
                  <a:gd name="connsiteY8" fmla="*/ 1277173 h 6810679"/>
                  <a:gd name="connsiteX9" fmla="*/ 3565308 w 3565308"/>
                  <a:gd name="connsiteY9" fmla="*/ 1805316 h 6810679"/>
                  <a:gd name="connsiteX10" fmla="*/ 3562826 w 3565308"/>
                  <a:gd name="connsiteY10" fmla="*/ 6810679 h 6810679"/>
                  <a:gd name="connsiteX11" fmla="*/ 0 w 3565308"/>
                  <a:gd name="connsiteY11" fmla="*/ 6806321 h 6810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65308" h="6810679">
                    <a:moveTo>
                      <a:pt x="0" y="6806321"/>
                    </a:moveTo>
                    <a:cubicBezTo>
                      <a:pt x="644" y="5203212"/>
                      <a:pt x="12540" y="3371600"/>
                      <a:pt x="13184" y="1768491"/>
                    </a:cubicBezTo>
                    <a:lnTo>
                      <a:pt x="1417647" y="1283497"/>
                    </a:lnTo>
                    <a:lnTo>
                      <a:pt x="1426713" y="668975"/>
                    </a:lnTo>
                    <a:lnTo>
                      <a:pt x="889403" y="675301"/>
                    </a:lnTo>
                    <a:lnTo>
                      <a:pt x="1784880" y="0"/>
                    </a:lnTo>
                    <a:lnTo>
                      <a:pt x="2656285" y="681027"/>
                    </a:lnTo>
                    <a:lnTo>
                      <a:pt x="2142591" y="681624"/>
                    </a:lnTo>
                    <a:cubicBezTo>
                      <a:pt x="2141808" y="880140"/>
                      <a:pt x="2141026" y="1078657"/>
                      <a:pt x="2140243" y="1277173"/>
                    </a:cubicBezTo>
                    <a:lnTo>
                      <a:pt x="3565308" y="1805316"/>
                    </a:lnTo>
                    <a:cubicBezTo>
                      <a:pt x="3557911" y="3476947"/>
                      <a:pt x="3570223" y="5139048"/>
                      <a:pt x="3562826" y="6810679"/>
                    </a:cubicBezTo>
                    <a:lnTo>
                      <a:pt x="0" y="6806321"/>
                    </a:lnTo>
                    <a:close/>
                  </a:path>
                </a:pathLst>
              </a:custGeom>
              <a:gradFill flip="none" rotWithShape="1">
                <a:gsLst>
                  <a:gs pos="75000">
                    <a:srgbClr val="D2E1F5"/>
                  </a:gs>
                  <a:gs pos="25000">
                    <a:srgbClr val="2E4B9B"/>
                  </a:gs>
                  <a:gs pos="0">
                    <a:srgbClr val="2E4B9B"/>
                  </a:gs>
                  <a:gs pos="50000">
                    <a:srgbClr val="96B9DC"/>
                  </a:gs>
                  <a:gs pos="100000">
                    <a:srgbClr val="D2E1F5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/>
              </a:p>
            </p:txBody>
          </p:sp>
        </p:grpSp>
        <p:sp>
          <p:nvSpPr>
            <p:cNvPr id="45" name="Textfeld 9">
              <a:extLst>
                <a:ext uri="{FF2B5EF4-FFF2-40B4-BE49-F238E27FC236}">
                  <a16:creationId xmlns:a16="http://schemas.microsoft.com/office/drawing/2014/main" id="{A4D7AD41-320E-471F-84D7-14BD2947108E}"/>
                </a:ext>
              </a:extLst>
            </p:cNvPr>
            <p:cNvSpPr txBox="1"/>
            <p:nvPr/>
          </p:nvSpPr>
          <p:spPr>
            <a:xfrm>
              <a:off x="4224217" y="3454732"/>
              <a:ext cx="25425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GB" sz="1600" b="1" kern="0" dirty="0">
                  <a:solidFill>
                    <a:srgbClr val="2E4B9B"/>
                  </a:solidFill>
                  <a:latin typeface="+mj-lt"/>
                  <a:cs typeface="Arial"/>
                  <a:sym typeface="Arial"/>
                </a:rPr>
                <a:t>Flood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GB" sz="1600" b="1" kern="0" dirty="0">
                  <a:solidFill>
                    <a:srgbClr val="2E4B9B"/>
                  </a:solidFill>
                  <a:latin typeface="+mj-lt"/>
                  <a:cs typeface="Arial"/>
                  <a:sym typeface="Arial"/>
                </a:rPr>
                <a:t>Forecasting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GB" sz="1600" b="1" kern="0" dirty="0">
                  <a:solidFill>
                    <a:srgbClr val="2E4B9B"/>
                  </a:solidFill>
                  <a:latin typeface="+mj-lt"/>
                  <a:cs typeface="Arial"/>
                  <a:sym typeface="Arial"/>
                </a:rPr>
                <a:t> Centres</a:t>
              </a:r>
            </a:p>
          </p:txBody>
        </p:sp>
        <p:sp>
          <p:nvSpPr>
            <p:cNvPr id="46" name="Textfeld 10">
              <a:extLst>
                <a:ext uri="{FF2B5EF4-FFF2-40B4-BE49-F238E27FC236}">
                  <a16:creationId xmlns:a16="http://schemas.microsoft.com/office/drawing/2014/main" id="{D2978979-965F-4D7D-A0E4-BC175D174830}"/>
                </a:ext>
              </a:extLst>
            </p:cNvPr>
            <p:cNvSpPr txBox="1"/>
            <p:nvPr/>
          </p:nvSpPr>
          <p:spPr>
            <a:xfrm>
              <a:off x="622932" y="3684877"/>
              <a:ext cx="29549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Deutscher</a:t>
              </a: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Wetterdienst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47" name="Textfeld 24">
              <a:extLst>
                <a:ext uri="{FF2B5EF4-FFF2-40B4-BE49-F238E27FC236}">
                  <a16:creationId xmlns:a16="http://schemas.microsoft.com/office/drawing/2014/main" id="{4D9B76DE-FBCD-4E10-9DDA-B87B13060C3F}"/>
                </a:ext>
              </a:extLst>
            </p:cNvPr>
            <p:cNvSpPr txBox="1"/>
            <p:nvPr/>
          </p:nvSpPr>
          <p:spPr>
            <a:xfrm>
              <a:off x="335037" y="3287382"/>
              <a:ext cx="19553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GB" sz="1200" b="1" kern="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  <a:sym typeface="Arial"/>
                </a:rPr>
                <a:t>Observations (Precipitation,…)</a:t>
              </a:r>
              <a:endPara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8" name="Textfeld 24">
              <a:extLst>
                <a:ext uri="{FF2B5EF4-FFF2-40B4-BE49-F238E27FC236}">
                  <a16:creationId xmlns:a16="http://schemas.microsoft.com/office/drawing/2014/main" id="{35060FC4-EC9D-4AA4-97D2-851D5FB53A03}"/>
                </a:ext>
              </a:extLst>
            </p:cNvPr>
            <p:cNvSpPr txBox="1"/>
            <p:nvPr/>
          </p:nvSpPr>
          <p:spPr>
            <a:xfrm>
              <a:off x="5956957" y="3377633"/>
              <a:ext cx="1117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GB" sz="1200" b="1" kern="0" dirty="0">
                  <a:solidFill>
                    <a:srgbClr val="2E4B9B"/>
                  </a:solidFill>
                  <a:latin typeface="+mj-lt"/>
                  <a:cs typeface="Calibri" panose="020F0502020204030204" pitchFamily="34" charset="0"/>
                  <a:sym typeface="Arial"/>
                </a:rPr>
                <a:t>Flood forecasting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GB" sz="1200" b="1" kern="0" dirty="0">
                  <a:solidFill>
                    <a:srgbClr val="2E4B9B"/>
                  </a:solidFill>
                  <a:latin typeface="+mj-lt"/>
                  <a:cs typeface="Calibri" panose="020F0502020204030204" pitchFamily="34" charset="0"/>
                  <a:sym typeface="Arial"/>
                </a:rPr>
                <a:t>models</a:t>
              </a:r>
              <a:endPara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2E4B9B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9" name="Textfeld 25">
              <a:extLst>
                <a:ext uri="{FF2B5EF4-FFF2-40B4-BE49-F238E27FC236}">
                  <a16:creationId xmlns:a16="http://schemas.microsoft.com/office/drawing/2014/main" id="{6CB5F2F5-53F3-46A1-B8D5-9552EE2A6E24}"/>
                </a:ext>
              </a:extLst>
            </p:cNvPr>
            <p:cNvSpPr txBox="1"/>
            <p:nvPr/>
          </p:nvSpPr>
          <p:spPr>
            <a:xfrm>
              <a:off x="565697" y="3967344"/>
              <a:ext cx="14063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  <a:sym typeface="Arial"/>
                </a:rPr>
                <a:t>Weather Predictions</a:t>
              </a:r>
            </a:p>
          </p:txBody>
        </p:sp>
        <p:sp>
          <p:nvSpPr>
            <p:cNvPr id="50" name="Textfeld 28">
              <a:extLst>
                <a:ext uri="{FF2B5EF4-FFF2-40B4-BE49-F238E27FC236}">
                  <a16:creationId xmlns:a16="http://schemas.microsoft.com/office/drawing/2014/main" id="{096CDC2F-6F11-4293-AB60-C6F5C53269B1}"/>
                </a:ext>
              </a:extLst>
            </p:cNvPr>
            <p:cNvSpPr txBox="1"/>
            <p:nvPr/>
          </p:nvSpPr>
          <p:spPr>
            <a:xfrm>
              <a:off x="5036605" y="4229610"/>
              <a:ext cx="20516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D4B9B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  <a:sym typeface="Arial"/>
                </a:rPr>
                <a:t>Flood inundation maps</a:t>
              </a:r>
            </a:p>
          </p:txBody>
        </p:sp>
        <p:sp>
          <p:nvSpPr>
            <p:cNvPr id="51" name="Textfeld 22">
              <a:extLst>
                <a:ext uri="{FF2B5EF4-FFF2-40B4-BE49-F238E27FC236}">
                  <a16:creationId xmlns:a16="http://schemas.microsoft.com/office/drawing/2014/main" id="{F20C7FB8-9922-4FF9-993A-63E521613E77}"/>
                </a:ext>
              </a:extLst>
            </p:cNvPr>
            <p:cNvSpPr txBox="1"/>
            <p:nvPr/>
          </p:nvSpPr>
          <p:spPr>
            <a:xfrm>
              <a:off x="2237506" y="3298283"/>
              <a:ext cx="16344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  <a:sym typeface="Arial"/>
                </a:rPr>
                <a:t>Operational NWP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  <a:sym typeface="Arial"/>
                </a:rPr>
                <a:t>&amp; Nowcasting</a:t>
              </a:r>
            </a:p>
          </p:txBody>
        </p:sp>
        <p:sp>
          <p:nvSpPr>
            <p:cNvPr id="52" name="Textfeld 25">
              <a:extLst>
                <a:ext uri="{FF2B5EF4-FFF2-40B4-BE49-F238E27FC236}">
                  <a16:creationId xmlns:a16="http://schemas.microsoft.com/office/drawing/2014/main" id="{FEF20D77-091E-4D62-A12C-6E2C13AA98D6}"/>
                </a:ext>
              </a:extLst>
            </p:cNvPr>
            <p:cNvSpPr txBox="1"/>
            <p:nvPr/>
          </p:nvSpPr>
          <p:spPr>
            <a:xfrm>
              <a:off x="2357247" y="4145600"/>
              <a:ext cx="15237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GB" sz="1200" b="1" kern="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  <a:sym typeface="Arial"/>
                </a:rPr>
                <a:t>C</a:t>
              </a:r>
              <a:r>
                <a:rPr kumimoji="0" lang="en-GB" sz="12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  <a:sym typeface="Arial"/>
                </a:rPr>
                <a:t>limatologies</a:t>
              </a:r>
              <a:endPara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3" name="Textfeld 28">
              <a:extLst>
                <a:ext uri="{FF2B5EF4-FFF2-40B4-BE49-F238E27FC236}">
                  <a16:creationId xmlns:a16="http://schemas.microsoft.com/office/drawing/2014/main" id="{0C913A7F-85FB-47DE-A9CB-ABFD784CFBA7}"/>
                </a:ext>
              </a:extLst>
            </p:cNvPr>
            <p:cNvSpPr txBox="1"/>
            <p:nvPr/>
          </p:nvSpPr>
          <p:spPr>
            <a:xfrm>
              <a:off x="3813813" y="3829355"/>
              <a:ext cx="1121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D4B9B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  <a:sym typeface="Arial"/>
                </a:rPr>
                <a:t>Flood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D4B9B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  <a:sym typeface="Arial"/>
                </a:rPr>
                <a:t>predictions</a:t>
              </a:r>
            </a:p>
          </p:txBody>
        </p:sp>
        <p:sp>
          <p:nvSpPr>
            <p:cNvPr id="54" name="Textfeld 24">
              <a:extLst>
                <a:ext uri="{FF2B5EF4-FFF2-40B4-BE49-F238E27FC236}">
                  <a16:creationId xmlns:a16="http://schemas.microsoft.com/office/drawing/2014/main" id="{C27081B6-414A-4703-9F27-748751B5450E}"/>
                </a:ext>
              </a:extLst>
            </p:cNvPr>
            <p:cNvSpPr txBox="1"/>
            <p:nvPr/>
          </p:nvSpPr>
          <p:spPr>
            <a:xfrm>
              <a:off x="3853328" y="3336368"/>
              <a:ext cx="2079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GB" sz="1200" b="1" kern="0" dirty="0">
                  <a:solidFill>
                    <a:srgbClr val="2E4B9B"/>
                  </a:solidFill>
                  <a:latin typeface="+mj-lt"/>
                  <a:cs typeface="Calibri" panose="020F0502020204030204" pitchFamily="34" charset="0"/>
                  <a:sym typeface="Arial"/>
                </a:rPr>
                <a:t>Observations (Discharge,…)</a:t>
              </a:r>
              <a:endPara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2E4B9B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5" name="Textfeld 25">
              <a:extLst>
                <a:ext uri="{FF2B5EF4-FFF2-40B4-BE49-F238E27FC236}">
                  <a16:creationId xmlns:a16="http://schemas.microsoft.com/office/drawing/2014/main" id="{D45BF7DA-588B-4C74-9469-FE71869F9968}"/>
                </a:ext>
              </a:extLst>
            </p:cNvPr>
            <p:cNvSpPr txBox="1"/>
            <p:nvPr/>
          </p:nvSpPr>
          <p:spPr>
            <a:xfrm>
              <a:off x="433821" y="4351238"/>
              <a:ext cx="35653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GB" sz="1200" b="1" kern="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  <a:sym typeface="Arial"/>
                </a:rPr>
                <a:t>Global-to-regional ICON Digital Twin (GLORI)</a:t>
              </a:r>
              <a:endPara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  <a:sym typeface="Arial"/>
              </a:endParaRPr>
            </a:p>
          </p:txBody>
        </p:sp>
        <p:pic>
          <p:nvPicPr>
            <p:cNvPr id="66" name="Grafik 65">
              <a:extLst>
                <a:ext uri="{FF2B5EF4-FFF2-40B4-BE49-F238E27FC236}">
                  <a16:creationId xmlns:a16="http://schemas.microsoft.com/office/drawing/2014/main" id="{5D835DF0-FB4D-4FD6-B9D9-B12E7880A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534" y="3749044"/>
              <a:ext cx="863799" cy="242783"/>
            </a:xfrm>
            <a:prstGeom prst="rect">
              <a:avLst/>
            </a:prstGeom>
          </p:spPr>
        </p:pic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A3E25A66-EC0A-4081-B347-02E664009E4F}"/>
              </a:ext>
            </a:extLst>
          </p:cNvPr>
          <p:cNvGrpSpPr/>
          <p:nvPr/>
        </p:nvGrpSpPr>
        <p:grpSpPr>
          <a:xfrm>
            <a:off x="622933" y="2182729"/>
            <a:ext cx="6734728" cy="2996890"/>
            <a:chOff x="622933" y="2182729"/>
            <a:chExt cx="6734728" cy="2996890"/>
          </a:xfrm>
        </p:grpSpPr>
        <p:sp>
          <p:nvSpPr>
            <p:cNvPr id="40" name="Textfeld 32">
              <a:extLst>
                <a:ext uri="{FF2B5EF4-FFF2-40B4-BE49-F238E27FC236}">
                  <a16:creationId xmlns:a16="http://schemas.microsoft.com/office/drawing/2014/main" id="{639013BE-B1F3-459D-B96E-2607EAB1D33D}"/>
                </a:ext>
              </a:extLst>
            </p:cNvPr>
            <p:cNvSpPr txBox="1"/>
            <p:nvPr/>
          </p:nvSpPr>
          <p:spPr>
            <a:xfrm>
              <a:off x="4641604" y="2182729"/>
              <a:ext cx="2716057" cy="627233"/>
            </a:xfrm>
            <a:prstGeom prst="rect">
              <a:avLst/>
            </a:prstGeom>
            <a:solidFill>
              <a:srgbClr val="D2E1F5"/>
            </a:solidFill>
            <a:ln w="19050">
              <a:noFill/>
            </a:ln>
          </p:spPr>
          <p:txBody>
            <a:bodyPr wrap="square" tIns="0" bIns="144000" rtlCol="0" anchor="b" anchorCtr="0">
              <a:noAutofit/>
            </a:bodyPr>
            <a:lstStyle>
              <a:defPPr>
                <a:defRPr lang="de-DE"/>
              </a:defPPr>
              <a:lvl1pPr marL="85725" algn="ctr" defTabSz="914400" eaLnBrk="0" hangingPunct="0">
                <a:spcBef>
                  <a:spcPct val="40000"/>
                </a:spcBef>
                <a:buClr>
                  <a:srgbClr val="2D4B9B"/>
                </a:buClr>
                <a:buSzPct val="95000"/>
                <a:defRPr sz="2800" kern="0">
                  <a:solidFill>
                    <a:srgbClr val="000000"/>
                  </a:solidFill>
                  <a:latin typeface="Arial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dirty="0">
                  <a:sym typeface="Arial"/>
                </a:rPr>
                <a:t>Improving communication of</a:t>
              </a:r>
              <a:br>
                <a:rPr lang="en-GB" sz="1400" dirty="0">
                  <a:sym typeface="Arial"/>
                </a:rPr>
              </a:br>
              <a:r>
                <a:rPr lang="en-GB" sz="1400" dirty="0">
                  <a:sym typeface="Arial"/>
                </a:rPr>
                <a:t>forecasts and warnings*</a:t>
              </a:r>
            </a:p>
          </p:txBody>
        </p:sp>
        <p:sp>
          <p:nvSpPr>
            <p:cNvPr id="67" name="Textfeld 66">
              <a:extLst>
                <a:ext uri="{FF2B5EF4-FFF2-40B4-BE49-F238E27FC236}">
                  <a16:creationId xmlns:a16="http://schemas.microsoft.com/office/drawing/2014/main" id="{3892AD3D-6255-456A-8426-F162309DFB92}"/>
                </a:ext>
              </a:extLst>
            </p:cNvPr>
            <p:cNvSpPr txBox="1"/>
            <p:nvPr/>
          </p:nvSpPr>
          <p:spPr>
            <a:xfrm>
              <a:off x="622933" y="4717954"/>
              <a:ext cx="3476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2D4B9B"/>
                  </a:solidFill>
                </a:rPr>
                <a:t>* Sub-project, co-financed by the </a:t>
              </a:r>
            </a:p>
            <a:p>
              <a:r>
                <a:rPr lang="en-GB" sz="1200" dirty="0" err="1">
                  <a:solidFill>
                    <a:srgbClr val="2D4B9B"/>
                  </a:solidFill>
                </a:rPr>
                <a:t>Landesamt</a:t>
              </a:r>
              <a:r>
                <a:rPr lang="en-GB" sz="1200" dirty="0">
                  <a:solidFill>
                    <a:srgbClr val="2D4B9B"/>
                  </a:solidFill>
                </a:rPr>
                <a:t> für Umwelt Rhineland-Palatinate</a:t>
              </a:r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52F550AE-CB32-43C3-9A7E-03E20A125B0C}"/>
              </a:ext>
            </a:extLst>
          </p:cNvPr>
          <p:cNvGrpSpPr/>
          <p:nvPr/>
        </p:nvGrpSpPr>
        <p:grpSpPr>
          <a:xfrm rot="16200000">
            <a:off x="7137790" y="2506431"/>
            <a:ext cx="452916" cy="510993"/>
            <a:chOff x="6430504" y="2339103"/>
            <a:chExt cx="452916" cy="363363"/>
          </a:xfrm>
        </p:grpSpPr>
        <p:sp>
          <p:nvSpPr>
            <p:cNvPr id="63" name="Pfeil: nach rechts gekrümmt 100">
              <a:extLst>
                <a:ext uri="{FF2B5EF4-FFF2-40B4-BE49-F238E27FC236}">
                  <a16:creationId xmlns:a16="http://schemas.microsoft.com/office/drawing/2014/main" id="{CAEC2543-DD7E-4DF2-9EC9-23884A65E484}"/>
                </a:ext>
              </a:extLst>
            </p:cNvPr>
            <p:cNvSpPr/>
            <p:nvPr/>
          </p:nvSpPr>
          <p:spPr>
            <a:xfrm flipV="1">
              <a:off x="6430504" y="2341000"/>
              <a:ext cx="210790" cy="361466"/>
            </a:xfrm>
            <a:custGeom>
              <a:avLst/>
              <a:gdLst>
                <a:gd name="connsiteX0" fmla="*/ 0 w 733425"/>
                <a:gd name="connsiteY0" fmla="*/ 554924 h 1384882"/>
                <a:gd name="connsiteX1" fmla="*/ 550069 w 733425"/>
                <a:gd name="connsiteY1" fmla="*/ 1092227 h 1384882"/>
                <a:gd name="connsiteX2" fmla="*/ 550069 w 733425"/>
                <a:gd name="connsiteY2" fmla="*/ 1000548 h 1384882"/>
                <a:gd name="connsiteX3" fmla="*/ 733425 w 733425"/>
                <a:gd name="connsiteY3" fmla="*/ 1201526 h 1384882"/>
                <a:gd name="connsiteX4" fmla="*/ 550069 w 733425"/>
                <a:gd name="connsiteY4" fmla="*/ 1367261 h 1384882"/>
                <a:gd name="connsiteX5" fmla="*/ 550069 w 733425"/>
                <a:gd name="connsiteY5" fmla="*/ 1275583 h 1384882"/>
                <a:gd name="connsiteX6" fmla="*/ 0 w 733425"/>
                <a:gd name="connsiteY6" fmla="*/ 738280 h 1384882"/>
                <a:gd name="connsiteX7" fmla="*/ 0 w 733425"/>
                <a:gd name="connsiteY7" fmla="*/ 554924 h 1384882"/>
                <a:gd name="connsiteX0" fmla="*/ 733425 w 733425"/>
                <a:gd name="connsiteY0" fmla="*/ 183356 h 1384882"/>
                <a:gd name="connsiteX1" fmla="*/ 10078 w 733425"/>
                <a:gd name="connsiteY1" fmla="*/ 646602 h 1384882"/>
                <a:gd name="connsiteX2" fmla="*/ 255661 w 733425"/>
                <a:gd name="connsiteY2" fmla="*/ 133891 h 1384882"/>
                <a:gd name="connsiteX3" fmla="*/ 733425 w 733425"/>
                <a:gd name="connsiteY3" fmla="*/ 0 h 1384882"/>
                <a:gd name="connsiteX4" fmla="*/ 733425 w 733425"/>
                <a:gd name="connsiteY4" fmla="*/ 183356 h 1384882"/>
                <a:gd name="connsiteX0" fmla="*/ 0 w 733425"/>
                <a:gd name="connsiteY0" fmla="*/ 554924 h 1384882"/>
                <a:gd name="connsiteX1" fmla="*/ 550069 w 733425"/>
                <a:gd name="connsiteY1" fmla="*/ 1092227 h 1384882"/>
                <a:gd name="connsiteX2" fmla="*/ 550069 w 733425"/>
                <a:gd name="connsiteY2" fmla="*/ 1000548 h 1384882"/>
                <a:gd name="connsiteX3" fmla="*/ 733425 w 733425"/>
                <a:gd name="connsiteY3" fmla="*/ 1201526 h 1384882"/>
                <a:gd name="connsiteX4" fmla="*/ 550069 w 733425"/>
                <a:gd name="connsiteY4" fmla="*/ 1367261 h 1384882"/>
                <a:gd name="connsiteX5" fmla="*/ 550069 w 733425"/>
                <a:gd name="connsiteY5" fmla="*/ 1275583 h 1384882"/>
                <a:gd name="connsiteX6" fmla="*/ 0 w 733425"/>
                <a:gd name="connsiteY6" fmla="*/ 738280 h 1384882"/>
                <a:gd name="connsiteX7" fmla="*/ 0 w 733425"/>
                <a:gd name="connsiteY7" fmla="*/ 554924 h 1384882"/>
                <a:gd name="connsiteX8" fmla="*/ 733425 w 733425"/>
                <a:gd name="connsiteY8" fmla="*/ 0 h 1384882"/>
                <a:gd name="connsiteX9" fmla="*/ 733425 w 733425"/>
                <a:gd name="connsiteY9" fmla="*/ 183356 h 1384882"/>
                <a:gd name="connsiteX10" fmla="*/ 10078 w 733425"/>
                <a:gd name="connsiteY10" fmla="*/ 646602 h 1384882"/>
                <a:gd name="connsiteX0" fmla="*/ 14 w 791218"/>
                <a:gd name="connsiteY0" fmla="*/ 554924 h 1367261"/>
                <a:gd name="connsiteX1" fmla="*/ 550083 w 791218"/>
                <a:gd name="connsiteY1" fmla="*/ 1092227 h 1367261"/>
                <a:gd name="connsiteX2" fmla="*/ 550083 w 791218"/>
                <a:gd name="connsiteY2" fmla="*/ 1000548 h 1367261"/>
                <a:gd name="connsiteX3" fmla="*/ 733439 w 791218"/>
                <a:gd name="connsiteY3" fmla="*/ 1201526 h 1367261"/>
                <a:gd name="connsiteX4" fmla="*/ 550083 w 791218"/>
                <a:gd name="connsiteY4" fmla="*/ 1367261 h 1367261"/>
                <a:gd name="connsiteX5" fmla="*/ 550083 w 791218"/>
                <a:gd name="connsiteY5" fmla="*/ 1275583 h 1367261"/>
                <a:gd name="connsiteX6" fmla="*/ 14 w 791218"/>
                <a:gd name="connsiteY6" fmla="*/ 738280 h 1367261"/>
                <a:gd name="connsiteX7" fmla="*/ 14 w 791218"/>
                <a:gd name="connsiteY7" fmla="*/ 554924 h 1367261"/>
                <a:gd name="connsiteX0" fmla="*/ 733439 w 791218"/>
                <a:gd name="connsiteY0" fmla="*/ 183356 h 1367261"/>
                <a:gd name="connsiteX1" fmla="*/ 10092 w 791218"/>
                <a:gd name="connsiteY1" fmla="*/ 646602 h 1367261"/>
                <a:gd name="connsiteX2" fmla="*/ 255675 w 791218"/>
                <a:gd name="connsiteY2" fmla="*/ 133891 h 1367261"/>
                <a:gd name="connsiteX3" fmla="*/ 733439 w 791218"/>
                <a:gd name="connsiteY3" fmla="*/ 0 h 1367261"/>
                <a:gd name="connsiteX4" fmla="*/ 733439 w 791218"/>
                <a:gd name="connsiteY4" fmla="*/ 183356 h 1367261"/>
                <a:gd name="connsiteX0" fmla="*/ 14 w 791218"/>
                <a:gd name="connsiteY0" fmla="*/ 554924 h 1367261"/>
                <a:gd name="connsiteX1" fmla="*/ 550083 w 791218"/>
                <a:gd name="connsiteY1" fmla="*/ 1092227 h 1367261"/>
                <a:gd name="connsiteX2" fmla="*/ 550083 w 791218"/>
                <a:gd name="connsiteY2" fmla="*/ 1000548 h 1367261"/>
                <a:gd name="connsiteX3" fmla="*/ 733439 w 791218"/>
                <a:gd name="connsiteY3" fmla="*/ 1201526 h 1367261"/>
                <a:gd name="connsiteX4" fmla="*/ 550083 w 791218"/>
                <a:gd name="connsiteY4" fmla="*/ 1367261 h 1367261"/>
                <a:gd name="connsiteX5" fmla="*/ 550083 w 791218"/>
                <a:gd name="connsiteY5" fmla="*/ 1275583 h 1367261"/>
                <a:gd name="connsiteX6" fmla="*/ 14 w 791218"/>
                <a:gd name="connsiteY6" fmla="*/ 738280 h 1367261"/>
                <a:gd name="connsiteX7" fmla="*/ 14 w 791218"/>
                <a:gd name="connsiteY7" fmla="*/ 554924 h 1367261"/>
                <a:gd name="connsiteX8" fmla="*/ 733439 w 791218"/>
                <a:gd name="connsiteY8" fmla="*/ 0 h 1367261"/>
                <a:gd name="connsiteX9" fmla="*/ 733439 w 791218"/>
                <a:gd name="connsiteY9" fmla="*/ 183356 h 1367261"/>
                <a:gd name="connsiteX10" fmla="*/ 738802 w 791218"/>
                <a:gd name="connsiteY10" fmla="*/ 278472 h 1367261"/>
                <a:gd name="connsiteX11" fmla="*/ 10092 w 791218"/>
                <a:gd name="connsiteY11" fmla="*/ 646602 h 1367261"/>
                <a:gd name="connsiteX0" fmla="*/ 14 w 791218"/>
                <a:gd name="connsiteY0" fmla="*/ 617646 h 1429983"/>
                <a:gd name="connsiteX1" fmla="*/ 550083 w 791218"/>
                <a:gd name="connsiteY1" fmla="*/ 1154949 h 1429983"/>
                <a:gd name="connsiteX2" fmla="*/ 550083 w 791218"/>
                <a:gd name="connsiteY2" fmla="*/ 1063270 h 1429983"/>
                <a:gd name="connsiteX3" fmla="*/ 733439 w 791218"/>
                <a:gd name="connsiteY3" fmla="*/ 1264248 h 1429983"/>
                <a:gd name="connsiteX4" fmla="*/ 550083 w 791218"/>
                <a:gd name="connsiteY4" fmla="*/ 1429983 h 1429983"/>
                <a:gd name="connsiteX5" fmla="*/ 550083 w 791218"/>
                <a:gd name="connsiteY5" fmla="*/ 1338305 h 1429983"/>
                <a:gd name="connsiteX6" fmla="*/ 14 w 791218"/>
                <a:gd name="connsiteY6" fmla="*/ 801002 h 1429983"/>
                <a:gd name="connsiteX7" fmla="*/ 14 w 791218"/>
                <a:gd name="connsiteY7" fmla="*/ 617646 h 1429983"/>
                <a:gd name="connsiteX0" fmla="*/ 733439 w 791218"/>
                <a:gd name="connsiteY0" fmla="*/ 246078 h 1429983"/>
                <a:gd name="connsiteX1" fmla="*/ 10092 w 791218"/>
                <a:gd name="connsiteY1" fmla="*/ 709324 h 1429983"/>
                <a:gd name="connsiteX2" fmla="*/ 255675 w 791218"/>
                <a:gd name="connsiteY2" fmla="*/ 196613 h 1429983"/>
                <a:gd name="connsiteX3" fmla="*/ 733439 w 791218"/>
                <a:gd name="connsiteY3" fmla="*/ 62722 h 1429983"/>
                <a:gd name="connsiteX4" fmla="*/ 733439 w 791218"/>
                <a:gd name="connsiteY4" fmla="*/ 246078 h 1429983"/>
                <a:gd name="connsiteX0" fmla="*/ 14 w 791218"/>
                <a:gd name="connsiteY0" fmla="*/ 617646 h 1429983"/>
                <a:gd name="connsiteX1" fmla="*/ 550083 w 791218"/>
                <a:gd name="connsiteY1" fmla="*/ 1154949 h 1429983"/>
                <a:gd name="connsiteX2" fmla="*/ 550083 w 791218"/>
                <a:gd name="connsiteY2" fmla="*/ 1063270 h 1429983"/>
                <a:gd name="connsiteX3" fmla="*/ 733439 w 791218"/>
                <a:gd name="connsiteY3" fmla="*/ 1264248 h 1429983"/>
                <a:gd name="connsiteX4" fmla="*/ 550083 w 791218"/>
                <a:gd name="connsiteY4" fmla="*/ 1429983 h 1429983"/>
                <a:gd name="connsiteX5" fmla="*/ 550083 w 791218"/>
                <a:gd name="connsiteY5" fmla="*/ 1338305 h 1429983"/>
                <a:gd name="connsiteX6" fmla="*/ 14 w 791218"/>
                <a:gd name="connsiteY6" fmla="*/ 801002 h 1429983"/>
                <a:gd name="connsiteX7" fmla="*/ 14 w 791218"/>
                <a:gd name="connsiteY7" fmla="*/ 617646 h 1429983"/>
                <a:gd name="connsiteX8" fmla="*/ 733439 w 791218"/>
                <a:gd name="connsiteY8" fmla="*/ 62722 h 1429983"/>
                <a:gd name="connsiteX9" fmla="*/ 738801 w 791218"/>
                <a:gd name="connsiteY9" fmla="*/ 0 h 1429983"/>
                <a:gd name="connsiteX10" fmla="*/ 733439 w 791218"/>
                <a:gd name="connsiteY10" fmla="*/ 246078 h 1429983"/>
                <a:gd name="connsiteX11" fmla="*/ 738802 w 791218"/>
                <a:gd name="connsiteY11" fmla="*/ 341194 h 1429983"/>
                <a:gd name="connsiteX12" fmla="*/ 10092 w 791218"/>
                <a:gd name="connsiteY12" fmla="*/ 709324 h 1429983"/>
                <a:gd name="connsiteX0" fmla="*/ 14 w 803122"/>
                <a:gd name="connsiteY0" fmla="*/ 617646 h 1429983"/>
                <a:gd name="connsiteX1" fmla="*/ 550083 w 803122"/>
                <a:gd name="connsiteY1" fmla="*/ 1154949 h 1429983"/>
                <a:gd name="connsiteX2" fmla="*/ 550083 w 803122"/>
                <a:gd name="connsiteY2" fmla="*/ 1063270 h 1429983"/>
                <a:gd name="connsiteX3" fmla="*/ 733439 w 803122"/>
                <a:gd name="connsiteY3" fmla="*/ 1264248 h 1429983"/>
                <a:gd name="connsiteX4" fmla="*/ 550083 w 803122"/>
                <a:gd name="connsiteY4" fmla="*/ 1429983 h 1429983"/>
                <a:gd name="connsiteX5" fmla="*/ 550083 w 803122"/>
                <a:gd name="connsiteY5" fmla="*/ 1338305 h 1429983"/>
                <a:gd name="connsiteX6" fmla="*/ 14 w 803122"/>
                <a:gd name="connsiteY6" fmla="*/ 801002 h 1429983"/>
                <a:gd name="connsiteX7" fmla="*/ 14 w 803122"/>
                <a:gd name="connsiteY7" fmla="*/ 617646 h 1429983"/>
                <a:gd name="connsiteX0" fmla="*/ 733439 w 803122"/>
                <a:gd name="connsiteY0" fmla="*/ 246078 h 1429983"/>
                <a:gd name="connsiteX1" fmla="*/ 10092 w 803122"/>
                <a:gd name="connsiteY1" fmla="*/ 709324 h 1429983"/>
                <a:gd name="connsiteX2" fmla="*/ 255675 w 803122"/>
                <a:gd name="connsiteY2" fmla="*/ 196613 h 1429983"/>
                <a:gd name="connsiteX3" fmla="*/ 733439 w 803122"/>
                <a:gd name="connsiteY3" fmla="*/ 62722 h 1429983"/>
                <a:gd name="connsiteX4" fmla="*/ 733439 w 803122"/>
                <a:gd name="connsiteY4" fmla="*/ 246078 h 1429983"/>
                <a:gd name="connsiteX0" fmla="*/ 14 w 803122"/>
                <a:gd name="connsiteY0" fmla="*/ 617646 h 1429983"/>
                <a:gd name="connsiteX1" fmla="*/ 550083 w 803122"/>
                <a:gd name="connsiteY1" fmla="*/ 1154949 h 1429983"/>
                <a:gd name="connsiteX2" fmla="*/ 550083 w 803122"/>
                <a:gd name="connsiteY2" fmla="*/ 1063270 h 1429983"/>
                <a:gd name="connsiteX3" fmla="*/ 733439 w 803122"/>
                <a:gd name="connsiteY3" fmla="*/ 1264248 h 1429983"/>
                <a:gd name="connsiteX4" fmla="*/ 550083 w 803122"/>
                <a:gd name="connsiteY4" fmla="*/ 1429983 h 1429983"/>
                <a:gd name="connsiteX5" fmla="*/ 550083 w 803122"/>
                <a:gd name="connsiteY5" fmla="*/ 1338305 h 1429983"/>
                <a:gd name="connsiteX6" fmla="*/ 14 w 803122"/>
                <a:gd name="connsiteY6" fmla="*/ 801002 h 1429983"/>
                <a:gd name="connsiteX7" fmla="*/ 14 w 803122"/>
                <a:gd name="connsiteY7" fmla="*/ 617646 h 1429983"/>
                <a:gd name="connsiteX8" fmla="*/ 733439 w 803122"/>
                <a:gd name="connsiteY8" fmla="*/ 62722 h 1429983"/>
                <a:gd name="connsiteX9" fmla="*/ 738801 w 803122"/>
                <a:gd name="connsiteY9" fmla="*/ 0 h 1429983"/>
                <a:gd name="connsiteX10" fmla="*/ 733439 w 803122"/>
                <a:gd name="connsiteY10" fmla="*/ 246078 h 1429983"/>
                <a:gd name="connsiteX11" fmla="*/ 766096 w 803122"/>
                <a:gd name="connsiteY11" fmla="*/ 204717 h 1429983"/>
                <a:gd name="connsiteX12" fmla="*/ 738802 w 803122"/>
                <a:gd name="connsiteY12" fmla="*/ 341194 h 1429983"/>
                <a:gd name="connsiteX13" fmla="*/ 10092 w 803122"/>
                <a:gd name="connsiteY13" fmla="*/ 709324 h 1429983"/>
                <a:gd name="connsiteX0" fmla="*/ 14 w 886700"/>
                <a:gd name="connsiteY0" fmla="*/ 617646 h 1429983"/>
                <a:gd name="connsiteX1" fmla="*/ 550083 w 886700"/>
                <a:gd name="connsiteY1" fmla="*/ 1154949 h 1429983"/>
                <a:gd name="connsiteX2" fmla="*/ 550083 w 886700"/>
                <a:gd name="connsiteY2" fmla="*/ 1063270 h 1429983"/>
                <a:gd name="connsiteX3" fmla="*/ 733439 w 886700"/>
                <a:gd name="connsiteY3" fmla="*/ 1264248 h 1429983"/>
                <a:gd name="connsiteX4" fmla="*/ 550083 w 886700"/>
                <a:gd name="connsiteY4" fmla="*/ 1429983 h 1429983"/>
                <a:gd name="connsiteX5" fmla="*/ 550083 w 886700"/>
                <a:gd name="connsiteY5" fmla="*/ 1338305 h 1429983"/>
                <a:gd name="connsiteX6" fmla="*/ 14 w 886700"/>
                <a:gd name="connsiteY6" fmla="*/ 801002 h 1429983"/>
                <a:gd name="connsiteX7" fmla="*/ 14 w 886700"/>
                <a:gd name="connsiteY7" fmla="*/ 617646 h 1429983"/>
                <a:gd name="connsiteX0" fmla="*/ 733439 w 886700"/>
                <a:gd name="connsiteY0" fmla="*/ 246078 h 1429983"/>
                <a:gd name="connsiteX1" fmla="*/ 10092 w 886700"/>
                <a:gd name="connsiteY1" fmla="*/ 709324 h 1429983"/>
                <a:gd name="connsiteX2" fmla="*/ 255675 w 886700"/>
                <a:gd name="connsiteY2" fmla="*/ 196613 h 1429983"/>
                <a:gd name="connsiteX3" fmla="*/ 733439 w 886700"/>
                <a:gd name="connsiteY3" fmla="*/ 62722 h 1429983"/>
                <a:gd name="connsiteX4" fmla="*/ 733439 w 886700"/>
                <a:gd name="connsiteY4" fmla="*/ 246078 h 1429983"/>
                <a:gd name="connsiteX0" fmla="*/ 14 w 886700"/>
                <a:gd name="connsiteY0" fmla="*/ 617646 h 1429983"/>
                <a:gd name="connsiteX1" fmla="*/ 550083 w 886700"/>
                <a:gd name="connsiteY1" fmla="*/ 1154949 h 1429983"/>
                <a:gd name="connsiteX2" fmla="*/ 550083 w 886700"/>
                <a:gd name="connsiteY2" fmla="*/ 1063270 h 1429983"/>
                <a:gd name="connsiteX3" fmla="*/ 733439 w 886700"/>
                <a:gd name="connsiteY3" fmla="*/ 1264248 h 1429983"/>
                <a:gd name="connsiteX4" fmla="*/ 550083 w 886700"/>
                <a:gd name="connsiteY4" fmla="*/ 1429983 h 1429983"/>
                <a:gd name="connsiteX5" fmla="*/ 550083 w 886700"/>
                <a:gd name="connsiteY5" fmla="*/ 1338305 h 1429983"/>
                <a:gd name="connsiteX6" fmla="*/ 14 w 886700"/>
                <a:gd name="connsiteY6" fmla="*/ 801002 h 1429983"/>
                <a:gd name="connsiteX7" fmla="*/ 14 w 886700"/>
                <a:gd name="connsiteY7" fmla="*/ 617646 h 1429983"/>
                <a:gd name="connsiteX8" fmla="*/ 733439 w 886700"/>
                <a:gd name="connsiteY8" fmla="*/ 62722 h 1429983"/>
                <a:gd name="connsiteX9" fmla="*/ 738801 w 886700"/>
                <a:gd name="connsiteY9" fmla="*/ 0 h 1429983"/>
                <a:gd name="connsiteX10" fmla="*/ 733439 w 886700"/>
                <a:gd name="connsiteY10" fmla="*/ 246078 h 1429983"/>
                <a:gd name="connsiteX11" fmla="*/ 886676 w 886700"/>
                <a:gd name="connsiteY11" fmla="*/ 154476 h 1429983"/>
                <a:gd name="connsiteX12" fmla="*/ 738802 w 886700"/>
                <a:gd name="connsiteY12" fmla="*/ 341194 h 1429983"/>
                <a:gd name="connsiteX13" fmla="*/ 10092 w 886700"/>
                <a:gd name="connsiteY13" fmla="*/ 709324 h 1429983"/>
                <a:gd name="connsiteX0" fmla="*/ 14 w 976535"/>
                <a:gd name="connsiteY0" fmla="*/ 617646 h 1429983"/>
                <a:gd name="connsiteX1" fmla="*/ 550083 w 976535"/>
                <a:gd name="connsiteY1" fmla="*/ 1154949 h 1429983"/>
                <a:gd name="connsiteX2" fmla="*/ 550083 w 976535"/>
                <a:gd name="connsiteY2" fmla="*/ 1063270 h 1429983"/>
                <a:gd name="connsiteX3" fmla="*/ 733439 w 976535"/>
                <a:gd name="connsiteY3" fmla="*/ 1264248 h 1429983"/>
                <a:gd name="connsiteX4" fmla="*/ 550083 w 976535"/>
                <a:gd name="connsiteY4" fmla="*/ 1429983 h 1429983"/>
                <a:gd name="connsiteX5" fmla="*/ 550083 w 976535"/>
                <a:gd name="connsiteY5" fmla="*/ 1338305 h 1429983"/>
                <a:gd name="connsiteX6" fmla="*/ 14 w 976535"/>
                <a:gd name="connsiteY6" fmla="*/ 801002 h 1429983"/>
                <a:gd name="connsiteX7" fmla="*/ 14 w 976535"/>
                <a:gd name="connsiteY7" fmla="*/ 617646 h 1429983"/>
                <a:gd name="connsiteX0" fmla="*/ 733439 w 976535"/>
                <a:gd name="connsiteY0" fmla="*/ 246078 h 1429983"/>
                <a:gd name="connsiteX1" fmla="*/ 10092 w 976535"/>
                <a:gd name="connsiteY1" fmla="*/ 709324 h 1429983"/>
                <a:gd name="connsiteX2" fmla="*/ 255675 w 976535"/>
                <a:gd name="connsiteY2" fmla="*/ 196613 h 1429983"/>
                <a:gd name="connsiteX3" fmla="*/ 733439 w 976535"/>
                <a:gd name="connsiteY3" fmla="*/ 62722 h 1429983"/>
                <a:gd name="connsiteX4" fmla="*/ 733439 w 976535"/>
                <a:gd name="connsiteY4" fmla="*/ 246078 h 1429983"/>
                <a:gd name="connsiteX0" fmla="*/ 14 w 976535"/>
                <a:gd name="connsiteY0" fmla="*/ 617646 h 1429983"/>
                <a:gd name="connsiteX1" fmla="*/ 550083 w 976535"/>
                <a:gd name="connsiteY1" fmla="*/ 1154949 h 1429983"/>
                <a:gd name="connsiteX2" fmla="*/ 550083 w 976535"/>
                <a:gd name="connsiteY2" fmla="*/ 1063270 h 1429983"/>
                <a:gd name="connsiteX3" fmla="*/ 733439 w 976535"/>
                <a:gd name="connsiteY3" fmla="*/ 1264248 h 1429983"/>
                <a:gd name="connsiteX4" fmla="*/ 550083 w 976535"/>
                <a:gd name="connsiteY4" fmla="*/ 1429983 h 1429983"/>
                <a:gd name="connsiteX5" fmla="*/ 550083 w 976535"/>
                <a:gd name="connsiteY5" fmla="*/ 1338305 h 1429983"/>
                <a:gd name="connsiteX6" fmla="*/ 14 w 976535"/>
                <a:gd name="connsiteY6" fmla="*/ 801002 h 1429983"/>
                <a:gd name="connsiteX7" fmla="*/ 14 w 976535"/>
                <a:gd name="connsiteY7" fmla="*/ 617646 h 1429983"/>
                <a:gd name="connsiteX8" fmla="*/ 733439 w 976535"/>
                <a:gd name="connsiteY8" fmla="*/ 62722 h 1429983"/>
                <a:gd name="connsiteX9" fmla="*/ 738801 w 976535"/>
                <a:gd name="connsiteY9" fmla="*/ 0 h 1429983"/>
                <a:gd name="connsiteX10" fmla="*/ 733439 w 976535"/>
                <a:gd name="connsiteY10" fmla="*/ 246078 h 1429983"/>
                <a:gd name="connsiteX11" fmla="*/ 886676 w 976535"/>
                <a:gd name="connsiteY11" fmla="*/ 154476 h 1429983"/>
                <a:gd name="connsiteX12" fmla="*/ 929721 w 976535"/>
                <a:gd name="connsiteY12" fmla="*/ 491920 h 1429983"/>
                <a:gd name="connsiteX13" fmla="*/ 10092 w 976535"/>
                <a:gd name="connsiteY13" fmla="*/ 709324 h 1429983"/>
                <a:gd name="connsiteX0" fmla="*/ 14 w 917711"/>
                <a:gd name="connsiteY0" fmla="*/ 617646 h 1429983"/>
                <a:gd name="connsiteX1" fmla="*/ 550083 w 917711"/>
                <a:gd name="connsiteY1" fmla="*/ 1154949 h 1429983"/>
                <a:gd name="connsiteX2" fmla="*/ 550083 w 917711"/>
                <a:gd name="connsiteY2" fmla="*/ 1063270 h 1429983"/>
                <a:gd name="connsiteX3" fmla="*/ 733439 w 917711"/>
                <a:gd name="connsiteY3" fmla="*/ 1264248 h 1429983"/>
                <a:gd name="connsiteX4" fmla="*/ 550083 w 917711"/>
                <a:gd name="connsiteY4" fmla="*/ 1429983 h 1429983"/>
                <a:gd name="connsiteX5" fmla="*/ 550083 w 917711"/>
                <a:gd name="connsiteY5" fmla="*/ 1338305 h 1429983"/>
                <a:gd name="connsiteX6" fmla="*/ 14 w 917711"/>
                <a:gd name="connsiteY6" fmla="*/ 801002 h 1429983"/>
                <a:gd name="connsiteX7" fmla="*/ 14 w 917711"/>
                <a:gd name="connsiteY7" fmla="*/ 617646 h 1429983"/>
                <a:gd name="connsiteX0" fmla="*/ 733439 w 917711"/>
                <a:gd name="connsiteY0" fmla="*/ 246078 h 1429983"/>
                <a:gd name="connsiteX1" fmla="*/ 10092 w 917711"/>
                <a:gd name="connsiteY1" fmla="*/ 709324 h 1429983"/>
                <a:gd name="connsiteX2" fmla="*/ 255675 w 917711"/>
                <a:gd name="connsiteY2" fmla="*/ 196613 h 1429983"/>
                <a:gd name="connsiteX3" fmla="*/ 733439 w 917711"/>
                <a:gd name="connsiteY3" fmla="*/ 62722 h 1429983"/>
                <a:gd name="connsiteX4" fmla="*/ 733439 w 917711"/>
                <a:gd name="connsiteY4" fmla="*/ 246078 h 1429983"/>
                <a:gd name="connsiteX0" fmla="*/ 14 w 917711"/>
                <a:gd name="connsiteY0" fmla="*/ 617646 h 1429983"/>
                <a:gd name="connsiteX1" fmla="*/ 550083 w 917711"/>
                <a:gd name="connsiteY1" fmla="*/ 1154949 h 1429983"/>
                <a:gd name="connsiteX2" fmla="*/ 550083 w 917711"/>
                <a:gd name="connsiteY2" fmla="*/ 1063270 h 1429983"/>
                <a:gd name="connsiteX3" fmla="*/ 733439 w 917711"/>
                <a:gd name="connsiteY3" fmla="*/ 1264248 h 1429983"/>
                <a:gd name="connsiteX4" fmla="*/ 550083 w 917711"/>
                <a:gd name="connsiteY4" fmla="*/ 1429983 h 1429983"/>
                <a:gd name="connsiteX5" fmla="*/ 550083 w 917711"/>
                <a:gd name="connsiteY5" fmla="*/ 1338305 h 1429983"/>
                <a:gd name="connsiteX6" fmla="*/ 14 w 917711"/>
                <a:gd name="connsiteY6" fmla="*/ 801002 h 1429983"/>
                <a:gd name="connsiteX7" fmla="*/ 14 w 917711"/>
                <a:gd name="connsiteY7" fmla="*/ 617646 h 1429983"/>
                <a:gd name="connsiteX8" fmla="*/ 733439 w 917711"/>
                <a:gd name="connsiteY8" fmla="*/ 62722 h 1429983"/>
                <a:gd name="connsiteX9" fmla="*/ 738801 w 917711"/>
                <a:gd name="connsiteY9" fmla="*/ 0 h 1429983"/>
                <a:gd name="connsiteX10" fmla="*/ 733439 w 917711"/>
                <a:gd name="connsiteY10" fmla="*/ 246078 h 1429983"/>
                <a:gd name="connsiteX11" fmla="*/ 886676 w 917711"/>
                <a:gd name="connsiteY11" fmla="*/ 154476 h 1429983"/>
                <a:gd name="connsiteX12" fmla="*/ 10092 w 917711"/>
                <a:gd name="connsiteY12" fmla="*/ 709324 h 1429983"/>
                <a:gd name="connsiteX0" fmla="*/ 14 w 917711"/>
                <a:gd name="connsiteY0" fmla="*/ 617646 h 1429983"/>
                <a:gd name="connsiteX1" fmla="*/ 550083 w 917711"/>
                <a:gd name="connsiteY1" fmla="*/ 1154949 h 1429983"/>
                <a:gd name="connsiteX2" fmla="*/ 550083 w 917711"/>
                <a:gd name="connsiteY2" fmla="*/ 1063270 h 1429983"/>
                <a:gd name="connsiteX3" fmla="*/ 733439 w 917711"/>
                <a:gd name="connsiteY3" fmla="*/ 1264248 h 1429983"/>
                <a:gd name="connsiteX4" fmla="*/ 550083 w 917711"/>
                <a:gd name="connsiteY4" fmla="*/ 1429983 h 1429983"/>
                <a:gd name="connsiteX5" fmla="*/ 550083 w 917711"/>
                <a:gd name="connsiteY5" fmla="*/ 1338305 h 1429983"/>
                <a:gd name="connsiteX6" fmla="*/ 14 w 917711"/>
                <a:gd name="connsiteY6" fmla="*/ 801002 h 1429983"/>
                <a:gd name="connsiteX7" fmla="*/ 14 w 917711"/>
                <a:gd name="connsiteY7" fmla="*/ 617646 h 1429983"/>
                <a:gd name="connsiteX0" fmla="*/ 733439 w 917711"/>
                <a:gd name="connsiteY0" fmla="*/ 246078 h 1429983"/>
                <a:gd name="connsiteX1" fmla="*/ 10092 w 917711"/>
                <a:gd name="connsiteY1" fmla="*/ 709324 h 1429983"/>
                <a:gd name="connsiteX2" fmla="*/ 255675 w 917711"/>
                <a:gd name="connsiteY2" fmla="*/ 196613 h 1429983"/>
                <a:gd name="connsiteX3" fmla="*/ 733439 w 917711"/>
                <a:gd name="connsiteY3" fmla="*/ 62722 h 1429983"/>
                <a:gd name="connsiteX4" fmla="*/ 733439 w 917711"/>
                <a:gd name="connsiteY4" fmla="*/ 246078 h 1429983"/>
                <a:gd name="connsiteX0" fmla="*/ 14 w 917711"/>
                <a:gd name="connsiteY0" fmla="*/ 617646 h 1429983"/>
                <a:gd name="connsiteX1" fmla="*/ 550083 w 917711"/>
                <a:gd name="connsiteY1" fmla="*/ 1154949 h 1429983"/>
                <a:gd name="connsiteX2" fmla="*/ 550083 w 917711"/>
                <a:gd name="connsiteY2" fmla="*/ 1063270 h 1429983"/>
                <a:gd name="connsiteX3" fmla="*/ 733439 w 917711"/>
                <a:gd name="connsiteY3" fmla="*/ 1264248 h 1429983"/>
                <a:gd name="connsiteX4" fmla="*/ 550083 w 917711"/>
                <a:gd name="connsiteY4" fmla="*/ 1429983 h 1429983"/>
                <a:gd name="connsiteX5" fmla="*/ 550083 w 917711"/>
                <a:gd name="connsiteY5" fmla="*/ 1338305 h 1429983"/>
                <a:gd name="connsiteX6" fmla="*/ 14 w 917711"/>
                <a:gd name="connsiteY6" fmla="*/ 801002 h 1429983"/>
                <a:gd name="connsiteX7" fmla="*/ 14 w 917711"/>
                <a:gd name="connsiteY7" fmla="*/ 617646 h 1429983"/>
                <a:gd name="connsiteX8" fmla="*/ 733439 w 917711"/>
                <a:gd name="connsiteY8" fmla="*/ 62722 h 1429983"/>
                <a:gd name="connsiteX9" fmla="*/ 738801 w 917711"/>
                <a:gd name="connsiteY9" fmla="*/ 0 h 1429983"/>
                <a:gd name="connsiteX10" fmla="*/ 733439 w 917711"/>
                <a:gd name="connsiteY10" fmla="*/ 246078 h 1429983"/>
                <a:gd name="connsiteX11" fmla="*/ 886676 w 917711"/>
                <a:gd name="connsiteY11" fmla="*/ 154476 h 1429983"/>
                <a:gd name="connsiteX12" fmla="*/ 10092 w 917711"/>
                <a:gd name="connsiteY12" fmla="*/ 709324 h 1429983"/>
                <a:gd name="connsiteX0" fmla="*/ 14 w 738801"/>
                <a:gd name="connsiteY0" fmla="*/ 617646 h 1429983"/>
                <a:gd name="connsiteX1" fmla="*/ 550083 w 738801"/>
                <a:gd name="connsiteY1" fmla="*/ 1154949 h 1429983"/>
                <a:gd name="connsiteX2" fmla="*/ 550083 w 738801"/>
                <a:gd name="connsiteY2" fmla="*/ 1063270 h 1429983"/>
                <a:gd name="connsiteX3" fmla="*/ 733439 w 738801"/>
                <a:gd name="connsiteY3" fmla="*/ 1264248 h 1429983"/>
                <a:gd name="connsiteX4" fmla="*/ 550083 w 738801"/>
                <a:gd name="connsiteY4" fmla="*/ 1429983 h 1429983"/>
                <a:gd name="connsiteX5" fmla="*/ 550083 w 738801"/>
                <a:gd name="connsiteY5" fmla="*/ 1338305 h 1429983"/>
                <a:gd name="connsiteX6" fmla="*/ 14 w 738801"/>
                <a:gd name="connsiteY6" fmla="*/ 801002 h 1429983"/>
                <a:gd name="connsiteX7" fmla="*/ 14 w 738801"/>
                <a:gd name="connsiteY7" fmla="*/ 617646 h 1429983"/>
                <a:gd name="connsiteX0" fmla="*/ 733439 w 738801"/>
                <a:gd name="connsiteY0" fmla="*/ 246078 h 1429983"/>
                <a:gd name="connsiteX1" fmla="*/ 10092 w 738801"/>
                <a:gd name="connsiteY1" fmla="*/ 709324 h 1429983"/>
                <a:gd name="connsiteX2" fmla="*/ 255675 w 738801"/>
                <a:gd name="connsiteY2" fmla="*/ 196613 h 1429983"/>
                <a:gd name="connsiteX3" fmla="*/ 733439 w 738801"/>
                <a:gd name="connsiteY3" fmla="*/ 62722 h 1429983"/>
                <a:gd name="connsiteX4" fmla="*/ 733439 w 738801"/>
                <a:gd name="connsiteY4" fmla="*/ 246078 h 1429983"/>
                <a:gd name="connsiteX0" fmla="*/ 14 w 738801"/>
                <a:gd name="connsiteY0" fmla="*/ 617646 h 1429983"/>
                <a:gd name="connsiteX1" fmla="*/ 550083 w 738801"/>
                <a:gd name="connsiteY1" fmla="*/ 1154949 h 1429983"/>
                <a:gd name="connsiteX2" fmla="*/ 550083 w 738801"/>
                <a:gd name="connsiteY2" fmla="*/ 1063270 h 1429983"/>
                <a:gd name="connsiteX3" fmla="*/ 733439 w 738801"/>
                <a:gd name="connsiteY3" fmla="*/ 1264248 h 1429983"/>
                <a:gd name="connsiteX4" fmla="*/ 550083 w 738801"/>
                <a:gd name="connsiteY4" fmla="*/ 1429983 h 1429983"/>
                <a:gd name="connsiteX5" fmla="*/ 550083 w 738801"/>
                <a:gd name="connsiteY5" fmla="*/ 1338305 h 1429983"/>
                <a:gd name="connsiteX6" fmla="*/ 14 w 738801"/>
                <a:gd name="connsiteY6" fmla="*/ 801002 h 1429983"/>
                <a:gd name="connsiteX7" fmla="*/ 14 w 738801"/>
                <a:gd name="connsiteY7" fmla="*/ 617646 h 1429983"/>
                <a:gd name="connsiteX8" fmla="*/ 733439 w 738801"/>
                <a:gd name="connsiteY8" fmla="*/ 62722 h 1429983"/>
                <a:gd name="connsiteX9" fmla="*/ 738801 w 738801"/>
                <a:gd name="connsiteY9" fmla="*/ 0 h 1429983"/>
                <a:gd name="connsiteX10" fmla="*/ 733439 w 738801"/>
                <a:gd name="connsiteY10" fmla="*/ 246078 h 1429983"/>
                <a:gd name="connsiteX11" fmla="*/ 10092 w 738801"/>
                <a:gd name="connsiteY11" fmla="*/ 709324 h 1429983"/>
                <a:gd name="connsiteX0" fmla="*/ 14 w 738801"/>
                <a:gd name="connsiteY0" fmla="*/ 617646 h 1429983"/>
                <a:gd name="connsiteX1" fmla="*/ 550083 w 738801"/>
                <a:gd name="connsiteY1" fmla="*/ 1154949 h 1429983"/>
                <a:gd name="connsiteX2" fmla="*/ 550083 w 738801"/>
                <a:gd name="connsiteY2" fmla="*/ 1063270 h 1429983"/>
                <a:gd name="connsiteX3" fmla="*/ 733439 w 738801"/>
                <a:gd name="connsiteY3" fmla="*/ 1264248 h 1429983"/>
                <a:gd name="connsiteX4" fmla="*/ 550083 w 738801"/>
                <a:gd name="connsiteY4" fmla="*/ 1429983 h 1429983"/>
                <a:gd name="connsiteX5" fmla="*/ 550083 w 738801"/>
                <a:gd name="connsiteY5" fmla="*/ 1338305 h 1429983"/>
                <a:gd name="connsiteX6" fmla="*/ 14 w 738801"/>
                <a:gd name="connsiteY6" fmla="*/ 801002 h 1429983"/>
                <a:gd name="connsiteX7" fmla="*/ 14 w 738801"/>
                <a:gd name="connsiteY7" fmla="*/ 617646 h 1429983"/>
                <a:gd name="connsiteX0" fmla="*/ 733439 w 738801"/>
                <a:gd name="connsiteY0" fmla="*/ 246078 h 1429983"/>
                <a:gd name="connsiteX1" fmla="*/ 10092 w 738801"/>
                <a:gd name="connsiteY1" fmla="*/ 709324 h 1429983"/>
                <a:gd name="connsiteX2" fmla="*/ 255675 w 738801"/>
                <a:gd name="connsiteY2" fmla="*/ 196613 h 1429983"/>
                <a:gd name="connsiteX3" fmla="*/ 733439 w 738801"/>
                <a:gd name="connsiteY3" fmla="*/ 62722 h 1429983"/>
                <a:gd name="connsiteX4" fmla="*/ 733439 w 738801"/>
                <a:gd name="connsiteY4" fmla="*/ 246078 h 1429983"/>
                <a:gd name="connsiteX0" fmla="*/ 14 w 738801"/>
                <a:gd name="connsiteY0" fmla="*/ 617646 h 1429983"/>
                <a:gd name="connsiteX1" fmla="*/ 550083 w 738801"/>
                <a:gd name="connsiteY1" fmla="*/ 1154949 h 1429983"/>
                <a:gd name="connsiteX2" fmla="*/ 550083 w 738801"/>
                <a:gd name="connsiteY2" fmla="*/ 1063270 h 1429983"/>
                <a:gd name="connsiteX3" fmla="*/ 733439 w 738801"/>
                <a:gd name="connsiteY3" fmla="*/ 1264248 h 1429983"/>
                <a:gd name="connsiteX4" fmla="*/ 550083 w 738801"/>
                <a:gd name="connsiteY4" fmla="*/ 1429983 h 1429983"/>
                <a:gd name="connsiteX5" fmla="*/ 550083 w 738801"/>
                <a:gd name="connsiteY5" fmla="*/ 1338305 h 1429983"/>
                <a:gd name="connsiteX6" fmla="*/ 14 w 738801"/>
                <a:gd name="connsiteY6" fmla="*/ 801002 h 1429983"/>
                <a:gd name="connsiteX7" fmla="*/ 14 w 738801"/>
                <a:gd name="connsiteY7" fmla="*/ 617646 h 1429983"/>
                <a:gd name="connsiteX8" fmla="*/ 733439 w 738801"/>
                <a:gd name="connsiteY8" fmla="*/ 62722 h 1429983"/>
                <a:gd name="connsiteX9" fmla="*/ 738801 w 738801"/>
                <a:gd name="connsiteY9" fmla="*/ 0 h 1429983"/>
                <a:gd name="connsiteX10" fmla="*/ 10092 w 738801"/>
                <a:gd name="connsiteY10" fmla="*/ 709324 h 1429983"/>
                <a:gd name="connsiteX0" fmla="*/ 14 w 733439"/>
                <a:gd name="connsiteY0" fmla="*/ 554924 h 1367261"/>
                <a:gd name="connsiteX1" fmla="*/ 550083 w 733439"/>
                <a:gd name="connsiteY1" fmla="*/ 1092227 h 1367261"/>
                <a:gd name="connsiteX2" fmla="*/ 550083 w 733439"/>
                <a:gd name="connsiteY2" fmla="*/ 1000548 h 1367261"/>
                <a:gd name="connsiteX3" fmla="*/ 733439 w 733439"/>
                <a:gd name="connsiteY3" fmla="*/ 1201526 h 1367261"/>
                <a:gd name="connsiteX4" fmla="*/ 550083 w 733439"/>
                <a:gd name="connsiteY4" fmla="*/ 1367261 h 1367261"/>
                <a:gd name="connsiteX5" fmla="*/ 550083 w 733439"/>
                <a:gd name="connsiteY5" fmla="*/ 1275583 h 1367261"/>
                <a:gd name="connsiteX6" fmla="*/ 14 w 733439"/>
                <a:gd name="connsiteY6" fmla="*/ 738280 h 1367261"/>
                <a:gd name="connsiteX7" fmla="*/ 14 w 733439"/>
                <a:gd name="connsiteY7" fmla="*/ 554924 h 1367261"/>
                <a:gd name="connsiteX0" fmla="*/ 733439 w 733439"/>
                <a:gd name="connsiteY0" fmla="*/ 183356 h 1367261"/>
                <a:gd name="connsiteX1" fmla="*/ 10092 w 733439"/>
                <a:gd name="connsiteY1" fmla="*/ 646602 h 1367261"/>
                <a:gd name="connsiteX2" fmla="*/ 255675 w 733439"/>
                <a:gd name="connsiteY2" fmla="*/ 133891 h 1367261"/>
                <a:gd name="connsiteX3" fmla="*/ 733439 w 733439"/>
                <a:gd name="connsiteY3" fmla="*/ 0 h 1367261"/>
                <a:gd name="connsiteX4" fmla="*/ 733439 w 733439"/>
                <a:gd name="connsiteY4" fmla="*/ 183356 h 1367261"/>
                <a:gd name="connsiteX0" fmla="*/ 14 w 733439"/>
                <a:gd name="connsiteY0" fmla="*/ 554924 h 1367261"/>
                <a:gd name="connsiteX1" fmla="*/ 550083 w 733439"/>
                <a:gd name="connsiteY1" fmla="*/ 1092227 h 1367261"/>
                <a:gd name="connsiteX2" fmla="*/ 550083 w 733439"/>
                <a:gd name="connsiteY2" fmla="*/ 1000548 h 1367261"/>
                <a:gd name="connsiteX3" fmla="*/ 733439 w 733439"/>
                <a:gd name="connsiteY3" fmla="*/ 1201526 h 1367261"/>
                <a:gd name="connsiteX4" fmla="*/ 550083 w 733439"/>
                <a:gd name="connsiteY4" fmla="*/ 1367261 h 1367261"/>
                <a:gd name="connsiteX5" fmla="*/ 550083 w 733439"/>
                <a:gd name="connsiteY5" fmla="*/ 1275583 h 1367261"/>
                <a:gd name="connsiteX6" fmla="*/ 14 w 733439"/>
                <a:gd name="connsiteY6" fmla="*/ 738280 h 1367261"/>
                <a:gd name="connsiteX7" fmla="*/ 14 w 733439"/>
                <a:gd name="connsiteY7" fmla="*/ 554924 h 1367261"/>
                <a:gd name="connsiteX8" fmla="*/ 733439 w 733439"/>
                <a:gd name="connsiteY8" fmla="*/ 0 h 1367261"/>
                <a:gd name="connsiteX9" fmla="*/ 10092 w 733439"/>
                <a:gd name="connsiteY9" fmla="*/ 646602 h 1367261"/>
                <a:gd name="connsiteX0" fmla="*/ 14 w 733439"/>
                <a:gd name="connsiteY0" fmla="*/ 554924 h 1367261"/>
                <a:gd name="connsiteX1" fmla="*/ 550083 w 733439"/>
                <a:gd name="connsiteY1" fmla="*/ 1092227 h 1367261"/>
                <a:gd name="connsiteX2" fmla="*/ 550083 w 733439"/>
                <a:gd name="connsiteY2" fmla="*/ 1000548 h 1367261"/>
                <a:gd name="connsiteX3" fmla="*/ 733439 w 733439"/>
                <a:gd name="connsiteY3" fmla="*/ 1201526 h 1367261"/>
                <a:gd name="connsiteX4" fmla="*/ 550083 w 733439"/>
                <a:gd name="connsiteY4" fmla="*/ 1367261 h 1367261"/>
                <a:gd name="connsiteX5" fmla="*/ 550083 w 733439"/>
                <a:gd name="connsiteY5" fmla="*/ 1275583 h 1367261"/>
                <a:gd name="connsiteX6" fmla="*/ 14 w 733439"/>
                <a:gd name="connsiteY6" fmla="*/ 738280 h 1367261"/>
                <a:gd name="connsiteX7" fmla="*/ 14 w 733439"/>
                <a:gd name="connsiteY7" fmla="*/ 554924 h 1367261"/>
                <a:gd name="connsiteX0" fmla="*/ 733439 w 733439"/>
                <a:gd name="connsiteY0" fmla="*/ 183356 h 1367261"/>
                <a:gd name="connsiteX1" fmla="*/ 10092 w 733439"/>
                <a:gd name="connsiteY1" fmla="*/ 646602 h 1367261"/>
                <a:gd name="connsiteX2" fmla="*/ 255675 w 733439"/>
                <a:gd name="connsiteY2" fmla="*/ 133891 h 1367261"/>
                <a:gd name="connsiteX3" fmla="*/ 733439 w 733439"/>
                <a:gd name="connsiteY3" fmla="*/ 0 h 1367261"/>
                <a:gd name="connsiteX4" fmla="*/ 733439 w 733439"/>
                <a:gd name="connsiteY4" fmla="*/ 183356 h 1367261"/>
                <a:gd name="connsiteX0" fmla="*/ 14 w 733439"/>
                <a:gd name="connsiteY0" fmla="*/ 554924 h 1367261"/>
                <a:gd name="connsiteX1" fmla="*/ 550083 w 733439"/>
                <a:gd name="connsiteY1" fmla="*/ 1092227 h 1367261"/>
                <a:gd name="connsiteX2" fmla="*/ 550083 w 733439"/>
                <a:gd name="connsiteY2" fmla="*/ 1000548 h 1367261"/>
                <a:gd name="connsiteX3" fmla="*/ 733439 w 733439"/>
                <a:gd name="connsiteY3" fmla="*/ 1201526 h 1367261"/>
                <a:gd name="connsiteX4" fmla="*/ 550083 w 733439"/>
                <a:gd name="connsiteY4" fmla="*/ 1367261 h 1367261"/>
                <a:gd name="connsiteX5" fmla="*/ 550083 w 733439"/>
                <a:gd name="connsiteY5" fmla="*/ 1275583 h 1367261"/>
                <a:gd name="connsiteX6" fmla="*/ 14 w 733439"/>
                <a:gd name="connsiteY6" fmla="*/ 738280 h 1367261"/>
                <a:gd name="connsiteX7" fmla="*/ 14 w 733439"/>
                <a:gd name="connsiteY7" fmla="*/ 554924 h 1367261"/>
                <a:gd name="connsiteX8" fmla="*/ 10092 w 733439"/>
                <a:gd name="connsiteY8" fmla="*/ 646602 h 1367261"/>
                <a:gd name="connsiteX0" fmla="*/ 14 w 736851"/>
                <a:gd name="connsiteY0" fmla="*/ 554924 h 1367261"/>
                <a:gd name="connsiteX1" fmla="*/ 550083 w 736851"/>
                <a:gd name="connsiteY1" fmla="*/ 1092227 h 1367261"/>
                <a:gd name="connsiteX2" fmla="*/ 550083 w 736851"/>
                <a:gd name="connsiteY2" fmla="*/ 1000548 h 1367261"/>
                <a:gd name="connsiteX3" fmla="*/ 733439 w 736851"/>
                <a:gd name="connsiteY3" fmla="*/ 1201526 h 1367261"/>
                <a:gd name="connsiteX4" fmla="*/ 550083 w 736851"/>
                <a:gd name="connsiteY4" fmla="*/ 1367261 h 1367261"/>
                <a:gd name="connsiteX5" fmla="*/ 550083 w 736851"/>
                <a:gd name="connsiteY5" fmla="*/ 1275583 h 1367261"/>
                <a:gd name="connsiteX6" fmla="*/ 14 w 736851"/>
                <a:gd name="connsiteY6" fmla="*/ 738280 h 1367261"/>
                <a:gd name="connsiteX7" fmla="*/ 14 w 736851"/>
                <a:gd name="connsiteY7" fmla="*/ 554924 h 1367261"/>
                <a:gd name="connsiteX0" fmla="*/ 733439 w 736851"/>
                <a:gd name="connsiteY0" fmla="*/ 183356 h 1367261"/>
                <a:gd name="connsiteX1" fmla="*/ 10092 w 736851"/>
                <a:gd name="connsiteY1" fmla="*/ 646602 h 1367261"/>
                <a:gd name="connsiteX2" fmla="*/ 255675 w 736851"/>
                <a:gd name="connsiteY2" fmla="*/ 133891 h 1367261"/>
                <a:gd name="connsiteX3" fmla="*/ 733439 w 736851"/>
                <a:gd name="connsiteY3" fmla="*/ 0 h 1367261"/>
                <a:gd name="connsiteX4" fmla="*/ 736851 w 736851"/>
                <a:gd name="connsiteY4" fmla="*/ 97527 h 1367261"/>
                <a:gd name="connsiteX5" fmla="*/ 733439 w 736851"/>
                <a:gd name="connsiteY5" fmla="*/ 183356 h 1367261"/>
                <a:gd name="connsiteX0" fmla="*/ 14 w 736851"/>
                <a:gd name="connsiteY0" fmla="*/ 554924 h 1367261"/>
                <a:gd name="connsiteX1" fmla="*/ 550083 w 736851"/>
                <a:gd name="connsiteY1" fmla="*/ 1092227 h 1367261"/>
                <a:gd name="connsiteX2" fmla="*/ 550083 w 736851"/>
                <a:gd name="connsiteY2" fmla="*/ 1000548 h 1367261"/>
                <a:gd name="connsiteX3" fmla="*/ 733439 w 736851"/>
                <a:gd name="connsiteY3" fmla="*/ 1201526 h 1367261"/>
                <a:gd name="connsiteX4" fmla="*/ 550083 w 736851"/>
                <a:gd name="connsiteY4" fmla="*/ 1367261 h 1367261"/>
                <a:gd name="connsiteX5" fmla="*/ 550083 w 736851"/>
                <a:gd name="connsiteY5" fmla="*/ 1275583 h 1367261"/>
                <a:gd name="connsiteX6" fmla="*/ 14 w 736851"/>
                <a:gd name="connsiteY6" fmla="*/ 738280 h 1367261"/>
                <a:gd name="connsiteX7" fmla="*/ 14 w 736851"/>
                <a:gd name="connsiteY7" fmla="*/ 554924 h 1367261"/>
                <a:gd name="connsiteX8" fmla="*/ 10092 w 736851"/>
                <a:gd name="connsiteY8" fmla="*/ 646602 h 1367261"/>
                <a:gd name="connsiteX0" fmla="*/ 14 w 872504"/>
                <a:gd name="connsiteY0" fmla="*/ 554924 h 1367261"/>
                <a:gd name="connsiteX1" fmla="*/ 550083 w 872504"/>
                <a:gd name="connsiteY1" fmla="*/ 1092227 h 1367261"/>
                <a:gd name="connsiteX2" fmla="*/ 550083 w 872504"/>
                <a:gd name="connsiteY2" fmla="*/ 1000548 h 1367261"/>
                <a:gd name="connsiteX3" fmla="*/ 733439 w 872504"/>
                <a:gd name="connsiteY3" fmla="*/ 1201526 h 1367261"/>
                <a:gd name="connsiteX4" fmla="*/ 550083 w 872504"/>
                <a:gd name="connsiteY4" fmla="*/ 1367261 h 1367261"/>
                <a:gd name="connsiteX5" fmla="*/ 550083 w 872504"/>
                <a:gd name="connsiteY5" fmla="*/ 1275583 h 1367261"/>
                <a:gd name="connsiteX6" fmla="*/ 14 w 872504"/>
                <a:gd name="connsiteY6" fmla="*/ 738280 h 1367261"/>
                <a:gd name="connsiteX7" fmla="*/ 14 w 872504"/>
                <a:gd name="connsiteY7" fmla="*/ 554924 h 1367261"/>
                <a:gd name="connsiteX0" fmla="*/ 733439 w 872504"/>
                <a:gd name="connsiteY0" fmla="*/ 183356 h 1367261"/>
                <a:gd name="connsiteX1" fmla="*/ 10092 w 872504"/>
                <a:gd name="connsiteY1" fmla="*/ 646602 h 1367261"/>
                <a:gd name="connsiteX2" fmla="*/ 255675 w 872504"/>
                <a:gd name="connsiteY2" fmla="*/ 133891 h 1367261"/>
                <a:gd name="connsiteX3" fmla="*/ 733439 w 872504"/>
                <a:gd name="connsiteY3" fmla="*/ 0 h 1367261"/>
                <a:gd name="connsiteX4" fmla="*/ 872504 w 872504"/>
                <a:gd name="connsiteY4" fmla="*/ 87479 h 1367261"/>
                <a:gd name="connsiteX5" fmla="*/ 733439 w 872504"/>
                <a:gd name="connsiteY5" fmla="*/ 183356 h 1367261"/>
                <a:gd name="connsiteX0" fmla="*/ 14 w 872504"/>
                <a:gd name="connsiteY0" fmla="*/ 554924 h 1367261"/>
                <a:gd name="connsiteX1" fmla="*/ 550083 w 872504"/>
                <a:gd name="connsiteY1" fmla="*/ 1092227 h 1367261"/>
                <a:gd name="connsiteX2" fmla="*/ 550083 w 872504"/>
                <a:gd name="connsiteY2" fmla="*/ 1000548 h 1367261"/>
                <a:gd name="connsiteX3" fmla="*/ 733439 w 872504"/>
                <a:gd name="connsiteY3" fmla="*/ 1201526 h 1367261"/>
                <a:gd name="connsiteX4" fmla="*/ 550083 w 872504"/>
                <a:gd name="connsiteY4" fmla="*/ 1367261 h 1367261"/>
                <a:gd name="connsiteX5" fmla="*/ 550083 w 872504"/>
                <a:gd name="connsiteY5" fmla="*/ 1275583 h 1367261"/>
                <a:gd name="connsiteX6" fmla="*/ 14 w 872504"/>
                <a:gd name="connsiteY6" fmla="*/ 738280 h 1367261"/>
                <a:gd name="connsiteX7" fmla="*/ 14 w 872504"/>
                <a:gd name="connsiteY7" fmla="*/ 554924 h 1367261"/>
                <a:gd name="connsiteX8" fmla="*/ 10092 w 872504"/>
                <a:gd name="connsiteY8" fmla="*/ 646602 h 1367261"/>
                <a:gd name="connsiteX0" fmla="*/ 14 w 872504"/>
                <a:gd name="connsiteY0" fmla="*/ 554924 h 1367261"/>
                <a:gd name="connsiteX1" fmla="*/ 550083 w 872504"/>
                <a:gd name="connsiteY1" fmla="*/ 1092227 h 1367261"/>
                <a:gd name="connsiteX2" fmla="*/ 550083 w 872504"/>
                <a:gd name="connsiteY2" fmla="*/ 1000548 h 1367261"/>
                <a:gd name="connsiteX3" fmla="*/ 733439 w 872504"/>
                <a:gd name="connsiteY3" fmla="*/ 1201526 h 1367261"/>
                <a:gd name="connsiteX4" fmla="*/ 550083 w 872504"/>
                <a:gd name="connsiteY4" fmla="*/ 1367261 h 1367261"/>
                <a:gd name="connsiteX5" fmla="*/ 550083 w 872504"/>
                <a:gd name="connsiteY5" fmla="*/ 1275583 h 1367261"/>
                <a:gd name="connsiteX6" fmla="*/ 14 w 872504"/>
                <a:gd name="connsiteY6" fmla="*/ 738280 h 1367261"/>
                <a:gd name="connsiteX7" fmla="*/ 14 w 872504"/>
                <a:gd name="connsiteY7" fmla="*/ 554924 h 1367261"/>
                <a:gd name="connsiteX0" fmla="*/ 542520 w 872504"/>
                <a:gd name="connsiteY0" fmla="*/ 213501 h 1367261"/>
                <a:gd name="connsiteX1" fmla="*/ 10092 w 872504"/>
                <a:gd name="connsiteY1" fmla="*/ 646602 h 1367261"/>
                <a:gd name="connsiteX2" fmla="*/ 255675 w 872504"/>
                <a:gd name="connsiteY2" fmla="*/ 133891 h 1367261"/>
                <a:gd name="connsiteX3" fmla="*/ 733439 w 872504"/>
                <a:gd name="connsiteY3" fmla="*/ 0 h 1367261"/>
                <a:gd name="connsiteX4" fmla="*/ 872504 w 872504"/>
                <a:gd name="connsiteY4" fmla="*/ 87479 h 1367261"/>
                <a:gd name="connsiteX5" fmla="*/ 542520 w 872504"/>
                <a:gd name="connsiteY5" fmla="*/ 213501 h 1367261"/>
                <a:gd name="connsiteX0" fmla="*/ 14 w 872504"/>
                <a:gd name="connsiteY0" fmla="*/ 554924 h 1367261"/>
                <a:gd name="connsiteX1" fmla="*/ 550083 w 872504"/>
                <a:gd name="connsiteY1" fmla="*/ 1092227 h 1367261"/>
                <a:gd name="connsiteX2" fmla="*/ 550083 w 872504"/>
                <a:gd name="connsiteY2" fmla="*/ 1000548 h 1367261"/>
                <a:gd name="connsiteX3" fmla="*/ 733439 w 872504"/>
                <a:gd name="connsiteY3" fmla="*/ 1201526 h 1367261"/>
                <a:gd name="connsiteX4" fmla="*/ 550083 w 872504"/>
                <a:gd name="connsiteY4" fmla="*/ 1367261 h 1367261"/>
                <a:gd name="connsiteX5" fmla="*/ 550083 w 872504"/>
                <a:gd name="connsiteY5" fmla="*/ 1275583 h 1367261"/>
                <a:gd name="connsiteX6" fmla="*/ 14 w 872504"/>
                <a:gd name="connsiteY6" fmla="*/ 738280 h 1367261"/>
                <a:gd name="connsiteX7" fmla="*/ 14 w 872504"/>
                <a:gd name="connsiteY7" fmla="*/ 554924 h 1367261"/>
                <a:gd name="connsiteX8" fmla="*/ 10092 w 872504"/>
                <a:gd name="connsiteY8" fmla="*/ 646602 h 1367261"/>
                <a:gd name="connsiteX0" fmla="*/ 14 w 872504"/>
                <a:gd name="connsiteY0" fmla="*/ 544876 h 1357213"/>
                <a:gd name="connsiteX1" fmla="*/ 550083 w 872504"/>
                <a:gd name="connsiteY1" fmla="*/ 1082179 h 1357213"/>
                <a:gd name="connsiteX2" fmla="*/ 550083 w 872504"/>
                <a:gd name="connsiteY2" fmla="*/ 990500 h 1357213"/>
                <a:gd name="connsiteX3" fmla="*/ 733439 w 872504"/>
                <a:gd name="connsiteY3" fmla="*/ 1191478 h 1357213"/>
                <a:gd name="connsiteX4" fmla="*/ 550083 w 872504"/>
                <a:gd name="connsiteY4" fmla="*/ 1357213 h 1357213"/>
                <a:gd name="connsiteX5" fmla="*/ 550083 w 872504"/>
                <a:gd name="connsiteY5" fmla="*/ 1265535 h 1357213"/>
                <a:gd name="connsiteX6" fmla="*/ 14 w 872504"/>
                <a:gd name="connsiteY6" fmla="*/ 728232 h 1357213"/>
                <a:gd name="connsiteX7" fmla="*/ 14 w 872504"/>
                <a:gd name="connsiteY7" fmla="*/ 544876 h 1357213"/>
                <a:gd name="connsiteX0" fmla="*/ 542520 w 872504"/>
                <a:gd name="connsiteY0" fmla="*/ 203453 h 1357213"/>
                <a:gd name="connsiteX1" fmla="*/ 10092 w 872504"/>
                <a:gd name="connsiteY1" fmla="*/ 636554 h 1357213"/>
                <a:gd name="connsiteX2" fmla="*/ 255675 w 872504"/>
                <a:gd name="connsiteY2" fmla="*/ 123843 h 1357213"/>
                <a:gd name="connsiteX3" fmla="*/ 552568 w 872504"/>
                <a:gd name="connsiteY3" fmla="*/ 0 h 1357213"/>
                <a:gd name="connsiteX4" fmla="*/ 872504 w 872504"/>
                <a:gd name="connsiteY4" fmla="*/ 77431 h 1357213"/>
                <a:gd name="connsiteX5" fmla="*/ 542520 w 872504"/>
                <a:gd name="connsiteY5" fmla="*/ 203453 h 1357213"/>
                <a:gd name="connsiteX0" fmla="*/ 14 w 872504"/>
                <a:gd name="connsiteY0" fmla="*/ 544876 h 1357213"/>
                <a:gd name="connsiteX1" fmla="*/ 550083 w 872504"/>
                <a:gd name="connsiteY1" fmla="*/ 1082179 h 1357213"/>
                <a:gd name="connsiteX2" fmla="*/ 550083 w 872504"/>
                <a:gd name="connsiteY2" fmla="*/ 990500 h 1357213"/>
                <a:gd name="connsiteX3" fmla="*/ 733439 w 872504"/>
                <a:gd name="connsiteY3" fmla="*/ 1191478 h 1357213"/>
                <a:gd name="connsiteX4" fmla="*/ 550083 w 872504"/>
                <a:gd name="connsiteY4" fmla="*/ 1357213 h 1357213"/>
                <a:gd name="connsiteX5" fmla="*/ 550083 w 872504"/>
                <a:gd name="connsiteY5" fmla="*/ 1265535 h 1357213"/>
                <a:gd name="connsiteX6" fmla="*/ 14 w 872504"/>
                <a:gd name="connsiteY6" fmla="*/ 728232 h 1357213"/>
                <a:gd name="connsiteX7" fmla="*/ 14 w 872504"/>
                <a:gd name="connsiteY7" fmla="*/ 544876 h 1357213"/>
                <a:gd name="connsiteX8" fmla="*/ 10092 w 872504"/>
                <a:gd name="connsiteY8" fmla="*/ 636554 h 1357213"/>
                <a:gd name="connsiteX0" fmla="*/ 14 w 872504"/>
                <a:gd name="connsiteY0" fmla="*/ 544876 h 1357213"/>
                <a:gd name="connsiteX1" fmla="*/ 550083 w 872504"/>
                <a:gd name="connsiteY1" fmla="*/ 1082179 h 1357213"/>
                <a:gd name="connsiteX2" fmla="*/ 550083 w 872504"/>
                <a:gd name="connsiteY2" fmla="*/ 990500 h 1357213"/>
                <a:gd name="connsiteX3" fmla="*/ 733439 w 872504"/>
                <a:gd name="connsiteY3" fmla="*/ 1191478 h 1357213"/>
                <a:gd name="connsiteX4" fmla="*/ 550083 w 872504"/>
                <a:gd name="connsiteY4" fmla="*/ 1357213 h 1357213"/>
                <a:gd name="connsiteX5" fmla="*/ 550083 w 872504"/>
                <a:gd name="connsiteY5" fmla="*/ 1265535 h 1357213"/>
                <a:gd name="connsiteX6" fmla="*/ 14 w 872504"/>
                <a:gd name="connsiteY6" fmla="*/ 728232 h 1357213"/>
                <a:gd name="connsiteX7" fmla="*/ 14 w 872504"/>
                <a:gd name="connsiteY7" fmla="*/ 544876 h 1357213"/>
                <a:gd name="connsiteX0" fmla="*/ 542520 w 872504"/>
                <a:gd name="connsiteY0" fmla="*/ 203453 h 1357213"/>
                <a:gd name="connsiteX1" fmla="*/ 10092 w 872504"/>
                <a:gd name="connsiteY1" fmla="*/ 636554 h 1357213"/>
                <a:gd name="connsiteX2" fmla="*/ 255675 w 872504"/>
                <a:gd name="connsiteY2" fmla="*/ 123843 h 1357213"/>
                <a:gd name="connsiteX3" fmla="*/ 552568 w 872504"/>
                <a:gd name="connsiteY3" fmla="*/ 0 h 1357213"/>
                <a:gd name="connsiteX4" fmla="*/ 872504 w 872504"/>
                <a:gd name="connsiteY4" fmla="*/ 77431 h 1357213"/>
                <a:gd name="connsiteX5" fmla="*/ 542520 w 872504"/>
                <a:gd name="connsiteY5" fmla="*/ 203453 h 1357213"/>
                <a:gd name="connsiteX0" fmla="*/ 14 w 872504"/>
                <a:gd name="connsiteY0" fmla="*/ 544876 h 1357213"/>
                <a:gd name="connsiteX1" fmla="*/ 550083 w 872504"/>
                <a:gd name="connsiteY1" fmla="*/ 1082179 h 1357213"/>
                <a:gd name="connsiteX2" fmla="*/ 550083 w 872504"/>
                <a:gd name="connsiteY2" fmla="*/ 990500 h 1357213"/>
                <a:gd name="connsiteX3" fmla="*/ 733439 w 872504"/>
                <a:gd name="connsiteY3" fmla="*/ 1191478 h 1357213"/>
                <a:gd name="connsiteX4" fmla="*/ 550083 w 872504"/>
                <a:gd name="connsiteY4" fmla="*/ 1357213 h 1357213"/>
                <a:gd name="connsiteX5" fmla="*/ 550083 w 872504"/>
                <a:gd name="connsiteY5" fmla="*/ 1265535 h 1357213"/>
                <a:gd name="connsiteX6" fmla="*/ 14 w 872504"/>
                <a:gd name="connsiteY6" fmla="*/ 728232 h 1357213"/>
                <a:gd name="connsiteX7" fmla="*/ 14 w 872504"/>
                <a:gd name="connsiteY7" fmla="*/ 544876 h 1357213"/>
                <a:gd name="connsiteX8" fmla="*/ 10092 w 872504"/>
                <a:gd name="connsiteY8" fmla="*/ 636554 h 1357213"/>
                <a:gd name="connsiteX0" fmla="*/ 14 w 736851"/>
                <a:gd name="connsiteY0" fmla="*/ 544876 h 1357213"/>
                <a:gd name="connsiteX1" fmla="*/ 550083 w 736851"/>
                <a:gd name="connsiteY1" fmla="*/ 1082179 h 1357213"/>
                <a:gd name="connsiteX2" fmla="*/ 550083 w 736851"/>
                <a:gd name="connsiteY2" fmla="*/ 990500 h 1357213"/>
                <a:gd name="connsiteX3" fmla="*/ 733439 w 736851"/>
                <a:gd name="connsiteY3" fmla="*/ 1191478 h 1357213"/>
                <a:gd name="connsiteX4" fmla="*/ 550083 w 736851"/>
                <a:gd name="connsiteY4" fmla="*/ 1357213 h 1357213"/>
                <a:gd name="connsiteX5" fmla="*/ 550083 w 736851"/>
                <a:gd name="connsiteY5" fmla="*/ 1265535 h 1357213"/>
                <a:gd name="connsiteX6" fmla="*/ 14 w 736851"/>
                <a:gd name="connsiteY6" fmla="*/ 728232 h 1357213"/>
                <a:gd name="connsiteX7" fmla="*/ 14 w 736851"/>
                <a:gd name="connsiteY7" fmla="*/ 544876 h 1357213"/>
                <a:gd name="connsiteX0" fmla="*/ 542520 w 736851"/>
                <a:gd name="connsiteY0" fmla="*/ 203453 h 1357213"/>
                <a:gd name="connsiteX1" fmla="*/ 10092 w 736851"/>
                <a:gd name="connsiteY1" fmla="*/ 636554 h 1357213"/>
                <a:gd name="connsiteX2" fmla="*/ 255675 w 736851"/>
                <a:gd name="connsiteY2" fmla="*/ 123843 h 1357213"/>
                <a:gd name="connsiteX3" fmla="*/ 552568 w 736851"/>
                <a:gd name="connsiteY3" fmla="*/ 0 h 1357213"/>
                <a:gd name="connsiteX4" fmla="*/ 736851 w 736851"/>
                <a:gd name="connsiteY4" fmla="*/ 112601 h 1357213"/>
                <a:gd name="connsiteX5" fmla="*/ 542520 w 736851"/>
                <a:gd name="connsiteY5" fmla="*/ 203453 h 1357213"/>
                <a:gd name="connsiteX0" fmla="*/ 14 w 736851"/>
                <a:gd name="connsiteY0" fmla="*/ 544876 h 1357213"/>
                <a:gd name="connsiteX1" fmla="*/ 550083 w 736851"/>
                <a:gd name="connsiteY1" fmla="*/ 1082179 h 1357213"/>
                <a:gd name="connsiteX2" fmla="*/ 550083 w 736851"/>
                <a:gd name="connsiteY2" fmla="*/ 990500 h 1357213"/>
                <a:gd name="connsiteX3" fmla="*/ 733439 w 736851"/>
                <a:gd name="connsiteY3" fmla="*/ 1191478 h 1357213"/>
                <a:gd name="connsiteX4" fmla="*/ 550083 w 736851"/>
                <a:gd name="connsiteY4" fmla="*/ 1357213 h 1357213"/>
                <a:gd name="connsiteX5" fmla="*/ 550083 w 736851"/>
                <a:gd name="connsiteY5" fmla="*/ 1265535 h 1357213"/>
                <a:gd name="connsiteX6" fmla="*/ 14 w 736851"/>
                <a:gd name="connsiteY6" fmla="*/ 728232 h 1357213"/>
                <a:gd name="connsiteX7" fmla="*/ 14 w 736851"/>
                <a:gd name="connsiteY7" fmla="*/ 544876 h 1357213"/>
                <a:gd name="connsiteX8" fmla="*/ 10092 w 736851"/>
                <a:gd name="connsiteY8" fmla="*/ 636554 h 1357213"/>
                <a:gd name="connsiteX0" fmla="*/ 14 w 736851"/>
                <a:gd name="connsiteY0" fmla="*/ 544876 h 1357213"/>
                <a:gd name="connsiteX1" fmla="*/ 550083 w 736851"/>
                <a:gd name="connsiteY1" fmla="*/ 1082179 h 1357213"/>
                <a:gd name="connsiteX2" fmla="*/ 550083 w 736851"/>
                <a:gd name="connsiteY2" fmla="*/ 990500 h 1357213"/>
                <a:gd name="connsiteX3" fmla="*/ 733439 w 736851"/>
                <a:gd name="connsiteY3" fmla="*/ 1191478 h 1357213"/>
                <a:gd name="connsiteX4" fmla="*/ 550083 w 736851"/>
                <a:gd name="connsiteY4" fmla="*/ 1357213 h 1357213"/>
                <a:gd name="connsiteX5" fmla="*/ 550083 w 736851"/>
                <a:gd name="connsiteY5" fmla="*/ 1265535 h 1357213"/>
                <a:gd name="connsiteX6" fmla="*/ 14 w 736851"/>
                <a:gd name="connsiteY6" fmla="*/ 728232 h 1357213"/>
                <a:gd name="connsiteX7" fmla="*/ 14 w 736851"/>
                <a:gd name="connsiteY7" fmla="*/ 544876 h 1357213"/>
                <a:gd name="connsiteX0" fmla="*/ 542520 w 736851"/>
                <a:gd name="connsiteY0" fmla="*/ 203453 h 1357213"/>
                <a:gd name="connsiteX1" fmla="*/ 10092 w 736851"/>
                <a:gd name="connsiteY1" fmla="*/ 636554 h 1357213"/>
                <a:gd name="connsiteX2" fmla="*/ 255675 w 736851"/>
                <a:gd name="connsiteY2" fmla="*/ 123843 h 1357213"/>
                <a:gd name="connsiteX3" fmla="*/ 552568 w 736851"/>
                <a:gd name="connsiteY3" fmla="*/ 0 h 1357213"/>
                <a:gd name="connsiteX4" fmla="*/ 736851 w 736851"/>
                <a:gd name="connsiteY4" fmla="*/ 112601 h 1357213"/>
                <a:gd name="connsiteX5" fmla="*/ 621295 w 736851"/>
                <a:gd name="connsiteY5" fmla="*/ 172890 h 1357213"/>
                <a:gd name="connsiteX6" fmla="*/ 542520 w 736851"/>
                <a:gd name="connsiteY6" fmla="*/ 203453 h 1357213"/>
                <a:gd name="connsiteX0" fmla="*/ 14 w 736851"/>
                <a:gd name="connsiteY0" fmla="*/ 544876 h 1357213"/>
                <a:gd name="connsiteX1" fmla="*/ 550083 w 736851"/>
                <a:gd name="connsiteY1" fmla="*/ 1082179 h 1357213"/>
                <a:gd name="connsiteX2" fmla="*/ 550083 w 736851"/>
                <a:gd name="connsiteY2" fmla="*/ 990500 h 1357213"/>
                <a:gd name="connsiteX3" fmla="*/ 733439 w 736851"/>
                <a:gd name="connsiteY3" fmla="*/ 1191478 h 1357213"/>
                <a:gd name="connsiteX4" fmla="*/ 550083 w 736851"/>
                <a:gd name="connsiteY4" fmla="*/ 1357213 h 1357213"/>
                <a:gd name="connsiteX5" fmla="*/ 550083 w 736851"/>
                <a:gd name="connsiteY5" fmla="*/ 1265535 h 1357213"/>
                <a:gd name="connsiteX6" fmla="*/ 14 w 736851"/>
                <a:gd name="connsiteY6" fmla="*/ 728232 h 1357213"/>
                <a:gd name="connsiteX7" fmla="*/ 14 w 736851"/>
                <a:gd name="connsiteY7" fmla="*/ 544876 h 1357213"/>
                <a:gd name="connsiteX8" fmla="*/ 10092 w 736851"/>
                <a:gd name="connsiteY8" fmla="*/ 636554 h 1357213"/>
                <a:gd name="connsiteX0" fmla="*/ 14 w 736851"/>
                <a:gd name="connsiteY0" fmla="*/ 544876 h 1357213"/>
                <a:gd name="connsiteX1" fmla="*/ 550083 w 736851"/>
                <a:gd name="connsiteY1" fmla="*/ 1082179 h 1357213"/>
                <a:gd name="connsiteX2" fmla="*/ 550083 w 736851"/>
                <a:gd name="connsiteY2" fmla="*/ 990500 h 1357213"/>
                <a:gd name="connsiteX3" fmla="*/ 733439 w 736851"/>
                <a:gd name="connsiteY3" fmla="*/ 1191478 h 1357213"/>
                <a:gd name="connsiteX4" fmla="*/ 550083 w 736851"/>
                <a:gd name="connsiteY4" fmla="*/ 1357213 h 1357213"/>
                <a:gd name="connsiteX5" fmla="*/ 550083 w 736851"/>
                <a:gd name="connsiteY5" fmla="*/ 1265535 h 1357213"/>
                <a:gd name="connsiteX6" fmla="*/ 14 w 736851"/>
                <a:gd name="connsiteY6" fmla="*/ 728232 h 1357213"/>
                <a:gd name="connsiteX7" fmla="*/ 14 w 736851"/>
                <a:gd name="connsiteY7" fmla="*/ 544876 h 1357213"/>
                <a:gd name="connsiteX0" fmla="*/ 542520 w 736851"/>
                <a:gd name="connsiteY0" fmla="*/ 203453 h 1357213"/>
                <a:gd name="connsiteX1" fmla="*/ 10092 w 736851"/>
                <a:gd name="connsiteY1" fmla="*/ 636554 h 1357213"/>
                <a:gd name="connsiteX2" fmla="*/ 255675 w 736851"/>
                <a:gd name="connsiteY2" fmla="*/ 123843 h 1357213"/>
                <a:gd name="connsiteX3" fmla="*/ 552568 w 736851"/>
                <a:gd name="connsiteY3" fmla="*/ 0 h 1357213"/>
                <a:gd name="connsiteX4" fmla="*/ 736851 w 736851"/>
                <a:gd name="connsiteY4" fmla="*/ 112601 h 1357213"/>
                <a:gd name="connsiteX5" fmla="*/ 540908 w 736851"/>
                <a:gd name="connsiteY5" fmla="*/ 273374 h 1357213"/>
                <a:gd name="connsiteX6" fmla="*/ 542520 w 736851"/>
                <a:gd name="connsiteY6" fmla="*/ 203453 h 1357213"/>
                <a:gd name="connsiteX0" fmla="*/ 14 w 736851"/>
                <a:gd name="connsiteY0" fmla="*/ 544876 h 1357213"/>
                <a:gd name="connsiteX1" fmla="*/ 550083 w 736851"/>
                <a:gd name="connsiteY1" fmla="*/ 1082179 h 1357213"/>
                <a:gd name="connsiteX2" fmla="*/ 550083 w 736851"/>
                <a:gd name="connsiteY2" fmla="*/ 990500 h 1357213"/>
                <a:gd name="connsiteX3" fmla="*/ 733439 w 736851"/>
                <a:gd name="connsiteY3" fmla="*/ 1191478 h 1357213"/>
                <a:gd name="connsiteX4" fmla="*/ 550083 w 736851"/>
                <a:gd name="connsiteY4" fmla="*/ 1357213 h 1357213"/>
                <a:gd name="connsiteX5" fmla="*/ 550083 w 736851"/>
                <a:gd name="connsiteY5" fmla="*/ 1265535 h 1357213"/>
                <a:gd name="connsiteX6" fmla="*/ 14 w 736851"/>
                <a:gd name="connsiteY6" fmla="*/ 728232 h 1357213"/>
                <a:gd name="connsiteX7" fmla="*/ 14 w 736851"/>
                <a:gd name="connsiteY7" fmla="*/ 544876 h 1357213"/>
                <a:gd name="connsiteX8" fmla="*/ 10092 w 736851"/>
                <a:gd name="connsiteY8" fmla="*/ 636554 h 1357213"/>
                <a:gd name="connsiteX0" fmla="*/ 14 w 736851"/>
                <a:gd name="connsiteY0" fmla="*/ 544876 h 1357213"/>
                <a:gd name="connsiteX1" fmla="*/ 550083 w 736851"/>
                <a:gd name="connsiteY1" fmla="*/ 1082179 h 1357213"/>
                <a:gd name="connsiteX2" fmla="*/ 550083 w 736851"/>
                <a:gd name="connsiteY2" fmla="*/ 990500 h 1357213"/>
                <a:gd name="connsiteX3" fmla="*/ 733439 w 736851"/>
                <a:gd name="connsiteY3" fmla="*/ 1191478 h 1357213"/>
                <a:gd name="connsiteX4" fmla="*/ 550083 w 736851"/>
                <a:gd name="connsiteY4" fmla="*/ 1357213 h 1357213"/>
                <a:gd name="connsiteX5" fmla="*/ 550083 w 736851"/>
                <a:gd name="connsiteY5" fmla="*/ 1265535 h 1357213"/>
                <a:gd name="connsiteX6" fmla="*/ 14 w 736851"/>
                <a:gd name="connsiteY6" fmla="*/ 728232 h 1357213"/>
                <a:gd name="connsiteX7" fmla="*/ 14 w 736851"/>
                <a:gd name="connsiteY7" fmla="*/ 544876 h 1357213"/>
                <a:gd name="connsiteX0" fmla="*/ 542520 w 736851"/>
                <a:gd name="connsiteY0" fmla="*/ 203453 h 1357213"/>
                <a:gd name="connsiteX1" fmla="*/ 10092 w 736851"/>
                <a:gd name="connsiteY1" fmla="*/ 636554 h 1357213"/>
                <a:gd name="connsiteX2" fmla="*/ 255675 w 736851"/>
                <a:gd name="connsiteY2" fmla="*/ 123843 h 1357213"/>
                <a:gd name="connsiteX3" fmla="*/ 552568 w 736851"/>
                <a:gd name="connsiteY3" fmla="*/ 0 h 1357213"/>
                <a:gd name="connsiteX4" fmla="*/ 626319 w 736851"/>
                <a:gd name="connsiteY4" fmla="*/ 62358 h 1357213"/>
                <a:gd name="connsiteX5" fmla="*/ 736851 w 736851"/>
                <a:gd name="connsiteY5" fmla="*/ 112601 h 1357213"/>
                <a:gd name="connsiteX6" fmla="*/ 540908 w 736851"/>
                <a:gd name="connsiteY6" fmla="*/ 273374 h 1357213"/>
                <a:gd name="connsiteX7" fmla="*/ 542520 w 736851"/>
                <a:gd name="connsiteY7" fmla="*/ 203453 h 1357213"/>
                <a:gd name="connsiteX0" fmla="*/ 14 w 736851"/>
                <a:gd name="connsiteY0" fmla="*/ 544876 h 1357213"/>
                <a:gd name="connsiteX1" fmla="*/ 550083 w 736851"/>
                <a:gd name="connsiteY1" fmla="*/ 1082179 h 1357213"/>
                <a:gd name="connsiteX2" fmla="*/ 550083 w 736851"/>
                <a:gd name="connsiteY2" fmla="*/ 990500 h 1357213"/>
                <a:gd name="connsiteX3" fmla="*/ 733439 w 736851"/>
                <a:gd name="connsiteY3" fmla="*/ 1191478 h 1357213"/>
                <a:gd name="connsiteX4" fmla="*/ 550083 w 736851"/>
                <a:gd name="connsiteY4" fmla="*/ 1357213 h 1357213"/>
                <a:gd name="connsiteX5" fmla="*/ 550083 w 736851"/>
                <a:gd name="connsiteY5" fmla="*/ 1265535 h 1357213"/>
                <a:gd name="connsiteX6" fmla="*/ 14 w 736851"/>
                <a:gd name="connsiteY6" fmla="*/ 728232 h 1357213"/>
                <a:gd name="connsiteX7" fmla="*/ 14 w 736851"/>
                <a:gd name="connsiteY7" fmla="*/ 544876 h 1357213"/>
                <a:gd name="connsiteX8" fmla="*/ 10092 w 736851"/>
                <a:gd name="connsiteY8" fmla="*/ 636554 h 1357213"/>
                <a:gd name="connsiteX0" fmla="*/ 14 w 736851"/>
                <a:gd name="connsiteY0" fmla="*/ 613147 h 1425484"/>
                <a:gd name="connsiteX1" fmla="*/ 550083 w 736851"/>
                <a:gd name="connsiteY1" fmla="*/ 1150450 h 1425484"/>
                <a:gd name="connsiteX2" fmla="*/ 550083 w 736851"/>
                <a:gd name="connsiteY2" fmla="*/ 1058771 h 1425484"/>
                <a:gd name="connsiteX3" fmla="*/ 733439 w 736851"/>
                <a:gd name="connsiteY3" fmla="*/ 1259749 h 1425484"/>
                <a:gd name="connsiteX4" fmla="*/ 550083 w 736851"/>
                <a:gd name="connsiteY4" fmla="*/ 1425484 h 1425484"/>
                <a:gd name="connsiteX5" fmla="*/ 550083 w 736851"/>
                <a:gd name="connsiteY5" fmla="*/ 1333806 h 1425484"/>
                <a:gd name="connsiteX6" fmla="*/ 14 w 736851"/>
                <a:gd name="connsiteY6" fmla="*/ 796503 h 1425484"/>
                <a:gd name="connsiteX7" fmla="*/ 14 w 736851"/>
                <a:gd name="connsiteY7" fmla="*/ 613147 h 1425484"/>
                <a:gd name="connsiteX0" fmla="*/ 542520 w 736851"/>
                <a:gd name="connsiteY0" fmla="*/ 271724 h 1425484"/>
                <a:gd name="connsiteX1" fmla="*/ 10092 w 736851"/>
                <a:gd name="connsiteY1" fmla="*/ 704825 h 1425484"/>
                <a:gd name="connsiteX2" fmla="*/ 255675 w 736851"/>
                <a:gd name="connsiteY2" fmla="*/ 192114 h 1425484"/>
                <a:gd name="connsiteX3" fmla="*/ 552568 w 736851"/>
                <a:gd name="connsiteY3" fmla="*/ 68271 h 1425484"/>
                <a:gd name="connsiteX4" fmla="*/ 555981 w 736851"/>
                <a:gd name="connsiteY4" fmla="*/ 0 h 1425484"/>
                <a:gd name="connsiteX5" fmla="*/ 736851 w 736851"/>
                <a:gd name="connsiteY5" fmla="*/ 180872 h 1425484"/>
                <a:gd name="connsiteX6" fmla="*/ 540908 w 736851"/>
                <a:gd name="connsiteY6" fmla="*/ 341645 h 1425484"/>
                <a:gd name="connsiteX7" fmla="*/ 542520 w 736851"/>
                <a:gd name="connsiteY7" fmla="*/ 271724 h 1425484"/>
                <a:gd name="connsiteX0" fmla="*/ 14 w 736851"/>
                <a:gd name="connsiteY0" fmla="*/ 613147 h 1425484"/>
                <a:gd name="connsiteX1" fmla="*/ 550083 w 736851"/>
                <a:gd name="connsiteY1" fmla="*/ 1150450 h 1425484"/>
                <a:gd name="connsiteX2" fmla="*/ 550083 w 736851"/>
                <a:gd name="connsiteY2" fmla="*/ 1058771 h 1425484"/>
                <a:gd name="connsiteX3" fmla="*/ 733439 w 736851"/>
                <a:gd name="connsiteY3" fmla="*/ 1259749 h 1425484"/>
                <a:gd name="connsiteX4" fmla="*/ 550083 w 736851"/>
                <a:gd name="connsiteY4" fmla="*/ 1425484 h 1425484"/>
                <a:gd name="connsiteX5" fmla="*/ 550083 w 736851"/>
                <a:gd name="connsiteY5" fmla="*/ 1333806 h 1425484"/>
                <a:gd name="connsiteX6" fmla="*/ 14 w 736851"/>
                <a:gd name="connsiteY6" fmla="*/ 796503 h 1425484"/>
                <a:gd name="connsiteX7" fmla="*/ 14 w 736851"/>
                <a:gd name="connsiteY7" fmla="*/ 613147 h 1425484"/>
                <a:gd name="connsiteX8" fmla="*/ 10092 w 736851"/>
                <a:gd name="connsiteY8" fmla="*/ 704825 h 1425484"/>
                <a:gd name="connsiteX0" fmla="*/ 14 w 736851"/>
                <a:gd name="connsiteY0" fmla="*/ 613147 h 1425484"/>
                <a:gd name="connsiteX1" fmla="*/ 550083 w 736851"/>
                <a:gd name="connsiteY1" fmla="*/ 1150450 h 1425484"/>
                <a:gd name="connsiteX2" fmla="*/ 550083 w 736851"/>
                <a:gd name="connsiteY2" fmla="*/ 1058771 h 1425484"/>
                <a:gd name="connsiteX3" fmla="*/ 733439 w 736851"/>
                <a:gd name="connsiteY3" fmla="*/ 1259749 h 1425484"/>
                <a:gd name="connsiteX4" fmla="*/ 550083 w 736851"/>
                <a:gd name="connsiteY4" fmla="*/ 1425484 h 1425484"/>
                <a:gd name="connsiteX5" fmla="*/ 550083 w 736851"/>
                <a:gd name="connsiteY5" fmla="*/ 1333806 h 1425484"/>
                <a:gd name="connsiteX6" fmla="*/ 14 w 736851"/>
                <a:gd name="connsiteY6" fmla="*/ 796503 h 1425484"/>
                <a:gd name="connsiteX7" fmla="*/ 14 w 736851"/>
                <a:gd name="connsiteY7" fmla="*/ 613147 h 1425484"/>
                <a:gd name="connsiteX0" fmla="*/ 542520 w 736851"/>
                <a:gd name="connsiteY0" fmla="*/ 271724 h 1425484"/>
                <a:gd name="connsiteX1" fmla="*/ 10092 w 736851"/>
                <a:gd name="connsiteY1" fmla="*/ 704825 h 1425484"/>
                <a:gd name="connsiteX2" fmla="*/ 255675 w 736851"/>
                <a:gd name="connsiteY2" fmla="*/ 192114 h 1425484"/>
                <a:gd name="connsiteX3" fmla="*/ 552568 w 736851"/>
                <a:gd name="connsiteY3" fmla="*/ 68271 h 1425484"/>
                <a:gd name="connsiteX4" fmla="*/ 555981 w 736851"/>
                <a:gd name="connsiteY4" fmla="*/ 0 h 1425484"/>
                <a:gd name="connsiteX5" fmla="*/ 736851 w 736851"/>
                <a:gd name="connsiteY5" fmla="*/ 180872 h 1425484"/>
                <a:gd name="connsiteX6" fmla="*/ 561005 w 736851"/>
                <a:gd name="connsiteY6" fmla="*/ 361741 h 1425484"/>
                <a:gd name="connsiteX7" fmla="*/ 542520 w 736851"/>
                <a:gd name="connsiteY7" fmla="*/ 271724 h 1425484"/>
                <a:gd name="connsiteX0" fmla="*/ 14 w 736851"/>
                <a:gd name="connsiteY0" fmla="*/ 613147 h 1425484"/>
                <a:gd name="connsiteX1" fmla="*/ 550083 w 736851"/>
                <a:gd name="connsiteY1" fmla="*/ 1150450 h 1425484"/>
                <a:gd name="connsiteX2" fmla="*/ 550083 w 736851"/>
                <a:gd name="connsiteY2" fmla="*/ 1058771 h 1425484"/>
                <a:gd name="connsiteX3" fmla="*/ 733439 w 736851"/>
                <a:gd name="connsiteY3" fmla="*/ 1259749 h 1425484"/>
                <a:gd name="connsiteX4" fmla="*/ 550083 w 736851"/>
                <a:gd name="connsiteY4" fmla="*/ 1425484 h 1425484"/>
                <a:gd name="connsiteX5" fmla="*/ 550083 w 736851"/>
                <a:gd name="connsiteY5" fmla="*/ 1333806 h 1425484"/>
                <a:gd name="connsiteX6" fmla="*/ 14 w 736851"/>
                <a:gd name="connsiteY6" fmla="*/ 796503 h 1425484"/>
                <a:gd name="connsiteX7" fmla="*/ 14 w 736851"/>
                <a:gd name="connsiteY7" fmla="*/ 613147 h 1425484"/>
                <a:gd name="connsiteX8" fmla="*/ 10092 w 736851"/>
                <a:gd name="connsiteY8" fmla="*/ 704825 h 1425484"/>
                <a:gd name="connsiteX0" fmla="*/ 14 w 736851"/>
                <a:gd name="connsiteY0" fmla="*/ 613147 h 1425484"/>
                <a:gd name="connsiteX1" fmla="*/ 550083 w 736851"/>
                <a:gd name="connsiteY1" fmla="*/ 1150450 h 1425484"/>
                <a:gd name="connsiteX2" fmla="*/ 550083 w 736851"/>
                <a:gd name="connsiteY2" fmla="*/ 1058771 h 1425484"/>
                <a:gd name="connsiteX3" fmla="*/ 733439 w 736851"/>
                <a:gd name="connsiteY3" fmla="*/ 1259749 h 1425484"/>
                <a:gd name="connsiteX4" fmla="*/ 550083 w 736851"/>
                <a:gd name="connsiteY4" fmla="*/ 1425484 h 1425484"/>
                <a:gd name="connsiteX5" fmla="*/ 550083 w 736851"/>
                <a:gd name="connsiteY5" fmla="*/ 1333806 h 1425484"/>
                <a:gd name="connsiteX6" fmla="*/ 14 w 736851"/>
                <a:gd name="connsiteY6" fmla="*/ 796503 h 1425484"/>
                <a:gd name="connsiteX7" fmla="*/ 14 w 736851"/>
                <a:gd name="connsiteY7" fmla="*/ 613147 h 1425484"/>
                <a:gd name="connsiteX0" fmla="*/ 542520 w 736851"/>
                <a:gd name="connsiteY0" fmla="*/ 271724 h 1425484"/>
                <a:gd name="connsiteX1" fmla="*/ 10092 w 736851"/>
                <a:gd name="connsiteY1" fmla="*/ 704825 h 1425484"/>
                <a:gd name="connsiteX2" fmla="*/ 255675 w 736851"/>
                <a:gd name="connsiteY2" fmla="*/ 192114 h 1425484"/>
                <a:gd name="connsiteX3" fmla="*/ 552568 w 736851"/>
                <a:gd name="connsiteY3" fmla="*/ 68271 h 1425484"/>
                <a:gd name="connsiteX4" fmla="*/ 555981 w 736851"/>
                <a:gd name="connsiteY4" fmla="*/ 0 h 1425484"/>
                <a:gd name="connsiteX5" fmla="*/ 736851 w 736851"/>
                <a:gd name="connsiteY5" fmla="*/ 180872 h 1425484"/>
                <a:gd name="connsiteX6" fmla="*/ 550957 w 736851"/>
                <a:gd name="connsiteY6" fmla="*/ 361741 h 1425484"/>
                <a:gd name="connsiteX7" fmla="*/ 542520 w 736851"/>
                <a:gd name="connsiteY7" fmla="*/ 271724 h 1425484"/>
                <a:gd name="connsiteX0" fmla="*/ 14 w 736851"/>
                <a:gd name="connsiteY0" fmla="*/ 613147 h 1425484"/>
                <a:gd name="connsiteX1" fmla="*/ 550083 w 736851"/>
                <a:gd name="connsiteY1" fmla="*/ 1150450 h 1425484"/>
                <a:gd name="connsiteX2" fmla="*/ 550083 w 736851"/>
                <a:gd name="connsiteY2" fmla="*/ 1058771 h 1425484"/>
                <a:gd name="connsiteX3" fmla="*/ 733439 w 736851"/>
                <a:gd name="connsiteY3" fmla="*/ 1259749 h 1425484"/>
                <a:gd name="connsiteX4" fmla="*/ 550083 w 736851"/>
                <a:gd name="connsiteY4" fmla="*/ 1425484 h 1425484"/>
                <a:gd name="connsiteX5" fmla="*/ 550083 w 736851"/>
                <a:gd name="connsiteY5" fmla="*/ 1333806 h 1425484"/>
                <a:gd name="connsiteX6" fmla="*/ 14 w 736851"/>
                <a:gd name="connsiteY6" fmla="*/ 796503 h 1425484"/>
                <a:gd name="connsiteX7" fmla="*/ 14 w 736851"/>
                <a:gd name="connsiteY7" fmla="*/ 613147 h 1425484"/>
                <a:gd name="connsiteX8" fmla="*/ 10092 w 736851"/>
                <a:gd name="connsiteY8" fmla="*/ 704825 h 1425484"/>
                <a:gd name="connsiteX0" fmla="*/ 14 w 736851"/>
                <a:gd name="connsiteY0" fmla="*/ 623196 h 1435533"/>
                <a:gd name="connsiteX1" fmla="*/ 550083 w 736851"/>
                <a:gd name="connsiteY1" fmla="*/ 1160499 h 1435533"/>
                <a:gd name="connsiteX2" fmla="*/ 550083 w 736851"/>
                <a:gd name="connsiteY2" fmla="*/ 1068820 h 1435533"/>
                <a:gd name="connsiteX3" fmla="*/ 733439 w 736851"/>
                <a:gd name="connsiteY3" fmla="*/ 1269798 h 1435533"/>
                <a:gd name="connsiteX4" fmla="*/ 550083 w 736851"/>
                <a:gd name="connsiteY4" fmla="*/ 1435533 h 1435533"/>
                <a:gd name="connsiteX5" fmla="*/ 550083 w 736851"/>
                <a:gd name="connsiteY5" fmla="*/ 1343855 h 1435533"/>
                <a:gd name="connsiteX6" fmla="*/ 14 w 736851"/>
                <a:gd name="connsiteY6" fmla="*/ 806552 h 1435533"/>
                <a:gd name="connsiteX7" fmla="*/ 14 w 736851"/>
                <a:gd name="connsiteY7" fmla="*/ 623196 h 1435533"/>
                <a:gd name="connsiteX0" fmla="*/ 542520 w 736851"/>
                <a:gd name="connsiteY0" fmla="*/ 281773 h 1435533"/>
                <a:gd name="connsiteX1" fmla="*/ 10092 w 736851"/>
                <a:gd name="connsiteY1" fmla="*/ 714874 h 1435533"/>
                <a:gd name="connsiteX2" fmla="*/ 255675 w 736851"/>
                <a:gd name="connsiteY2" fmla="*/ 202163 h 1435533"/>
                <a:gd name="connsiteX3" fmla="*/ 552568 w 736851"/>
                <a:gd name="connsiteY3" fmla="*/ 78320 h 1435533"/>
                <a:gd name="connsiteX4" fmla="*/ 545932 w 736851"/>
                <a:gd name="connsiteY4" fmla="*/ 0 h 1435533"/>
                <a:gd name="connsiteX5" fmla="*/ 736851 w 736851"/>
                <a:gd name="connsiteY5" fmla="*/ 190921 h 1435533"/>
                <a:gd name="connsiteX6" fmla="*/ 550957 w 736851"/>
                <a:gd name="connsiteY6" fmla="*/ 371790 h 1435533"/>
                <a:gd name="connsiteX7" fmla="*/ 542520 w 736851"/>
                <a:gd name="connsiteY7" fmla="*/ 281773 h 1435533"/>
                <a:gd name="connsiteX0" fmla="*/ 14 w 736851"/>
                <a:gd name="connsiteY0" fmla="*/ 623196 h 1435533"/>
                <a:gd name="connsiteX1" fmla="*/ 550083 w 736851"/>
                <a:gd name="connsiteY1" fmla="*/ 1160499 h 1435533"/>
                <a:gd name="connsiteX2" fmla="*/ 550083 w 736851"/>
                <a:gd name="connsiteY2" fmla="*/ 1068820 h 1435533"/>
                <a:gd name="connsiteX3" fmla="*/ 733439 w 736851"/>
                <a:gd name="connsiteY3" fmla="*/ 1269798 h 1435533"/>
                <a:gd name="connsiteX4" fmla="*/ 550083 w 736851"/>
                <a:gd name="connsiteY4" fmla="*/ 1435533 h 1435533"/>
                <a:gd name="connsiteX5" fmla="*/ 550083 w 736851"/>
                <a:gd name="connsiteY5" fmla="*/ 1343855 h 1435533"/>
                <a:gd name="connsiteX6" fmla="*/ 14 w 736851"/>
                <a:gd name="connsiteY6" fmla="*/ 806552 h 1435533"/>
                <a:gd name="connsiteX7" fmla="*/ 14 w 736851"/>
                <a:gd name="connsiteY7" fmla="*/ 623196 h 1435533"/>
                <a:gd name="connsiteX8" fmla="*/ 10092 w 736851"/>
                <a:gd name="connsiteY8" fmla="*/ 714874 h 1435533"/>
                <a:gd name="connsiteX0" fmla="*/ 745 w 737582"/>
                <a:gd name="connsiteY0" fmla="*/ 623196 h 1435533"/>
                <a:gd name="connsiteX1" fmla="*/ 550814 w 737582"/>
                <a:gd name="connsiteY1" fmla="*/ 1160499 h 1435533"/>
                <a:gd name="connsiteX2" fmla="*/ 550814 w 737582"/>
                <a:gd name="connsiteY2" fmla="*/ 1068820 h 1435533"/>
                <a:gd name="connsiteX3" fmla="*/ 734170 w 737582"/>
                <a:gd name="connsiteY3" fmla="*/ 1269798 h 1435533"/>
                <a:gd name="connsiteX4" fmla="*/ 550814 w 737582"/>
                <a:gd name="connsiteY4" fmla="*/ 1435533 h 1435533"/>
                <a:gd name="connsiteX5" fmla="*/ 550814 w 737582"/>
                <a:gd name="connsiteY5" fmla="*/ 1343855 h 1435533"/>
                <a:gd name="connsiteX6" fmla="*/ 745 w 737582"/>
                <a:gd name="connsiteY6" fmla="*/ 806552 h 1435533"/>
                <a:gd name="connsiteX7" fmla="*/ 745 w 737582"/>
                <a:gd name="connsiteY7" fmla="*/ 623196 h 1435533"/>
                <a:gd name="connsiteX0" fmla="*/ 543251 w 737582"/>
                <a:gd name="connsiteY0" fmla="*/ 281773 h 1435533"/>
                <a:gd name="connsiteX1" fmla="*/ 10823 w 737582"/>
                <a:gd name="connsiteY1" fmla="*/ 714874 h 1435533"/>
                <a:gd name="connsiteX2" fmla="*/ 246358 w 737582"/>
                <a:gd name="connsiteY2" fmla="*/ 187090 h 1435533"/>
                <a:gd name="connsiteX3" fmla="*/ 553299 w 737582"/>
                <a:gd name="connsiteY3" fmla="*/ 78320 h 1435533"/>
                <a:gd name="connsiteX4" fmla="*/ 546663 w 737582"/>
                <a:gd name="connsiteY4" fmla="*/ 0 h 1435533"/>
                <a:gd name="connsiteX5" fmla="*/ 737582 w 737582"/>
                <a:gd name="connsiteY5" fmla="*/ 190921 h 1435533"/>
                <a:gd name="connsiteX6" fmla="*/ 551688 w 737582"/>
                <a:gd name="connsiteY6" fmla="*/ 371790 h 1435533"/>
                <a:gd name="connsiteX7" fmla="*/ 543251 w 737582"/>
                <a:gd name="connsiteY7" fmla="*/ 281773 h 1435533"/>
                <a:gd name="connsiteX0" fmla="*/ 745 w 737582"/>
                <a:gd name="connsiteY0" fmla="*/ 623196 h 1435533"/>
                <a:gd name="connsiteX1" fmla="*/ 550814 w 737582"/>
                <a:gd name="connsiteY1" fmla="*/ 1160499 h 1435533"/>
                <a:gd name="connsiteX2" fmla="*/ 550814 w 737582"/>
                <a:gd name="connsiteY2" fmla="*/ 1068820 h 1435533"/>
                <a:gd name="connsiteX3" fmla="*/ 734170 w 737582"/>
                <a:gd name="connsiteY3" fmla="*/ 1269798 h 1435533"/>
                <a:gd name="connsiteX4" fmla="*/ 550814 w 737582"/>
                <a:gd name="connsiteY4" fmla="*/ 1435533 h 1435533"/>
                <a:gd name="connsiteX5" fmla="*/ 550814 w 737582"/>
                <a:gd name="connsiteY5" fmla="*/ 1343855 h 1435533"/>
                <a:gd name="connsiteX6" fmla="*/ 745 w 737582"/>
                <a:gd name="connsiteY6" fmla="*/ 806552 h 1435533"/>
                <a:gd name="connsiteX7" fmla="*/ 745 w 737582"/>
                <a:gd name="connsiteY7" fmla="*/ 623196 h 1435533"/>
                <a:gd name="connsiteX8" fmla="*/ 10823 w 737582"/>
                <a:gd name="connsiteY8" fmla="*/ 714874 h 1435533"/>
                <a:gd name="connsiteX0" fmla="*/ 745 w 737582"/>
                <a:gd name="connsiteY0" fmla="*/ 623196 h 1435533"/>
                <a:gd name="connsiteX1" fmla="*/ 550814 w 737582"/>
                <a:gd name="connsiteY1" fmla="*/ 1160499 h 1435533"/>
                <a:gd name="connsiteX2" fmla="*/ 550814 w 737582"/>
                <a:gd name="connsiteY2" fmla="*/ 1068820 h 1435533"/>
                <a:gd name="connsiteX3" fmla="*/ 734170 w 737582"/>
                <a:gd name="connsiteY3" fmla="*/ 1269798 h 1435533"/>
                <a:gd name="connsiteX4" fmla="*/ 550814 w 737582"/>
                <a:gd name="connsiteY4" fmla="*/ 1435533 h 1435533"/>
                <a:gd name="connsiteX5" fmla="*/ 550814 w 737582"/>
                <a:gd name="connsiteY5" fmla="*/ 1343855 h 1435533"/>
                <a:gd name="connsiteX6" fmla="*/ 745 w 737582"/>
                <a:gd name="connsiteY6" fmla="*/ 806552 h 1435533"/>
                <a:gd name="connsiteX7" fmla="*/ 745 w 737582"/>
                <a:gd name="connsiteY7" fmla="*/ 623196 h 1435533"/>
                <a:gd name="connsiteX0" fmla="*/ 543251 w 737582"/>
                <a:gd name="connsiteY0" fmla="*/ 281773 h 1435533"/>
                <a:gd name="connsiteX1" fmla="*/ 10823 w 737582"/>
                <a:gd name="connsiteY1" fmla="*/ 714874 h 1435533"/>
                <a:gd name="connsiteX2" fmla="*/ 246358 w 737582"/>
                <a:gd name="connsiteY2" fmla="*/ 187090 h 1435533"/>
                <a:gd name="connsiteX3" fmla="*/ 553299 w 737582"/>
                <a:gd name="connsiteY3" fmla="*/ 78320 h 1435533"/>
                <a:gd name="connsiteX4" fmla="*/ 546663 w 737582"/>
                <a:gd name="connsiteY4" fmla="*/ 0 h 1435533"/>
                <a:gd name="connsiteX5" fmla="*/ 737582 w 737582"/>
                <a:gd name="connsiteY5" fmla="*/ 190921 h 1435533"/>
                <a:gd name="connsiteX6" fmla="*/ 551688 w 737582"/>
                <a:gd name="connsiteY6" fmla="*/ 371790 h 1435533"/>
                <a:gd name="connsiteX7" fmla="*/ 543251 w 737582"/>
                <a:gd name="connsiteY7" fmla="*/ 281773 h 1435533"/>
                <a:gd name="connsiteX0" fmla="*/ 745 w 737582"/>
                <a:gd name="connsiteY0" fmla="*/ 623196 h 1435533"/>
                <a:gd name="connsiteX1" fmla="*/ 550814 w 737582"/>
                <a:gd name="connsiteY1" fmla="*/ 1160499 h 1435533"/>
                <a:gd name="connsiteX2" fmla="*/ 550814 w 737582"/>
                <a:gd name="connsiteY2" fmla="*/ 1068820 h 1435533"/>
                <a:gd name="connsiteX3" fmla="*/ 734170 w 737582"/>
                <a:gd name="connsiteY3" fmla="*/ 1269798 h 1435533"/>
                <a:gd name="connsiteX4" fmla="*/ 550814 w 737582"/>
                <a:gd name="connsiteY4" fmla="*/ 1435533 h 1435533"/>
                <a:gd name="connsiteX5" fmla="*/ 550814 w 737582"/>
                <a:gd name="connsiteY5" fmla="*/ 1343855 h 1435533"/>
                <a:gd name="connsiteX6" fmla="*/ 745 w 737582"/>
                <a:gd name="connsiteY6" fmla="*/ 806552 h 1435533"/>
                <a:gd name="connsiteX7" fmla="*/ 745 w 737582"/>
                <a:gd name="connsiteY7" fmla="*/ 623196 h 1435533"/>
                <a:gd name="connsiteX8" fmla="*/ 10823 w 737582"/>
                <a:gd name="connsiteY8" fmla="*/ 714874 h 1435533"/>
                <a:gd name="connsiteX0" fmla="*/ 745 w 734503"/>
                <a:gd name="connsiteY0" fmla="*/ 623196 h 1435533"/>
                <a:gd name="connsiteX1" fmla="*/ 550814 w 734503"/>
                <a:gd name="connsiteY1" fmla="*/ 1160499 h 1435533"/>
                <a:gd name="connsiteX2" fmla="*/ 550814 w 734503"/>
                <a:gd name="connsiteY2" fmla="*/ 1068820 h 1435533"/>
                <a:gd name="connsiteX3" fmla="*/ 734170 w 734503"/>
                <a:gd name="connsiteY3" fmla="*/ 1269798 h 1435533"/>
                <a:gd name="connsiteX4" fmla="*/ 550814 w 734503"/>
                <a:gd name="connsiteY4" fmla="*/ 1435533 h 1435533"/>
                <a:gd name="connsiteX5" fmla="*/ 550814 w 734503"/>
                <a:gd name="connsiteY5" fmla="*/ 1343855 h 1435533"/>
                <a:gd name="connsiteX6" fmla="*/ 745 w 734503"/>
                <a:gd name="connsiteY6" fmla="*/ 806552 h 1435533"/>
                <a:gd name="connsiteX7" fmla="*/ 745 w 734503"/>
                <a:gd name="connsiteY7" fmla="*/ 623196 h 1435533"/>
                <a:gd name="connsiteX0" fmla="*/ 543251 w 734503"/>
                <a:gd name="connsiteY0" fmla="*/ 281773 h 1435533"/>
                <a:gd name="connsiteX1" fmla="*/ 10823 w 734503"/>
                <a:gd name="connsiteY1" fmla="*/ 714874 h 1435533"/>
                <a:gd name="connsiteX2" fmla="*/ 246358 w 734503"/>
                <a:gd name="connsiteY2" fmla="*/ 187090 h 1435533"/>
                <a:gd name="connsiteX3" fmla="*/ 553299 w 734503"/>
                <a:gd name="connsiteY3" fmla="*/ 78320 h 1435533"/>
                <a:gd name="connsiteX4" fmla="*/ 546663 w 734503"/>
                <a:gd name="connsiteY4" fmla="*/ 0 h 1435533"/>
                <a:gd name="connsiteX5" fmla="*/ 734503 w 734503"/>
                <a:gd name="connsiteY5" fmla="*/ 163212 h 1435533"/>
                <a:gd name="connsiteX6" fmla="*/ 551688 w 734503"/>
                <a:gd name="connsiteY6" fmla="*/ 371790 h 1435533"/>
                <a:gd name="connsiteX7" fmla="*/ 543251 w 734503"/>
                <a:gd name="connsiteY7" fmla="*/ 281773 h 1435533"/>
                <a:gd name="connsiteX0" fmla="*/ 745 w 734503"/>
                <a:gd name="connsiteY0" fmla="*/ 623196 h 1435533"/>
                <a:gd name="connsiteX1" fmla="*/ 550814 w 734503"/>
                <a:gd name="connsiteY1" fmla="*/ 1160499 h 1435533"/>
                <a:gd name="connsiteX2" fmla="*/ 550814 w 734503"/>
                <a:gd name="connsiteY2" fmla="*/ 1068820 h 1435533"/>
                <a:gd name="connsiteX3" fmla="*/ 734170 w 734503"/>
                <a:gd name="connsiteY3" fmla="*/ 1269798 h 1435533"/>
                <a:gd name="connsiteX4" fmla="*/ 550814 w 734503"/>
                <a:gd name="connsiteY4" fmla="*/ 1435533 h 1435533"/>
                <a:gd name="connsiteX5" fmla="*/ 550814 w 734503"/>
                <a:gd name="connsiteY5" fmla="*/ 1343855 h 1435533"/>
                <a:gd name="connsiteX6" fmla="*/ 745 w 734503"/>
                <a:gd name="connsiteY6" fmla="*/ 806552 h 1435533"/>
                <a:gd name="connsiteX7" fmla="*/ 745 w 734503"/>
                <a:gd name="connsiteY7" fmla="*/ 623196 h 1435533"/>
                <a:gd name="connsiteX8" fmla="*/ 10823 w 734503"/>
                <a:gd name="connsiteY8" fmla="*/ 714874 h 1435533"/>
                <a:gd name="connsiteX0" fmla="*/ 745 w 734503"/>
                <a:gd name="connsiteY0" fmla="*/ 629354 h 1441691"/>
                <a:gd name="connsiteX1" fmla="*/ 550814 w 734503"/>
                <a:gd name="connsiteY1" fmla="*/ 1166657 h 1441691"/>
                <a:gd name="connsiteX2" fmla="*/ 550814 w 734503"/>
                <a:gd name="connsiteY2" fmla="*/ 1074978 h 1441691"/>
                <a:gd name="connsiteX3" fmla="*/ 734170 w 734503"/>
                <a:gd name="connsiteY3" fmla="*/ 1275956 h 1441691"/>
                <a:gd name="connsiteX4" fmla="*/ 550814 w 734503"/>
                <a:gd name="connsiteY4" fmla="*/ 1441691 h 1441691"/>
                <a:gd name="connsiteX5" fmla="*/ 550814 w 734503"/>
                <a:gd name="connsiteY5" fmla="*/ 1350013 h 1441691"/>
                <a:gd name="connsiteX6" fmla="*/ 745 w 734503"/>
                <a:gd name="connsiteY6" fmla="*/ 812710 h 1441691"/>
                <a:gd name="connsiteX7" fmla="*/ 745 w 734503"/>
                <a:gd name="connsiteY7" fmla="*/ 629354 h 1441691"/>
                <a:gd name="connsiteX0" fmla="*/ 543251 w 734503"/>
                <a:gd name="connsiteY0" fmla="*/ 287931 h 1441691"/>
                <a:gd name="connsiteX1" fmla="*/ 10823 w 734503"/>
                <a:gd name="connsiteY1" fmla="*/ 721032 h 1441691"/>
                <a:gd name="connsiteX2" fmla="*/ 246358 w 734503"/>
                <a:gd name="connsiteY2" fmla="*/ 193248 h 1441691"/>
                <a:gd name="connsiteX3" fmla="*/ 553299 w 734503"/>
                <a:gd name="connsiteY3" fmla="*/ 84478 h 1441691"/>
                <a:gd name="connsiteX4" fmla="*/ 546663 w 734503"/>
                <a:gd name="connsiteY4" fmla="*/ 0 h 1441691"/>
                <a:gd name="connsiteX5" fmla="*/ 734503 w 734503"/>
                <a:gd name="connsiteY5" fmla="*/ 169370 h 1441691"/>
                <a:gd name="connsiteX6" fmla="*/ 551688 w 734503"/>
                <a:gd name="connsiteY6" fmla="*/ 377948 h 1441691"/>
                <a:gd name="connsiteX7" fmla="*/ 543251 w 734503"/>
                <a:gd name="connsiteY7" fmla="*/ 287931 h 1441691"/>
                <a:gd name="connsiteX0" fmla="*/ 745 w 734503"/>
                <a:gd name="connsiteY0" fmla="*/ 629354 h 1441691"/>
                <a:gd name="connsiteX1" fmla="*/ 550814 w 734503"/>
                <a:gd name="connsiteY1" fmla="*/ 1166657 h 1441691"/>
                <a:gd name="connsiteX2" fmla="*/ 550814 w 734503"/>
                <a:gd name="connsiteY2" fmla="*/ 1074978 h 1441691"/>
                <a:gd name="connsiteX3" fmla="*/ 734170 w 734503"/>
                <a:gd name="connsiteY3" fmla="*/ 1275956 h 1441691"/>
                <a:gd name="connsiteX4" fmla="*/ 550814 w 734503"/>
                <a:gd name="connsiteY4" fmla="*/ 1441691 h 1441691"/>
                <a:gd name="connsiteX5" fmla="*/ 550814 w 734503"/>
                <a:gd name="connsiteY5" fmla="*/ 1350013 h 1441691"/>
                <a:gd name="connsiteX6" fmla="*/ 745 w 734503"/>
                <a:gd name="connsiteY6" fmla="*/ 812710 h 1441691"/>
                <a:gd name="connsiteX7" fmla="*/ 745 w 734503"/>
                <a:gd name="connsiteY7" fmla="*/ 629354 h 1441691"/>
                <a:gd name="connsiteX8" fmla="*/ 10823 w 734503"/>
                <a:gd name="connsiteY8" fmla="*/ 721032 h 1441691"/>
                <a:gd name="connsiteX0" fmla="*/ 745 w 734503"/>
                <a:gd name="connsiteY0" fmla="*/ 629354 h 1441691"/>
                <a:gd name="connsiteX1" fmla="*/ 550814 w 734503"/>
                <a:gd name="connsiteY1" fmla="*/ 1166657 h 1441691"/>
                <a:gd name="connsiteX2" fmla="*/ 550814 w 734503"/>
                <a:gd name="connsiteY2" fmla="*/ 1074978 h 1441691"/>
                <a:gd name="connsiteX3" fmla="*/ 734170 w 734503"/>
                <a:gd name="connsiteY3" fmla="*/ 1275956 h 1441691"/>
                <a:gd name="connsiteX4" fmla="*/ 550814 w 734503"/>
                <a:gd name="connsiteY4" fmla="*/ 1441691 h 1441691"/>
                <a:gd name="connsiteX5" fmla="*/ 550814 w 734503"/>
                <a:gd name="connsiteY5" fmla="*/ 1350013 h 1441691"/>
                <a:gd name="connsiteX6" fmla="*/ 745 w 734503"/>
                <a:gd name="connsiteY6" fmla="*/ 812710 h 1441691"/>
                <a:gd name="connsiteX7" fmla="*/ 745 w 734503"/>
                <a:gd name="connsiteY7" fmla="*/ 629354 h 1441691"/>
                <a:gd name="connsiteX0" fmla="*/ 543251 w 734503"/>
                <a:gd name="connsiteY0" fmla="*/ 287931 h 1441691"/>
                <a:gd name="connsiteX1" fmla="*/ 10823 w 734503"/>
                <a:gd name="connsiteY1" fmla="*/ 721032 h 1441691"/>
                <a:gd name="connsiteX2" fmla="*/ 246358 w 734503"/>
                <a:gd name="connsiteY2" fmla="*/ 193248 h 1441691"/>
                <a:gd name="connsiteX3" fmla="*/ 553299 w 734503"/>
                <a:gd name="connsiteY3" fmla="*/ 84478 h 1441691"/>
                <a:gd name="connsiteX4" fmla="*/ 546663 w 734503"/>
                <a:gd name="connsiteY4" fmla="*/ 0 h 1441691"/>
                <a:gd name="connsiteX5" fmla="*/ 734503 w 734503"/>
                <a:gd name="connsiteY5" fmla="*/ 169370 h 1441691"/>
                <a:gd name="connsiteX6" fmla="*/ 545531 w 734503"/>
                <a:gd name="connsiteY6" fmla="*/ 341002 h 1441691"/>
                <a:gd name="connsiteX7" fmla="*/ 543251 w 734503"/>
                <a:gd name="connsiteY7" fmla="*/ 287931 h 1441691"/>
                <a:gd name="connsiteX0" fmla="*/ 745 w 734503"/>
                <a:gd name="connsiteY0" fmla="*/ 629354 h 1441691"/>
                <a:gd name="connsiteX1" fmla="*/ 550814 w 734503"/>
                <a:gd name="connsiteY1" fmla="*/ 1166657 h 1441691"/>
                <a:gd name="connsiteX2" fmla="*/ 550814 w 734503"/>
                <a:gd name="connsiteY2" fmla="*/ 1074978 h 1441691"/>
                <a:gd name="connsiteX3" fmla="*/ 734170 w 734503"/>
                <a:gd name="connsiteY3" fmla="*/ 1275956 h 1441691"/>
                <a:gd name="connsiteX4" fmla="*/ 550814 w 734503"/>
                <a:gd name="connsiteY4" fmla="*/ 1441691 h 1441691"/>
                <a:gd name="connsiteX5" fmla="*/ 550814 w 734503"/>
                <a:gd name="connsiteY5" fmla="*/ 1350013 h 1441691"/>
                <a:gd name="connsiteX6" fmla="*/ 745 w 734503"/>
                <a:gd name="connsiteY6" fmla="*/ 812710 h 1441691"/>
                <a:gd name="connsiteX7" fmla="*/ 745 w 734503"/>
                <a:gd name="connsiteY7" fmla="*/ 629354 h 1441691"/>
                <a:gd name="connsiteX8" fmla="*/ 10823 w 734503"/>
                <a:gd name="connsiteY8" fmla="*/ 721032 h 1441691"/>
                <a:gd name="connsiteX0" fmla="*/ 745 w 734503"/>
                <a:gd name="connsiteY0" fmla="*/ 629354 h 1441691"/>
                <a:gd name="connsiteX1" fmla="*/ 550814 w 734503"/>
                <a:gd name="connsiteY1" fmla="*/ 1166657 h 1441691"/>
                <a:gd name="connsiteX2" fmla="*/ 550814 w 734503"/>
                <a:gd name="connsiteY2" fmla="*/ 1074978 h 1441691"/>
                <a:gd name="connsiteX3" fmla="*/ 734170 w 734503"/>
                <a:gd name="connsiteY3" fmla="*/ 1275956 h 1441691"/>
                <a:gd name="connsiteX4" fmla="*/ 550814 w 734503"/>
                <a:gd name="connsiteY4" fmla="*/ 1441691 h 1441691"/>
                <a:gd name="connsiteX5" fmla="*/ 550814 w 734503"/>
                <a:gd name="connsiteY5" fmla="*/ 1350013 h 1441691"/>
                <a:gd name="connsiteX6" fmla="*/ 745 w 734503"/>
                <a:gd name="connsiteY6" fmla="*/ 812710 h 1441691"/>
                <a:gd name="connsiteX7" fmla="*/ 745 w 734503"/>
                <a:gd name="connsiteY7" fmla="*/ 629354 h 1441691"/>
                <a:gd name="connsiteX0" fmla="*/ 543251 w 734503"/>
                <a:gd name="connsiteY0" fmla="*/ 287931 h 1441691"/>
                <a:gd name="connsiteX1" fmla="*/ 10823 w 734503"/>
                <a:gd name="connsiteY1" fmla="*/ 721032 h 1441691"/>
                <a:gd name="connsiteX2" fmla="*/ 246358 w 734503"/>
                <a:gd name="connsiteY2" fmla="*/ 193248 h 1441691"/>
                <a:gd name="connsiteX3" fmla="*/ 553299 w 734503"/>
                <a:gd name="connsiteY3" fmla="*/ 84478 h 1441691"/>
                <a:gd name="connsiteX4" fmla="*/ 546663 w 734503"/>
                <a:gd name="connsiteY4" fmla="*/ 0 h 1441691"/>
                <a:gd name="connsiteX5" fmla="*/ 734503 w 734503"/>
                <a:gd name="connsiteY5" fmla="*/ 169370 h 1441691"/>
                <a:gd name="connsiteX6" fmla="*/ 548610 w 734503"/>
                <a:gd name="connsiteY6" fmla="*/ 371790 h 1441691"/>
                <a:gd name="connsiteX7" fmla="*/ 543251 w 734503"/>
                <a:gd name="connsiteY7" fmla="*/ 287931 h 1441691"/>
                <a:gd name="connsiteX0" fmla="*/ 745 w 734503"/>
                <a:gd name="connsiteY0" fmla="*/ 629354 h 1441691"/>
                <a:gd name="connsiteX1" fmla="*/ 550814 w 734503"/>
                <a:gd name="connsiteY1" fmla="*/ 1166657 h 1441691"/>
                <a:gd name="connsiteX2" fmla="*/ 550814 w 734503"/>
                <a:gd name="connsiteY2" fmla="*/ 1074978 h 1441691"/>
                <a:gd name="connsiteX3" fmla="*/ 734170 w 734503"/>
                <a:gd name="connsiteY3" fmla="*/ 1275956 h 1441691"/>
                <a:gd name="connsiteX4" fmla="*/ 550814 w 734503"/>
                <a:gd name="connsiteY4" fmla="*/ 1441691 h 1441691"/>
                <a:gd name="connsiteX5" fmla="*/ 550814 w 734503"/>
                <a:gd name="connsiteY5" fmla="*/ 1350013 h 1441691"/>
                <a:gd name="connsiteX6" fmla="*/ 745 w 734503"/>
                <a:gd name="connsiteY6" fmla="*/ 812710 h 1441691"/>
                <a:gd name="connsiteX7" fmla="*/ 745 w 734503"/>
                <a:gd name="connsiteY7" fmla="*/ 629354 h 1441691"/>
                <a:gd name="connsiteX8" fmla="*/ 10823 w 734503"/>
                <a:gd name="connsiteY8" fmla="*/ 721032 h 1441691"/>
                <a:gd name="connsiteX0" fmla="*/ 745 w 734503"/>
                <a:gd name="connsiteY0" fmla="*/ 629354 h 1441691"/>
                <a:gd name="connsiteX1" fmla="*/ 550814 w 734503"/>
                <a:gd name="connsiteY1" fmla="*/ 1166657 h 1441691"/>
                <a:gd name="connsiteX2" fmla="*/ 550814 w 734503"/>
                <a:gd name="connsiteY2" fmla="*/ 1074978 h 1441691"/>
                <a:gd name="connsiteX3" fmla="*/ 734170 w 734503"/>
                <a:gd name="connsiteY3" fmla="*/ 1275956 h 1441691"/>
                <a:gd name="connsiteX4" fmla="*/ 550814 w 734503"/>
                <a:gd name="connsiteY4" fmla="*/ 1441691 h 1441691"/>
                <a:gd name="connsiteX5" fmla="*/ 550814 w 734503"/>
                <a:gd name="connsiteY5" fmla="*/ 1350013 h 1441691"/>
                <a:gd name="connsiteX6" fmla="*/ 745 w 734503"/>
                <a:gd name="connsiteY6" fmla="*/ 812710 h 1441691"/>
                <a:gd name="connsiteX7" fmla="*/ 745 w 734503"/>
                <a:gd name="connsiteY7" fmla="*/ 629354 h 1441691"/>
                <a:gd name="connsiteX0" fmla="*/ 543251 w 734503"/>
                <a:gd name="connsiteY0" fmla="*/ 263300 h 1441691"/>
                <a:gd name="connsiteX1" fmla="*/ 10823 w 734503"/>
                <a:gd name="connsiteY1" fmla="*/ 721032 h 1441691"/>
                <a:gd name="connsiteX2" fmla="*/ 246358 w 734503"/>
                <a:gd name="connsiteY2" fmla="*/ 193248 h 1441691"/>
                <a:gd name="connsiteX3" fmla="*/ 553299 w 734503"/>
                <a:gd name="connsiteY3" fmla="*/ 84478 h 1441691"/>
                <a:gd name="connsiteX4" fmla="*/ 546663 w 734503"/>
                <a:gd name="connsiteY4" fmla="*/ 0 h 1441691"/>
                <a:gd name="connsiteX5" fmla="*/ 734503 w 734503"/>
                <a:gd name="connsiteY5" fmla="*/ 169370 h 1441691"/>
                <a:gd name="connsiteX6" fmla="*/ 548610 w 734503"/>
                <a:gd name="connsiteY6" fmla="*/ 371790 h 1441691"/>
                <a:gd name="connsiteX7" fmla="*/ 543251 w 734503"/>
                <a:gd name="connsiteY7" fmla="*/ 263300 h 1441691"/>
                <a:gd name="connsiteX0" fmla="*/ 745 w 734503"/>
                <a:gd name="connsiteY0" fmla="*/ 629354 h 1441691"/>
                <a:gd name="connsiteX1" fmla="*/ 550814 w 734503"/>
                <a:gd name="connsiteY1" fmla="*/ 1166657 h 1441691"/>
                <a:gd name="connsiteX2" fmla="*/ 550814 w 734503"/>
                <a:gd name="connsiteY2" fmla="*/ 1074978 h 1441691"/>
                <a:gd name="connsiteX3" fmla="*/ 734170 w 734503"/>
                <a:gd name="connsiteY3" fmla="*/ 1275956 h 1441691"/>
                <a:gd name="connsiteX4" fmla="*/ 550814 w 734503"/>
                <a:gd name="connsiteY4" fmla="*/ 1441691 h 1441691"/>
                <a:gd name="connsiteX5" fmla="*/ 550814 w 734503"/>
                <a:gd name="connsiteY5" fmla="*/ 1350013 h 1441691"/>
                <a:gd name="connsiteX6" fmla="*/ 745 w 734503"/>
                <a:gd name="connsiteY6" fmla="*/ 812710 h 1441691"/>
                <a:gd name="connsiteX7" fmla="*/ 745 w 734503"/>
                <a:gd name="connsiteY7" fmla="*/ 629354 h 1441691"/>
                <a:gd name="connsiteX8" fmla="*/ 10823 w 734503"/>
                <a:gd name="connsiteY8" fmla="*/ 721032 h 1441691"/>
                <a:gd name="connsiteX0" fmla="*/ 745 w 734503"/>
                <a:gd name="connsiteY0" fmla="*/ 629354 h 1441691"/>
                <a:gd name="connsiteX1" fmla="*/ 550814 w 734503"/>
                <a:gd name="connsiteY1" fmla="*/ 1166657 h 1441691"/>
                <a:gd name="connsiteX2" fmla="*/ 550814 w 734503"/>
                <a:gd name="connsiteY2" fmla="*/ 1074978 h 1441691"/>
                <a:gd name="connsiteX3" fmla="*/ 734170 w 734503"/>
                <a:gd name="connsiteY3" fmla="*/ 1275956 h 1441691"/>
                <a:gd name="connsiteX4" fmla="*/ 550814 w 734503"/>
                <a:gd name="connsiteY4" fmla="*/ 1441691 h 1441691"/>
                <a:gd name="connsiteX5" fmla="*/ 550814 w 734503"/>
                <a:gd name="connsiteY5" fmla="*/ 1350013 h 1441691"/>
                <a:gd name="connsiteX6" fmla="*/ 745 w 734503"/>
                <a:gd name="connsiteY6" fmla="*/ 812710 h 1441691"/>
                <a:gd name="connsiteX7" fmla="*/ 745 w 734503"/>
                <a:gd name="connsiteY7" fmla="*/ 629354 h 1441691"/>
                <a:gd name="connsiteX0" fmla="*/ 543251 w 734503"/>
                <a:gd name="connsiteY0" fmla="*/ 278694 h 1441691"/>
                <a:gd name="connsiteX1" fmla="*/ 10823 w 734503"/>
                <a:gd name="connsiteY1" fmla="*/ 721032 h 1441691"/>
                <a:gd name="connsiteX2" fmla="*/ 246358 w 734503"/>
                <a:gd name="connsiteY2" fmla="*/ 193248 h 1441691"/>
                <a:gd name="connsiteX3" fmla="*/ 553299 w 734503"/>
                <a:gd name="connsiteY3" fmla="*/ 84478 h 1441691"/>
                <a:gd name="connsiteX4" fmla="*/ 546663 w 734503"/>
                <a:gd name="connsiteY4" fmla="*/ 0 h 1441691"/>
                <a:gd name="connsiteX5" fmla="*/ 734503 w 734503"/>
                <a:gd name="connsiteY5" fmla="*/ 169370 h 1441691"/>
                <a:gd name="connsiteX6" fmla="*/ 548610 w 734503"/>
                <a:gd name="connsiteY6" fmla="*/ 371790 h 1441691"/>
                <a:gd name="connsiteX7" fmla="*/ 543251 w 734503"/>
                <a:gd name="connsiteY7" fmla="*/ 278694 h 1441691"/>
                <a:gd name="connsiteX0" fmla="*/ 745 w 734503"/>
                <a:gd name="connsiteY0" fmla="*/ 629354 h 1441691"/>
                <a:gd name="connsiteX1" fmla="*/ 550814 w 734503"/>
                <a:gd name="connsiteY1" fmla="*/ 1166657 h 1441691"/>
                <a:gd name="connsiteX2" fmla="*/ 550814 w 734503"/>
                <a:gd name="connsiteY2" fmla="*/ 1074978 h 1441691"/>
                <a:gd name="connsiteX3" fmla="*/ 734170 w 734503"/>
                <a:gd name="connsiteY3" fmla="*/ 1275956 h 1441691"/>
                <a:gd name="connsiteX4" fmla="*/ 550814 w 734503"/>
                <a:gd name="connsiteY4" fmla="*/ 1441691 h 1441691"/>
                <a:gd name="connsiteX5" fmla="*/ 550814 w 734503"/>
                <a:gd name="connsiteY5" fmla="*/ 1350013 h 1441691"/>
                <a:gd name="connsiteX6" fmla="*/ 745 w 734503"/>
                <a:gd name="connsiteY6" fmla="*/ 812710 h 1441691"/>
                <a:gd name="connsiteX7" fmla="*/ 745 w 734503"/>
                <a:gd name="connsiteY7" fmla="*/ 629354 h 1441691"/>
                <a:gd name="connsiteX8" fmla="*/ 10823 w 734503"/>
                <a:gd name="connsiteY8" fmla="*/ 721032 h 1441691"/>
                <a:gd name="connsiteX0" fmla="*/ 745 w 734503"/>
                <a:gd name="connsiteY0" fmla="*/ 629354 h 1441691"/>
                <a:gd name="connsiteX1" fmla="*/ 550814 w 734503"/>
                <a:gd name="connsiteY1" fmla="*/ 1166657 h 1441691"/>
                <a:gd name="connsiteX2" fmla="*/ 550814 w 734503"/>
                <a:gd name="connsiteY2" fmla="*/ 1074978 h 1441691"/>
                <a:gd name="connsiteX3" fmla="*/ 734170 w 734503"/>
                <a:gd name="connsiteY3" fmla="*/ 1275956 h 1441691"/>
                <a:gd name="connsiteX4" fmla="*/ 550814 w 734503"/>
                <a:gd name="connsiteY4" fmla="*/ 1441691 h 1441691"/>
                <a:gd name="connsiteX5" fmla="*/ 550814 w 734503"/>
                <a:gd name="connsiteY5" fmla="*/ 1350013 h 1441691"/>
                <a:gd name="connsiteX6" fmla="*/ 745 w 734503"/>
                <a:gd name="connsiteY6" fmla="*/ 812710 h 1441691"/>
                <a:gd name="connsiteX7" fmla="*/ 745 w 734503"/>
                <a:gd name="connsiteY7" fmla="*/ 629354 h 1441691"/>
                <a:gd name="connsiteX0" fmla="*/ 543251 w 734503"/>
                <a:gd name="connsiteY0" fmla="*/ 278694 h 1441691"/>
                <a:gd name="connsiteX1" fmla="*/ 10823 w 734503"/>
                <a:gd name="connsiteY1" fmla="*/ 721032 h 1441691"/>
                <a:gd name="connsiteX2" fmla="*/ 246358 w 734503"/>
                <a:gd name="connsiteY2" fmla="*/ 193248 h 1441691"/>
                <a:gd name="connsiteX3" fmla="*/ 553299 w 734503"/>
                <a:gd name="connsiteY3" fmla="*/ 84478 h 1441691"/>
                <a:gd name="connsiteX4" fmla="*/ 546663 w 734503"/>
                <a:gd name="connsiteY4" fmla="*/ 0 h 1441691"/>
                <a:gd name="connsiteX5" fmla="*/ 734503 w 734503"/>
                <a:gd name="connsiteY5" fmla="*/ 169370 h 1441691"/>
                <a:gd name="connsiteX6" fmla="*/ 548610 w 734503"/>
                <a:gd name="connsiteY6" fmla="*/ 371790 h 1441691"/>
                <a:gd name="connsiteX7" fmla="*/ 543251 w 734503"/>
                <a:gd name="connsiteY7" fmla="*/ 278694 h 1441691"/>
                <a:gd name="connsiteX0" fmla="*/ 745 w 734503"/>
                <a:gd name="connsiteY0" fmla="*/ 629354 h 1441691"/>
                <a:gd name="connsiteX1" fmla="*/ 550814 w 734503"/>
                <a:gd name="connsiteY1" fmla="*/ 1166657 h 1441691"/>
                <a:gd name="connsiteX2" fmla="*/ 550814 w 734503"/>
                <a:gd name="connsiteY2" fmla="*/ 1074978 h 1441691"/>
                <a:gd name="connsiteX3" fmla="*/ 734170 w 734503"/>
                <a:gd name="connsiteY3" fmla="*/ 1275956 h 1441691"/>
                <a:gd name="connsiteX4" fmla="*/ 550814 w 734503"/>
                <a:gd name="connsiteY4" fmla="*/ 1441691 h 1441691"/>
                <a:gd name="connsiteX5" fmla="*/ 550814 w 734503"/>
                <a:gd name="connsiteY5" fmla="*/ 1350013 h 1441691"/>
                <a:gd name="connsiteX6" fmla="*/ 745 w 734503"/>
                <a:gd name="connsiteY6" fmla="*/ 812710 h 1441691"/>
                <a:gd name="connsiteX7" fmla="*/ 745 w 734503"/>
                <a:gd name="connsiteY7" fmla="*/ 629354 h 1441691"/>
                <a:gd name="connsiteX8" fmla="*/ 10823 w 734503"/>
                <a:gd name="connsiteY8" fmla="*/ 721032 h 1441691"/>
                <a:gd name="connsiteX0" fmla="*/ 0 w 733758"/>
                <a:gd name="connsiteY0" fmla="*/ 629354 h 1441691"/>
                <a:gd name="connsiteX1" fmla="*/ 550069 w 733758"/>
                <a:gd name="connsiteY1" fmla="*/ 1166657 h 1441691"/>
                <a:gd name="connsiteX2" fmla="*/ 550069 w 733758"/>
                <a:gd name="connsiteY2" fmla="*/ 1074978 h 1441691"/>
                <a:gd name="connsiteX3" fmla="*/ 733425 w 733758"/>
                <a:gd name="connsiteY3" fmla="*/ 1275956 h 1441691"/>
                <a:gd name="connsiteX4" fmla="*/ 550069 w 733758"/>
                <a:gd name="connsiteY4" fmla="*/ 1441691 h 1441691"/>
                <a:gd name="connsiteX5" fmla="*/ 550069 w 733758"/>
                <a:gd name="connsiteY5" fmla="*/ 1350013 h 1441691"/>
                <a:gd name="connsiteX6" fmla="*/ 0 w 733758"/>
                <a:gd name="connsiteY6" fmla="*/ 812710 h 1441691"/>
                <a:gd name="connsiteX7" fmla="*/ 0 w 733758"/>
                <a:gd name="connsiteY7" fmla="*/ 629354 h 1441691"/>
                <a:gd name="connsiteX0" fmla="*/ 542506 w 733758"/>
                <a:gd name="connsiteY0" fmla="*/ 278694 h 1441691"/>
                <a:gd name="connsiteX1" fmla="*/ 10078 w 733758"/>
                <a:gd name="connsiteY1" fmla="*/ 721032 h 1441691"/>
                <a:gd name="connsiteX2" fmla="*/ 301031 w 733758"/>
                <a:gd name="connsiteY2" fmla="*/ 236351 h 1441691"/>
                <a:gd name="connsiteX3" fmla="*/ 552554 w 733758"/>
                <a:gd name="connsiteY3" fmla="*/ 84478 h 1441691"/>
                <a:gd name="connsiteX4" fmla="*/ 545918 w 733758"/>
                <a:gd name="connsiteY4" fmla="*/ 0 h 1441691"/>
                <a:gd name="connsiteX5" fmla="*/ 733758 w 733758"/>
                <a:gd name="connsiteY5" fmla="*/ 169370 h 1441691"/>
                <a:gd name="connsiteX6" fmla="*/ 547865 w 733758"/>
                <a:gd name="connsiteY6" fmla="*/ 371790 h 1441691"/>
                <a:gd name="connsiteX7" fmla="*/ 542506 w 733758"/>
                <a:gd name="connsiteY7" fmla="*/ 278694 h 1441691"/>
                <a:gd name="connsiteX0" fmla="*/ 0 w 733758"/>
                <a:gd name="connsiteY0" fmla="*/ 629354 h 1441691"/>
                <a:gd name="connsiteX1" fmla="*/ 550069 w 733758"/>
                <a:gd name="connsiteY1" fmla="*/ 1166657 h 1441691"/>
                <a:gd name="connsiteX2" fmla="*/ 550069 w 733758"/>
                <a:gd name="connsiteY2" fmla="*/ 1074978 h 1441691"/>
                <a:gd name="connsiteX3" fmla="*/ 733425 w 733758"/>
                <a:gd name="connsiteY3" fmla="*/ 1275956 h 1441691"/>
                <a:gd name="connsiteX4" fmla="*/ 550069 w 733758"/>
                <a:gd name="connsiteY4" fmla="*/ 1441691 h 1441691"/>
                <a:gd name="connsiteX5" fmla="*/ 550069 w 733758"/>
                <a:gd name="connsiteY5" fmla="*/ 1350013 h 1441691"/>
                <a:gd name="connsiteX6" fmla="*/ 0 w 733758"/>
                <a:gd name="connsiteY6" fmla="*/ 812710 h 1441691"/>
                <a:gd name="connsiteX7" fmla="*/ 0 w 733758"/>
                <a:gd name="connsiteY7" fmla="*/ 629354 h 1441691"/>
                <a:gd name="connsiteX8" fmla="*/ 10078 w 733758"/>
                <a:gd name="connsiteY8" fmla="*/ 721032 h 1441691"/>
                <a:gd name="connsiteX0" fmla="*/ 0 w 733758"/>
                <a:gd name="connsiteY0" fmla="*/ 629354 h 1441691"/>
                <a:gd name="connsiteX1" fmla="*/ 550069 w 733758"/>
                <a:gd name="connsiteY1" fmla="*/ 1166657 h 1441691"/>
                <a:gd name="connsiteX2" fmla="*/ 550069 w 733758"/>
                <a:gd name="connsiteY2" fmla="*/ 1074978 h 1441691"/>
                <a:gd name="connsiteX3" fmla="*/ 733425 w 733758"/>
                <a:gd name="connsiteY3" fmla="*/ 1275956 h 1441691"/>
                <a:gd name="connsiteX4" fmla="*/ 550069 w 733758"/>
                <a:gd name="connsiteY4" fmla="*/ 1441691 h 1441691"/>
                <a:gd name="connsiteX5" fmla="*/ 550069 w 733758"/>
                <a:gd name="connsiteY5" fmla="*/ 1350013 h 1441691"/>
                <a:gd name="connsiteX6" fmla="*/ 0 w 733758"/>
                <a:gd name="connsiteY6" fmla="*/ 812710 h 1441691"/>
                <a:gd name="connsiteX7" fmla="*/ 0 w 733758"/>
                <a:gd name="connsiteY7" fmla="*/ 629354 h 1441691"/>
                <a:gd name="connsiteX0" fmla="*/ 542506 w 733758"/>
                <a:gd name="connsiteY0" fmla="*/ 278694 h 1441691"/>
                <a:gd name="connsiteX1" fmla="*/ 10078 w 733758"/>
                <a:gd name="connsiteY1" fmla="*/ 721032 h 1441691"/>
                <a:gd name="connsiteX2" fmla="*/ 301031 w 733758"/>
                <a:gd name="connsiteY2" fmla="*/ 236351 h 1441691"/>
                <a:gd name="connsiteX3" fmla="*/ 552554 w 733758"/>
                <a:gd name="connsiteY3" fmla="*/ 109108 h 1441691"/>
                <a:gd name="connsiteX4" fmla="*/ 545918 w 733758"/>
                <a:gd name="connsiteY4" fmla="*/ 0 h 1441691"/>
                <a:gd name="connsiteX5" fmla="*/ 733758 w 733758"/>
                <a:gd name="connsiteY5" fmla="*/ 169370 h 1441691"/>
                <a:gd name="connsiteX6" fmla="*/ 547865 w 733758"/>
                <a:gd name="connsiteY6" fmla="*/ 371790 h 1441691"/>
                <a:gd name="connsiteX7" fmla="*/ 542506 w 733758"/>
                <a:gd name="connsiteY7" fmla="*/ 278694 h 1441691"/>
                <a:gd name="connsiteX0" fmla="*/ 0 w 733758"/>
                <a:gd name="connsiteY0" fmla="*/ 629354 h 1441691"/>
                <a:gd name="connsiteX1" fmla="*/ 550069 w 733758"/>
                <a:gd name="connsiteY1" fmla="*/ 1166657 h 1441691"/>
                <a:gd name="connsiteX2" fmla="*/ 550069 w 733758"/>
                <a:gd name="connsiteY2" fmla="*/ 1074978 h 1441691"/>
                <a:gd name="connsiteX3" fmla="*/ 733425 w 733758"/>
                <a:gd name="connsiteY3" fmla="*/ 1275956 h 1441691"/>
                <a:gd name="connsiteX4" fmla="*/ 550069 w 733758"/>
                <a:gd name="connsiteY4" fmla="*/ 1441691 h 1441691"/>
                <a:gd name="connsiteX5" fmla="*/ 550069 w 733758"/>
                <a:gd name="connsiteY5" fmla="*/ 1350013 h 1441691"/>
                <a:gd name="connsiteX6" fmla="*/ 0 w 733758"/>
                <a:gd name="connsiteY6" fmla="*/ 812710 h 1441691"/>
                <a:gd name="connsiteX7" fmla="*/ 0 w 733758"/>
                <a:gd name="connsiteY7" fmla="*/ 629354 h 1441691"/>
                <a:gd name="connsiteX8" fmla="*/ 10078 w 733758"/>
                <a:gd name="connsiteY8" fmla="*/ 721032 h 1441691"/>
                <a:gd name="connsiteX0" fmla="*/ 0 w 733758"/>
                <a:gd name="connsiteY0" fmla="*/ 629354 h 1441691"/>
                <a:gd name="connsiteX1" fmla="*/ 550069 w 733758"/>
                <a:gd name="connsiteY1" fmla="*/ 1166657 h 1441691"/>
                <a:gd name="connsiteX2" fmla="*/ 550069 w 733758"/>
                <a:gd name="connsiteY2" fmla="*/ 1074978 h 1441691"/>
                <a:gd name="connsiteX3" fmla="*/ 733425 w 733758"/>
                <a:gd name="connsiteY3" fmla="*/ 1275956 h 1441691"/>
                <a:gd name="connsiteX4" fmla="*/ 550069 w 733758"/>
                <a:gd name="connsiteY4" fmla="*/ 1441691 h 1441691"/>
                <a:gd name="connsiteX5" fmla="*/ 550069 w 733758"/>
                <a:gd name="connsiteY5" fmla="*/ 1350013 h 1441691"/>
                <a:gd name="connsiteX6" fmla="*/ 0 w 733758"/>
                <a:gd name="connsiteY6" fmla="*/ 812710 h 1441691"/>
                <a:gd name="connsiteX7" fmla="*/ 0 w 733758"/>
                <a:gd name="connsiteY7" fmla="*/ 629354 h 1441691"/>
                <a:gd name="connsiteX0" fmla="*/ 542506 w 733758"/>
                <a:gd name="connsiteY0" fmla="*/ 278694 h 1441691"/>
                <a:gd name="connsiteX1" fmla="*/ 10078 w 733758"/>
                <a:gd name="connsiteY1" fmla="*/ 721032 h 1441691"/>
                <a:gd name="connsiteX2" fmla="*/ 301031 w 733758"/>
                <a:gd name="connsiteY2" fmla="*/ 236351 h 1441691"/>
                <a:gd name="connsiteX3" fmla="*/ 558712 w 733758"/>
                <a:gd name="connsiteY3" fmla="*/ 96793 h 1441691"/>
                <a:gd name="connsiteX4" fmla="*/ 545918 w 733758"/>
                <a:gd name="connsiteY4" fmla="*/ 0 h 1441691"/>
                <a:gd name="connsiteX5" fmla="*/ 733758 w 733758"/>
                <a:gd name="connsiteY5" fmla="*/ 169370 h 1441691"/>
                <a:gd name="connsiteX6" fmla="*/ 547865 w 733758"/>
                <a:gd name="connsiteY6" fmla="*/ 371790 h 1441691"/>
                <a:gd name="connsiteX7" fmla="*/ 542506 w 733758"/>
                <a:gd name="connsiteY7" fmla="*/ 278694 h 1441691"/>
                <a:gd name="connsiteX0" fmla="*/ 0 w 733758"/>
                <a:gd name="connsiteY0" fmla="*/ 629354 h 1441691"/>
                <a:gd name="connsiteX1" fmla="*/ 550069 w 733758"/>
                <a:gd name="connsiteY1" fmla="*/ 1166657 h 1441691"/>
                <a:gd name="connsiteX2" fmla="*/ 550069 w 733758"/>
                <a:gd name="connsiteY2" fmla="*/ 1074978 h 1441691"/>
                <a:gd name="connsiteX3" fmla="*/ 733425 w 733758"/>
                <a:gd name="connsiteY3" fmla="*/ 1275956 h 1441691"/>
                <a:gd name="connsiteX4" fmla="*/ 550069 w 733758"/>
                <a:gd name="connsiteY4" fmla="*/ 1441691 h 1441691"/>
                <a:gd name="connsiteX5" fmla="*/ 550069 w 733758"/>
                <a:gd name="connsiteY5" fmla="*/ 1350013 h 1441691"/>
                <a:gd name="connsiteX6" fmla="*/ 0 w 733758"/>
                <a:gd name="connsiteY6" fmla="*/ 812710 h 1441691"/>
                <a:gd name="connsiteX7" fmla="*/ 0 w 733758"/>
                <a:gd name="connsiteY7" fmla="*/ 629354 h 1441691"/>
                <a:gd name="connsiteX8" fmla="*/ 10078 w 733758"/>
                <a:gd name="connsiteY8" fmla="*/ 721032 h 1441691"/>
                <a:gd name="connsiteX0" fmla="*/ 0 w 733758"/>
                <a:gd name="connsiteY0" fmla="*/ 629354 h 1441691"/>
                <a:gd name="connsiteX1" fmla="*/ 550069 w 733758"/>
                <a:gd name="connsiteY1" fmla="*/ 1166657 h 1441691"/>
                <a:gd name="connsiteX2" fmla="*/ 550069 w 733758"/>
                <a:gd name="connsiteY2" fmla="*/ 1074978 h 1441691"/>
                <a:gd name="connsiteX3" fmla="*/ 733425 w 733758"/>
                <a:gd name="connsiteY3" fmla="*/ 1275956 h 1441691"/>
                <a:gd name="connsiteX4" fmla="*/ 550069 w 733758"/>
                <a:gd name="connsiteY4" fmla="*/ 1441691 h 1441691"/>
                <a:gd name="connsiteX5" fmla="*/ 550069 w 733758"/>
                <a:gd name="connsiteY5" fmla="*/ 1350013 h 1441691"/>
                <a:gd name="connsiteX6" fmla="*/ 0 w 733758"/>
                <a:gd name="connsiteY6" fmla="*/ 812710 h 1441691"/>
                <a:gd name="connsiteX7" fmla="*/ 0 w 733758"/>
                <a:gd name="connsiteY7" fmla="*/ 629354 h 1441691"/>
                <a:gd name="connsiteX0" fmla="*/ 542506 w 733758"/>
                <a:gd name="connsiteY0" fmla="*/ 278694 h 1441691"/>
                <a:gd name="connsiteX1" fmla="*/ 10078 w 733758"/>
                <a:gd name="connsiteY1" fmla="*/ 721032 h 1441691"/>
                <a:gd name="connsiteX2" fmla="*/ 264085 w 733758"/>
                <a:gd name="connsiteY2" fmla="*/ 208642 h 1441691"/>
                <a:gd name="connsiteX3" fmla="*/ 558712 w 733758"/>
                <a:gd name="connsiteY3" fmla="*/ 96793 h 1441691"/>
                <a:gd name="connsiteX4" fmla="*/ 545918 w 733758"/>
                <a:gd name="connsiteY4" fmla="*/ 0 h 1441691"/>
                <a:gd name="connsiteX5" fmla="*/ 733758 w 733758"/>
                <a:gd name="connsiteY5" fmla="*/ 169370 h 1441691"/>
                <a:gd name="connsiteX6" fmla="*/ 547865 w 733758"/>
                <a:gd name="connsiteY6" fmla="*/ 371790 h 1441691"/>
                <a:gd name="connsiteX7" fmla="*/ 542506 w 733758"/>
                <a:gd name="connsiteY7" fmla="*/ 278694 h 1441691"/>
                <a:gd name="connsiteX0" fmla="*/ 0 w 733758"/>
                <a:gd name="connsiteY0" fmla="*/ 629354 h 1441691"/>
                <a:gd name="connsiteX1" fmla="*/ 550069 w 733758"/>
                <a:gd name="connsiteY1" fmla="*/ 1166657 h 1441691"/>
                <a:gd name="connsiteX2" fmla="*/ 550069 w 733758"/>
                <a:gd name="connsiteY2" fmla="*/ 1074978 h 1441691"/>
                <a:gd name="connsiteX3" fmla="*/ 733425 w 733758"/>
                <a:gd name="connsiteY3" fmla="*/ 1275956 h 1441691"/>
                <a:gd name="connsiteX4" fmla="*/ 550069 w 733758"/>
                <a:gd name="connsiteY4" fmla="*/ 1441691 h 1441691"/>
                <a:gd name="connsiteX5" fmla="*/ 550069 w 733758"/>
                <a:gd name="connsiteY5" fmla="*/ 1350013 h 1441691"/>
                <a:gd name="connsiteX6" fmla="*/ 0 w 733758"/>
                <a:gd name="connsiteY6" fmla="*/ 812710 h 1441691"/>
                <a:gd name="connsiteX7" fmla="*/ 0 w 733758"/>
                <a:gd name="connsiteY7" fmla="*/ 629354 h 1441691"/>
                <a:gd name="connsiteX8" fmla="*/ 10078 w 733758"/>
                <a:gd name="connsiteY8" fmla="*/ 721032 h 1441691"/>
                <a:gd name="connsiteX0" fmla="*/ 0 w 733758"/>
                <a:gd name="connsiteY0" fmla="*/ 629354 h 1441691"/>
                <a:gd name="connsiteX1" fmla="*/ 550069 w 733758"/>
                <a:gd name="connsiteY1" fmla="*/ 1166657 h 1441691"/>
                <a:gd name="connsiteX2" fmla="*/ 550069 w 733758"/>
                <a:gd name="connsiteY2" fmla="*/ 1074978 h 1441691"/>
                <a:gd name="connsiteX3" fmla="*/ 733425 w 733758"/>
                <a:gd name="connsiteY3" fmla="*/ 1275956 h 1441691"/>
                <a:gd name="connsiteX4" fmla="*/ 550069 w 733758"/>
                <a:gd name="connsiteY4" fmla="*/ 1441691 h 1441691"/>
                <a:gd name="connsiteX5" fmla="*/ 550069 w 733758"/>
                <a:gd name="connsiteY5" fmla="*/ 1350013 h 1441691"/>
                <a:gd name="connsiteX6" fmla="*/ 0 w 733758"/>
                <a:gd name="connsiteY6" fmla="*/ 812710 h 1441691"/>
                <a:gd name="connsiteX7" fmla="*/ 0 w 733758"/>
                <a:gd name="connsiteY7" fmla="*/ 629354 h 1441691"/>
                <a:gd name="connsiteX0" fmla="*/ 542506 w 733758"/>
                <a:gd name="connsiteY0" fmla="*/ 278694 h 1441691"/>
                <a:gd name="connsiteX1" fmla="*/ 10078 w 733758"/>
                <a:gd name="connsiteY1" fmla="*/ 721032 h 1441691"/>
                <a:gd name="connsiteX2" fmla="*/ 264085 w 733758"/>
                <a:gd name="connsiteY2" fmla="*/ 208642 h 1441691"/>
                <a:gd name="connsiteX3" fmla="*/ 558712 w 733758"/>
                <a:gd name="connsiteY3" fmla="*/ 96793 h 1441691"/>
                <a:gd name="connsiteX4" fmla="*/ 545918 w 733758"/>
                <a:gd name="connsiteY4" fmla="*/ 0 h 1441691"/>
                <a:gd name="connsiteX5" fmla="*/ 733758 w 733758"/>
                <a:gd name="connsiteY5" fmla="*/ 169370 h 1441691"/>
                <a:gd name="connsiteX6" fmla="*/ 547865 w 733758"/>
                <a:gd name="connsiteY6" fmla="*/ 371790 h 1441691"/>
                <a:gd name="connsiteX7" fmla="*/ 542506 w 733758"/>
                <a:gd name="connsiteY7" fmla="*/ 278694 h 1441691"/>
                <a:gd name="connsiteX0" fmla="*/ 0 w 733758"/>
                <a:gd name="connsiteY0" fmla="*/ 629354 h 1441691"/>
                <a:gd name="connsiteX1" fmla="*/ 550069 w 733758"/>
                <a:gd name="connsiteY1" fmla="*/ 1166657 h 1441691"/>
                <a:gd name="connsiteX2" fmla="*/ 550069 w 733758"/>
                <a:gd name="connsiteY2" fmla="*/ 1074978 h 1441691"/>
                <a:gd name="connsiteX3" fmla="*/ 733425 w 733758"/>
                <a:gd name="connsiteY3" fmla="*/ 1275956 h 1441691"/>
                <a:gd name="connsiteX4" fmla="*/ 550069 w 733758"/>
                <a:gd name="connsiteY4" fmla="*/ 1441691 h 1441691"/>
                <a:gd name="connsiteX5" fmla="*/ 550069 w 733758"/>
                <a:gd name="connsiteY5" fmla="*/ 1350013 h 1441691"/>
                <a:gd name="connsiteX6" fmla="*/ 0 w 733758"/>
                <a:gd name="connsiteY6" fmla="*/ 812710 h 1441691"/>
                <a:gd name="connsiteX7" fmla="*/ 0 w 733758"/>
                <a:gd name="connsiteY7" fmla="*/ 629354 h 1441691"/>
                <a:gd name="connsiteX8" fmla="*/ 10078 w 733758"/>
                <a:gd name="connsiteY8" fmla="*/ 721032 h 1441691"/>
                <a:gd name="connsiteX0" fmla="*/ 0 w 733758"/>
                <a:gd name="connsiteY0" fmla="*/ 629354 h 1441691"/>
                <a:gd name="connsiteX1" fmla="*/ 550069 w 733758"/>
                <a:gd name="connsiteY1" fmla="*/ 1166657 h 1441691"/>
                <a:gd name="connsiteX2" fmla="*/ 550069 w 733758"/>
                <a:gd name="connsiteY2" fmla="*/ 1074978 h 1441691"/>
                <a:gd name="connsiteX3" fmla="*/ 733425 w 733758"/>
                <a:gd name="connsiteY3" fmla="*/ 1275956 h 1441691"/>
                <a:gd name="connsiteX4" fmla="*/ 550069 w 733758"/>
                <a:gd name="connsiteY4" fmla="*/ 1441691 h 1441691"/>
                <a:gd name="connsiteX5" fmla="*/ 550069 w 733758"/>
                <a:gd name="connsiteY5" fmla="*/ 1350013 h 1441691"/>
                <a:gd name="connsiteX6" fmla="*/ 0 w 733758"/>
                <a:gd name="connsiteY6" fmla="*/ 812710 h 1441691"/>
                <a:gd name="connsiteX7" fmla="*/ 0 w 733758"/>
                <a:gd name="connsiteY7" fmla="*/ 629354 h 1441691"/>
                <a:gd name="connsiteX0" fmla="*/ 542506 w 733758"/>
                <a:gd name="connsiteY0" fmla="*/ 278694 h 1441691"/>
                <a:gd name="connsiteX1" fmla="*/ 10078 w 733758"/>
                <a:gd name="connsiteY1" fmla="*/ 721032 h 1441691"/>
                <a:gd name="connsiteX2" fmla="*/ 264085 w 733758"/>
                <a:gd name="connsiteY2" fmla="*/ 208642 h 1441691"/>
                <a:gd name="connsiteX3" fmla="*/ 558712 w 733758"/>
                <a:gd name="connsiteY3" fmla="*/ 96793 h 1441691"/>
                <a:gd name="connsiteX4" fmla="*/ 545918 w 733758"/>
                <a:gd name="connsiteY4" fmla="*/ 0 h 1441691"/>
                <a:gd name="connsiteX5" fmla="*/ 733758 w 733758"/>
                <a:gd name="connsiteY5" fmla="*/ 169370 h 1441691"/>
                <a:gd name="connsiteX6" fmla="*/ 547865 w 733758"/>
                <a:gd name="connsiteY6" fmla="*/ 371790 h 1441691"/>
                <a:gd name="connsiteX7" fmla="*/ 542506 w 733758"/>
                <a:gd name="connsiteY7" fmla="*/ 278694 h 1441691"/>
                <a:gd name="connsiteX0" fmla="*/ 0 w 733758"/>
                <a:gd name="connsiteY0" fmla="*/ 629354 h 1441691"/>
                <a:gd name="connsiteX1" fmla="*/ 550069 w 733758"/>
                <a:gd name="connsiteY1" fmla="*/ 1166657 h 1441691"/>
                <a:gd name="connsiteX2" fmla="*/ 550069 w 733758"/>
                <a:gd name="connsiteY2" fmla="*/ 1074978 h 1441691"/>
                <a:gd name="connsiteX3" fmla="*/ 733425 w 733758"/>
                <a:gd name="connsiteY3" fmla="*/ 1275956 h 1441691"/>
                <a:gd name="connsiteX4" fmla="*/ 550069 w 733758"/>
                <a:gd name="connsiteY4" fmla="*/ 1441691 h 1441691"/>
                <a:gd name="connsiteX5" fmla="*/ 550069 w 733758"/>
                <a:gd name="connsiteY5" fmla="*/ 1350013 h 1441691"/>
                <a:gd name="connsiteX6" fmla="*/ 0 w 733758"/>
                <a:gd name="connsiteY6" fmla="*/ 812710 h 1441691"/>
                <a:gd name="connsiteX7" fmla="*/ 0 w 733758"/>
                <a:gd name="connsiteY7" fmla="*/ 629354 h 1441691"/>
                <a:gd name="connsiteX8" fmla="*/ 10078 w 733758"/>
                <a:gd name="connsiteY8" fmla="*/ 721032 h 1441691"/>
                <a:gd name="connsiteX0" fmla="*/ 0 w 733758"/>
                <a:gd name="connsiteY0" fmla="*/ 629354 h 1441691"/>
                <a:gd name="connsiteX1" fmla="*/ 550069 w 733758"/>
                <a:gd name="connsiteY1" fmla="*/ 1166657 h 1441691"/>
                <a:gd name="connsiteX2" fmla="*/ 550069 w 733758"/>
                <a:gd name="connsiteY2" fmla="*/ 1074978 h 1441691"/>
                <a:gd name="connsiteX3" fmla="*/ 733425 w 733758"/>
                <a:gd name="connsiteY3" fmla="*/ 1275956 h 1441691"/>
                <a:gd name="connsiteX4" fmla="*/ 550069 w 733758"/>
                <a:gd name="connsiteY4" fmla="*/ 1441691 h 1441691"/>
                <a:gd name="connsiteX5" fmla="*/ 550069 w 733758"/>
                <a:gd name="connsiteY5" fmla="*/ 1350013 h 1441691"/>
                <a:gd name="connsiteX6" fmla="*/ 0 w 733758"/>
                <a:gd name="connsiteY6" fmla="*/ 812710 h 1441691"/>
                <a:gd name="connsiteX7" fmla="*/ 0 w 733758"/>
                <a:gd name="connsiteY7" fmla="*/ 629354 h 1441691"/>
                <a:gd name="connsiteX0" fmla="*/ 542506 w 733758"/>
                <a:gd name="connsiteY0" fmla="*/ 278694 h 1441691"/>
                <a:gd name="connsiteX1" fmla="*/ 10078 w 733758"/>
                <a:gd name="connsiteY1" fmla="*/ 721032 h 1441691"/>
                <a:gd name="connsiteX2" fmla="*/ 264085 w 733758"/>
                <a:gd name="connsiteY2" fmla="*/ 208642 h 1441691"/>
                <a:gd name="connsiteX3" fmla="*/ 558712 w 733758"/>
                <a:gd name="connsiteY3" fmla="*/ 96793 h 1441691"/>
                <a:gd name="connsiteX4" fmla="*/ 545918 w 733758"/>
                <a:gd name="connsiteY4" fmla="*/ 0 h 1441691"/>
                <a:gd name="connsiteX5" fmla="*/ 733758 w 733758"/>
                <a:gd name="connsiteY5" fmla="*/ 169370 h 1441691"/>
                <a:gd name="connsiteX6" fmla="*/ 547865 w 733758"/>
                <a:gd name="connsiteY6" fmla="*/ 371790 h 1441691"/>
                <a:gd name="connsiteX7" fmla="*/ 542506 w 733758"/>
                <a:gd name="connsiteY7" fmla="*/ 278694 h 1441691"/>
                <a:gd name="connsiteX0" fmla="*/ 0 w 733758"/>
                <a:gd name="connsiteY0" fmla="*/ 629354 h 1441691"/>
                <a:gd name="connsiteX1" fmla="*/ 550069 w 733758"/>
                <a:gd name="connsiteY1" fmla="*/ 1166657 h 1441691"/>
                <a:gd name="connsiteX2" fmla="*/ 550069 w 733758"/>
                <a:gd name="connsiteY2" fmla="*/ 1074978 h 1441691"/>
                <a:gd name="connsiteX3" fmla="*/ 733425 w 733758"/>
                <a:gd name="connsiteY3" fmla="*/ 1275956 h 1441691"/>
                <a:gd name="connsiteX4" fmla="*/ 550069 w 733758"/>
                <a:gd name="connsiteY4" fmla="*/ 1441691 h 1441691"/>
                <a:gd name="connsiteX5" fmla="*/ 550069 w 733758"/>
                <a:gd name="connsiteY5" fmla="*/ 1350013 h 1441691"/>
                <a:gd name="connsiteX6" fmla="*/ 0 w 733758"/>
                <a:gd name="connsiteY6" fmla="*/ 812710 h 1441691"/>
                <a:gd name="connsiteX7" fmla="*/ 0 w 733758"/>
                <a:gd name="connsiteY7" fmla="*/ 629354 h 1441691"/>
                <a:gd name="connsiteX8" fmla="*/ 10078 w 733758"/>
                <a:gd name="connsiteY8" fmla="*/ 721032 h 1441691"/>
                <a:gd name="connsiteX0" fmla="*/ 0 w 733758"/>
                <a:gd name="connsiteY0" fmla="*/ 629354 h 1441691"/>
                <a:gd name="connsiteX1" fmla="*/ 550069 w 733758"/>
                <a:gd name="connsiteY1" fmla="*/ 1166657 h 1441691"/>
                <a:gd name="connsiteX2" fmla="*/ 550069 w 733758"/>
                <a:gd name="connsiteY2" fmla="*/ 1074978 h 1441691"/>
                <a:gd name="connsiteX3" fmla="*/ 733425 w 733758"/>
                <a:gd name="connsiteY3" fmla="*/ 1275956 h 1441691"/>
                <a:gd name="connsiteX4" fmla="*/ 550069 w 733758"/>
                <a:gd name="connsiteY4" fmla="*/ 1441691 h 1441691"/>
                <a:gd name="connsiteX5" fmla="*/ 550069 w 733758"/>
                <a:gd name="connsiteY5" fmla="*/ 1350013 h 1441691"/>
                <a:gd name="connsiteX6" fmla="*/ 0 w 733758"/>
                <a:gd name="connsiteY6" fmla="*/ 812710 h 1441691"/>
                <a:gd name="connsiteX7" fmla="*/ 0 w 733758"/>
                <a:gd name="connsiteY7" fmla="*/ 629354 h 1441691"/>
                <a:gd name="connsiteX0" fmla="*/ 542506 w 733758"/>
                <a:gd name="connsiteY0" fmla="*/ 278694 h 1441691"/>
                <a:gd name="connsiteX1" fmla="*/ 10078 w 733758"/>
                <a:gd name="connsiteY1" fmla="*/ 721032 h 1441691"/>
                <a:gd name="connsiteX2" fmla="*/ 264085 w 733758"/>
                <a:gd name="connsiteY2" fmla="*/ 208642 h 1441691"/>
                <a:gd name="connsiteX3" fmla="*/ 558712 w 733758"/>
                <a:gd name="connsiteY3" fmla="*/ 96793 h 1441691"/>
                <a:gd name="connsiteX4" fmla="*/ 545918 w 733758"/>
                <a:gd name="connsiteY4" fmla="*/ 0 h 1441691"/>
                <a:gd name="connsiteX5" fmla="*/ 733758 w 733758"/>
                <a:gd name="connsiteY5" fmla="*/ 169370 h 1441691"/>
                <a:gd name="connsiteX6" fmla="*/ 547865 w 733758"/>
                <a:gd name="connsiteY6" fmla="*/ 371790 h 1441691"/>
                <a:gd name="connsiteX7" fmla="*/ 542506 w 733758"/>
                <a:gd name="connsiteY7" fmla="*/ 278694 h 1441691"/>
                <a:gd name="connsiteX0" fmla="*/ 0 w 733758"/>
                <a:gd name="connsiteY0" fmla="*/ 629354 h 1441691"/>
                <a:gd name="connsiteX1" fmla="*/ 550069 w 733758"/>
                <a:gd name="connsiteY1" fmla="*/ 1166657 h 1441691"/>
                <a:gd name="connsiteX2" fmla="*/ 550069 w 733758"/>
                <a:gd name="connsiteY2" fmla="*/ 1074978 h 1441691"/>
                <a:gd name="connsiteX3" fmla="*/ 733425 w 733758"/>
                <a:gd name="connsiteY3" fmla="*/ 1275956 h 1441691"/>
                <a:gd name="connsiteX4" fmla="*/ 550069 w 733758"/>
                <a:gd name="connsiteY4" fmla="*/ 1441691 h 1441691"/>
                <a:gd name="connsiteX5" fmla="*/ 550069 w 733758"/>
                <a:gd name="connsiteY5" fmla="*/ 1350013 h 1441691"/>
                <a:gd name="connsiteX6" fmla="*/ 0 w 733758"/>
                <a:gd name="connsiteY6" fmla="*/ 812710 h 1441691"/>
                <a:gd name="connsiteX7" fmla="*/ 0 w 733758"/>
                <a:gd name="connsiteY7" fmla="*/ 629354 h 1441691"/>
                <a:gd name="connsiteX8" fmla="*/ 10078 w 733758"/>
                <a:gd name="connsiteY8" fmla="*/ 721032 h 1441691"/>
                <a:gd name="connsiteX0" fmla="*/ 0 w 733758"/>
                <a:gd name="connsiteY0" fmla="*/ 629354 h 1441691"/>
                <a:gd name="connsiteX1" fmla="*/ 550069 w 733758"/>
                <a:gd name="connsiteY1" fmla="*/ 1166657 h 1441691"/>
                <a:gd name="connsiteX2" fmla="*/ 550069 w 733758"/>
                <a:gd name="connsiteY2" fmla="*/ 1074978 h 1441691"/>
                <a:gd name="connsiteX3" fmla="*/ 733425 w 733758"/>
                <a:gd name="connsiteY3" fmla="*/ 1275956 h 1441691"/>
                <a:gd name="connsiteX4" fmla="*/ 550069 w 733758"/>
                <a:gd name="connsiteY4" fmla="*/ 1441691 h 1441691"/>
                <a:gd name="connsiteX5" fmla="*/ 550069 w 733758"/>
                <a:gd name="connsiteY5" fmla="*/ 1350013 h 1441691"/>
                <a:gd name="connsiteX6" fmla="*/ 0 w 733758"/>
                <a:gd name="connsiteY6" fmla="*/ 812710 h 1441691"/>
                <a:gd name="connsiteX7" fmla="*/ 0 w 733758"/>
                <a:gd name="connsiteY7" fmla="*/ 629354 h 1441691"/>
                <a:gd name="connsiteX0" fmla="*/ 542506 w 733758"/>
                <a:gd name="connsiteY0" fmla="*/ 278694 h 1441691"/>
                <a:gd name="connsiteX1" fmla="*/ 10078 w 733758"/>
                <a:gd name="connsiteY1" fmla="*/ 721032 h 1441691"/>
                <a:gd name="connsiteX2" fmla="*/ 264085 w 733758"/>
                <a:gd name="connsiteY2" fmla="*/ 208642 h 1441691"/>
                <a:gd name="connsiteX3" fmla="*/ 558712 w 733758"/>
                <a:gd name="connsiteY3" fmla="*/ 96793 h 1441691"/>
                <a:gd name="connsiteX4" fmla="*/ 545918 w 733758"/>
                <a:gd name="connsiteY4" fmla="*/ 0 h 1441691"/>
                <a:gd name="connsiteX5" fmla="*/ 733758 w 733758"/>
                <a:gd name="connsiteY5" fmla="*/ 169370 h 1441691"/>
                <a:gd name="connsiteX6" fmla="*/ 547865 w 733758"/>
                <a:gd name="connsiteY6" fmla="*/ 371790 h 1441691"/>
                <a:gd name="connsiteX7" fmla="*/ 542506 w 733758"/>
                <a:gd name="connsiteY7" fmla="*/ 278694 h 1441691"/>
                <a:gd name="connsiteX0" fmla="*/ 0 w 733758"/>
                <a:gd name="connsiteY0" fmla="*/ 629354 h 1441691"/>
                <a:gd name="connsiteX1" fmla="*/ 550069 w 733758"/>
                <a:gd name="connsiteY1" fmla="*/ 1166657 h 1441691"/>
                <a:gd name="connsiteX2" fmla="*/ 550069 w 733758"/>
                <a:gd name="connsiteY2" fmla="*/ 1074978 h 1441691"/>
                <a:gd name="connsiteX3" fmla="*/ 733425 w 733758"/>
                <a:gd name="connsiteY3" fmla="*/ 1275956 h 1441691"/>
                <a:gd name="connsiteX4" fmla="*/ 550069 w 733758"/>
                <a:gd name="connsiteY4" fmla="*/ 1441691 h 1441691"/>
                <a:gd name="connsiteX5" fmla="*/ 550069 w 733758"/>
                <a:gd name="connsiteY5" fmla="*/ 1350013 h 1441691"/>
                <a:gd name="connsiteX6" fmla="*/ 0 w 733758"/>
                <a:gd name="connsiteY6" fmla="*/ 812710 h 1441691"/>
                <a:gd name="connsiteX7" fmla="*/ 0 w 733758"/>
                <a:gd name="connsiteY7" fmla="*/ 629354 h 1441691"/>
                <a:gd name="connsiteX8" fmla="*/ 10078 w 733758"/>
                <a:gd name="connsiteY8" fmla="*/ 721032 h 1441691"/>
                <a:gd name="connsiteX0" fmla="*/ 0 w 733758"/>
                <a:gd name="connsiteY0" fmla="*/ 629354 h 1441691"/>
                <a:gd name="connsiteX1" fmla="*/ 550069 w 733758"/>
                <a:gd name="connsiteY1" fmla="*/ 1166657 h 1441691"/>
                <a:gd name="connsiteX2" fmla="*/ 550069 w 733758"/>
                <a:gd name="connsiteY2" fmla="*/ 1074978 h 1441691"/>
                <a:gd name="connsiteX3" fmla="*/ 733425 w 733758"/>
                <a:gd name="connsiteY3" fmla="*/ 1275956 h 1441691"/>
                <a:gd name="connsiteX4" fmla="*/ 550069 w 733758"/>
                <a:gd name="connsiteY4" fmla="*/ 1441691 h 1441691"/>
                <a:gd name="connsiteX5" fmla="*/ 550069 w 733758"/>
                <a:gd name="connsiteY5" fmla="*/ 1350013 h 1441691"/>
                <a:gd name="connsiteX6" fmla="*/ 0 w 733758"/>
                <a:gd name="connsiteY6" fmla="*/ 812710 h 1441691"/>
                <a:gd name="connsiteX7" fmla="*/ 0 w 733758"/>
                <a:gd name="connsiteY7" fmla="*/ 629354 h 1441691"/>
                <a:gd name="connsiteX0" fmla="*/ 542506 w 733758"/>
                <a:gd name="connsiteY0" fmla="*/ 278694 h 1441691"/>
                <a:gd name="connsiteX1" fmla="*/ 10078 w 733758"/>
                <a:gd name="connsiteY1" fmla="*/ 721032 h 1441691"/>
                <a:gd name="connsiteX2" fmla="*/ 264085 w 733758"/>
                <a:gd name="connsiteY2" fmla="*/ 208642 h 1441691"/>
                <a:gd name="connsiteX3" fmla="*/ 552554 w 733758"/>
                <a:gd name="connsiteY3" fmla="*/ 96793 h 1441691"/>
                <a:gd name="connsiteX4" fmla="*/ 545918 w 733758"/>
                <a:gd name="connsiteY4" fmla="*/ 0 h 1441691"/>
                <a:gd name="connsiteX5" fmla="*/ 733758 w 733758"/>
                <a:gd name="connsiteY5" fmla="*/ 169370 h 1441691"/>
                <a:gd name="connsiteX6" fmla="*/ 547865 w 733758"/>
                <a:gd name="connsiteY6" fmla="*/ 371790 h 1441691"/>
                <a:gd name="connsiteX7" fmla="*/ 542506 w 733758"/>
                <a:gd name="connsiteY7" fmla="*/ 278694 h 1441691"/>
                <a:gd name="connsiteX0" fmla="*/ 0 w 733758"/>
                <a:gd name="connsiteY0" fmla="*/ 629354 h 1441691"/>
                <a:gd name="connsiteX1" fmla="*/ 550069 w 733758"/>
                <a:gd name="connsiteY1" fmla="*/ 1166657 h 1441691"/>
                <a:gd name="connsiteX2" fmla="*/ 550069 w 733758"/>
                <a:gd name="connsiteY2" fmla="*/ 1074978 h 1441691"/>
                <a:gd name="connsiteX3" fmla="*/ 733425 w 733758"/>
                <a:gd name="connsiteY3" fmla="*/ 1275956 h 1441691"/>
                <a:gd name="connsiteX4" fmla="*/ 550069 w 733758"/>
                <a:gd name="connsiteY4" fmla="*/ 1441691 h 1441691"/>
                <a:gd name="connsiteX5" fmla="*/ 550069 w 733758"/>
                <a:gd name="connsiteY5" fmla="*/ 1350013 h 1441691"/>
                <a:gd name="connsiteX6" fmla="*/ 0 w 733758"/>
                <a:gd name="connsiteY6" fmla="*/ 812710 h 1441691"/>
                <a:gd name="connsiteX7" fmla="*/ 0 w 733758"/>
                <a:gd name="connsiteY7" fmla="*/ 629354 h 1441691"/>
                <a:gd name="connsiteX8" fmla="*/ 10078 w 733758"/>
                <a:gd name="connsiteY8" fmla="*/ 721032 h 1441691"/>
                <a:gd name="connsiteX0" fmla="*/ 0 w 733758"/>
                <a:gd name="connsiteY0" fmla="*/ 629354 h 1441691"/>
                <a:gd name="connsiteX1" fmla="*/ 550069 w 733758"/>
                <a:gd name="connsiteY1" fmla="*/ 1166657 h 1441691"/>
                <a:gd name="connsiteX2" fmla="*/ 550069 w 733758"/>
                <a:gd name="connsiteY2" fmla="*/ 1074978 h 1441691"/>
                <a:gd name="connsiteX3" fmla="*/ 733425 w 733758"/>
                <a:gd name="connsiteY3" fmla="*/ 1275956 h 1441691"/>
                <a:gd name="connsiteX4" fmla="*/ 550069 w 733758"/>
                <a:gd name="connsiteY4" fmla="*/ 1441691 h 1441691"/>
                <a:gd name="connsiteX5" fmla="*/ 550069 w 733758"/>
                <a:gd name="connsiteY5" fmla="*/ 1350013 h 1441691"/>
                <a:gd name="connsiteX6" fmla="*/ 0 w 733758"/>
                <a:gd name="connsiteY6" fmla="*/ 812710 h 1441691"/>
                <a:gd name="connsiteX7" fmla="*/ 0 w 733758"/>
                <a:gd name="connsiteY7" fmla="*/ 629354 h 1441691"/>
                <a:gd name="connsiteX0" fmla="*/ 542506 w 733758"/>
                <a:gd name="connsiteY0" fmla="*/ 278694 h 1441691"/>
                <a:gd name="connsiteX1" fmla="*/ 10078 w 733758"/>
                <a:gd name="connsiteY1" fmla="*/ 721032 h 1441691"/>
                <a:gd name="connsiteX2" fmla="*/ 264085 w 733758"/>
                <a:gd name="connsiteY2" fmla="*/ 208642 h 1441691"/>
                <a:gd name="connsiteX3" fmla="*/ 552554 w 733758"/>
                <a:gd name="connsiteY3" fmla="*/ 96793 h 1441691"/>
                <a:gd name="connsiteX4" fmla="*/ 545918 w 733758"/>
                <a:gd name="connsiteY4" fmla="*/ 0 h 1441691"/>
                <a:gd name="connsiteX5" fmla="*/ 733758 w 733758"/>
                <a:gd name="connsiteY5" fmla="*/ 169370 h 1441691"/>
                <a:gd name="connsiteX6" fmla="*/ 547865 w 733758"/>
                <a:gd name="connsiteY6" fmla="*/ 371790 h 1441691"/>
                <a:gd name="connsiteX7" fmla="*/ 542506 w 733758"/>
                <a:gd name="connsiteY7" fmla="*/ 278694 h 1441691"/>
                <a:gd name="connsiteX0" fmla="*/ 0 w 733758"/>
                <a:gd name="connsiteY0" fmla="*/ 629354 h 1441691"/>
                <a:gd name="connsiteX1" fmla="*/ 550069 w 733758"/>
                <a:gd name="connsiteY1" fmla="*/ 1166657 h 1441691"/>
                <a:gd name="connsiteX2" fmla="*/ 550069 w 733758"/>
                <a:gd name="connsiteY2" fmla="*/ 1074978 h 1441691"/>
                <a:gd name="connsiteX3" fmla="*/ 733425 w 733758"/>
                <a:gd name="connsiteY3" fmla="*/ 1275956 h 1441691"/>
                <a:gd name="connsiteX4" fmla="*/ 550069 w 733758"/>
                <a:gd name="connsiteY4" fmla="*/ 1441691 h 1441691"/>
                <a:gd name="connsiteX5" fmla="*/ 550069 w 733758"/>
                <a:gd name="connsiteY5" fmla="*/ 1350013 h 1441691"/>
                <a:gd name="connsiteX6" fmla="*/ 0 w 733758"/>
                <a:gd name="connsiteY6" fmla="*/ 812710 h 1441691"/>
                <a:gd name="connsiteX7" fmla="*/ 0 w 733758"/>
                <a:gd name="connsiteY7" fmla="*/ 629354 h 1441691"/>
                <a:gd name="connsiteX8" fmla="*/ 10078 w 733758"/>
                <a:gd name="connsiteY8" fmla="*/ 721032 h 1441691"/>
                <a:gd name="connsiteX0" fmla="*/ 0 w 733758"/>
                <a:gd name="connsiteY0" fmla="*/ 629354 h 1441691"/>
                <a:gd name="connsiteX1" fmla="*/ 550069 w 733758"/>
                <a:gd name="connsiteY1" fmla="*/ 1166657 h 1441691"/>
                <a:gd name="connsiteX2" fmla="*/ 550069 w 733758"/>
                <a:gd name="connsiteY2" fmla="*/ 1074978 h 1441691"/>
                <a:gd name="connsiteX3" fmla="*/ 733425 w 733758"/>
                <a:gd name="connsiteY3" fmla="*/ 1275956 h 1441691"/>
                <a:gd name="connsiteX4" fmla="*/ 550069 w 733758"/>
                <a:gd name="connsiteY4" fmla="*/ 1441691 h 1441691"/>
                <a:gd name="connsiteX5" fmla="*/ 550069 w 733758"/>
                <a:gd name="connsiteY5" fmla="*/ 1350013 h 1441691"/>
                <a:gd name="connsiteX6" fmla="*/ 0 w 733758"/>
                <a:gd name="connsiteY6" fmla="*/ 812710 h 1441691"/>
                <a:gd name="connsiteX7" fmla="*/ 0 w 733758"/>
                <a:gd name="connsiteY7" fmla="*/ 629354 h 1441691"/>
                <a:gd name="connsiteX0" fmla="*/ 542506 w 733758"/>
                <a:gd name="connsiteY0" fmla="*/ 278694 h 1441691"/>
                <a:gd name="connsiteX1" fmla="*/ 10078 w 733758"/>
                <a:gd name="connsiteY1" fmla="*/ 721032 h 1441691"/>
                <a:gd name="connsiteX2" fmla="*/ 264085 w 733758"/>
                <a:gd name="connsiteY2" fmla="*/ 208642 h 1441691"/>
                <a:gd name="connsiteX3" fmla="*/ 540648 w 733758"/>
                <a:gd name="connsiteY3" fmla="*/ 96793 h 1441691"/>
                <a:gd name="connsiteX4" fmla="*/ 545918 w 733758"/>
                <a:gd name="connsiteY4" fmla="*/ 0 h 1441691"/>
                <a:gd name="connsiteX5" fmla="*/ 733758 w 733758"/>
                <a:gd name="connsiteY5" fmla="*/ 169370 h 1441691"/>
                <a:gd name="connsiteX6" fmla="*/ 547865 w 733758"/>
                <a:gd name="connsiteY6" fmla="*/ 371790 h 1441691"/>
                <a:gd name="connsiteX7" fmla="*/ 542506 w 733758"/>
                <a:gd name="connsiteY7" fmla="*/ 278694 h 1441691"/>
                <a:gd name="connsiteX0" fmla="*/ 0 w 733758"/>
                <a:gd name="connsiteY0" fmla="*/ 629354 h 1441691"/>
                <a:gd name="connsiteX1" fmla="*/ 550069 w 733758"/>
                <a:gd name="connsiteY1" fmla="*/ 1166657 h 1441691"/>
                <a:gd name="connsiteX2" fmla="*/ 550069 w 733758"/>
                <a:gd name="connsiteY2" fmla="*/ 1074978 h 1441691"/>
                <a:gd name="connsiteX3" fmla="*/ 733425 w 733758"/>
                <a:gd name="connsiteY3" fmla="*/ 1275956 h 1441691"/>
                <a:gd name="connsiteX4" fmla="*/ 550069 w 733758"/>
                <a:gd name="connsiteY4" fmla="*/ 1441691 h 1441691"/>
                <a:gd name="connsiteX5" fmla="*/ 550069 w 733758"/>
                <a:gd name="connsiteY5" fmla="*/ 1350013 h 1441691"/>
                <a:gd name="connsiteX6" fmla="*/ 0 w 733758"/>
                <a:gd name="connsiteY6" fmla="*/ 812710 h 1441691"/>
                <a:gd name="connsiteX7" fmla="*/ 0 w 733758"/>
                <a:gd name="connsiteY7" fmla="*/ 629354 h 1441691"/>
                <a:gd name="connsiteX8" fmla="*/ 10078 w 733758"/>
                <a:gd name="connsiteY8" fmla="*/ 721032 h 1441691"/>
                <a:gd name="connsiteX0" fmla="*/ 0 w 733758"/>
                <a:gd name="connsiteY0" fmla="*/ 629354 h 1441691"/>
                <a:gd name="connsiteX1" fmla="*/ 550069 w 733758"/>
                <a:gd name="connsiteY1" fmla="*/ 1166657 h 1441691"/>
                <a:gd name="connsiteX2" fmla="*/ 550069 w 733758"/>
                <a:gd name="connsiteY2" fmla="*/ 1074978 h 1441691"/>
                <a:gd name="connsiteX3" fmla="*/ 733425 w 733758"/>
                <a:gd name="connsiteY3" fmla="*/ 1275956 h 1441691"/>
                <a:gd name="connsiteX4" fmla="*/ 550069 w 733758"/>
                <a:gd name="connsiteY4" fmla="*/ 1441691 h 1441691"/>
                <a:gd name="connsiteX5" fmla="*/ 550069 w 733758"/>
                <a:gd name="connsiteY5" fmla="*/ 1350013 h 1441691"/>
                <a:gd name="connsiteX6" fmla="*/ 0 w 733758"/>
                <a:gd name="connsiteY6" fmla="*/ 812710 h 1441691"/>
                <a:gd name="connsiteX7" fmla="*/ 0 w 733758"/>
                <a:gd name="connsiteY7" fmla="*/ 629354 h 1441691"/>
                <a:gd name="connsiteX0" fmla="*/ 542506 w 733758"/>
                <a:gd name="connsiteY0" fmla="*/ 278694 h 1441691"/>
                <a:gd name="connsiteX1" fmla="*/ 10078 w 733758"/>
                <a:gd name="connsiteY1" fmla="*/ 721032 h 1441691"/>
                <a:gd name="connsiteX2" fmla="*/ 264085 w 733758"/>
                <a:gd name="connsiteY2" fmla="*/ 208642 h 1441691"/>
                <a:gd name="connsiteX3" fmla="*/ 540648 w 733758"/>
                <a:gd name="connsiteY3" fmla="*/ 96793 h 1441691"/>
                <a:gd name="connsiteX4" fmla="*/ 545918 w 733758"/>
                <a:gd name="connsiteY4" fmla="*/ 0 h 1441691"/>
                <a:gd name="connsiteX5" fmla="*/ 733758 w 733758"/>
                <a:gd name="connsiteY5" fmla="*/ 169370 h 1441691"/>
                <a:gd name="connsiteX6" fmla="*/ 540721 w 733758"/>
                <a:gd name="connsiteY6" fmla="*/ 371790 h 1441691"/>
                <a:gd name="connsiteX7" fmla="*/ 542506 w 733758"/>
                <a:gd name="connsiteY7" fmla="*/ 278694 h 1441691"/>
                <a:gd name="connsiteX0" fmla="*/ 0 w 733758"/>
                <a:gd name="connsiteY0" fmla="*/ 629354 h 1441691"/>
                <a:gd name="connsiteX1" fmla="*/ 550069 w 733758"/>
                <a:gd name="connsiteY1" fmla="*/ 1166657 h 1441691"/>
                <a:gd name="connsiteX2" fmla="*/ 550069 w 733758"/>
                <a:gd name="connsiteY2" fmla="*/ 1074978 h 1441691"/>
                <a:gd name="connsiteX3" fmla="*/ 733425 w 733758"/>
                <a:gd name="connsiteY3" fmla="*/ 1275956 h 1441691"/>
                <a:gd name="connsiteX4" fmla="*/ 550069 w 733758"/>
                <a:gd name="connsiteY4" fmla="*/ 1441691 h 1441691"/>
                <a:gd name="connsiteX5" fmla="*/ 550069 w 733758"/>
                <a:gd name="connsiteY5" fmla="*/ 1350013 h 1441691"/>
                <a:gd name="connsiteX6" fmla="*/ 0 w 733758"/>
                <a:gd name="connsiteY6" fmla="*/ 812710 h 1441691"/>
                <a:gd name="connsiteX7" fmla="*/ 0 w 733758"/>
                <a:gd name="connsiteY7" fmla="*/ 629354 h 1441691"/>
                <a:gd name="connsiteX8" fmla="*/ 10078 w 733758"/>
                <a:gd name="connsiteY8" fmla="*/ 721032 h 1441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3758" h="1441691" stroke="0" extrusionOk="0">
                  <a:moveTo>
                    <a:pt x="0" y="629354"/>
                  </a:moveTo>
                  <a:cubicBezTo>
                    <a:pt x="0" y="882398"/>
                    <a:pt x="226248" y="1103396"/>
                    <a:pt x="550069" y="1166657"/>
                  </a:cubicBezTo>
                  <a:lnTo>
                    <a:pt x="550069" y="1074978"/>
                  </a:lnTo>
                  <a:lnTo>
                    <a:pt x="733425" y="1275956"/>
                  </a:lnTo>
                  <a:lnTo>
                    <a:pt x="550069" y="1441691"/>
                  </a:lnTo>
                  <a:lnTo>
                    <a:pt x="550069" y="1350013"/>
                  </a:lnTo>
                  <a:cubicBezTo>
                    <a:pt x="226248" y="1286752"/>
                    <a:pt x="0" y="1065755"/>
                    <a:pt x="0" y="812710"/>
                  </a:cubicBezTo>
                  <a:lnTo>
                    <a:pt x="0" y="629354"/>
                  </a:lnTo>
                  <a:close/>
                </a:path>
                <a:path w="733758" h="1441691" fill="darkenLess" stroke="0" extrusionOk="0">
                  <a:moveTo>
                    <a:pt x="542506" y="278694"/>
                  </a:moveTo>
                  <a:cubicBezTo>
                    <a:pt x="356619" y="312560"/>
                    <a:pt x="69272" y="453661"/>
                    <a:pt x="10078" y="721032"/>
                  </a:cubicBezTo>
                  <a:cubicBezTo>
                    <a:pt x="-32352" y="529383"/>
                    <a:pt x="69226" y="335224"/>
                    <a:pt x="264085" y="208642"/>
                  </a:cubicBezTo>
                  <a:cubicBezTo>
                    <a:pt x="472384" y="94252"/>
                    <a:pt x="539722" y="96151"/>
                    <a:pt x="540648" y="96793"/>
                  </a:cubicBezTo>
                  <a:lnTo>
                    <a:pt x="545918" y="0"/>
                  </a:lnTo>
                  <a:lnTo>
                    <a:pt x="733758" y="169370"/>
                  </a:lnTo>
                  <a:lnTo>
                    <a:pt x="540721" y="371790"/>
                  </a:lnTo>
                  <a:cubicBezTo>
                    <a:pt x="541258" y="348483"/>
                    <a:pt x="541969" y="302001"/>
                    <a:pt x="542506" y="278694"/>
                  </a:cubicBezTo>
                  <a:close/>
                </a:path>
                <a:path w="733758" h="1441691" fill="none" extrusionOk="0">
                  <a:moveTo>
                    <a:pt x="0" y="629354"/>
                  </a:moveTo>
                  <a:cubicBezTo>
                    <a:pt x="0" y="882398"/>
                    <a:pt x="226248" y="1103396"/>
                    <a:pt x="550069" y="1166657"/>
                  </a:cubicBezTo>
                  <a:lnTo>
                    <a:pt x="550069" y="1074978"/>
                  </a:lnTo>
                  <a:lnTo>
                    <a:pt x="733425" y="1275956"/>
                  </a:lnTo>
                  <a:lnTo>
                    <a:pt x="550069" y="1441691"/>
                  </a:lnTo>
                  <a:lnTo>
                    <a:pt x="550069" y="1350013"/>
                  </a:lnTo>
                  <a:cubicBezTo>
                    <a:pt x="226248" y="1286752"/>
                    <a:pt x="0" y="1065755"/>
                    <a:pt x="0" y="812710"/>
                  </a:cubicBezTo>
                  <a:lnTo>
                    <a:pt x="0" y="629354"/>
                  </a:lnTo>
                  <a:lnTo>
                    <a:pt x="10078" y="721032"/>
                  </a:lnTo>
                </a:path>
              </a:pathLst>
            </a:custGeom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>
                <a:solidFill>
                  <a:schemeClr val="tx1"/>
                </a:solidFill>
              </a:endParaRPr>
            </a:p>
          </p:txBody>
        </p:sp>
        <p:sp>
          <p:nvSpPr>
            <p:cNvPr id="64" name="Pfeil: nach rechts gekrümmt 100">
              <a:extLst>
                <a:ext uri="{FF2B5EF4-FFF2-40B4-BE49-F238E27FC236}">
                  <a16:creationId xmlns:a16="http://schemas.microsoft.com/office/drawing/2014/main" id="{6C8B9C05-6AD1-4845-80A8-311D1F4F497F}"/>
                </a:ext>
              </a:extLst>
            </p:cNvPr>
            <p:cNvSpPr/>
            <p:nvPr/>
          </p:nvSpPr>
          <p:spPr>
            <a:xfrm rot="10800000" flipV="1">
              <a:off x="6672630" y="2339103"/>
              <a:ext cx="210790" cy="361466"/>
            </a:xfrm>
            <a:custGeom>
              <a:avLst/>
              <a:gdLst>
                <a:gd name="connsiteX0" fmla="*/ 0 w 733425"/>
                <a:gd name="connsiteY0" fmla="*/ 554924 h 1384882"/>
                <a:gd name="connsiteX1" fmla="*/ 550069 w 733425"/>
                <a:gd name="connsiteY1" fmla="*/ 1092227 h 1384882"/>
                <a:gd name="connsiteX2" fmla="*/ 550069 w 733425"/>
                <a:gd name="connsiteY2" fmla="*/ 1000548 h 1384882"/>
                <a:gd name="connsiteX3" fmla="*/ 733425 w 733425"/>
                <a:gd name="connsiteY3" fmla="*/ 1201526 h 1384882"/>
                <a:gd name="connsiteX4" fmla="*/ 550069 w 733425"/>
                <a:gd name="connsiteY4" fmla="*/ 1367261 h 1384882"/>
                <a:gd name="connsiteX5" fmla="*/ 550069 w 733425"/>
                <a:gd name="connsiteY5" fmla="*/ 1275583 h 1384882"/>
                <a:gd name="connsiteX6" fmla="*/ 0 w 733425"/>
                <a:gd name="connsiteY6" fmla="*/ 738280 h 1384882"/>
                <a:gd name="connsiteX7" fmla="*/ 0 w 733425"/>
                <a:gd name="connsiteY7" fmla="*/ 554924 h 1384882"/>
                <a:gd name="connsiteX0" fmla="*/ 733425 w 733425"/>
                <a:gd name="connsiteY0" fmla="*/ 183356 h 1384882"/>
                <a:gd name="connsiteX1" fmla="*/ 10078 w 733425"/>
                <a:gd name="connsiteY1" fmla="*/ 646602 h 1384882"/>
                <a:gd name="connsiteX2" fmla="*/ 255661 w 733425"/>
                <a:gd name="connsiteY2" fmla="*/ 133891 h 1384882"/>
                <a:gd name="connsiteX3" fmla="*/ 733425 w 733425"/>
                <a:gd name="connsiteY3" fmla="*/ 0 h 1384882"/>
                <a:gd name="connsiteX4" fmla="*/ 733425 w 733425"/>
                <a:gd name="connsiteY4" fmla="*/ 183356 h 1384882"/>
                <a:gd name="connsiteX0" fmla="*/ 0 w 733425"/>
                <a:gd name="connsiteY0" fmla="*/ 554924 h 1384882"/>
                <a:gd name="connsiteX1" fmla="*/ 550069 w 733425"/>
                <a:gd name="connsiteY1" fmla="*/ 1092227 h 1384882"/>
                <a:gd name="connsiteX2" fmla="*/ 550069 w 733425"/>
                <a:gd name="connsiteY2" fmla="*/ 1000548 h 1384882"/>
                <a:gd name="connsiteX3" fmla="*/ 733425 w 733425"/>
                <a:gd name="connsiteY3" fmla="*/ 1201526 h 1384882"/>
                <a:gd name="connsiteX4" fmla="*/ 550069 w 733425"/>
                <a:gd name="connsiteY4" fmla="*/ 1367261 h 1384882"/>
                <a:gd name="connsiteX5" fmla="*/ 550069 w 733425"/>
                <a:gd name="connsiteY5" fmla="*/ 1275583 h 1384882"/>
                <a:gd name="connsiteX6" fmla="*/ 0 w 733425"/>
                <a:gd name="connsiteY6" fmla="*/ 738280 h 1384882"/>
                <a:gd name="connsiteX7" fmla="*/ 0 w 733425"/>
                <a:gd name="connsiteY7" fmla="*/ 554924 h 1384882"/>
                <a:gd name="connsiteX8" fmla="*/ 733425 w 733425"/>
                <a:gd name="connsiteY8" fmla="*/ 0 h 1384882"/>
                <a:gd name="connsiteX9" fmla="*/ 733425 w 733425"/>
                <a:gd name="connsiteY9" fmla="*/ 183356 h 1384882"/>
                <a:gd name="connsiteX10" fmla="*/ 10078 w 733425"/>
                <a:gd name="connsiteY10" fmla="*/ 646602 h 1384882"/>
                <a:gd name="connsiteX0" fmla="*/ 14 w 791218"/>
                <a:gd name="connsiteY0" fmla="*/ 554924 h 1367261"/>
                <a:gd name="connsiteX1" fmla="*/ 550083 w 791218"/>
                <a:gd name="connsiteY1" fmla="*/ 1092227 h 1367261"/>
                <a:gd name="connsiteX2" fmla="*/ 550083 w 791218"/>
                <a:gd name="connsiteY2" fmla="*/ 1000548 h 1367261"/>
                <a:gd name="connsiteX3" fmla="*/ 733439 w 791218"/>
                <a:gd name="connsiteY3" fmla="*/ 1201526 h 1367261"/>
                <a:gd name="connsiteX4" fmla="*/ 550083 w 791218"/>
                <a:gd name="connsiteY4" fmla="*/ 1367261 h 1367261"/>
                <a:gd name="connsiteX5" fmla="*/ 550083 w 791218"/>
                <a:gd name="connsiteY5" fmla="*/ 1275583 h 1367261"/>
                <a:gd name="connsiteX6" fmla="*/ 14 w 791218"/>
                <a:gd name="connsiteY6" fmla="*/ 738280 h 1367261"/>
                <a:gd name="connsiteX7" fmla="*/ 14 w 791218"/>
                <a:gd name="connsiteY7" fmla="*/ 554924 h 1367261"/>
                <a:gd name="connsiteX0" fmla="*/ 733439 w 791218"/>
                <a:gd name="connsiteY0" fmla="*/ 183356 h 1367261"/>
                <a:gd name="connsiteX1" fmla="*/ 10092 w 791218"/>
                <a:gd name="connsiteY1" fmla="*/ 646602 h 1367261"/>
                <a:gd name="connsiteX2" fmla="*/ 255675 w 791218"/>
                <a:gd name="connsiteY2" fmla="*/ 133891 h 1367261"/>
                <a:gd name="connsiteX3" fmla="*/ 733439 w 791218"/>
                <a:gd name="connsiteY3" fmla="*/ 0 h 1367261"/>
                <a:gd name="connsiteX4" fmla="*/ 733439 w 791218"/>
                <a:gd name="connsiteY4" fmla="*/ 183356 h 1367261"/>
                <a:gd name="connsiteX0" fmla="*/ 14 w 791218"/>
                <a:gd name="connsiteY0" fmla="*/ 554924 h 1367261"/>
                <a:gd name="connsiteX1" fmla="*/ 550083 w 791218"/>
                <a:gd name="connsiteY1" fmla="*/ 1092227 h 1367261"/>
                <a:gd name="connsiteX2" fmla="*/ 550083 w 791218"/>
                <a:gd name="connsiteY2" fmla="*/ 1000548 h 1367261"/>
                <a:gd name="connsiteX3" fmla="*/ 733439 w 791218"/>
                <a:gd name="connsiteY3" fmla="*/ 1201526 h 1367261"/>
                <a:gd name="connsiteX4" fmla="*/ 550083 w 791218"/>
                <a:gd name="connsiteY4" fmla="*/ 1367261 h 1367261"/>
                <a:gd name="connsiteX5" fmla="*/ 550083 w 791218"/>
                <a:gd name="connsiteY5" fmla="*/ 1275583 h 1367261"/>
                <a:gd name="connsiteX6" fmla="*/ 14 w 791218"/>
                <a:gd name="connsiteY6" fmla="*/ 738280 h 1367261"/>
                <a:gd name="connsiteX7" fmla="*/ 14 w 791218"/>
                <a:gd name="connsiteY7" fmla="*/ 554924 h 1367261"/>
                <a:gd name="connsiteX8" fmla="*/ 733439 w 791218"/>
                <a:gd name="connsiteY8" fmla="*/ 0 h 1367261"/>
                <a:gd name="connsiteX9" fmla="*/ 733439 w 791218"/>
                <a:gd name="connsiteY9" fmla="*/ 183356 h 1367261"/>
                <a:gd name="connsiteX10" fmla="*/ 738802 w 791218"/>
                <a:gd name="connsiteY10" fmla="*/ 278472 h 1367261"/>
                <a:gd name="connsiteX11" fmla="*/ 10092 w 791218"/>
                <a:gd name="connsiteY11" fmla="*/ 646602 h 1367261"/>
                <a:gd name="connsiteX0" fmla="*/ 14 w 791218"/>
                <a:gd name="connsiteY0" fmla="*/ 617646 h 1429983"/>
                <a:gd name="connsiteX1" fmla="*/ 550083 w 791218"/>
                <a:gd name="connsiteY1" fmla="*/ 1154949 h 1429983"/>
                <a:gd name="connsiteX2" fmla="*/ 550083 w 791218"/>
                <a:gd name="connsiteY2" fmla="*/ 1063270 h 1429983"/>
                <a:gd name="connsiteX3" fmla="*/ 733439 w 791218"/>
                <a:gd name="connsiteY3" fmla="*/ 1264248 h 1429983"/>
                <a:gd name="connsiteX4" fmla="*/ 550083 w 791218"/>
                <a:gd name="connsiteY4" fmla="*/ 1429983 h 1429983"/>
                <a:gd name="connsiteX5" fmla="*/ 550083 w 791218"/>
                <a:gd name="connsiteY5" fmla="*/ 1338305 h 1429983"/>
                <a:gd name="connsiteX6" fmla="*/ 14 w 791218"/>
                <a:gd name="connsiteY6" fmla="*/ 801002 h 1429983"/>
                <a:gd name="connsiteX7" fmla="*/ 14 w 791218"/>
                <a:gd name="connsiteY7" fmla="*/ 617646 h 1429983"/>
                <a:gd name="connsiteX0" fmla="*/ 733439 w 791218"/>
                <a:gd name="connsiteY0" fmla="*/ 246078 h 1429983"/>
                <a:gd name="connsiteX1" fmla="*/ 10092 w 791218"/>
                <a:gd name="connsiteY1" fmla="*/ 709324 h 1429983"/>
                <a:gd name="connsiteX2" fmla="*/ 255675 w 791218"/>
                <a:gd name="connsiteY2" fmla="*/ 196613 h 1429983"/>
                <a:gd name="connsiteX3" fmla="*/ 733439 w 791218"/>
                <a:gd name="connsiteY3" fmla="*/ 62722 h 1429983"/>
                <a:gd name="connsiteX4" fmla="*/ 733439 w 791218"/>
                <a:gd name="connsiteY4" fmla="*/ 246078 h 1429983"/>
                <a:gd name="connsiteX0" fmla="*/ 14 w 791218"/>
                <a:gd name="connsiteY0" fmla="*/ 617646 h 1429983"/>
                <a:gd name="connsiteX1" fmla="*/ 550083 w 791218"/>
                <a:gd name="connsiteY1" fmla="*/ 1154949 h 1429983"/>
                <a:gd name="connsiteX2" fmla="*/ 550083 w 791218"/>
                <a:gd name="connsiteY2" fmla="*/ 1063270 h 1429983"/>
                <a:gd name="connsiteX3" fmla="*/ 733439 w 791218"/>
                <a:gd name="connsiteY3" fmla="*/ 1264248 h 1429983"/>
                <a:gd name="connsiteX4" fmla="*/ 550083 w 791218"/>
                <a:gd name="connsiteY4" fmla="*/ 1429983 h 1429983"/>
                <a:gd name="connsiteX5" fmla="*/ 550083 w 791218"/>
                <a:gd name="connsiteY5" fmla="*/ 1338305 h 1429983"/>
                <a:gd name="connsiteX6" fmla="*/ 14 w 791218"/>
                <a:gd name="connsiteY6" fmla="*/ 801002 h 1429983"/>
                <a:gd name="connsiteX7" fmla="*/ 14 w 791218"/>
                <a:gd name="connsiteY7" fmla="*/ 617646 h 1429983"/>
                <a:gd name="connsiteX8" fmla="*/ 733439 w 791218"/>
                <a:gd name="connsiteY8" fmla="*/ 62722 h 1429983"/>
                <a:gd name="connsiteX9" fmla="*/ 738801 w 791218"/>
                <a:gd name="connsiteY9" fmla="*/ 0 h 1429983"/>
                <a:gd name="connsiteX10" fmla="*/ 733439 w 791218"/>
                <a:gd name="connsiteY10" fmla="*/ 246078 h 1429983"/>
                <a:gd name="connsiteX11" fmla="*/ 738802 w 791218"/>
                <a:gd name="connsiteY11" fmla="*/ 341194 h 1429983"/>
                <a:gd name="connsiteX12" fmla="*/ 10092 w 791218"/>
                <a:gd name="connsiteY12" fmla="*/ 709324 h 1429983"/>
                <a:gd name="connsiteX0" fmla="*/ 14 w 803122"/>
                <a:gd name="connsiteY0" fmla="*/ 617646 h 1429983"/>
                <a:gd name="connsiteX1" fmla="*/ 550083 w 803122"/>
                <a:gd name="connsiteY1" fmla="*/ 1154949 h 1429983"/>
                <a:gd name="connsiteX2" fmla="*/ 550083 w 803122"/>
                <a:gd name="connsiteY2" fmla="*/ 1063270 h 1429983"/>
                <a:gd name="connsiteX3" fmla="*/ 733439 w 803122"/>
                <a:gd name="connsiteY3" fmla="*/ 1264248 h 1429983"/>
                <a:gd name="connsiteX4" fmla="*/ 550083 w 803122"/>
                <a:gd name="connsiteY4" fmla="*/ 1429983 h 1429983"/>
                <a:gd name="connsiteX5" fmla="*/ 550083 w 803122"/>
                <a:gd name="connsiteY5" fmla="*/ 1338305 h 1429983"/>
                <a:gd name="connsiteX6" fmla="*/ 14 w 803122"/>
                <a:gd name="connsiteY6" fmla="*/ 801002 h 1429983"/>
                <a:gd name="connsiteX7" fmla="*/ 14 w 803122"/>
                <a:gd name="connsiteY7" fmla="*/ 617646 h 1429983"/>
                <a:gd name="connsiteX0" fmla="*/ 733439 w 803122"/>
                <a:gd name="connsiteY0" fmla="*/ 246078 h 1429983"/>
                <a:gd name="connsiteX1" fmla="*/ 10092 w 803122"/>
                <a:gd name="connsiteY1" fmla="*/ 709324 h 1429983"/>
                <a:gd name="connsiteX2" fmla="*/ 255675 w 803122"/>
                <a:gd name="connsiteY2" fmla="*/ 196613 h 1429983"/>
                <a:gd name="connsiteX3" fmla="*/ 733439 w 803122"/>
                <a:gd name="connsiteY3" fmla="*/ 62722 h 1429983"/>
                <a:gd name="connsiteX4" fmla="*/ 733439 w 803122"/>
                <a:gd name="connsiteY4" fmla="*/ 246078 h 1429983"/>
                <a:gd name="connsiteX0" fmla="*/ 14 w 803122"/>
                <a:gd name="connsiteY0" fmla="*/ 617646 h 1429983"/>
                <a:gd name="connsiteX1" fmla="*/ 550083 w 803122"/>
                <a:gd name="connsiteY1" fmla="*/ 1154949 h 1429983"/>
                <a:gd name="connsiteX2" fmla="*/ 550083 w 803122"/>
                <a:gd name="connsiteY2" fmla="*/ 1063270 h 1429983"/>
                <a:gd name="connsiteX3" fmla="*/ 733439 w 803122"/>
                <a:gd name="connsiteY3" fmla="*/ 1264248 h 1429983"/>
                <a:gd name="connsiteX4" fmla="*/ 550083 w 803122"/>
                <a:gd name="connsiteY4" fmla="*/ 1429983 h 1429983"/>
                <a:gd name="connsiteX5" fmla="*/ 550083 w 803122"/>
                <a:gd name="connsiteY5" fmla="*/ 1338305 h 1429983"/>
                <a:gd name="connsiteX6" fmla="*/ 14 w 803122"/>
                <a:gd name="connsiteY6" fmla="*/ 801002 h 1429983"/>
                <a:gd name="connsiteX7" fmla="*/ 14 w 803122"/>
                <a:gd name="connsiteY7" fmla="*/ 617646 h 1429983"/>
                <a:gd name="connsiteX8" fmla="*/ 733439 w 803122"/>
                <a:gd name="connsiteY8" fmla="*/ 62722 h 1429983"/>
                <a:gd name="connsiteX9" fmla="*/ 738801 w 803122"/>
                <a:gd name="connsiteY9" fmla="*/ 0 h 1429983"/>
                <a:gd name="connsiteX10" fmla="*/ 733439 w 803122"/>
                <a:gd name="connsiteY10" fmla="*/ 246078 h 1429983"/>
                <a:gd name="connsiteX11" fmla="*/ 766096 w 803122"/>
                <a:gd name="connsiteY11" fmla="*/ 204717 h 1429983"/>
                <a:gd name="connsiteX12" fmla="*/ 738802 w 803122"/>
                <a:gd name="connsiteY12" fmla="*/ 341194 h 1429983"/>
                <a:gd name="connsiteX13" fmla="*/ 10092 w 803122"/>
                <a:gd name="connsiteY13" fmla="*/ 709324 h 1429983"/>
                <a:gd name="connsiteX0" fmla="*/ 14 w 886700"/>
                <a:gd name="connsiteY0" fmla="*/ 617646 h 1429983"/>
                <a:gd name="connsiteX1" fmla="*/ 550083 w 886700"/>
                <a:gd name="connsiteY1" fmla="*/ 1154949 h 1429983"/>
                <a:gd name="connsiteX2" fmla="*/ 550083 w 886700"/>
                <a:gd name="connsiteY2" fmla="*/ 1063270 h 1429983"/>
                <a:gd name="connsiteX3" fmla="*/ 733439 w 886700"/>
                <a:gd name="connsiteY3" fmla="*/ 1264248 h 1429983"/>
                <a:gd name="connsiteX4" fmla="*/ 550083 w 886700"/>
                <a:gd name="connsiteY4" fmla="*/ 1429983 h 1429983"/>
                <a:gd name="connsiteX5" fmla="*/ 550083 w 886700"/>
                <a:gd name="connsiteY5" fmla="*/ 1338305 h 1429983"/>
                <a:gd name="connsiteX6" fmla="*/ 14 w 886700"/>
                <a:gd name="connsiteY6" fmla="*/ 801002 h 1429983"/>
                <a:gd name="connsiteX7" fmla="*/ 14 w 886700"/>
                <a:gd name="connsiteY7" fmla="*/ 617646 h 1429983"/>
                <a:gd name="connsiteX0" fmla="*/ 733439 w 886700"/>
                <a:gd name="connsiteY0" fmla="*/ 246078 h 1429983"/>
                <a:gd name="connsiteX1" fmla="*/ 10092 w 886700"/>
                <a:gd name="connsiteY1" fmla="*/ 709324 h 1429983"/>
                <a:gd name="connsiteX2" fmla="*/ 255675 w 886700"/>
                <a:gd name="connsiteY2" fmla="*/ 196613 h 1429983"/>
                <a:gd name="connsiteX3" fmla="*/ 733439 w 886700"/>
                <a:gd name="connsiteY3" fmla="*/ 62722 h 1429983"/>
                <a:gd name="connsiteX4" fmla="*/ 733439 w 886700"/>
                <a:gd name="connsiteY4" fmla="*/ 246078 h 1429983"/>
                <a:gd name="connsiteX0" fmla="*/ 14 w 886700"/>
                <a:gd name="connsiteY0" fmla="*/ 617646 h 1429983"/>
                <a:gd name="connsiteX1" fmla="*/ 550083 w 886700"/>
                <a:gd name="connsiteY1" fmla="*/ 1154949 h 1429983"/>
                <a:gd name="connsiteX2" fmla="*/ 550083 w 886700"/>
                <a:gd name="connsiteY2" fmla="*/ 1063270 h 1429983"/>
                <a:gd name="connsiteX3" fmla="*/ 733439 w 886700"/>
                <a:gd name="connsiteY3" fmla="*/ 1264248 h 1429983"/>
                <a:gd name="connsiteX4" fmla="*/ 550083 w 886700"/>
                <a:gd name="connsiteY4" fmla="*/ 1429983 h 1429983"/>
                <a:gd name="connsiteX5" fmla="*/ 550083 w 886700"/>
                <a:gd name="connsiteY5" fmla="*/ 1338305 h 1429983"/>
                <a:gd name="connsiteX6" fmla="*/ 14 w 886700"/>
                <a:gd name="connsiteY6" fmla="*/ 801002 h 1429983"/>
                <a:gd name="connsiteX7" fmla="*/ 14 w 886700"/>
                <a:gd name="connsiteY7" fmla="*/ 617646 h 1429983"/>
                <a:gd name="connsiteX8" fmla="*/ 733439 w 886700"/>
                <a:gd name="connsiteY8" fmla="*/ 62722 h 1429983"/>
                <a:gd name="connsiteX9" fmla="*/ 738801 w 886700"/>
                <a:gd name="connsiteY9" fmla="*/ 0 h 1429983"/>
                <a:gd name="connsiteX10" fmla="*/ 733439 w 886700"/>
                <a:gd name="connsiteY10" fmla="*/ 246078 h 1429983"/>
                <a:gd name="connsiteX11" fmla="*/ 886676 w 886700"/>
                <a:gd name="connsiteY11" fmla="*/ 154476 h 1429983"/>
                <a:gd name="connsiteX12" fmla="*/ 738802 w 886700"/>
                <a:gd name="connsiteY12" fmla="*/ 341194 h 1429983"/>
                <a:gd name="connsiteX13" fmla="*/ 10092 w 886700"/>
                <a:gd name="connsiteY13" fmla="*/ 709324 h 1429983"/>
                <a:gd name="connsiteX0" fmla="*/ 14 w 976535"/>
                <a:gd name="connsiteY0" fmla="*/ 617646 h 1429983"/>
                <a:gd name="connsiteX1" fmla="*/ 550083 w 976535"/>
                <a:gd name="connsiteY1" fmla="*/ 1154949 h 1429983"/>
                <a:gd name="connsiteX2" fmla="*/ 550083 w 976535"/>
                <a:gd name="connsiteY2" fmla="*/ 1063270 h 1429983"/>
                <a:gd name="connsiteX3" fmla="*/ 733439 w 976535"/>
                <a:gd name="connsiteY3" fmla="*/ 1264248 h 1429983"/>
                <a:gd name="connsiteX4" fmla="*/ 550083 w 976535"/>
                <a:gd name="connsiteY4" fmla="*/ 1429983 h 1429983"/>
                <a:gd name="connsiteX5" fmla="*/ 550083 w 976535"/>
                <a:gd name="connsiteY5" fmla="*/ 1338305 h 1429983"/>
                <a:gd name="connsiteX6" fmla="*/ 14 w 976535"/>
                <a:gd name="connsiteY6" fmla="*/ 801002 h 1429983"/>
                <a:gd name="connsiteX7" fmla="*/ 14 w 976535"/>
                <a:gd name="connsiteY7" fmla="*/ 617646 h 1429983"/>
                <a:gd name="connsiteX0" fmla="*/ 733439 w 976535"/>
                <a:gd name="connsiteY0" fmla="*/ 246078 h 1429983"/>
                <a:gd name="connsiteX1" fmla="*/ 10092 w 976535"/>
                <a:gd name="connsiteY1" fmla="*/ 709324 h 1429983"/>
                <a:gd name="connsiteX2" fmla="*/ 255675 w 976535"/>
                <a:gd name="connsiteY2" fmla="*/ 196613 h 1429983"/>
                <a:gd name="connsiteX3" fmla="*/ 733439 w 976535"/>
                <a:gd name="connsiteY3" fmla="*/ 62722 h 1429983"/>
                <a:gd name="connsiteX4" fmla="*/ 733439 w 976535"/>
                <a:gd name="connsiteY4" fmla="*/ 246078 h 1429983"/>
                <a:gd name="connsiteX0" fmla="*/ 14 w 976535"/>
                <a:gd name="connsiteY0" fmla="*/ 617646 h 1429983"/>
                <a:gd name="connsiteX1" fmla="*/ 550083 w 976535"/>
                <a:gd name="connsiteY1" fmla="*/ 1154949 h 1429983"/>
                <a:gd name="connsiteX2" fmla="*/ 550083 w 976535"/>
                <a:gd name="connsiteY2" fmla="*/ 1063270 h 1429983"/>
                <a:gd name="connsiteX3" fmla="*/ 733439 w 976535"/>
                <a:gd name="connsiteY3" fmla="*/ 1264248 h 1429983"/>
                <a:gd name="connsiteX4" fmla="*/ 550083 w 976535"/>
                <a:gd name="connsiteY4" fmla="*/ 1429983 h 1429983"/>
                <a:gd name="connsiteX5" fmla="*/ 550083 w 976535"/>
                <a:gd name="connsiteY5" fmla="*/ 1338305 h 1429983"/>
                <a:gd name="connsiteX6" fmla="*/ 14 w 976535"/>
                <a:gd name="connsiteY6" fmla="*/ 801002 h 1429983"/>
                <a:gd name="connsiteX7" fmla="*/ 14 w 976535"/>
                <a:gd name="connsiteY7" fmla="*/ 617646 h 1429983"/>
                <a:gd name="connsiteX8" fmla="*/ 733439 w 976535"/>
                <a:gd name="connsiteY8" fmla="*/ 62722 h 1429983"/>
                <a:gd name="connsiteX9" fmla="*/ 738801 w 976535"/>
                <a:gd name="connsiteY9" fmla="*/ 0 h 1429983"/>
                <a:gd name="connsiteX10" fmla="*/ 733439 w 976535"/>
                <a:gd name="connsiteY10" fmla="*/ 246078 h 1429983"/>
                <a:gd name="connsiteX11" fmla="*/ 886676 w 976535"/>
                <a:gd name="connsiteY11" fmla="*/ 154476 h 1429983"/>
                <a:gd name="connsiteX12" fmla="*/ 929721 w 976535"/>
                <a:gd name="connsiteY12" fmla="*/ 491920 h 1429983"/>
                <a:gd name="connsiteX13" fmla="*/ 10092 w 976535"/>
                <a:gd name="connsiteY13" fmla="*/ 709324 h 1429983"/>
                <a:gd name="connsiteX0" fmla="*/ 14 w 917711"/>
                <a:gd name="connsiteY0" fmla="*/ 617646 h 1429983"/>
                <a:gd name="connsiteX1" fmla="*/ 550083 w 917711"/>
                <a:gd name="connsiteY1" fmla="*/ 1154949 h 1429983"/>
                <a:gd name="connsiteX2" fmla="*/ 550083 w 917711"/>
                <a:gd name="connsiteY2" fmla="*/ 1063270 h 1429983"/>
                <a:gd name="connsiteX3" fmla="*/ 733439 w 917711"/>
                <a:gd name="connsiteY3" fmla="*/ 1264248 h 1429983"/>
                <a:gd name="connsiteX4" fmla="*/ 550083 w 917711"/>
                <a:gd name="connsiteY4" fmla="*/ 1429983 h 1429983"/>
                <a:gd name="connsiteX5" fmla="*/ 550083 w 917711"/>
                <a:gd name="connsiteY5" fmla="*/ 1338305 h 1429983"/>
                <a:gd name="connsiteX6" fmla="*/ 14 w 917711"/>
                <a:gd name="connsiteY6" fmla="*/ 801002 h 1429983"/>
                <a:gd name="connsiteX7" fmla="*/ 14 w 917711"/>
                <a:gd name="connsiteY7" fmla="*/ 617646 h 1429983"/>
                <a:gd name="connsiteX0" fmla="*/ 733439 w 917711"/>
                <a:gd name="connsiteY0" fmla="*/ 246078 h 1429983"/>
                <a:gd name="connsiteX1" fmla="*/ 10092 w 917711"/>
                <a:gd name="connsiteY1" fmla="*/ 709324 h 1429983"/>
                <a:gd name="connsiteX2" fmla="*/ 255675 w 917711"/>
                <a:gd name="connsiteY2" fmla="*/ 196613 h 1429983"/>
                <a:gd name="connsiteX3" fmla="*/ 733439 w 917711"/>
                <a:gd name="connsiteY3" fmla="*/ 62722 h 1429983"/>
                <a:gd name="connsiteX4" fmla="*/ 733439 w 917711"/>
                <a:gd name="connsiteY4" fmla="*/ 246078 h 1429983"/>
                <a:gd name="connsiteX0" fmla="*/ 14 w 917711"/>
                <a:gd name="connsiteY0" fmla="*/ 617646 h 1429983"/>
                <a:gd name="connsiteX1" fmla="*/ 550083 w 917711"/>
                <a:gd name="connsiteY1" fmla="*/ 1154949 h 1429983"/>
                <a:gd name="connsiteX2" fmla="*/ 550083 w 917711"/>
                <a:gd name="connsiteY2" fmla="*/ 1063270 h 1429983"/>
                <a:gd name="connsiteX3" fmla="*/ 733439 w 917711"/>
                <a:gd name="connsiteY3" fmla="*/ 1264248 h 1429983"/>
                <a:gd name="connsiteX4" fmla="*/ 550083 w 917711"/>
                <a:gd name="connsiteY4" fmla="*/ 1429983 h 1429983"/>
                <a:gd name="connsiteX5" fmla="*/ 550083 w 917711"/>
                <a:gd name="connsiteY5" fmla="*/ 1338305 h 1429983"/>
                <a:gd name="connsiteX6" fmla="*/ 14 w 917711"/>
                <a:gd name="connsiteY6" fmla="*/ 801002 h 1429983"/>
                <a:gd name="connsiteX7" fmla="*/ 14 w 917711"/>
                <a:gd name="connsiteY7" fmla="*/ 617646 h 1429983"/>
                <a:gd name="connsiteX8" fmla="*/ 733439 w 917711"/>
                <a:gd name="connsiteY8" fmla="*/ 62722 h 1429983"/>
                <a:gd name="connsiteX9" fmla="*/ 738801 w 917711"/>
                <a:gd name="connsiteY9" fmla="*/ 0 h 1429983"/>
                <a:gd name="connsiteX10" fmla="*/ 733439 w 917711"/>
                <a:gd name="connsiteY10" fmla="*/ 246078 h 1429983"/>
                <a:gd name="connsiteX11" fmla="*/ 886676 w 917711"/>
                <a:gd name="connsiteY11" fmla="*/ 154476 h 1429983"/>
                <a:gd name="connsiteX12" fmla="*/ 10092 w 917711"/>
                <a:gd name="connsiteY12" fmla="*/ 709324 h 1429983"/>
                <a:gd name="connsiteX0" fmla="*/ 14 w 917711"/>
                <a:gd name="connsiteY0" fmla="*/ 617646 h 1429983"/>
                <a:gd name="connsiteX1" fmla="*/ 550083 w 917711"/>
                <a:gd name="connsiteY1" fmla="*/ 1154949 h 1429983"/>
                <a:gd name="connsiteX2" fmla="*/ 550083 w 917711"/>
                <a:gd name="connsiteY2" fmla="*/ 1063270 h 1429983"/>
                <a:gd name="connsiteX3" fmla="*/ 733439 w 917711"/>
                <a:gd name="connsiteY3" fmla="*/ 1264248 h 1429983"/>
                <a:gd name="connsiteX4" fmla="*/ 550083 w 917711"/>
                <a:gd name="connsiteY4" fmla="*/ 1429983 h 1429983"/>
                <a:gd name="connsiteX5" fmla="*/ 550083 w 917711"/>
                <a:gd name="connsiteY5" fmla="*/ 1338305 h 1429983"/>
                <a:gd name="connsiteX6" fmla="*/ 14 w 917711"/>
                <a:gd name="connsiteY6" fmla="*/ 801002 h 1429983"/>
                <a:gd name="connsiteX7" fmla="*/ 14 w 917711"/>
                <a:gd name="connsiteY7" fmla="*/ 617646 h 1429983"/>
                <a:gd name="connsiteX0" fmla="*/ 733439 w 917711"/>
                <a:gd name="connsiteY0" fmla="*/ 246078 h 1429983"/>
                <a:gd name="connsiteX1" fmla="*/ 10092 w 917711"/>
                <a:gd name="connsiteY1" fmla="*/ 709324 h 1429983"/>
                <a:gd name="connsiteX2" fmla="*/ 255675 w 917711"/>
                <a:gd name="connsiteY2" fmla="*/ 196613 h 1429983"/>
                <a:gd name="connsiteX3" fmla="*/ 733439 w 917711"/>
                <a:gd name="connsiteY3" fmla="*/ 62722 h 1429983"/>
                <a:gd name="connsiteX4" fmla="*/ 733439 w 917711"/>
                <a:gd name="connsiteY4" fmla="*/ 246078 h 1429983"/>
                <a:gd name="connsiteX0" fmla="*/ 14 w 917711"/>
                <a:gd name="connsiteY0" fmla="*/ 617646 h 1429983"/>
                <a:gd name="connsiteX1" fmla="*/ 550083 w 917711"/>
                <a:gd name="connsiteY1" fmla="*/ 1154949 h 1429983"/>
                <a:gd name="connsiteX2" fmla="*/ 550083 w 917711"/>
                <a:gd name="connsiteY2" fmla="*/ 1063270 h 1429983"/>
                <a:gd name="connsiteX3" fmla="*/ 733439 w 917711"/>
                <a:gd name="connsiteY3" fmla="*/ 1264248 h 1429983"/>
                <a:gd name="connsiteX4" fmla="*/ 550083 w 917711"/>
                <a:gd name="connsiteY4" fmla="*/ 1429983 h 1429983"/>
                <a:gd name="connsiteX5" fmla="*/ 550083 w 917711"/>
                <a:gd name="connsiteY5" fmla="*/ 1338305 h 1429983"/>
                <a:gd name="connsiteX6" fmla="*/ 14 w 917711"/>
                <a:gd name="connsiteY6" fmla="*/ 801002 h 1429983"/>
                <a:gd name="connsiteX7" fmla="*/ 14 w 917711"/>
                <a:gd name="connsiteY7" fmla="*/ 617646 h 1429983"/>
                <a:gd name="connsiteX8" fmla="*/ 733439 w 917711"/>
                <a:gd name="connsiteY8" fmla="*/ 62722 h 1429983"/>
                <a:gd name="connsiteX9" fmla="*/ 738801 w 917711"/>
                <a:gd name="connsiteY9" fmla="*/ 0 h 1429983"/>
                <a:gd name="connsiteX10" fmla="*/ 733439 w 917711"/>
                <a:gd name="connsiteY10" fmla="*/ 246078 h 1429983"/>
                <a:gd name="connsiteX11" fmla="*/ 886676 w 917711"/>
                <a:gd name="connsiteY11" fmla="*/ 154476 h 1429983"/>
                <a:gd name="connsiteX12" fmla="*/ 10092 w 917711"/>
                <a:gd name="connsiteY12" fmla="*/ 709324 h 1429983"/>
                <a:gd name="connsiteX0" fmla="*/ 14 w 738801"/>
                <a:gd name="connsiteY0" fmla="*/ 617646 h 1429983"/>
                <a:gd name="connsiteX1" fmla="*/ 550083 w 738801"/>
                <a:gd name="connsiteY1" fmla="*/ 1154949 h 1429983"/>
                <a:gd name="connsiteX2" fmla="*/ 550083 w 738801"/>
                <a:gd name="connsiteY2" fmla="*/ 1063270 h 1429983"/>
                <a:gd name="connsiteX3" fmla="*/ 733439 w 738801"/>
                <a:gd name="connsiteY3" fmla="*/ 1264248 h 1429983"/>
                <a:gd name="connsiteX4" fmla="*/ 550083 w 738801"/>
                <a:gd name="connsiteY4" fmla="*/ 1429983 h 1429983"/>
                <a:gd name="connsiteX5" fmla="*/ 550083 w 738801"/>
                <a:gd name="connsiteY5" fmla="*/ 1338305 h 1429983"/>
                <a:gd name="connsiteX6" fmla="*/ 14 w 738801"/>
                <a:gd name="connsiteY6" fmla="*/ 801002 h 1429983"/>
                <a:gd name="connsiteX7" fmla="*/ 14 w 738801"/>
                <a:gd name="connsiteY7" fmla="*/ 617646 h 1429983"/>
                <a:gd name="connsiteX0" fmla="*/ 733439 w 738801"/>
                <a:gd name="connsiteY0" fmla="*/ 246078 h 1429983"/>
                <a:gd name="connsiteX1" fmla="*/ 10092 w 738801"/>
                <a:gd name="connsiteY1" fmla="*/ 709324 h 1429983"/>
                <a:gd name="connsiteX2" fmla="*/ 255675 w 738801"/>
                <a:gd name="connsiteY2" fmla="*/ 196613 h 1429983"/>
                <a:gd name="connsiteX3" fmla="*/ 733439 w 738801"/>
                <a:gd name="connsiteY3" fmla="*/ 62722 h 1429983"/>
                <a:gd name="connsiteX4" fmla="*/ 733439 w 738801"/>
                <a:gd name="connsiteY4" fmla="*/ 246078 h 1429983"/>
                <a:gd name="connsiteX0" fmla="*/ 14 w 738801"/>
                <a:gd name="connsiteY0" fmla="*/ 617646 h 1429983"/>
                <a:gd name="connsiteX1" fmla="*/ 550083 w 738801"/>
                <a:gd name="connsiteY1" fmla="*/ 1154949 h 1429983"/>
                <a:gd name="connsiteX2" fmla="*/ 550083 w 738801"/>
                <a:gd name="connsiteY2" fmla="*/ 1063270 h 1429983"/>
                <a:gd name="connsiteX3" fmla="*/ 733439 w 738801"/>
                <a:gd name="connsiteY3" fmla="*/ 1264248 h 1429983"/>
                <a:gd name="connsiteX4" fmla="*/ 550083 w 738801"/>
                <a:gd name="connsiteY4" fmla="*/ 1429983 h 1429983"/>
                <a:gd name="connsiteX5" fmla="*/ 550083 w 738801"/>
                <a:gd name="connsiteY5" fmla="*/ 1338305 h 1429983"/>
                <a:gd name="connsiteX6" fmla="*/ 14 w 738801"/>
                <a:gd name="connsiteY6" fmla="*/ 801002 h 1429983"/>
                <a:gd name="connsiteX7" fmla="*/ 14 w 738801"/>
                <a:gd name="connsiteY7" fmla="*/ 617646 h 1429983"/>
                <a:gd name="connsiteX8" fmla="*/ 733439 w 738801"/>
                <a:gd name="connsiteY8" fmla="*/ 62722 h 1429983"/>
                <a:gd name="connsiteX9" fmla="*/ 738801 w 738801"/>
                <a:gd name="connsiteY9" fmla="*/ 0 h 1429983"/>
                <a:gd name="connsiteX10" fmla="*/ 733439 w 738801"/>
                <a:gd name="connsiteY10" fmla="*/ 246078 h 1429983"/>
                <a:gd name="connsiteX11" fmla="*/ 10092 w 738801"/>
                <a:gd name="connsiteY11" fmla="*/ 709324 h 1429983"/>
                <a:gd name="connsiteX0" fmla="*/ 14 w 738801"/>
                <a:gd name="connsiteY0" fmla="*/ 617646 h 1429983"/>
                <a:gd name="connsiteX1" fmla="*/ 550083 w 738801"/>
                <a:gd name="connsiteY1" fmla="*/ 1154949 h 1429983"/>
                <a:gd name="connsiteX2" fmla="*/ 550083 w 738801"/>
                <a:gd name="connsiteY2" fmla="*/ 1063270 h 1429983"/>
                <a:gd name="connsiteX3" fmla="*/ 733439 w 738801"/>
                <a:gd name="connsiteY3" fmla="*/ 1264248 h 1429983"/>
                <a:gd name="connsiteX4" fmla="*/ 550083 w 738801"/>
                <a:gd name="connsiteY4" fmla="*/ 1429983 h 1429983"/>
                <a:gd name="connsiteX5" fmla="*/ 550083 w 738801"/>
                <a:gd name="connsiteY5" fmla="*/ 1338305 h 1429983"/>
                <a:gd name="connsiteX6" fmla="*/ 14 w 738801"/>
                <a:gd name="connsiteY6" fmla="*/ 801002 h 1429983"/>
                <a:gd name="connsiteX7" fmla="*/ 14 w 738801"/>
                <a:gd name="connsiteY7" fmla="*/ 617646 h 1429983"/>
                <a:gd name="connsiteX0" fmla="*/ 733439 w 738801"/>
                <a:gd name="connsiteY0" fmla="*/ 246078 h 1429983"/>
                <a:gd name="connsiteX1" fmla="*/ 10092 w 738801"/>
                <a:gd name="connsiteY1" fmla="*/ 709324 h 1429983"/>
                <a:gd name="connsiteX2" fmla="*/ 255675 w 738801"/>
                <a:gd name="connsiteY2" fmla="*/ 196613 h 1429983"/>
                <a:gd name="connsiteX3" fmla="*/ 733439 w 738801"/>
                <a:gd name="connsiteY3" fmla="*/ 62722 h 1429983"/>
                <a:gd name="connsiteX4" fmla="*/ 733439 w 738801"/>
                <a:gd name="connsiteY4" fmla="*/ 246078 h 1429983"/>
                <a:gd name="connsiteX0" fmla="*/ 14 w 738801"/>
                <a:gd name="connsiteY0" fmla="*/ 617646 h 1429983"/>
                <a:gd name="connsiteX1" fmla="*/ 550083 w 738801"/>
                <a:gd name="connsiteY1" fmla="*/ 1154949 h 1429983"/>
                <a:gd name="connsiteX2" fmla="*/ 550083 w 738801"/>
                <a:gd name="connsiteY2" fmla="*/ 1063270 h 1429983"/>
                <a:gd name="connsiteX3" fmla="*/ 733439 w 738801"/>
                <a:gd name="connsiteY3" fmla="*/ 1264248 h 1429983"/>
                <a:gd name="connsiteX4" fmla="*/ 550083 w 738801"/>
                <a:gd name="connsiteY4" fmla="*/ 1429983 h 1429983"/>
                <a:gd name="connsiteX5" fmla="*/ 550083 w 738801"/>
                <a:gd name="connsiteY5" fmla="*/ 1338305 h 1429983"/>
                <a:gd name="connsiteX6" fmla="*/ 14 w 738801"/>
                <a:gd name="connsiteY6" fmla="*/ 801002 h 1429983"/>
                <a:gd name="connsiteX7" fmla="*/ 14 w 738801"/>
                <a:gd name="connsiteY7" fmla="*/ 617646 h 1429983"/>
                <a:gd name="connsiteX8" fmla="*/ 733439 w 738801"/>
                <a:gd name="connsiteY8" fmla="*/ 62722 h 1429983"/>
                <a:gd name="connsiteX9" fmla="*/ 738801 w 738801"/>
                <a:gd name="connsiteY9" fmla="*/ 0 h 1429983"/>
                <a:gd name="connsiteX10" fmla="*/ 10092 w 738801"/>
                <a:gd name="connsiteY10" fmla="*/ 709324 h 1429983"/>
                <a:gd name="connsiteX0" fmla="*/ 14 w 733439"/>
                <a:gd name="connsiteY0" fmla="*/ 554924 h 1367261"/>
                <a:gd name="connsiteX1" fmla="*/ 550083 w 733439"/>
                <a:gd name="connsiteY1" fmla="*/ 1092227 h 1367261"/>
                <a:gd name="connsiteX2" fmla="*/ 550083 w 733439"/>
                <a:gd name="connsiteY2" fmla="*/ 1000548 h 1367261"/>
                <a:gd name="connsiteX3" fmla="*/ 733439 w 733439"/>
                <a:gd name="connsiteY3" fmla="*/ 1201526 h 1367261"/>
                <a:gd name="connsiteX4" fmla="*/ 550083 w 733439"/>
                <a:gd name="connsiteY4" fmla="*/ 1367261 h 1367261"/>
                <a:gd name="connsiteX5" fmla="*/ 550083 w 733439"/>
                <a:gd name="connsiteY5" fmla="*/ 1275583 h 1367261"/>
                <a:gd name="connsiteX6" fmla="*/ 14 w 733439"/>
                <a:gd name="connsiteY6" fmla="*/ 738280 h 1367261"/>
                <a:gd name="connsiteX7" fmla="*/ 14 w 733439"/>
                <a:gd name="connsiteY7" fmla="*/ 554924 h 1367261"/>
                <a:gd name="connsiteX0" fmla="*/ 733439 w 733439"/>
                <a:gd name="connsiteY0" fmla="*/ 183356 h 1367261"/>
                <a:gd name="connsiteX1" fmla="*/ 10092 w 733439"/>
                <a:gd name="connsiteY1" fmla="*/ 646602 h 1367261"/>
                <a:gd name="connsiteX2" fmla="*/ 255675 w 733439"/>
                <a:gd name="connsiteY2" fmla="*/ 133891 h 1367261"/>
                <a:gd name="connsiteX3" fmla="*/ 733439 w 733439"/>
                <a:gd name="connsiteY3" fmla="*/ 0 h 1367261"/>
                <a:gd name="connsiteX4" fmla="*/ 733439 w 733439"/>
                <a:gd name="connsiteY4" fmla="*/ 183356 h 1367261"/>
                <a:gd name="connsiteX0" fmla="*/ 14 w 733439"/>
                <a:gd name="connsiteY0" fmla="*/ 554924 h 1367261"/>
                <a:gd name="connsiteX1" fmla="*/ 550083 w 733439"/>
                <a:gd name="connsiteY1" fmla="*/ 1092227 h 1367261"/>
                <a:gd name="connsiteX2" fmla="*/ 550083 w 733439"/>
                <a:gd name="connsiteY2" fmla="*/ 1000548 h 1367261"/>
                <a:gd name="connsiteX3" fmla="*/ 733439 w 733439"/>
                <a:gd name="connsiteY3" fmla="*/ 1201526 h 1367261"/>
                <a:gd name="connsiteX4" fmla="*/ 550083 w 733439"/>
                <a:gd name="connsiteY4" fmla="*/ 1367261 h 1367261"/>
                <a:gd name="connsiteX5" fmla="*/ 550083 w 733439"/>
                <a:gd name="connsiteY5" fmla="*/ 1275583 h 1367261"/>
                <a:gd name="connsiteX6" fmla="*/ 14 w 733439"/>
                <a:gd name="connsiteY6" fmla="*/ 738280 h 1367261"/>
                <a:gd name="connsiteX7" fmla="*/ 14 w 733439"/>
                <a:gd name="connsiteY7" fmla="*/ 554924 h 1367261"/>
                <a:gd name="connsiteX8" fmla="*/ 733439 w 733439"/>
                <a:gd name="connsiteY8" fmla="*/ 0 h 1367261"/>
                <a:gd name="connsiteX9" fmla="*/ 10092 w 733439"/>
                <a:gd name="connsiteY9" fmla="*/ 646602 h 1367261"/>
                <a:gd name="connsiteX0" fmla="*/ 14 w 733439"/>
                <a:gd name="connsiteY0" fmla="*/ 554924 h 1367261"/>
                <a:gd name="connsiteX1" fmla="*/ 550083 w 733439"/>
                <a:gd name="connsiteY1" fmla="*/ 1092227 h 1367261"/>
                <a:gd name="connsiteX2" fmla="*/ 550083 w 733439"/>
                <a:gd name="connsiteY2" fmla="*/ 1000548 h 1367261"/>
                <a:gd name="connsiteX3" fmla="*/ 733439 w 733439"/>
                <a:gd name="connsiteY3" fmla="*/ 1201526 h 1367261"/>
                <a:gd name="connsiteX4" fmla="*/ 550083 w 733439"/>
                <a:gd name="connsiteY4" fmla="*/ 1367261 h 1367261"/>
                <a:gd name="connsiteX5" fmla="*/ 550083 w 733439"/>
                <a:gd name="connsiteY5" fmla="*/ 1275583 h 1367261"/>
                <a:gd name="connsiteX6" fmla="*/ 14 w 733439"/>
                <a:gd name="connsiteY6" fmla="*/ 738280 h 1367261"/>
                <a:gd name="connsiteX7" fmla="*/ 14 w 733439"/>
                <a:gd name="connsiteY7" fmla="*/ 554924 h 1367261"/>
                <a:gd name="connsiteX0" fmla="*/ 733439 w 733439"/>
                <a:gd name="connsiteY0" fmla="*/ 183356 h 1367261"/>
                <a:gd name="connsiteX1" fmla="*/ 10092 w 733439"/>
                <a:gd name="connsiteY1" fmla="*/ 646602 h 1367261"/>
                <a:gd name="connsiteX2" fmla="*/ 255675 w 733439"/>
                <a:gd name="connsiteY2" fmla="*/ 133891 h 1367261"/>
                <a:gd name="connsiteX3" fmla="*/ 733439 w 733439"/>
                <a:gd name="connsiteY3" fmla="*/ 0 h 1367261"/>
                <a:gd name="connsiteX4" fmla="*/ 733439 w 733439"/>
                <a:gd name="connsiteY4" fmla="*/ 183356 h 1367261"/>
                <a:gd name="connsiteX0" fmla="*/ 14 w 733439"/>
                <a:gd name="connsiteY0" fmla="*/ 554924 h 1367261"/>
                <a:gd name="connsiteX1" fmla="*/ 550083 w 733439"/>
                <a:gd name="connsiteY1" fmla="*/ 1092227 h 1367261"/>
                <a:gd name="connsiteX2" fmla="*/ 550083 w 733439"/>
                <a:gd name="connsiteY2" fmla="*/ 1000548 h 1367261"/>
                <a:gd name="connsiteX3" fmla="*/ 733439 w 733439"/>
                <a:gd name="connsiteY3" fmla="*/ 1201526 h 1367261"/>
                <a:gd name="connsiteX4" fmla="*/ 550083 w 733439"/>
                <a:gd name="connsiteY4" fmla="*/ 1367261 h 1367261"/>
                <a:gd name="connsiteX5" fmla="*/ 550083 w 733439"/>
                <a:gd name="connsiteY5" fmla="*/ 1275583 h 1367261"/>
                <a:gd name="connsiteX6" fmla="*/ 14 w 733439"/>
                <a:gd name="connsiteY6" fmla="*/ 738280 h 1367261"/>
                <a:gd name="connsiteX7" fmla="*/ 14 w 733439"/>
                <a:gd name="connsiteY7" fmla="*/ 554924 h 1367261"/>
                <a:gd name="connsiteX8" fmla="*/ 10092 w 733439"/>
                <a:gd name="connsiteY8" fmla="*/ 646602 h 1367261"/>
                <a:gd name="connsiteX0" fmla="*/ 14 w 736851"/>
                <a:gd name="connsiteY0" fmla="*/ 554924 h 1367261"/>
                <a:gd name="connsiteX1" fmla="*/ 550083 w 736851"/>
                <a:gd name="connsiteY1" fmla="*/ 1092227 h 1367261"/>
                <a:gd name="connsiteX2" fmla="*/ 550083 w 736851"/>
                <a:gd name="connsiteY2" fmla="*/ 1000548 h 1367261"/>
                <a:gd name="connsiteX3" fmla="*/ 733439 w 736851"/>
                <a:gd name="connsiteY3" fmla="*/ 1201526 h 1367261"/>
                <a:gd name="connsiteX4" fmla="*/ 550083 w 736851"/>
                <a:gd name="connsiteY4" fmla="*/ 1367261 h 1367261"/>
                <a:gd name="connsiteX5" fmla="*/ 550083 w 736851"/>
                <a:gd name="connsiteY5" fmla="*/ 1275583 h 1367261"/>
                <a:gd name="connsiteX6" fmla="*/ 14 w 736851"/>
                <a:gd name="connsiteY6" fmla="*/ 738280 h 1367261"/>
                <a:gd name="connsiteX7" fmla="*/ 14 w 736851"/>
                <a:gd name="connsiteY7" fmla="*/ 554924 h 1367261"/>
                <a:gd name="connsiteX0" fmla="*/ 733439 w 736851"/>
                <a:gd name="connsiteY0" fmla="*/ 183356 h 1367261"/>
                <a:gd name="connsiteX1" fmla="*/ 10092 w 736851"/>
                <a:gd name="connsiteY1" fmla="*/ 646602 h 1367261"/>
                <a:gd name="connsiteX2" fmla="*/ 255675 w 736851"/>
                <a:gd name="connsiteY2" fmla="*/ 133891 h 1367261"/>
                <a:gd name="connsiteX3" fmla="*/ 733439 w 736851"/>
                <a:gd name="connsiteY3" fmla="*/ 0 h 1367261"/>
                <a:gd name="connsiteX4" fmla="*/ 736851 w 736851"/>
                <a:gd name="connsiteY4" fmla="*/ 97527 h 1367261"/>
                <a:gd name="connsiteX5" fmla="*/ 733439 w 736851"/>
                <a:gd name="connsiteY5" fmla="*/ 183356 h 1367261"/>
                <a:gd name="connsiteX0" fmla="*/ 14 w 736851"/>
                <a:gd name="connsiteY0" fmla="*/ 554924 h 1367261"/>
                <a:gd name="connsiteX1" fmla="*/ 550083 w 736851"/>
                <a:gd name="connsiteY1" fmla="*/ 1092227 h 1367261"/>
                <a:gd name="connsiteX2" fmla="*/ 550083 w 736851"/>
                <a:gd name="connsiteY2" fmla="*/ 1000548 h 1367261"/>
                <a:gd name="connsiteX3" fmla="*/ 733439 w 736851"/>
                <a:gd name="connsiteY3" fmla="*/ 1201526 h 1367261"/>
                <a:gd name="connsiteX4" fmla="*/ 550083 w 736851"/>
                <a:gd name="connsiteY4" fmla="*/ 1367261 h 1367261"/>
                <a:gd name="connsiteX5" fmla="*/ 550083 w 736851"/>
                <a:gd name="connsiteY5" fmla="*/ 1275583 h 1367261"/>
                <a:gd name="connsiteX6" fmla="*/ 14 w 736851"/>
                <a:gd name="connsiteY6" fmla="*/ 738280 h 1367261"/>
                <a:gd name="connsiteX7" fmla="*/ 14 w 736851"/>
                <a:gd name="connsiteY7" fmla="*/ 554924 h 1367261"/>
                <a:gd name="connsiteX8" fmla="*/ 10092 w 736851"/>
                <a:gd name="connsiteY8" fmla="*/ 646602 h 1367261"/>
                <a:gd name="connsiteX0" fmla="*/ 14 w 872504"/>
                <a:gd name="connsiteY0" fmla="*/ 554924 h 1367261"/>
                <a:gd name="connsiteX1" fmla="*/ 550083 w 872504"/>
                <a:gd name="connsiteY1" fmla="*/ 1092227 h 1367261"/>
                <a:gd name="connsiteX2" fmla="*/ 550083 w 872504"/>
                <a:gd name="connsiteY2" fmla="*/ 1000548 h 1367261"/>
                <a:gd name="connsiteX3" fmla="*/ 733439 w 872504"/>
                <a:gd name="connsiteY3" fmla="*/ 1201526 h 1367261"/>
                <a:gd name="connsiteX4" fmla="*/ 550083 w 872504"/>
                <a:gd name="connsiteY4" fmla="*/ 1367261 h 1367261"/>
                <a:gd name="connsiteX5" fmla="*/ 550083 w 872504"/>
                <a:gd name="connsiteY5" fmla="*/ 1275583 h 1367261"/>
                <a:gd name="connsiteX6" fmla="*/ 14 w 872504"/>
                <a:gd name="connsiteY6" fmla="*/ 738280 h 1367261"/>
                <a:gd name="connsiteX7" fmla="*/ 14 w 872504"/>
                <a:gd name="connsiteY7" fmla="*/ 554924 h 1367261"/>
                <a:gd name="connsiteX0" fmla="*/ 733439 w 872504"/>
                <a:gd name="connsiteY0" fmla="*/ 183356 h 1367261"/>
                <a:gd name="connsiteX1" fmla="*/ 10092 w 872504"/>
                <a:gd name="connsiteY1" fmla="*/ 646602 h 1367261"/>
                <a:gd name="connsiteX2" fmla="*/ 255675 w 872504"/>
                <a:gd name="connsiteY2" fmla="*/ 133891 h 1367261"/>
                <a:gd name="connsiteX3" fmla="*/ 733439 w 872504"/>
                <a:gd name="connsiteY3" fmla="*/ 0 h 1367261"/>
                <a:gd name="connsiteX4" fmla="*/ 872504 w 872504"/>
                <a:gd name="connsiteY4" fmla="*/ 87479 h 1367261"/>
                <a:gd name="connsiteX5" fmla="*/ 733439 w 872504"/>
                <a:gd name="connsiteY5" fmla="*/ 183356 h 1367261"/>
                <a:gd name="connsiteX0" fmla="*/ 14 w 872504"/>
                <a:gd name="connsiteY0" fmla="*/ 554924 h 1367261"/>
                <a:gd name="connsiteX1" fmla="*/ 550083 w 872504"/>
                <a:gd name="connsiteY1" fmla="*/ 1092227 h 1367261"/>
                <a:gd name="connsiteX2" fmla="*/ 550083 w 872504"/>
                <a:gd name="connsiteY2" fmla="*/ 1000548 h 1367261"/>
                <a:gd name="connsiteX3" fmla="*/ 733439 w 872504"/>
                <a:gd name="connsiteY3" fmla="*/ 1201526 h 1367261"/>
                <a:gd name="connsiteX4" fmla="*/ 550083 w 872504"/>
                <a:gd name="connsiteY4" fmla="*/ 1367261 h 1367261"/>
                <a:gd name="connsiteX5" fmla="*/ 550083 w 872504"/>
                <a:gd name="connsiteY5" fmla="*/ 1275583 h 1367261"/>
                <a:gd name="connsiteX6" fmla="*/ 14 w 872504"/>
                <a:gd name="connsiteY6" fmla="*/ 738280 h 1367261"/>
                <a:gd name="connsiteX7" fmla="*/ 14 w 872504"/>
                <a:gd name="connsiteY7" fmla="*/ 554924 h 1367261"/>
                <a:gd name="connsiteX8" fmla="*/ 10092 w 872504"/>
                <a:gd name="connsiteY8" fmla="*/ 646602 h 1367261"/>
                <a:gd name="connsiteX0" fmla="*/ 14 w 872504"/>
                <a:gd name="connsiteY0" fmla="*/ 554924 h 1367261"/>
                <a:gd name="connsiteX1" fmla="*/ 550083 w 872504"/>
                <a:gd name="connsiteY1" fmla="*/ 1092227 h 1367261"/>
                <a:gd name="connsiteX2" fmla="*/ 550083 w 872504"/>
                <a:gd name="connsiteY2" fmla="*/ 1000548 h 1367261"/>
                <a:gd name="connsiteX3" fmla="*/ 733439 w 872504"/>
                <a:gd name="connsiteY3" fmla="*/ 1201526 h 1367261"/>
                <a:gd name="connsiteX4" fmla="*/ 550083 w 872504"/>
                <a:gd name="connsiteY4" fmla="*/ 1367261 h 1367261"/>
                <a:gd name="connsiteX5" fmla="*/ 550083 w 872504"/>
                <a:gd name="connsiteY5" fmla="*/ 1275583 h 1367261"/>
                <a:gd name="connsiteX6" fmla="*/ 14 w 872504"/>
                <a:gd name="connsiteY6" fmla="*/ 738280 h 1367261"/>
                <a:gd name="connsiteX7" fmla="*/ 14 w 872504"/>
                <a:gd name="connsiteY7" fmla="*/ 554924 h 1367261"/>
                <a:gd name="connsiteX0" fmla="*/ 542520 w 872504"/>
                <a:gd name="connsiteY0" fmla="*/ 213501 h 1367261"/>
                <a:gd name="connsiteX1" fmla="*/ 10092 w 872504"/>
                <a:gd name="connsiteY1" fmla="*/ 646602 h 1367261"/>
                <a:gd name="connsiteX2" fmla="*/ 255675 w 872504"/>
                <a:gd name="connsiteY2" fmla="*/ 133891 h 1367261"/>
                <a:gd name="connsiteX3" fmla="*/ 733439 w 872504"/>
                <a:gd name="connsiteY3" fmla="*/ 0 h 1367261"/>
                <a:gd name="connsiteX4" fmla="*/ 872504 w 872504"/>
                <a:gd name="connsiteY4" fmla="*/ 87479 h 1367261"/>
                <a:gd name="connsiteX5" fmla="*/ 542520 w 872504"/>
                <a:gd name="connsiteY5" fmla="*/ 213501 h 1367261"/>
                <a:gd name="connsiteX0" fmla="*/ 14 w 872504"/>
                <a:gd name="connsiteY0" fmla="*/ 554924 h 1367261"/>
                <a:gd name="connsiteX1" fmla="*/ 550083 w 872504"/>
                <a:gd name="connsiteY1" fmla="*/ 1092227 h 1367261"/>
                <a:gd name="connsiteX2" fmla="*/ 550083 w 872504"/>
                <a:gd name="connsiteY2" fmla="*/ 1000548 h 1367261"/>
                <a:gd name="connsiteX3" fmla="*/ 733439 w 872504"/>
                <a:gd name="connsiteY3" fmla="*/ 1201526 h 1367261"/>
                <a:gd name="connsiteX4" fmla="*/ 550083 w 872504"/>
                <a:gd name="connsiteY4" fmla="*/ 1367261 h 1367261"/>
                <a:gd name="connsiteX5" fmla="*/ 550083 w 872504"/>
                <a:gd name="connsiteY5" fmla="*/ 1275583 h 1367261"/>
                <a:gd name="connsiteX6" fmla="*/ 14 w 872504"/>
                <a:gd name="connsiteY6" fmla="*/ 738280 h 1367261"/>
                <a:gd name="connsiteX7" fmla="*/ 14 w 872504"/>
                <a:gd name="connsiteY7" fmla="*/ 554924 h 1367261"/>
                <a:gd name="connsiteX8" fmla="*/ 10092 w 872504"/>
                <a:gd name="connsiteY8" fmla="*/ 646602 h 1367261"/>
                <a:gd name="connsiteX0" fmla="*/ 14 w 872504"/>
                <a:gd name="connsiteY0" fmla="*/ 544876 h 1357213"/>
                <a:gd name="connsiteX1" fmla="*/ 550083 w 872504"/>
                <a:gd name="connsiteY1" fmla="*/ 1082179 h 1357213"/>
                <a:gd name="connsiteX2" fmla="*/ 550083 w 872504"/>
                <a:gd name="connsiteY2" fmla="*/ 990500 h 1357213"/>
                <a:gd name="connsiteX3" fmla="*/ 733439 w 872504"/>
                <a:gd name="connsiteY3" fmla="*/ 1191478 h 1357213"/>
                <a:gd name="connsiteX4" fmla="*/ 550083 w 872504"/>
                <a:gd name="connsiteY4" fmla="*/ 1357213 h 1357213"/>
                <a:gd name="connsiteX5" fmla="*/ 550083 w 872504"/>
                <a:gd name="connsiteY5" fmla="*/ 1265535 h 1357213"/>
                <a:gd name="connsiteX6" fmla="*/ 14 w 872504"/>
                <a:gd name="connsiteY6" fmla="*/ 728232 h 1357213"/>
                <a:gd name="connsiteX7" fmla="*/ 14 w 872504"/>
                <a:gd name="connsiteY7" fmla="*/ 544876 h 1357213"/>
                <a:gd name="connsiteX0" fmla="*/ 542520 w 872504"/>
                <a:gd name="connsiteY0" fmla="*/ 203453 h 1357213"/>
                <a:gd name="connsiteX1" fmla="*/ 10092 w 872504"/>
                <a:gd name="connsiteY1" fmla="*/ 636554 h 1357213"/>
                <a:gd name="connsiteX2" fmla="*/ 255675 w 872504"/>
                <a:gd name="connsiteY2" fmla="*/ 123843 h 1357213"/>
                <a:gd name="connsiteX3" fmla="*/ 552568 w 872504"/>
                <a:gd name="connsiteY3" fmla="*/ 0 h 1357213"/>
                <a:gd name="connsiteX4" fmla="*/ 872504 w 872504"/>
                <a:gd name="connsiteY4" fmla="*/ 77431 h 1357213"/>
                <a:gd name="connsiteX5" fmla="*/ 542520 w 872504"/>
                <a:gd name="connsiteY5" fmla="*/ 203453 h 1357213"/>
                <a:gd name="connsiteX0" fmla="*/ 14 w 872504"/>
                <a:gd name="connsiteY0" fmla="*/ 544876 h 1357213"/>
                <a:gd name="connsiteX1" fmla="*/ 550083 w 872504"/>
                <a:gd name="connsiteY1" fmla="*/ 1082179 h 1357213"/>
                <a:gd name="connsiteX2" fmla="*/ 550083 w 872504"/>
                <a:gd name="connsiteY2" fmla="*/ 990500 h 1357213"/>
                <a:gd name="connsiteX3" fmla="*/ 733439 w 872504"/>
                <a:gd name="connsiteY3" fmla="*/ 1191478 h 1357213"/>
                <a:gd name="connsiteX4" fmla="*/ 550083 w 872504"/>
                <a:gd name="connsiteY4" fmla="*/ 1357213 h 1357213"/>
                <a:gd name="connsiteX5" fmla="*/ 550083 w 872504"/>
                <a:gd name="connsiteY5" fmla="*/ 1265535 h 1357213"/>
                <a:gd name="connsiteX6" fmla="*/ 14 w 872504"/>
                <a:gd name="connsiteY6" fmla="*/ 728232 h 1357213"/>
                <a:gd name="connsiteX7" fmla="*/ 14 w 872504"/>
                <a:gd name="connsiteY7" fmla="*/ 544876 h 1357213"/>
                <a:gd name="connsiteX8" fmla="*/ 10092 w 872504"/>
                <a:gd name="connsiteY8" fmla="*/ 636554 h 1357213"/>
                <a:gd name="connsiteX0" fmla="*/ 14 w 872504"/>
                <a:gd name="connsiteY0" fmla="*/ 544876 h 1357213"/>
                <a:gd name="connsiteX1" fmla="*/ 550083 w 872504"/>
                <a:gd name="connsiteY1" fmla="*/ 1082179 h 1357213"/>
                <a:gd name="connsiteX2" fmla="*/ 550083 w 872504"/>
                <a:gd name="connsiteY2" fmla="*/ 990500 h 1357213"/>
                <a:gd name="connsiteX3" fmla="*/ 733439 w 872504"/>
                <a:gd name="connsiteY3" fmla="*/ 1191478 h 1357213"/>
                <a:gd name="connsiteX4" fmla="*/ 550083 w 872504"/>
                <a:gd name="connsiteY4" fmla="*/ 1357213 h 1357213"/>
                <a:gd name="connsiteX5" fmla="*/ 550083 w 872504"/>
                <a:gd name="connsiteY5" fmla="*/ 1265535 h 1357213"/>
                <a:gd name="connsiteX6" fmla="*/ 14 w 872504"/>
                <a:gd name="connsiteY6" fmla="*/ 728232 h 1357213"/>
                <a:gd name="connsiteX7" fmla="*/ 14 w 872504"/>
                <a:gd name="connsiteY7" fmla="*/ 544876 h 1357213"/>
                <a:gd name="connsiteX0" fmla="*/ 542520 w 872504"/>
                <a:gd name="connsiteY0" fmla="*/ 203453 h 1357213"/>
                <a:gd name="connsiteX1" fmla="*/ 10092 w 872504"/>
                <a:gd name="connsiteY1" fmla="*/ 636554 h 1357213"/>
                <a:gd name="connsiteX2" fmla="*/ 255675 w 872504"/>
                <a:gd name="connsiteY2" fmla="*/ 123843 h 1357213"/>
                <a:gd name="connsiteX3" fmla="*/ 552568 w 872504"/>
                <a:gd name="connsiteY3" fmla="*/ 0 h 1357213"/>
                <a:gd name="connsiteX4" fmla="*/ 872504 w 872504"/>
                <a:gd name="connsiteY4" fmla="*/ 77431 h 1357213"/>
                <a:gd name="connsiteX5" fmla="*/ 542520 w 872504"/>
                <a:gd name="connsiteY5" fmla="*/ 203453 h 1357213"/>
                <a:gd name="connsiteX0" fmla="*/ 14 w 872504"/>
                <a:gd name="connsiteY0" fmla="*/ 544876 h 1357213"/>
                <a:gd name="connsiteX1" fmla="*/ 550083 w 872504"/>
                <a:gd name="connsiteY1" fmla="*/ 1082179 h 1357213"/>
                <a:gd name="connsiteX2" fmla="*/ 550083 w 872504"/>
                <a:gd name="connsiteY2" fmla="*/ 990500 h 1357213"/>
                <a:gd name="connsiteX3" fmla="*/ 733439 w 872504"/>
                <a:gd name="connsiteY3" fmla="*/ 1191478 h 1357213"/>
                <a:gd name="connsiteX4" fmla="*/ 550083 w 872504"/>
                <a:gd name="connsiteY4" fmla="*/ 1357213 h 1357213"/>
                <a:gd name="connsiteX5" fmla="*/ 550083 w 872504"/>
                <a:gd name="connsiteY5" fmla="*/ 1265535 h 1357213"/>
                <a:gd name="connsiteX6" fmla="*/ 14 w 872504"/>
                <a:gd name="connsiteY6" fmla="*/ 728232 h 1357213"/>
                <a:gd name="connsiteX7" fmla="*/ 14 w 872504"/>
                <a:gd name="connsiteY7" fmla="*/ 544876 h 1357213"/>
                <a:gd name="connsiteX8" fmla="*/ 10092 w 872504"/>
                <a:gd name="connsiteY8" fmla="*/ 636554 h 1357213"/>
                <a:gd name="connsiteX0" fmla="*/ 14 w 736851"/>
                <a:gd name="connsiteY0" fmla="*/ 544876 h 1357213"/>
                <a:gd name="connsiteX1" fmla="*/ 550083 w 736851"/>
                <a:gd name="connsiteY1" fmla="*/ 1082179 h 1357213"/>
                <a:gd name="connsiteX2" fmla="*/ 550083 w 736851"/>
                <a:gd name="connsiteY2" fmla="*/ 990500 h 1357213"/>
                <a:gd name="connsiteX3" fmla="*/ 733439 w 736851"/>
                <a:gd name="connsiteY3" fmla="*/ 1191478 h 1357213"/>
                <a:gd name="connsiteX4" fmla="*/ 550083 w 736851"/>
                <a:gd name="connsiteY4" fmla="*/ 1357213 h 1357213"/>
                <a:gd name="connsiteX5" fmla="*/ 550083 w 736851"/>
                <a:gd name="connsiteY5" fmla="*/ 1265535 h 1357213"/>
                <a:gd name="connsiteX6" fmla="*/ 14 w 736851"/>
                <a:gd name="connsiteY6" fmla="*/ 728232 h 1357213"/>
                <a:gd name="connsiteX7" fmla="*/ 14 w 736851"/>
                <a:gd name="connsiteY7" fmla="*/ 544876 h 1357213"/>
                <a:gd name="connsiteX0" fmla="*/ 542520 w 736851"/>
                <a:gd name="connsiteY0" fmla="*/ 203453 h 1357213"/>
                <a:gd name="connsiteX1" fmla="*/ 10092 w 736851"/>
                <a:gd name="connsiteY1" fmla="*/ 636554 h 1357213"/>
                <a:gd name="connsiteX2" fmla="*/ 255675 w 736851"/>
                <a:gd name="connsiteY2" fmla="*/ 123843 h 1357213"/>
                <a:gd name="connsiteX3" fmla="*/ 552568 w 736851"/>
                <a:gd name="connsiteY3" fmla="*/ 0 h 1357213"/>
                <a:gd name="connsiteX4" fmla="*/ 736851 w 736851"/>
                <a:gd name="connsiteY4" fmla="*/ 112601 h 1357213"/>
                <a:gd name="connsiteX5" fmla="*/ 542520 w 736851"/>
                <a:gd name="connsiteY5" fmla="*/ 203453 h 1357213"/>
                <a:gd name="connsiteX0" fmla="*/ 14 w 736851"/>
                <a:gd name="connsiteY0" fmla="*/ 544876 h 1357213"/>
                <a:gd name="connsiteX1" fmla="*/ 550083 w 736851"/>
                <a:gd name="connsiteY1" fmla="*/ 1082179 h 1357213"/>
                <a:gd name="connsiteX2" fmla="*/ 550083 w 736851"/>
                <a:gd name="connsiteY2" fmla="*/ 990500 h 1357213"/>
                <a:gd name="connsiteX3" fmla="*/ 733439 w 736851"/>
                <a:gd name="connsiteY3" fmla="*/ 1191478 h 1357213"/>
                <a:gd name="connsiteX4" fmla="*/ 550083 w 736851"/>
                <a:gd name="connsiteY4" fmla="*/ 1357213 h 1357213"/>
                <a:gd name="connsiteX5" fmla="*/ 550083 w 736851"/>
                <a:gd name="connsiteY5" fmla="*/ 1265535 h 1357213"/>
                <a:gd name="connsiteX6" fmla="*/ 14 w 736851"/>
                <a:gd name="connsiteY6" fmla="*/ 728232 h 1357213"/>
                <a:gd name="connsiteX7" fmla="*/ 14 w 736851"/>
                <a:gd name="connsiteY7" fmla="*/ 544876 h 1357213"/>
                <a:gd name="connsiteX8" fmla="*/ 10092 w 736851"/>
                <a:gd name="connsiteY8" fmla="*/ 636554 h 1357213"/>
                <a:gd name="connsiteX0" fmla="*/ 14 w 736851"/>
                <a:gd name="connsiteY0" fmla="*/ 544876 h 1357213"/>
                <a:gd name="connsiteX1" fmla="*/ 550083 w 736851"/>
                <a:gd name="connsiteY1" fmla="*/ 1082179 h 1357213"/>
                <a:gd name="connsiteX2" fmla="*/ 550083 w 736851"/>
                <a:gd name="connsiteY2" fmla="*/ 990500 h 1357213"/>
                <a:gd name="connsiteX3" fmla="*/ 733439 w 736851"/>
                <a:gd name="connsiteY3" fmla="*/ 1191478 h 1357213"/>
                <a:gd name="connsiteX4" fmla="*/ 550083 w 736851"/>
                <a:gd name="connsiteY4" fmla="*/ 1357213 h 1357213"/>
                <a:gd name="connsiteX5" fmla="*/ 550083 w 736851"/>
                <a:gd name="connsiteY5" fmla="*/ 1265535 h 1357213"/>
                <a:gd name="connsiteX6" fmla="*/ 14 w 736851"/>
                <a:gd name="connsiteY6" fmla="*/ 728232 h 1357213"/>
                <a:gd name="connsiteX7" fmla="*/ 14 w 736851"/>
                <a:gd name="connsiteY7" fmla="*/ 544876 h 1357213"/>
                <a:gd name="connsiteX0" fmla="*/ 542520 w 736851"/>
                <a:gd name="connsiteY0" fmla="*/ 203453 h 1357213"/>
                <a:gd name="connsiteX1" fmla="*/ 10092 w 736851"/>
                <a:gd name="connsiteY1" fmla="*/ 636554 h 1357213"/>
                <a:gd name="connsiteX2" fmla="*/ 255675 w 736851"/>
                <a:gd name="connsiteY2" fmla="*/ 123843 h 1357213"/>
                <a:gd name="connsiteX3" fmla="*/ 552568 w 736851"/>
                <a:gd name="connsiteY3" fmla="*/ 0 h 1357213"/>
                <a:gd name="connsiteX4" fmla="*/ 736851 w 736851"/>
                <a:gd name="connsiteY4" fmla="*/ 112601 h 1357213"/>
                <a:gd name="connsiteX5" fmla="*/ 621295 w 736851"/>
                <a:gd name="connsiteY5" fmla="*/ 172890 h 1357213"/>
                <a:gd name="connsiteX6" fmla="*/ 542520 w 736851"/>
                <a:gd name="connsiteY6" fmla="*/ 203453 h 1357213"/>
                <a:gd name="connsiteX0" fmla="*/ 14 w 736851"/>
                <a:gd name="connsiteY0" fmla="*/ 544876 h 1357213"/>
                <a:gd name="connsiteX1" fmla="*/ 550083 w 736851"/>
                <a:gd name="connsiteY1" fmla="*/ 1082179 h 1357213"/>
                <a:gd name="connsiteX2" fmla="*/ 550083 w 736851"/>
                <a:gd name="connsiteY2" fmla="*/ 990500 h 1357213"/>
                <a:gd name="connsiteX3" fmla="*/ 733439 w 736851"/>
                <a:gd name="connsiteY3" fmla="*/ 1191478 h 1357213"/>
                <a:gd name="connsiteX4" fmla="*/ 550083 w 736851"/>
                <a:gd name="connsiteY4" fmla="*/ 1357213 h 1357213"/>
                <a:gd name="connsiteX5" fmla="*/ 550083 w 736851"/>
                <a:gd name="connsiteY5" fmla="*/ 1265535 h 1357213"/>
                <a:gd name="connsiteX6" fmla="*/ 14 w 736851"/>
                <a:gd name="connsiteY6" fmla="*/ 728232 h 1357213"/>
                <a:gd name="connsiteX7" fmla="*/ 14 w 736851"/>
                <a:gd name="connsiteY7" fmla="*/ 544876 h 1357213"/>
                <a:gd name="connsiteX8" fmla="*/ 10092 w 736851"/>
                <a:gd name="connsiteY8" fmla="*/ 636554 h 1357213"/>
                <a:gd name="connsiteX0" fmla="*/ 14 w 736851"/>
                <a:gd name="connsiteY0" fmla="*/ 544876 h 1357213"/>
                <a:gd name="connsiteX1" fmla="*/ 550083 w 736851"/>
                <a:gd name="connsiteY1" fmla="*/ 1082179 h 1357213"/>
                <a:gd name="connsiteX2" fmla="*/ 550083 w 736851"/>
                <a:gd name="connsiteY2" fmla="*/ 990500 h 1357213"/>
                <a:gd name="connsiteX3" fmla="*/ 733439 w 736851"/>
                <a:gd name="connsiteY3" fmla="*/ 1191478 h 1357213"/>
                <a:gd name="connsiteX4" fmla="*/ 550083 w 736851"/>
                <a:gd name="connsiteY4" fmla="*/ 1357213 h 1357213"/>
                <a:gd name="connsiteX5" fmla="*/ 550083 w 736851"/>
                <a:gd name="connsiteY5" fmla="*/ 1265535 h 1357213"/>
                <a:gd name="connsiteX6" fmla="*/ 14 w 736851"/>
                <a:gd name="connsiteY6" fmla="*/ 728232 h 1357213"/>
                <a:gd name="connsiteX7" fmla="*/ 14 w 736851"/>
                <a:gd name="connsiteY7" fmla="*/ 544876 h 1357213"/>
                <a:gd name="connsiteX0" fmla="*/ 542520 w 736851"/>
                <a:gd name="connsiteY0" fmla="*/ 203453 h 1357213"/>
                <a:gd name="connsiteX1" fmla="*/ 10092 w 736851"/>
                <a:gd name="connsiteY1" fmla="*/ 636554 h 1357213"/>
                <a:gd name="connsiteX2" fmla="*/ 255675 w 736851"/>
                <a:gd name="connsiteY2" fmla="*/ 123843 h 1357213"/>
                <a:gd name="connsiteX3" fmla="*/ 552568 w 736851"/>
                <a:gd name="connsiteY3" fmla="*/ 0 h 1357213"/>
                <a:gd name="connsiteX4" fmla="*/ 736851 w 736851"/>
                <a:gd name="connsiteY4" fmla="*/ 112601 h 1357213"/>
                <a:gd name="connsiteX5" fmla="*/ 540908 w 736851"/>
                <a:gd name="connsiteY5" fmla="*/ 273374 h 1357213"/>
                <a:gd name="connsiteX6" fmla="*/ 542520 w 736851"/>
                <a:gd name="connsiteY6" fmla="*/ 203453 h 1357213"/>
                <a:gd name="connsiteX0" fmla="*/ 14 w 736851"/>
                <a:gd name="connsiteY0" fmla="*/ 544876 h 1357213"/>
                <a:gd name="connsiteX1" fmla="*/ 550083 w 736851"/>
                <a:gd name="connsiteY1" fmla="*/ 1082179 h 1357213"/>
                <a:gd name="connsiteX2" fmla="*/ 550083 w 736851"/>
                <a:gd name="connsiteY2" fmla="*/ 990500 h 1357213"/>
                <a:gd name="connsiteX3" fmla="*/ 733439 w 736851"/>
                <a:gd name="connsiteY3" fmla="*/ 1191478 h 1357213"/>
                <a:gd name="connsiteX4" fmla="*/ 550083 w 736851"/>
                <a:gd name="connsiteY4" fmla="*/ 1357213 h 1357213"/>
                <a:gd name="connsiteX5" fmla="*/ 550083 w 736851"/>
                <a:gd name="connsiteY5" fmla="*/ 1265535 h 1357213"/>
                <a:gd name="connsiteX6" fmla="*/ 14 w 736851"/>
                <a:gd name="connsiteY6" fmla="*/ 728232 h 1357213"/>
                <a:gd name="connsiteX7" fmla="*/ 14 w 736851"/>
                <a:gd name="connsiteY7" fmla="*/ 544876 h 1357213"/>
                <a:gd name="connsiteX8" fmla="*/ 10092 w 736851"/>
                <a:gd name="connsiteY8" fmla="*/ 636554 h 1357213"/>
                <a:gd name="connsiteX0" fmla="*/ 14 w 736851"/>
                <a:gd name="connsiteY0" fmla="*/ 544876 h 1357213"/>
                <a:gd name="connsiteX1" fmla="*/ 550083 w 736851"/>
                <a:gd name="connsiteY1" fmla="*/ 1082179 h 1357213"/>
                <a:gd name="connsiteX2" fmla="*/ 550083 w 736851"/>
                <a:gd name="connsiteY2" fmla="*/ 990500 h 1357213"/>
                <a:gd name="connsiteX3" fmla="*/ 733439 w 736851"/>
                <a:gd name="connsiteY3" fmla="*/ 1191478 h 1357213"/>
                <a:gd name="connsiteX4" fmla="*/ 550083 w 736851"/>
                <a:gd name="connsiteY4" fmla="*/ 1357213 h 1357213"/>
                <a:gd name="connsiteX5" fmla="*/ 550083 w 736851"/>
                <a:gd name="connsiteY5" fmla="*/ 1265535 h 1357213"/>
                <a:gd name="connsiteX6" fmla="*/ 14 w 736851"/>
                <a:gd name="connsiteY6" fmla="*/ 728232 h 1357213"/>
                <a:gd name="connsiteX7" fmla="*/ 14 w 736851"/>
                <a:gd name="connsiteY7" fmla="*/ 544876 h 1357213"/>
                <a:gd name="connsiteX0" fmla="*/ 542520 w 736851"/>
                <a:gd name="connsiteY0" fmla="*/ 203453 h 1357213"/>
                <a:gd name="connsiteX1" fmla="*/ 10092 w 736851"/>
                <a:gd name="connsiteY1" fmla="*/ 636554 h 1357213"/>
                <a:gd name="connsiteX2" fmla="*/ 255675 w 736851"/>
                <a:gd name="connsiteY2" fmla="*/ 123843 h 1357213"/>
                <a:gd name="connsiteX3" fmla="*/ 552568 w 736851"/>
                <a:gd name="connsiteY3" fmla="*/ 0 h 1357213"/>
                <a:gd name="connsiteX4" fmla="*/ 626319 w 736851"/>
                <a:gd name="connsiteY4" fmla="*/ 62358 h 1357213"/>
                <a:gd name="connsiteX5" fmla="*/ 736851 w 736851"/>
                <a:gd name="connsiteY5" fmla="*/ 112601 h 1357213"/>
                <a:gd name="connsiteX6" fmla="*/ 540908 w 736851"/>
                <a:gd name="connsiteY6" fmla="*/ 273374 h 1357213"/>
                <a:gd name="connsiteX7" fmla="*/ 542520 w 736851"/>
                <a:gd name="connsiteY7" fmla="*/ 203453 h 1357213"/>
                <a:gd name="connsiteX0" fmla="*/ 14 w 736851"/>
                <a:gd name="connsiteY0" fmla="*/ 544876 h 1357213"/>
                <a:gd name="connsiteX1" fmla="*/ 550083 w 736851"/>
                <a:gd name="connsiteY1" fmla="*/ 1082179 h 1357213"/>
                <a:gd name="connsiteX2" fmla="*/ 550083 w 736851"/>
                <a:gd name="connsiteY2" fmla="*/ 990500 h 1357213"/>
                <a:gd name="connsiteX3" fmla="*/ 733439 w 736851"/>
                <a:gd name="connsiteY3" fmla="*/ 1191478 h 1357213"/>
                <a:gd name="connsiteX4" fmla="*/ 550083 w 736851"/>
                <a:gd name="connsiteY4" fmla="*/ 1357213 h 1357213"/>
                <a:gd name="connsiteX5" fmla="*/ 550083 w 736851"/>
                <a:gd name="connsiteY5" fmla="*/ 1265535 h 1357213"/>
                <a:gd name="connsiteX6" fmla="*/ 14 w 736851"/>
                <a:gd name="connsiteY6" fmla="*/ 728232 h 1357213"/>
                <a:gd name="connsiteX7" fmla="*/ 14 w 736851"/>
                <a:gd name="connsiteY7" fmla="*/ 544876 h 1357213"/>
                <a:gd name="connsiteX8" fmla="*/ 10092 w 736851"/>
                <a:gd name="connsiteY8" fmla="*/ 636554 h 1357213"/>
                <a:gd name="connsiteX0" fmla="*/ 14 w 736851"/>
                <a:gd name="connsiteY0" fmla="*/ 613147 h 1425484"/>
                <a:gd name="connsiteX1" fmla="*/ 550083 w 736851"/>
                <a:gd name="connsiteY1" fmla="*/ 1150450 h 1425484"/>
                <a:gd name="connsiteX2" fmla="*/ 550083 w 736851"/>
                <a:gd name="connsiteY2" fmla="*/ 1058771 h 1425484"/>
                <a:gd name="connsiteX3" fmla="*/ 733439 w 736851"/>
                <a:gd name="connsiteY3" fmla="*/ 1259749 h 1425484"/>
                <a:gd name="connsiteX4" fmla="*/ 550083 w 736851"/>
                <a:gd name="connsiteY4" fmla="*/ 1425484 h 1425484"/>
                <a:gd name="connsiteX5" fmla="*/ 550083 w 736851"/>
                <a:gd name="connsiteY5" fmla="*/ 1333806 h 1425484"/>
                <a:gd name="connsiteX6" fmla="*/ 14 w 736851"/>
                <a:gd name="connsiteY6" fmla="*/ 796503 h 1425484"/>
                <a:gd name="connsiteX7" fmla="*/ 14 w 736851"/>
                <a:gd name="connsiteY7" fmla="*/ 613147 h 1425484"/>
                <a:gd name="connsiteX0" fmla="*/ 542520 w 736851"/>
                <a:gd name="connsiteY0" fmla="*/ 271724 h 1425484"/>
                <a:gd name="connsiteX1" fmla="*/ 10092 w 736851"/>
                <a:gd name="connsiteY1" fmla="*/ 704825 h 1425484"/>
                <a:gd name="connsiteX2" fmla="*/ 255675 w 736851"/>
                <a:gd name="connsiteY2" fmla="*/ 192114 h 1425484"/>
                <a:gd name="connsiteX3" fmla="*/ 552568 w 736851"/>
                <a:gd name="connsiteY3" fmla="*/ 68271 h 1425484"/>
                <a:gd name="connsiteX4" fmla="*/ 555981 w 736851"/>
                <a:gd name="connsiteY4" fmla="*/ 0 h 1425484"/>
                <a:gd name="connsiteX5" fmla="*/ 736851 w 736851"/>
                <a:gd name="connsiteY5" fmla="*/ 180872 h 1425484"/>
                <a:gd name="connsiteX6" fmla="*/ 540908 w 736851"/>
                <a:gd name="connsiteY6" fmla="*/ 341645 h 1425484"/>
                <a:gd name="connsiteX7" fmla="*/ 542520 w 736851"/>
                <a:gd name="connsiteY7" fmla="*/ 271724 h 1425484"/>
                <a:gd name="connsiteX0" fmla="*/ 14 w 736851"/>
                <a:gd name="connsiteY0" fmla="*/ 613147 h 1425484"/>
                <a:gd name="connsiteX1" fmla="*/ 550083 w 736851"/>
                <a:gd name="connsiteY1" fmla="*/ 1150450 h 1425484"/>
                <a:gd name="connsiteX2" fmla="*/ 550083 w 736851"/>
                <a:gd name="connsiteY2" fmla="*/ 1058771 h 1425484"/>
                <a:gd name="connsiteX3" fmla="*/ 733439 w 736851"/>
                <a:gd name="connsiteY3" fmla="*/ 1259749 h 1425484"/>
                <a:gd name="connsiteX4" fmla="*/ 550083 w 736851"/>
                <a:gd name="connsiteY4" fmla="*/ 1425484 h 1425484"/>
                <a:gd name="connsiteX5" fmla="*/ 550083 w 736851"/>
                <a:gd name="connsiteY5" fmla="*/ 1333806 h 1425484"/>
                <a:gd name="connsiteX6" fmla="*/ 14 w 736851"/>
                <a:gd name="connsiteY6" fmla="*/ 796503 h 1425484"/>
                <a:gd name="connsiteX7" fmla="*/ 14 w 736851"/>
                <a:gd name="connsiteY7" fmla="*/ 613147 h 1425484"/>
                <a:gd name="connsiteX8" fmla="*/ 10092 w 736851"/>
                <a:gd name="connsiteY8" fmla="*/ 704825 h 1425484"/>
                <a:gd name="connsiteX0" fmla="*/ 14 w 736851"/>
                <a:gd name="connsiteY0" fmla="*/ 613147 h 1425484"/>
                <a:gd name="connsiteX1" fmla="*/ 550083 w 736851"/>
                <a:gd name="connsiteY1" fmla="*/ 1150450 h 1425484"/>
                <a:gd name="connsiteX2" fmla="*/ 550083 w 736851"/>
                <a:gd name="connsiteY2" fmla="*/ 1058771 h 1425484"/>
                <a:gd name="connsiteX3" fmla="*/ 733439 w 736851"/>
                <a:gd name="connsiteY3" fmla="*/ 1259749 h 1425484"/>
                <a:gd name="connsiteX4" fmla="*/ 550083 w 736851"/>
                <a:gd name="connsiteY4" fmla="*/ 1425484 h 1425484"/>
                <a:gd name="connsiteX5" fmla="*/ 550083 w 736851"/>
                <a:gd name="connsiteY5" fmla="*/ 1333806 h 1425484"/>
                <a:gd name="connsiteX6" fmla="*/ 14 w 736851"/>
                <a:gd name="connsiteY6" fmla="*/ 796503 h 1425484"/>
                <a:gd name="connsiteX7" fmla="*/ 14 w 736851"/>
                <a:gd name="connsiteY7" fmla="*/ 613147 h 1425484"/>
                <a:gd name="connsiteX0" fmla="*/ 542520 w 736851"/>
                <a:gd name="connsiteY0" fmla="*/ 271724 h 1425484"/>
                <a:gd name="connsiteX1" fmla="*/ 10092 w 736851"/>
                <a:gd name="connsiteY1" fmla="*/ 704825 h 1425484"/>
                <a:gd name="connsiteX2" fmla="*/ 255675 w 736851"/>
                <a:gd name="connsiteY2" fmla="*/ 192114 h 1425484"/>
                <a:gd name="connsiteX3" fmla="*/ 552568 w 736851"/>
                <a:gd name="connsiteY3" fmla="*/ 68271 h 1425484"/>
                <a:gd name="connsiteX4" fmla="*/ 555981 w 736851"/>
                <a:gd name="connsiteY4" fmla="*/ 0 h 1425484"/>
                <a:gd name="connsiteX5" fmla="*/ 736851 w 736851"/>
                <a:gd name="connsiteY5" fmla="*/ 180872 h 1425484"/>
                <a:gd name="connsiteX6" fmla="*/ 561005 w 736851"/>
                <a:gd name="connsiteY6" fmla="*/ 361741 h 1425484"/>
                <a:gd name="connsiteX7" fmla="*/ 542520 w 736851"/>
                <a:gd name="connsiteY7" fmla="*/ 271724 h 1425484"/>
                <a:gd name="connsiteX0" fmla="*/ 14 w 736851"/>
                <a:gd name="connsiteY0" fmla="*/ 613147 h 1425484"/>
                <a:gd name="connsiteX1" fmla="*/ 550083 w 736851"/>
                <a:gd name="connsiteY1" fmla="*/ 1150450 h 1425484"/>
                <a:gd name="connsiteX2" fmla="*/ 550083 w 736851"/>
                <a:gd name="connsiteY2" fmla="*/ 1058771 h 1425484"/>
                <a:gd name="connsiteX3" fmla="*/ 733439 w 736851"/>
                <a:gd name="connsiteY3" fmla="*/ 1259749 h 1425484"/>
                <a:gd name="connsiteX4" fmla="*/ 550083 w 736851"/>
                <a:gd name="connsiteY4" fmla="*/ 1425484 h 1425484"/>
                <a:gd name="connsiteX5" fmla="*/ 550083 w 736851"/>
                <a:gd name="connsiteY5" fmla="*/ 1333806 h 1425484"/>
                <a:gd name="connsiteX6" fmla="*/ 14 w 736851"/>
                <a:gd name="connsiteY6" fmla="*/ 796503 h 1425484"/>
                <a:gd name="connsiteX7" fmla="*/ 14 w 736851"/>
                <a:gd name="connsiteY7" fmla="*/ 613147 h 1425484"/>
                <a:gd name="connsiteX8" fmla="*/ 10092 w 736851"/>
                <a:gd name="connsiteY8" fmla="*/ 704825 h 1425484"/>
                <a:gd name="connsiteX0" fmla="*/ 14 w 736851"/>
                <a:gd name="connsiteY0" fmla="*/ 613147 h 1425484"/>
                <a:gd name="connsiteX1" fmla="*/ 550083 w 736851"/>
                <a:gd name="connsiteY1" fmla="*/ 1150450 h 1425484"/>
                <a:gd name="connsiteX2" fmla="*/ 550083 w 736851"/>
                <a:gd name="connsiteY2" fmla="*/ 1058771 h 1425484"/>
                <a:gd name="connsiteX3" fmla="*/ 733439 w 736851"/>
                <a:gd name="connsiteY3" fmla="*/ 1259749 h 1425484"/>
                <a:gd name="connsiteX4" fmla="*/ 550083 w 736851"/>
                <a:gd name="connsiteY4" fmla="*/ 1425484 h 1425484"/>
                <a:gd name="connsiteX5" fmla="*/ 550083 w 736851"/>
                <a:gd name="connsiteY5" fmla="*/ 1333806 h 1425484"/>
                <a:gd name="connsiteX6" fmla="*/ 14 w 736851"/>
                <a:gd name="connsiteY6" fmla="*/ 796503 h 1425484"/>
                <a:gd name="connsiteX7" fmla="*/ 14 w 736851"/>
                <a:gd name="connsiteY7" fmla="*/ 613147 h 1425484"/>
                <a:gd name="connsiteX0" fmla="*/ 542520 w 736851"/>
                <a:gd name="connsiteY0" fmla="*/ 271724 h 1425484"/>
                <a:gd name="connsiteX1" fmla="*/ 10092 w 736851"/>
                <a:gd name="connsiteY1" fmla="*/ 704825 h 1425484"/>
                <a:gd name="connsiteX2" fmla="*/ 255675 w 736851"/>
                <a:gd name="connsiteY2" fmla="*/ 192114 h 1425484"/>
                <a:gd name="connsiteX3" fmla="*/ 552568 w 736851"/>
                <a:gd name="connsiteY3" fmla="*/ 68271 h 1425484"/>
                <a:gd name="connsiteX4" fmla="*/ 555981 w 736851"/>
                <a:gd name="connsiteY4" fmla="*/ 0 h 1425484"/>
                <a:gd name="connsiteX5" fmla="*/ 736851 w 736851"/>
                <a:gd name="connsiteY5" fmla="*/ 180872 h 1425484"/>
                <a:gd name="connsiteX6" fmla="*/ 550957 w 736851"/>
                <a:gd name="connsiteY6" fmla="*/ 361741 h 1425484"/>
                <a:gd name="connsiteX7" fmla="*/ 542520 w 736851"/>
                <a:gd name="connsiteY7" fmla="*/ 271724 h 1425484"/>
                <a:gd name="connsiteX0" fmla="*/ 14 w 736851"/>
                <a:gd name="connsiteY0" fmla="*/ 613147 h 1425484"/>
                <a:gd name="connsiteX1" fmla="*/ 550083 w 736851"/>
                <a:gd name="connsiteY1" fmla="*/ 1150450 h 1425484"/>
                <a:gd name="connsiteX2" fmla="*/ 550083 w 736851"/>
                <a:gd name="connsiteY2" fmla="*/ 1058771 h 1425484"/>
                <a:gd name="connsiteX3" fmla="*/ 733439 w 736851"/>
                <a:gd name="connsiteY3" fmla="*/ 1259749 h 1425484"/>
                <a:gd name="connsiteX4" fmla="*/ 550083 w 736851"/>
                <a:gd name="connsiteY4" fmla="*/ 1425484 h 1425484"/>
                <a:gd name="connsiteX5" fmla="*/ 550083 w 736851"/>
                <a:gd name="connsiteY5" fmla="*/ 1333806 h 1425484"/>
                <a:gd name="connsiteX6" fmla="*/ 14 w 736851"/>
                <a:gd name="connsiteY6" fmla="*/ 796503 h 1425484"/>
                <a:gd name="connsiteX7" fmla="*/ 14 w 736851"/>
                <a:gd name="connsiteY7" fmla="*/ 613147 h 1425484"/>
                <a:gd name="connsiteX8" fmla="*/ 10092 w 736851"/>
                <a:gd name="connsiteY8" fmla="*/ 704825 h 1425484"/>
                <a:gd name="connsiteX0" fmla="*/ 14 w 736851"/>
                <a:gd name="connsiteY0" fmla="*/ 623196 h 1435533"/>
                <a:gd name="connsiteX1" fmla="*/ 550083 w 736851"/>
                <a:gd name="connsiteY1" fmla="*/ 1160499 h 1435533"/>
                <a:gd name="connsiteX2" fmla="*/ 550083 w 736851"/>
                <a:gd name="connsiteY2" fmla="*/ 1068820 h 1435533"/>
                <a:gd name="connsiteX3" fmla="*/ 733439 w 736851"/>
                <a:gd name="connsiteY3" fmla="*/ 1269798 h 1435533"/>
                <a:gd name="connsiteX4" fmla="*/ 550083 w 736851"/>
                <a:gd name="connsiteY4" fmla="*/ 1435533 h 1435533"/>
                <a:gd name="connsiteX5" fmla="*/ 550083 w 736851"/>
                <a:gd name="connsiteY5" fmla="*/ 1343855 h 1435533"/>
                <a:gd name="connsiteX6" fmla="*/ 14 w 736851"/>
                <a:gd name="connsiteY6" fmla="*/ 806552 h 1435533"/>
                <a:gd name="connsiteX7" fmla="*/ 14 w 736851"/>
                <a:gd name="connsiteY7" fmla="*/ 623196 h 1435533"/>
                <a:gd name="connsiteX0" fmla="*/ 542520 w 736851"/>
                <a:gd name="connsiteY0" fmla="*/ 281773 h 1435533"/>
                <a:gd name="connsiteX1" fmla="*/ 10092 w 736851"/>
                <a:gd name="connsiteY1" fmla="*/ 714874 h 1435533"/>
                <a:gd name="connsiteX2" fmla="*/ 255675 w 736851"/>
                <a:gd name="connsiteY2" fmla="*/ 202163 h 1435533"/>
                <a:gd name="connsiteX3" fmla="*/ 552568 w 736851"/>
                <a:gd name="connsiteY3" fmla="*/ 78320 h 1435533"/>
                <a:gd name="connsiteX4" fmla="*/ 545932 w 736851"/>
                <a:gd name="connsiteY4" fmla="*/ 0 h 1435533"/>
                <a:gd name="connsiteX5" fmla="*/ 736851 w 736851"/>
                <a:gd name="connsiteY5" fmla="*/ 190921 h 1435533"/>
                <a:gd name="connsiteX6" fmla="*/ 550957 w 736851"/>
                <a:gd name="connsiteY6" fmla="*/ 371790 h 1435533"/>
                <a:gd name="connsiteX7" fmla="*/ 542520 w 736851"/>
                <a:gd name="connsiteY7" fmla="*/ 281773 h 1435533"/>
                <a:gd name="connsiteX0" fmla="*/ 14 w 736851"/>
                <a:gd name="connsiteY0" fmla="*/ 623196 h 1435533"/>
                <a:gd name="connsiteX1" fmla="*/ 550083 w 736851"/>
                <a:gd name="connsiteY1" fmla="*/ 1160499 h 1435533"/>
                <a:gd name="connsiteX2" fmla="*/ 550083 w 736851"/>
                <a:gd name="connsiteY2" fmla="*/ 1068820 h 1435533"/>
                <a:gd name="connsiteX3" fmla="*/ 733439 w 736851"/>
                <a:gd name="connsiteY3" fmla="*/ 1269798 h 1435533"/>
                <a:gd name="connsiteX4" fmla="*/ 550083 w 736851"/>
                <a:gd name="connsiteY4" fmla="*/ 1435533 h 1435533"/>
                <a:gd name="connsiteX5" fmla="*/ 550083 w 736851"/>
                <a:gd name="connsiteY5" fmla="*/ 1343855 h 1435533"/>
                <a:gd name="connsiteX6" fmla="*/ 14 w 736851"/>
                <a:gd name="connsiteY6" fmla="*/ 806552 h 1435533"/>
                <a:gd name="connsiteX7" fmla="*/ 14 w 736851"/>
                <a:gd name="connsiteY7" fmla="*/ 623196 h 1435533"/>
                <a:gd name="connsiteX8" fmla="*/ 10092 w 736851"/>
                <a:gd name="connsiteY8" fmla="*/ 714874 h 1435533"/>
                <a:gd name="connsiteX0" fmla="*/ 745 w 737582"/>
                <a:gd name="connsiteY0" fmla="*/ 623196 h 1435533"/>
                <a:gd name="connsiteX1" fmla="*/ 550814 w 737582"/>
                <a:gd name="connsiteY1" fmla="*/ 1160499 h 1435533"/>
                <a:gd name="connsiteX2" fmla="*/ 550814 w 737582"/>
                <a:gd name="connsiteY2" fmla="*/ 1068820 h 1435533"/>
                <a:gd name="connsiteX3" fmla="*/ 734170 w 737582"/>
                <a:gd name="connsiteY3" fmla="*/ 1269798 h 1435533"/>
                <a:gd name="connsiteX4" fmla="*/ 550814 w 737582"/>
                <a:gd name="connsiteY4" fmla="*/ 1435533 h 1435533"/>
                <a:gd name="connsiteX5" fmla="*/ 550814 w 737582"/>
                <a:gd name="connsiteY5" fmla="*/ 1343855 h 1435533"/>
                <a:gd name="connsiteX6" fmla="*/ 745 w 737582"/>
                <a:gd name="connsiteY6" fmla="*/ 806552 h 1435533"/>
                <a:gd name="connsiteX7" fmla="*/ 745 w 737582"/>
                <a:gd name="connsiteY7" fmla="*/ 623196 h 1435533"/>
                <a:gd name="connsiteX0" fmla="*/ 543251 w 737582"/>
                <a:gd name="connsiteY0" fmla="*/ 281773 h 1435533"/>
                <a:gd name="connsiteX1" fmla="*/ 10823 w 737582"/>
                <a:gd name="connsiteY1" fmla="*/ 714874 h 1435533"/>
                <a:gd name="connsiteX2" fmla="*/ 246358 w 737582"/>
                <a:gd name="connsiteY2" fmla="*/ 187090 h 1435533"/>
                <a:gd name="connsiteX3" fmla="*/ 553299 w 737582"/>
                <a:gd name="connsiteY3" fmla="*/ 78320 h 1435533"/>
                <a:gd name="connsiteX4" fmla="*/ 546663 w 737582"/>
                <a:gd name="connsiteY4" fmla="*/ 0 h 1435533"/>
                <a:gd name="connsiteX5" fmla="*/ 737582 w 737582"/>
                <a:gd name="connsiteY5" fmla="*/ 190921 h 1435533"/>
                <a:gd name="connsiteX6" fmla="*/ 551688 w 737582"/>
                <a:gd name="connsiteY6" fmla="*/ 371790 h 1435533"/>
                <a:gd name="connsiteX7" fmla="*/ 543251 w 737582"/>
                <a:gd name="connsiteY7" fmla="*/ 281773 h 1435533"/>
                <a:gd name="connsiteX0" fmla="*/ 745 w 737582"/>
                <a:gd name="connsiteY0" fmla="*/ 623196 h 1435533"/>
                <a:gd name="connsiteX1" fmla="*/ 550814 w 737582"/>
                <a:gd name="connsiteY1" fmla="*/ 1160499 h 1435533"/>
                <a:gd name="connsiteX2" fmla="*/ 550814 w 737582"/>
                <a:gd name="connsiteY2" fmla="*/ 1068820 h 1435533"/>
                <a:gd name="connsiteX3" fmla="*/ 734170 w 737582"/>
                <a:gd name="connsiteY3" fmla="*/ 1269798 h 1435533"/>
                <a:gd name="connsiteX4" fmla="*/ 550814 w 737582"/>
                <a:gd name="connsiteY4" fmla="*/ 1435533 h 1435533"/>
                <a:gd name="connsiteX5" fmla="*/ 550814 w 737582"/>
                <a:gd name="connsiteY5" fmla="*/ 1343855 h 1435533"/>
                <a:gd name="connsiteX6" fmla="*/ 745 w 737582"/>
                <a:gd name="connsiteY6" fmla="*/ 806552 h 1435533"/>
                <a:gd name="connsiteX7" fmla="*/ 745 w 737582"/>
                <a:gd name="connsiteY7" fmla="*/ 623196 h 1435533"/>
                <a:gd name="connsiteX8" fmla="*/ 10823 w 737582"/>
                <a:gd name="connsiteY8" fmla="*/ 714874 h 1435533"/>
                <a:gd name="connsiteX0" fmla="*/ 745 w 737582"/>
                <a:gd name="connsiteY0" fmla="*/ 623196 h 1435533"/>
                <a:gd name="connsiteX1" fmla="*/ 550814 w 737582"/>
                <a:gd name="connsiteY1" fmla="*/ 1160499 h 1435533"/>
                <a:gd name="connsiteX2" fmla="*/ 550814 w 737582"/>
                <a:gd name="connsiteY2" fmla="*/ 1068820 h 1435533"/>
                <a:gd name="connsiteX3" fmla="*/ 734170 w 737582"/>
                <a:gd name="connsiteY3" fmla="*/ 1269798 h 1435533"/>
                <a:gd name="connsiteX4" fmla="*/ 550814 w 737582"/>
                <a:gd name="connsiteY4" fmla="*/ 1435533 h 1435533"/>
                <a:gd name="connsiteX5" fmla="*/ 550814 w 737582"/>
                <a:gd name="connsiteY5" fmla="*/ 1343855 h 1435533"/>
                <a:gd name="connsiteX6" fmla="*/ 745 w 737582"/>
                <a:gd name="connsiteY6" fmla="*/ 806552 h 1435533"/>
                <a:gd name="connsiteX7" fmla="*/ 745 w 737582"/>
                <a:gd name="connsiteY7" fmla="*/ 623196 h 1435533"/>
                <a:gd name="connsiteX0" fmla="*/ 543251 w 737582"/>
                <a:gd name="connsiteY0" fmla="*/ 281773 h 1435533"/>
                <a:gd name="connsiteX1" fmla="*/ 10823 w 737582"/>
                <a:gd name="connsiteY1" fmla="*/ 714874 h 1435533"/>
                <a:gd name="connsiteX2" fmla="*/ 246358 w 737582"/>
                <a:gd name="connsiteY2" fmla="*/ 187090 h 1435533"/>
                <a:gd name="connsiteX3" fmla="*/ 553299 w 737582"/>
                <a:gd name="connsiteY3" fmla="*/ 78320 h 1435533"/>
                <a:gd name="connsiteX4" fmla="*/ 546663 w 737582"/>
                <a:gd name="connsiteY4" fmla="*/ 0 h 1435533"/>
                <a:gd name="connsiteX5" fmla="*/ 737582 w 737582"/>
                <a:gd name="connsiteY5" fmla="*/ 190921 h 1435533"/>
                <a:gd name="connsiteX6" fmla="*/ 551688 w 737582"/>
                <a:gd name="connsiteY6" fmla="*/ 371790 h 1435533"/>
                <a:gd name="connsiteX7" fmla="*/ 543251 w 737582"/>
                <a:gd name="connsiteY7" fmla="*/ 281773 h 1435533"/>
                <a:gd name="connsiteX0" fmla="*/ 745 w 737582"/>
                <a:gd name="connsiteY0" fmla="*/ 623196 h 1435533"/>
                <a:gd name="connsiteX1" fmla="*/ 550814 w 737582"/>
                <a:gd name="connsiteY1" fmla="*/ 1160499 h 1435533"/>
                <a:gd name="connsiteX2" fmla="*/ 550814 w 737582"/>
                <a:gd name="connsiteY2" fmla="*/ 1068820 h 1435533"/>
                <a:gd name="connsiteX3" fmla="*/ 734170 w 737582"/>
                <a:gd name="connsiteY3" fmla="*/ 1269798 h 1435533"/>
                <a:gd name="connsiteX4" fmla="*/ 550814 w 737582"/>
                <a:gd name="connsiteY4" fmla="*/ 1435533 h 1435533"/>
                <a:gd name="connsiteX5" fmla="*/ 550814 w 737582"/>
                <a:gd name="connsiteY5" fmla="*/ 1343855 h 1435533"/>
                <a:gd name="connsiteX6" fmla="*/ 745 w 737582"/>
                <a:gd name="connsiteY6" fmla="*/ 806552 h 1435533"/>
                <a:gd name="connsiteX7" fmla="*/ 745 w 737582"/>
                <a:gd name="connsiteY7" fmla="*/ 623196 h 1435533"/>
                <a:gd name="connsiteX8" fmla="*/ 10823 w 737582"/>
                <a:gd name="connsiteY8" fmla="*/ 714874 h 1435533"/>
                <a:gd name="connsiteX0" fmla="*/ 745 w 734503"/>
                <a:gd name="connsiteY0" fmla="*/ 623196 h 1435533"/>
                <a:gd name="connsiteX1" fmla="*/ 550814 w 734503"/>
                <a:gd name="connsiteY1" fmla="*/ 1160499 h 1435533"/>
                <a:gd name="connsiteX2" fmla="*/ 550814 w 734503"/>
                <a:gd name="connsiteY2" fmla="*/ 1068820 h 1435533"/>
                <a:gd name="connsiteX3" fmla="*/ 734170 w 734503"/>
                <a:gd name="connsiteY3" fmla="*/ 1269798 h 1435533"/>
                <a:gd name="connsiteX4" fmla="*/ 550814 w 734503"/>
                <a:gd name="connsiteY4" fmla="*/ 1435533 h 1435533"/>
                <a:gd name="connsiteX5" fmla="*/ 550814 w 734503"/>
                <a:gd name="connsiteY5" fmla="*/ 1343855 h 1435533"/>
                <a:gd name="connsiteX6" fmla="*/ 745 w 734503"/>
                <a:gd name="connsiteY6" fmla="*/ 806552 h 1435533"/>
                <a:gd name="connsiteX7" fmla="*/ 745 w 734503"/>
                <a:gd name="connsiteY7" fmla="*/ 623196 h 1435533"/>
                <a:gd name="connsiteX0" fmla="*/ 543251 w 734503"/>
                <a:gd name="connsiteY0" fmla="*/ 281773 h 1435533"/>
                <a:gd name="connsiteX1" fmla="*/ 10823 w 734503"/>
                <a:gd name="connsiteY1" fmla="*/ 714874 h 1435533"/>
                <a:gd name="connsiteX2" fmla="*/ 246358 w 734503"/>
                <a:gd name="connsiteY2" fmla="*/ 187090 h 1435533"/>
                <a:gd name="connsiteX3" fmla="*/ 553299 w 734503"/>
                <a:gd name="connsiteY3" fmla="*/ 78320 h 1435533"/>
                <a:gd name="connsiteX4" fmla="*/ 546663 w 734503"/>
                <a:gd name="connsiteY4" fmla="*/ 0 h 1435533"/>
                <a:gd name="connsiteX5" fmla="*/ 734503 w 734503"/>
                <a:gd name="connsiteY5" fmla="*/ 163212 h 1435533"/>
                <a:gd name="connsiteX6" fmla="*/ 551688 w 734503"/>
                <a:gd name="connsiteY6" fmla="*/ 371790 h 1435533"/>
                <a:gd name="connsiteX7" fmla="*/ 543251 w 734503"/>
                <a:gd name="connsiteY7" fmla="*/ 281773 h 1435533"/>
                <a:gd name="connsiteX0" fmla="*/ 745 w 734503"/>
                <a:gd name="connsiteY0" fmla="*/ 623196 h 1435533"/>
                <a:gd name="connsiteX1" fmla="*/ 550814 w 734503"/>
                <a:gd name="connsiteY1" fmla="*/ 1160499 h 1435533"/>
                <a:gd name="connsiteX2" fmla="*/ 550814 w 734503"/>
                <a:gd name="connsiteY2" fmla="*/ 1068820 h 1435533"/>
                <a:gd name="connsiteX3" fmla="*/ 734170 w 734503"/>
                <a:gd name="connsiteY3" fmla="*/ 1269798 h 1435533"/>
                <a:gd name="connsiteX4" fmla="*/ 550814 w 734503"/>
                <a:gd name="connsiteY4" fmla="*/ 1435533 h 1435533"/>
                <a:gd name="connsiteX5" fmla="*/ 550814 w 734503"/>
                <a:gd name="connsiteY5" fmla="*/ 1343855 h 1435533"/>
                <a:gd name="connsiteX6" fmla="*/ 745 w 734503"/>
                <a:gd name="connsiteY6" fmla="*/ 806552 h 1435533"/>
                <a:gd name="connsiteX7" fmla="*/ 745 w 734503"/>
                <a:gd name="connsiteY7" fmla="*/ 623196 h 1435533"/>
                <a:gd name="connsiteX8" fmla="*/ 10823 w 734503"/>
                <a:gd name="connsiteY8" fmla="*/ 714874 h 1435533"/>
                <a:gd name="connsiteX0" fmla="*/ 745 w 734503"/>
                <a:gd name="connsiteY0" fmla="*/ 629354 h 1441691"/>
                <a:gd name="connsiteX1" fmla="*/ 550814 w 734503"/>
                <a:gd name="connsiteY1" fmla="*/ 1166657 h 1441691"/>
                <a:gd name="connsiteX2" fmla="*/ 550814 w 734503"/>
                <a:gd name="connsiteY2" fmla="*/ 1074978 h 1441691"/>
                <a:gd name="connsiteX3" fmla="*/ 734170 w 734503"/>
                <a:gd name="connsiteY3" fmla="*/ 1275956 h 1441691"/>
                <a:gd name="connsiteX4" fmla="*/ 550814 w 734503"/>
                <a:gd name="connsiteY4" fmla="*/ 1441691 h 1441691"/>
                <a:gd name="connsiteX5" fmla="*/ 550814 w 734503"/>
                <a:gd name="connsiteY5" fmla="*/ 1350013 h 1441691"/>
                <a:gd name="connsiteX6" fmla="*/ 745 w 734503"/>
                <a:gd name="connsiteY6" fmla="*/ 812710 h 1441691"/>
                <a:gd name="connsiteX7" fmla="*/ 745 w 734503"/>
                <a:gd name="connsiteY7" fmla="*/ 629354 h 1441691"/>
                <a:gd name="connsiteX0" fmla="*/ 543251 w 734503"/>
                <a:gd name="connsiteY0" fmla="*/ 287931 h 1441691"/>
                <a:gd name="connsiteX1" fmla="*/ 10823 w 734503"/>
                <a:gd name="connsiteY1" fmla="*/ 721032 h 1441691"/>
                <a:gd name="connsiteX2" fmla="*/ 246358 w 734503"/>
                <a:gd name="connsiteY2" fmla="*/ 193248 h 1441691"/>
                <a:gd name="connsiteX3" fmla="*/ 553299 w 734503"/>
                <a:gd name="connsiteY3" fmla="*/ 84478 h 1441691"/>
                <a:gd name="connsiteX4" fmla="*/ 546663 w 734503"/>
                <a:gd name="connsiteY4" fmla="*/ 0 h 1441691"/>
                <a:gd name="connsiteX5" fmla="*/ 734503 w 734503"/>
                <a:gd name="connsiteY5" fmla="*/ 169370 h 1441691"/>
                <a:gd name="connsiteX6" fmla="*/ 551688 w 734503"/>
                <a:gd name="connsiteY6" fmla="*/ 377948 h 1441691"/>
                <a:gd name="connsiteX7" fmla="*/ 543251 w 734503"/>
                <a:gd name="connsiteY7" fmla="*/ 287931 h 1441691"/>
                <a:gd name="connsiteX0" fmla="*/ 745 w 734503"/>
                <a:gd name="connsiteY0" fmla="*/ 629354 h 1441691"/>
                <a:gd name="connsiteX1" fmla="*/ 550814 w 734503"/>
                <a:gd name="connsiteY1" fmla="*/ 1166657 h 1441691"/>
                <a:gd name="connsiteX2" fmla="*/ 550814 w 734503"/>
                <a:gd name="connsiteY2" fmla="*/ 1074978 h 1441691"/>
                <a:gd name="connsiteX3" fmla="*/ 734170 w 734503"/>
                <a:gd name="connsiteY3" fmla="*/ 1275956 h 1441691"/>
                <a:gd name="connsiteX4" fmla="*/ 550814 w 734503"/>
                <a:gd name="connsiteY4" fmla="*/ 1441691 h 1441691"/>
                <a:gd name="connsiteX5" fmla="*/ 550814 w 734503"/>
                <a:gd name="connsiteY5" fmla="*/ 1350013 h 1441691"/>
                <a:gd name="connsiteX6" fmla="*/ 745 w 734503"/>
                <a:gd name="connsiteY6" fmla="*/ 812710 h 1441691"/>
                <a:gd name="connsiteX7" fmla="*/ 745 w 734503"/>
                <a:gd name="connsiteY7" fmla="*/ 629354 h 1441691"/>
                <a:gd name="connsiteX8" fmla="*/ 10823 w 734503"/>
                <a:gd name="connsiteY8" fmla="*/ 721032 h 1441691"/>
                <a:gd name="connsiteX0" fmla="*/ 745 w 734503"/>
                <a:gd name="connsiteY0" fmla="*/ 629354 h 1441691"/>
                <a:gd name="connsiteX1" fmla="*/ 550814 w 734503"/>
                <a:gd name="connsiteY1" fmla="*/ 1166657 h 1441691"/>
                <a:gd name="connsiteX2" fmla="*/ 550814 w 734503"/>
                <a:gd name="connsiteY2" fmla="*/ 1074978 h 1441691"/>
                <a:gd name="connsiteX3" fmla="*/ 734170 w 734503"/>
                <a:gd name="connsiteY3" fmla="*/ 1275956 h 1441691"/>
                <a:gd name="connsiteX4" fmla="*/ 550814 w 734503"/>
                <a:gd name="connsiteY4" fmla="*/ 1441691 h 1441691"/>
                <a:gd name="connsiteX5" fmla="*/ 550814 w 734503"/>
                <a:gd name="connsiteY5" fmla="*/ 1350013 h 1441691"/>
                <a:gd name="connsiteX6" fmla="*/ 745 w 734503"/>
                <a:gd name="connsiteY6" fmla="*/ 812710 h 1441691"/>
                <a:gd name="connsiteX7" fmla="*/ 745 w 734503"/>
                <a:gd name="connsiteY7" fmla="*/ 629354 h 1441691"/>
                <a:gd name="connsiteX0" fmla="*/ 543251 w 734503"/>
                <a:gd name="connsiteY0" fmla="*/ 287931 h 1441691"/>
                <a:gd name="connsiteX1" fmla="*/ 10823 w 734503"/>
                <a:gd name="connsiteY1" fmla="*/ 721032 h 1441691"/>
                <a:gd name="connsiteX2" fmla="*/ 246358 w 734503"/>
                <a:gd name="connsiteY2" fmla="*/ 193248 h 1441691"/>
                <a:gd name="connsiteX3" fmla="*/ 553299 w 734503"/>
                <a:gd name="connsiteY3" fmla="*/ 84478 h 1441691"/>
                <a:gd name="connsiteX4" fmla="*/ 546663 w 734503"/>
                <a:gd name="connsiteY4" fmla="*/ 0 h 1441691"/>
                <a:gd name="connsiteX5" fmla="*/ 734503 w 734503"/>
                <a:gd name="connsiteY5" fmla="*/ 169370 h 1441691"/>
                <a:gd name="connsiteX6" fmla="*/ 545531 w 734503"/>
                <a:gd name="connsiteY6" fmla="*/ 341002 h 1441691"/>
                <a:gd name="connsiteX7" fmla="*/ 543251 w 734503"/>
                <a:gd name="connsiteY7" fmla="*/ 287931 h 1441691"/>
                <a:gd name="connsiteX0" fmla="*/ 745 w 734503"/>
                <a:gd name="connsiteY0" fmla="*/ 629354 h 1441691"/>
                <a:gd name="connsiteX1" fmla="*/ 550814 w 734503"/>
                <a:gd name="connsiteY1" fmla="*/ 1166657 h 1441691"/>
                <a:gd name="connsiteX2" fmla="*/ 550814 w 734503"/>
                <a:gd name="connsiteY2" fmla="*/ 1074978 h 1441691"/>
                <a:gd name="connsiteX3" fmla="*/ 734170 w 734503"/>
                <a:gd name="connsiteY3" fmla="*/ 1275956 h 1441691"/>
                <a:gd name="connsiteX4" fmla="*/ 550814 w 734503"/>
                <a:gd name="connsiteY4" fmla="*/ 1441691 h 1441691"/>
                <a:gd name="connsiteX5" fmla="*/ 550814 w 734503"/>
                <a:gd name="connsiteY5" fmla="*/ 1350013 h 1441691"/>
                <a:gd name="connsiteX6" fmla="*/ 745 w 734503"/>
                <a:gd name="connsiteY6" fmla="*/ 812710 h 1441691"/>
                <a:gd name="connsiteX7" fmla="*/ 745 w 734503"/>
                <a:gd name="connsiteY7" fmla="*/ 629354 h 1441691"/>
                <a:gd name="connsiteX8" fmla="*/ 10823 w 734503"/>
                <a:gd name="connsiteY8" fmla="*/ 721032 h 1441691"/>
                <a:gd name="connsiteX0" fmla="*/ 745 w 734503"/>
                <a:gd name="connsiteY0" fmla="*/ 629354 h 1441691"/>
                <a:gd name="connsiteX1" fmla="*/ 550814 w 734503"/>
                <a:gd name="connsiteY1" fmla="*/ 1166657 h 1441691"/>
                <a:gd name="connsiteX2" fmla="*/ 550814 w 734503"/>
                <a:gd name="connsiteY2" fmla="*/ 1074978 h 1441691"/>
                <a:gd name="connsiteX3" fmla="*/ 734170 w 734503"/>
                <a:gd name="connsiteY3" fmla="*/ 1275956 h 1441691"/>
                <a:gd name="connsiteX4" fmla="*/ 550814 w 734503"/>
                <a:gd name="connsiteY4" fmla="*/ 1441691 h 1441691"/>
                <a:gd name="connsiteX5" fmla="*/ 550814 w 734503"/>
                <a:gd name="connsiteY5" fmla="*/ 1350013 h 1441691"/>
                <a:gd name="connsiteX6" fmla="*/ 745 w 734503"/>
                <a:gd name="connsiteY6" fmla="*/ 812710 h 1441691"/>
                <a:gd name="connsiteX7" fmla="*/ 745 w 734503"/>
                <a:gd name="connsiteY7" fmla="*/ 629354 h 1441691"/>
                <a:gd name="connsiteX0" fmla="*/ 543251 w 734503"/>
                <a:gd name="connsiteY0" fmla="*/ 287931 h 1441691"/>
                <a:gd name="connsiteX1" fmla="*/ 10823 w 734503"/>
                <a:gd name="connsiteY1" fmla="*/ 721032 h 1441691"/>
                <a:gd name="connsiteX2" fmla="*/ 246358 w 734503"/>
                <a:gd name="connsiteY2" fmla="*/ 193248 h 1441691"/>
                <a:gd name="connsiteX3" fmla="*/ 553299 w 734503"/>
                <a:gd name="connsiteY3" fmla="*/ 84478 h 1441691"/>
                <a:gd name="connsiteX4" fmla="*/ 546663 w 734503"/>
                <a:gd name="connsiteY4" fmla="*/ 0 h 1441691"/>
                <a:gd name="connsiteX5" fmla="*/ 734503 w 734503"/>
                <a:gd name="connsiteY5" fmla="*/ 169370 h 1441691"/>
                <a:gd name="connsiteX6" fmla="*/ 548610 w 734503"/>
                <a:gd name="connsiteY6" fmla="*/ 371790 h 1441691"/>
                <a:gd name="connsiteX7" fmla="*/ 543251 w 734503"/>
                <a:gd name="connsiteY7" fmla="*/ 287931 h 1441691"/>
                <a:gd name="connsiteX0" fmla="*/ 745 w 734503"/>
                <a:gd name="connsiteY0" fmla="*/ 629354 h 1441691"/>
                <a:gd name="connsiteX1" fmla="*/ 550814 w 734503"/>
                <a:gd name="connsiteY1" fmla="*/ 1166657 h 1441691"/>
                <a:gd name="connsiteX2" fmla="*/ 550814 w 734503"/>
                <a:gd name="connsiteY2" fmla="*/ 1074978 h 1441691"/>
                <a:gd name="connsiteX3" fmla="*/ 734170 w 734503"/>
                <a:gd name="connsiteY3" fmla="*/ 1275956 h 1441691"/>
                <a:gd name="connsiteX4" fmla="*/ 550814 w 734503"/>
                <a:gd name="connsiteY4" fmla="*/ 1441691 h 1441691"/>
                <a:gd name="connsiteX5" fmla="*/ 550814 w 734503"/>
                <a:gd name="connsiteY5" fmla="*/ 1350013 h 1441691"/>
                <a:gd name="connsiteX6" fmla="*/ 745 w 734503"/>
                <a:gd name="connsiteY6" fmla="*/ 812710 h 1441691"/>
                <a:gd name="connsiteX7" fmla="*/ 745 w 734503"/>
                <a:gd name="connsiteY7" fmla="*/ 629354 h 1441691"/>
                <a:gd name="connsiteX8" fmla="*/ 10823 w 734503"/>
                <a:gd name="connsiteY8" fmla="*/ 721032 h 1441691"/>
                <a:gd name="connsiteX0" fmla="*/ 745 w 734503"/>
                <a:gd name="connsiteY0" fmla="*/ 629354 h 1441691"/>
                <a:gd name="connsiteX1" fmla="*/ 550814 w 734503"/>
                <a:gd name="connsiteY1" fmla="*/ 1166657 h 1441691"/>
                <a:gd name="connsiteX2" fmla="*/ 550814 w 734503"/>
                <a:gd name="connsiteY2" fmla="*/ 1074978 h 1441691"/>
                <a:gd name="connsiteX3" fmla="*/ 734170 w 734503"/>
                <a:gd name="connsiteY3" fmla="*/ 1275956 h 1441691"/>
                <a:gd name="connsiteX4" fmla="*/ 550814 w 734503"/>
                <a:gd name="connsiteY4" fmla="*/ 1441691 h 1441691"/>
                <a:gd name="connsiteX5" fmla="*/ 550814 w 734503"/>
                <a:gd name="connsiteY5" fmla="*/ 1350013 h 1441691"/>
                <a:gd name="connsiteX6" fmla="*/ 745 w 734503"/>
                <a:gd name="connsiteY6" fmla="*/ 812710 h 1441691"/>
                <a:gd name="connsiteX7" fmla="*/ 745 w 734503"/>
                <a:gd name="connsiteY7" fmla="*/ 629354 h 1441691"/>
                <a:gd name="connsiteX0" fmla="*/ 543251 w 734503"/>
                <a:gd name="connsiteY0" fmla="*/ 263300 h 1441691"/>
                <a:gd name="connsiteX1" fmla="*/ 10823 w 734503"/>
                <a:gd name="connsiteY1" fmla="*/ 721032 h 1441691"/>
                <a:gd name="connsiteX2" fmla="*/ 246358 w 734503"/>
                <a:gd name="connsiteY2" fmla="*/ 193248 h 1441691"/>
                <a:gd name="connsiteX3" fmla="*/ 553299 w 734503"/>
                <a:gd name="connsiteY3" fmla="*/ 84478 h 1441691"/>
                <a:gd name="connsiteX4" fmla="*/ 546663 w 734503"/>
                <a:gd name="connsiteY4" fmla="*/ 0 h 1441691"/>
                <a:gd name="connsiteX5" fmla="*/ 734503 w 734503"/>
                <a:gd name="connsiteY5" fmla="*/ 169370 h 1441691"/>
                <a:gd name="connsiteX6" fmla="*/ 548610 w 734503"/>
                <a:gd name="connsiteY6" fmla="*/ 371790 h 1441691"/>
                <a:gd name="connsiteX7" fmla="*/ 543251 w 734503"/>
                <a:gd name="connsiteY7" fmla="*/ 263300 h 1441691"/>
                <a:gd name="connsiteX0" fmla="*/ 745 w 734503"/>
                <a:gd name="connsiteY0" fmla="*/ 629354 h 1441691"/>
                <a:gd name="connsiteX1" fmla="*/ 550814 w 734503"/>
                <a:gd name="connsiteY1" fmla="*/ 1166657 h 1441691"/>
                <a:gd name="connsiteX2" fmla="*/ 550814 w 734503"/>
                <a:gd name="connsiteY2" fmla="*/ 1074978 h 1441691"/>
                <a:gd name="connsiteX3" fmla="*/ 734170 w 734503"/>
                <a:gd name="connsiteY3" fmla="*/ 1275956 h 1441691"/>
                <a:gd name="connsiteX4" fmla="*/ 550814 w 734503"/>
                <a:gd name="connsiteY4" fmla="*/ 1441691 h 1441691"/>
                <a:gd name="connsiteX5" fmla="*/ 550814 w 734503"/>
                <a:gd name="connsiteY5" fmla="*/ 1350013 h 1441691"/>
                <a:gd name="connsiteX6" fmla="*/ 745 w 734503"/>
                <a:gd name="connsiteY6" fmla="*/ 812710 h 1441691"/>
                <a:gd name="connsiteX7" fmla="*/ 745 w 734503"/>
                <a:gd name="connsiteY7" fmla="*/ 629354 h 1441691"/>
                <a:gd name="connsiteX8" fmla="*/ 10823 w 734503"/>
                <a:gd name="connsiteY8" fmla="*/ 721032 h 1441691"/>
                <a:gd name="connsiteX0" fmla="*/ 745 w 734503"/>
                <a:gd name="connsiteY0" fmla="*/ 629354 h 1441691"/>
                <a:gd name="connsiteX1" fmla="*/ 550814 w 734503"/>
                <a:gd name="connsiteY1" fmla="*/ 1166657 h 1441691"/>
                <a:gd name="connsiteX2" fmla="*/ 550814 w 734503"/>
                <a:gd name="connsiteY2" fmla="*/ 1074978 h 1441691"/>
                <a:gd name="connsiteX3" fmla="*/ 734170 w 734503"/>
                <a:gd name="connsiteY3" fmla="*/ 1275956 h 1441691"/>
                <a:gd name="connsiteX4" fmla="*/ 550814 w 734503"/>
                <a:gd name="connsiteY4" fmla="*/ 1441691 h 1441691"/>
                <a:gd name="connsiteX5" fmla="*/ 550814 w 734503"/>
                <a:gd name="connsiteY5" fmla="*/ 1350013 h 1441691"/>
                <a:gd name="connsiteX6" fmla="*/ 745 w 734503"/>
                <a:gd name="connsiteY6" fmla="*/ 812710 h 1441691"/>
                <a:gd name="connsiteX7" fmla="*/ 745 w 734503"/>
                <a:gd name="connsiteY7" fmla="*/ 629354 h 1441691"/>
                <a:gd name="connsiteX0" fmla="*/ 543251 w 734503"/>
                <a:gd name="connsiteY0" fmla="*/ 278694 h 1441691"/>
                <a:gd name="connsiteX1" fmla="*/ 10823 w 734503"/>
                <a:gd name="connsiteY1" fmla="*/ 721032 h 1441691"/>
                <a:gd name="connsiteX2" fmla="*/ 246358 w 734503"/>
                <a:gd name="connsiteY2" fmla="*/ 193248 h 1441691"/>
                <a:gd name="connsiteX3" fmla="*/ 553299 w 734503"/>
                <a:gd name="connsiteY3" fmla="*/ 84478 h 1441691"/>
                <a:gd name="connsiteX4" fmla="*/ 546663 w 734503"/>
                <a:gd name="connsiteY4" fmla="*/ 0 h 1441691"/>
                <a:gd name="connsiteX5" fmla="*/ 734503 w 734503"/>
                <a:gd name="connsiteY5" fmla="*/ 169370 h 1441691"/>
                <a:gd name="connsiteX6" fmla="*/ 548610 w 734503"/>
                <a:gd name="connsiteY6" fmla="*/ 371790 h 1441691"/>
                <a:gd name="connsiteX7" fmla="*/ 543251 w 734503"/>
                <a:gd name="connsiteY7" fmla="*/ 278694 h 1441691"/>
                <a:gd name="connsiteX0" fmla="*/ 745 w 734503"/>
                <a:gd name="connsiteY0" fmla="*/ 629354 h 1441691"/>
                <a:gd name="connsiteX1" fmla="*/ 550814 w 734503"/>
                <a:gd name="connsiteY1" fmla="*/ 1166657 h 1441691"/>
                <a:gd name="connsiteX2" fmla="*/ 550814 w 734503"/>
                <a:gd name="connsiteY2" fmla="*/ 1074978 h 1441691"/>
                <a:gd name="connsiteX3" fmla="*/ 734170 w 734503"/>
                <a:gd name="connsiteY3" fmla="*/ 1275956 h 1441691"/>
                <a:gd name="connsiteX4" fmla="*/ 550814 w 734503"/>
                <a:gd name="connsiteY4" fmla="*/ 1441691 h 1441691"/>
                <a:gd name="connsiteX5" fmla="*/ 550814 w 734503"/>
                <a:gd name="connsiteY5" fmla="*/ 1350013 h 1441691"/>
                <a:gd name="connsiteX6" fmla="*/ 745 w 734503"/>
                <a:gd name="connsiteY6" fmla="*/ 812710 h 1441691"/>
                <a:gd name="connsiteX7" fmla="*/ 745 w 734503"/>
                <a:gd name="connsiteY7" fmla="*/ 629354 h 1441691"/>
                <a:gd name="connsiteX8" fmla="*/ 10823 w 734503"/>
                <a:gd name="connsiteY8" fmla="*/ 721032 h 1441691"/>
                <a:gd name="connsiteX0" fmla="*/ 745 w 734503"/>
                <a:gd name="connsiteY0" fmla="*/ 629354 h 1441691"/>
                <a:gd name="connsiteX1" fmla="*/ 550814 w 734503"/>
                <a:gd name="connsiteY1" fmla="*/ 1166657 h 1441691"/>
                <a:gd name="connsiteX2" fmla="*/ 550814 w 734503"/>
                <a:gd name="connsiteY2" fmla="*/ 1074978 h 1441691"/>
                <a:gd name="connsiteX3" fmla="*/ 734170 w 734503"/>
                <a:gd name="connsiteY3" fmla="*/ 1275956 h 1441691"/>
                <a:gd name="connsiteX4" fmla="*/ 550814 w 734503"/>
                <a:gd name="connsiteY4" fmla="*/ 1441691 h 1441691"/>
                <a:gd name="connsiteX5" fmla="*/ 550814 w 734503"/>
                <a:gd name="connsiteY5" fmla="*/ 1350013 h 1441691"/>
                <a:gd name="connsiteX6" fmla="*/ 745 w 734503"/>
                <a:gd name="connsiteY6" fmla="*/ 812710 h 1441691"/>
                <a:gd name="connsiteX7" fmla="*/ 745 w 734503"/>
                <a:gd name="connsiteY7" fmla="*/ 629354 h 1441691"/>
                <a:gd name="connsiteX0" fmla="*/ 543251 w 734503"/>
                <a:gd name="connsiteY0" fmla="*/ 278694 h 1441691"/>
                <a:gd name="connsiteX1" fmla="*/ 10823 w 734503"/>
                <a:gd name="connsiteY1" fmla="*/ 721032 h 1441691"/>
                <a:gd name="connsiteX2" fmla="*/ 246358 w 734503"/>
                <a:gd name="connsiteY2" fmla="*/ 193248 h 1441691"/>
                <a:gd name="connsiteX3" fmla="*/ 553299 w 734503"/>
                <a:gd name="connsiteY3" fmla="*/ 84478 h 1441691"/>
                <a:gd name="connsiteX4" fmla="*/ 546663 w 734503"/>
                <a:gd name="connsiteY4" fmla="*/ 0 h 1441691"/>
                <a:gd name="connsiteX5" fmla="*/ 734503 w 734503"/>
                <a:gd name="connsiteY5" fmla="*/ 169370 h 1441691"/>
                <a:gd name="connsiteX6" fmla="*/ 548610 w 734503"/>
                <a:gd name="connsiteY6" fmla="*/ 371790 h 1441691"/>
                <a:gd name="connsiteX7" fmla="*/ 543251 w 734503"/>
                <a:gd name="connsiteY7" fmla="*/ 278694 h 1441691"/>
                <a:gd name="connsiteX0" fmla="*/ 745 w 734503"/>
                <a:gd name="connsiteY0" fmla="*/ 629354 h 1441691"/>
                <a:gd name="connsiteX1" fmla="*/ 550814 w 734503"/>
                <a:gd name="connsiteY1" fmla="*/ 1166657 h 1441691"/>
                <a:gd name="connsiteX2" fmla="*/ 550814 w 734503"/>
                <a:gd name="connsiteY2" fmla="*/ 1074978 h 1441691"/>
                <a:gd name="connsiteX3" fmla="*/ 734170 w 734503"/>
                <a:gd name="connsiteY3" fmla="*/ 1275956 h 1441691"/>
                <a:gd name="connsiteX4" fmla="*/ 550814 w 734503"/>
                <a:gd name="connsiteY4" fmla="*/ 1441691 h 1441691"/>
                <a:gd name="connsiteX5" fmla="*/ 550814 w 734503"/>
                <a:gd name="connsiteY5" fmla="*/ 1350013 h 1441691"/>
                <a:gd name="connsiteX6" fmla="*/ 745 w 734503"/>
                <a:gd name="connsiteY6" fmla="*/ 812710 h 1441691"/>
                <a:gd name="connsiteX7" fmla="*/ 745 w 734503"/>
                <a:gd name="connsiteY7" fmla="*/ 629354 h 1441691"/>
                <a:gd name="connsiteX8" fmla="*/ 10823 w 734503"/>
                <a:gd name="connsiteY8" fmla="*/ 721032 h 1441691"/>
                <a:gd name="connsiteX0" fmla="*/ 0 w 733758"/>
                <a:gd name="connsiteY0" fmla="*/ 629354 h 1441691"/>
                <a:gd name="connsiteX1" fmla="*/ 550069 w 733758"/>
                <a:gd name="connsiteY1" fmla="*/ 1166657 h 1441691"/>
                <a:gd name="connsiteX2" fmla="*/ 550069 w 733758"/>
                <a:gd name="connsiteY2" fmla="*/ 1074978 h 1441691"/>
                <a:gd name="connsiteX3" fmla="*/ 733425 w 733758"/>
                <a:gd name="connsiteY3" fmla="*/ 1275956 h 1441691"/>
                <a:gd name="connsiteX4" fmla="*/ 550069 w 733758"/>
                <a:gd name="connsiteY4" fmla="*/ 1441691 h 1441691"/>
                <a:gd name="connsiteX5" fmla="*/ 550069 w 733758"/>
                <a:gd name="connsiteY5" fmla="*/ 1350013 h 1441691"/>
                <a:gd name="connsiteX6" fmla="*/ 0 w 733758"/>
                <a:gd name="connsiteY6" fmla="*/ 812710 h 1441691"/>
                <a:gd name="connsiteX7" fmla="*/ 0 w 733758"/>
                <a:gd name="connsiteY7" fmla="*/ 629354 h 1441691"/>
                <a:gd name="connsiteX0" fmla="*/ 542506 w 733758"/>
                <a:gd name="connsiteY0" fmla="*/ 278694 h 1441691"/>
                <a:gd name="connsiteX1" fmla="*/ 10078 w 733758"/>
                <a:gd name="connsiteY1" fmla="*/ 721032 h 1441691"/>
                <a:gd name="connsiteX2" fmla="*/ 301031 w 733758"/>
                <a:gd name="connsiteY2" fmla="*/ 236351 h 1441691"/>
                <a:gd name="connsiteX3" fmla="*/ 552554 w 733758"/>
                <a:gd name="connsiteY3" fmla="*/ 84478 h 1441691"/>
                <a:gd name="connsiteX4" fmla="*/ 545918 w 733758"/>
                <a:gd name="connsiteY4" fmla="*/ 0 h 1441691"/>
                <a:gd name="connsiteX5" fmla="*/ 733758 w 733758"/>
                <a:gd name="connsiteY5" fmla="*/ 169370 h 1441691"/>
                <a:gd name="connsiteX6" fmla="*/ 547865 w 733758"/>
                <a:gd name="connsiteY6" fmla="*/ 371790 h 1441691"/>
                <a:gd name="connsiteX7" fmla="*/ 542506 w 733758"/>
                <a:gd name="connsiteY7" fmla="*/ 278694 h 1441691"/>
                <a:gd name="connsiteX0" fmla="*/ 0 w 733758"/>
                <a:gd name="connsiteY0" fmla="*/ 629354 h 1441691"/>
                <a:gd name="connsiteX1" fmla="*/ 550069 w 733758"/>
                <a:gd name="connsiteY1" fmla="*/ 1166657 h 1441691"/>
                <a:gd name="connsiteX2" fmla="*/ 550069 w 733758"/>
                <a:gd name="connsiteY2" fmla="*/ 1074978 h 1441691"/>
                <a:gd name="connsiteX3" fmla="*/ 733425 w 733758"/>
                <a:gd name="connsiteY3" fmla="*/ 1275956 h 1441691"/>
                <a:gd name="connsiteX4" fmla="*/ 550069 w 733758"/>
                <a:gd name="connsiteY4" fmla="*/ 1441691 h 1441691"/>
                <a:gd name="connsiteX5" fmla="*/ 550069 w 733758"/>
                <a:gd name="connsiteY5" fmla="*/ 1350013 h 1441691"/>
                <a:gd name="connsiteX6" fmla="*/ 0 w 733758"/>
                <a:gd name="connsiteY6" fmla="*/ 812710 h 1441691"/>
                <a:gd name="connsiteX7" fmla="*/ 0 w 733758"/>
                <a:gd name="connsiteY7" fmla="*/ 629354 h 1441691"/>
                <a:gd name="connsiteX8" fmla="*/ 10078 w 733758"/>
                <a:gd name="connsiteY8" fmla="*/ 721032 h 1441691"/>
                <a:gd name="connsiteX0" fmla="*/ 0 w 733758"/>
                <a:gd name="connsiteY0" fmla="*/ 629354 h 1441691"/>
                <a:gd name="connsiteX1" fmla="*/ 550069 w 733758"/>
                <a:gd name="connsiteY1" fmla="*/ 1166657 h 1441691"/>
                <a:gd name="connsiteX2" fmla="*/ 550069 w 733758"/>
                <a:gd name="connsiteY2" fmla="*/ 1074978 h 1441691"/>
                <a:gd name="connsiteX3" fmla="*/ 733425 w 733758"/>
                <a:gd name="connsiteY3" fmla="*/ 1275956 h 1441691"/>
                <a:gd name="connsiteX4" fmla="*/ 550069 w 733758"/>
                <a:gd name="connsiteY4" fmla="*/ 1441691 h 1441691"/>
                <a:gd name="connsiteX5" fmla="*/ 550069 w 733758"/>
                <a:gd name="connsiteY5" fmla="*/ 1350013 h 1441691"/>
                <a:gd name="connsiteX6" fmla="*/ 0 w 733758"/>
                <a:gd name="connsiteY6" fmla="*/ 812710 h 1441691"/>
                <a:gd name="connsiteX7" fmla="*/ 0 w 733758"/>
                <a:gd name="connsiteY7" fmla="*/ 629354 h 1441691"/>
                <a:gd name="connsiteX0" fmla="*/ 542506 w 733758"/>
                <a:gd name="connsiteY0" fmla="*/ 278694 h 1441691"/>
                <a:gd name="connsiteX1" fmla="*/ 10078 w 733758"/>
                <a:gd name="connsiteY1" fmla="*/ 721032 h 1441691"/>
                <a:gd name="connsiteX2" fmla="*/ 301031 w 733758"/>
                <a:gd name="connsiteY2" fmla="*/ 236351 h 1441691"/>
                <a:gd name="connsiteX3" fmla="*/ 552554 w 733758"/>
                <a:gd name="connsiteY3" fmla="*/ 109108 h 1441691"/>
                <a:gd name="connsiteX4" fmla="*/ 545918 w 733758"/>
                <a:gd name="connsiteY4" fmla="*/ 0 h 1441691"/>
                <a:gd name="connsiteX5" fmla="*/ 733758 w 733758"/>
                <a:gd name="connsiteY5" fmla="*/ 169370 h 1441691"/>
                <a:gd name="connsiteX6" fmla="*/ 547865 w 733758"/>
                <a:gd name="connsiteY6" fmla="*/ 371790 h 1441691"/>
                <a:gd name="connsiteX7" fmla="*/ 542506 w 733758"/>
                <a:gd name="connsiteY7" fmla="*/ 278694 h 1441691"/>
                <a:gd name="connsiteX0" fmla="*/ 0 w 733758"/>
                <a:gd name="connsiteY0" fmla="*/ 629354 h 1441691"/>
                <a:gd name="connsiteX1" fmla="*/ 550069 w 733758"/>
                <a:gd name="connsiteY1" fmla="*/ 1166657 h 1441691"/>
                <a:gd name="connsiteX2" fmla="*/ 550069 w 733758"/>
                <a:gd name="connsiteY2" fmla="*/ 1074978 h 1441691"/>
                <a:gd name="connsiteX3" fmla="*/ 733425 w 733758"/>
                <a:gd name="connsiteY3" fmla="*/ 1275956 h 1441691"/>
                <a:gd name="connsiteX4" fmla="*/ 550069 w 733758"/>
                <a:gd name="connsiteY4" fmla="*/ 1441691 h 1441691"/>
                <a:gd name="connsiteX5" fmla="*/ 550069 w 733758"/>
                <a:gd name="connsiteY5" fmla="*/ 1350013 h 1441691"/>
                <a:gd name="connsiteX6" fmla="*/ 0 w 733758"/>
                <a:gd name="connsiteY6" fmla="*/ 812710 h 1441691"/>
                <a:gd name="connsiteX7" fmla="*/ 0 w 733758"/>
                <a:gd name="connsiteY7" fmla="*/ 629354 h 1441691"/>
                <a:gd name="connsiteX8" fmla="*/ 10078 w 733758"/>
                <a:gd name="connsiteY8" fmla="*/ 721032 h 1441691"/>
                <a:gd name="connsiteX0" fmla="*/ 0 w 733758"/>
                <a:gd name="connsiteY0" fmla="*/ 629354 h 1441691"/>
                <a:gd name="connsiteX1" fmla="*/ 550069 w 733758"/>
                <a:gd name="connsiteY1" fmla="*/ 1166657 h 1441691"/>
                <a:gd name="connsiteX2" fmla="*/ 550069 w 733758"/>
                <a:gd name="connsiteY2" fmla="*/ 1074978 h 1441691"/>
                <a:gd name="connsiteX3" fmla="*/ 733425 w 733758"/>
                <a:gd name="connsiteY3" fmla="*/ 1275956 h 1441691"/>
                <a:gd name="connsiteX4" fmla="*/ 550069 w 733758"/>
                <a:gd name="connsiteY4" fmla="*/ 1441691 h 1441691"/>
                <a:gd name="connsiteX5" fmla="*/ 550069 w 733758"/>
                <a:gd name="connsiteY5" fmla="*/ 1350013 h 1441691"/>
                <a:gd name="connsiteX6" fmla="*/ 0 w 733758"/>
                <a:gd name="connsiteY6" fmla="*/ 812710 h 1441691"/>
                <a:gd name="connsiteX7" fmla="*/ 0 w 733758"/>
                <a:gd name="connsiteY7" fmla="*/ 629354 h 1441691"/>
                <a:gd name="connsiteX0" fmla="*/ 542506 w 733758"/>
                <a:gd name="connsiteY0" fmla="*/ 278694 h 1441691"/>
                <a:gd name="connsiteX1" fmla="*/ 10078 w 733758"/>
                <a:gd name="connsiteY1" fmla="*/ 721032 h 1441691"/>
                <a:gd name="connsiteX2" fmla="*/ 301031 w 733758"/>
                <a:gd name="connsiteY2" fmla="*/ 236351 h 1441691"/>
                <a:gd name="connsiteX3" fmla="*/ 558712 w 733758"/>
                <a:gd name="connsiteY3" fmla="*/ 96793 h 1441691"/>
                <a:gd name="connsiteX4" fmla="*/ 545918 w 733758"/>
                <a:gd name="connsiteY4" fmla="*/ 0 h 1441691"/>
                <a:gd name="connsiteX5" fmla="*/ 733758 w 733758"/>
                <a:gd name="connsiteY5" fmla="*/ 169370 h 1441691"/>
                <a:gd name="connsiteX6" fmla="*/ 547865 w 733758"/>
                <a:gd name="connsiteY6" fmla="*/ 371790 h 1441691"/>
                <a:gd name="connsiteX7" fmla="*/ 542506 w 733758"/>
                <a:gd name="connsiteY7" fmla="*/ 278694 h 1441691"/>
                <a:gd name="connsiteX0" fmla="*/ 0 w 733758"/>
                <a:gd name="connsiteY0" fmla="*/ 629354 h 1441691"/>
                <a:gd name="connsiteX1" fmla="*/ 550069 w 733758"/>
                <a:gd name="connsiteY1" fmla="*/ 1166657 h 1441691"/>
                <a:gd name="connsiteX2" fmla="*/ 550069 w 733758"/>
                <a:gd name="connsiteY2" fmla="*/ 1074978 h 1441691"/>
                <a:gd name="connsiteX3" fmla="*/ 733425 w 733758"/>
                <a:gd name="connsiteY3" fmla="*/ 1275956 h 1441691"/>
                <a:gd name="connsiteX4" fmla="*/ 550069 w 733758"/>
                <a:gd name="connsiteY4" fmla="*/ 1441691 h 1441691"/>
                <a:gd name="connsiteX5" fmla="*/ 550069 w 733758"/>
                <a:gd name="connsiteY5" fmla="*/ 1350013 h 1441691"/>
                <a:gd name="connsiteX6" fmla="*/ 0 w 733758"/>
                <a:gd name="connsiteY6" fmla="*/ 812710 h 1441691"/>
                <a:gd name="connsiteX7" fmla="*/ 0 w 733758"/>
                <a:gd name="connsiteY7" fmla="*/ 629354 h 1441691"/>
                <a:gd name="connsiteX8" fmla="*/ 10078 w 733758"/>
                <a:gd name="connsiteY8" fmla="*/ 721032 h 1441691"/>
                <a:gd name="connsiteX0" fmla="*/ 0 w 733758"/>
                <a:gd name="connsiteY0" fmla="*/ 629354 h 1441691"/>
                <a:gd name="connsiteX1" fmla="*/ 550069 w 733758"/>
                <a:gd name="connsiteY1" fmla="*/ 1166657 h 1441691"/>
                <a:gd name="connsiteX2" fmla="*/ 550069 w 733758"/>
                <a:gd name="connsiteY2" fmla="*/ 1074978 h 1441691"/>
                <a:gd name="connsiteX3" fmla="*/ 733425 w 733758"/>
                <a:gd name="connsiteY3" fmla="*/ 1275956 h 1441691"/>
                <a:gd name="connsiteX4" fmla="*/ 550069 w 733758"/>
                <a:gd name="connsiteY4" fmla="*/ 1441691 h 1441691"/>
                <a:gd name="connsiteX5" fmla="*/ 550069 w 733758"/>
                <a:gd name="connsiteY5" fmla="*/ 1350013 h 1441691"/>
                <a:gd name="connsiteX6" fmla="*/ 0 w 733758"/>
                <a:gd name="connsiteY6" fmla="*/ 812710 h 1441691"/>
                <a:gd name="connsiteX7" fmla="*/ 0 w 733758"/>
                <a:gd name="connsiteY7" fmla="*/ 629354 h 1441691"/>
                <a:gd name="connsiteX0" fmla="*/ 542506 w 733758"/>
                <a:gd name="connsiteY0" fmla="*/ 278694 h 1441691"/>
                <a:gd name="connsiteX1" fmla="*/ 10078 w 733758"/>
                <a:gd name="connsiteY1" fmla="*/ 721032 h 1441691"/>
                <a:gd name="connsiteX2" fmla="*/ 264085 w 733758"/>
                <a:gd name="connsiteY2" fmla="*/ 208642 h 1441691"/>
                <a:gd name="connsiteX3" fmla="*/ 558712 w 733758"/>
                <a:gd name="connsiteY3" fmla="*/ 96793 h 1441691"/>
                <a:gd name="connsiteX4" fmla="*/ 545918 w 733758"/>
                <a:gd name="connsiteY4" fmla="*/ 0 h 1441691"/>
                <a:gd name="connsiteX5" fmla="*/ 733758 w 733758"/>
                <a:gd name="connsiteY5" fmla="*/ 169370 h 1441691"/>
                <a:gd name="connsiteX6" fmla="*/ 547865 w 733758"/>
                <a:gd name="connsiteY6" fmla="*/ 371790 h 1441691"/>
                <a:gd name="connsiteX7" fmla="*/ 542506 w 733758"/>
                <a:gd name="connsiteY7" fmla="*/ 278694 h 1441691"/>
                <a:gd name="connsiteX0" fmla="*/ 0 w 733758"/>
                <a:gd name="connsiteY0" fmla="*/ 629354 h 1441691"/>
                <a:gd name="connsiteX1" fmla="*/ 550069 w 733758"/>
                <a:gd name="connsiteY1" fmla="*/ 1166657 h 1441691"/>
                <a:gd name="connsiteX2" fmla="*/ 550069 w 733758"/>
                <a:gd name="connsiteY2" fmla="*/ 1074978 h 1441691"/>
                <a:gd name="connsiteX3" fmla="*/ 733425 w 733758"/>
                <a:gd name="connsiteY3" fmla="*/ 1275956 h 1441691"/>
                <a:gd name="connsiteX4" fmla="*/ 550069 w 733758"/>
                <a:gd name="connsiteY4" fmla="*/ 1441691 h 1441691"/>
                <a:gd name="connsiteX5" fmla="*/ 550069 w 733758"/>
                <a:gd name="connsiteY5" fmla="*/ 1350013 h 1441691"/>
                <a:gd name="connsiteX6" fmla="*/ 0 w 733758"/>
                <a:gd name="connsiteY6" fmla="*/ 812710 h 1441691"/>
                <a:gd name="connsiteX7" fmla="*/ 0 w 733758"/>
                <a:gd name="connsiteY7" fmla="*/ 629354 h 1441691"/>
                <a:gd name="connsiteX8" fmla="*/ 10078 w 733758"/>
                <a:gd name="connsiteY8" fmla="*/ 721032 h 1441691"/>
                <a:gd name="connsiteX0" fmla="*/ 0 w 733758"/>
                <a:gd name="connsiteY0" fmla="*/ 629354 h 1441691"/>
                <a:gd name="connsiteX1" fmla="*/ 550069 w 733758"/>
                <a:gd name="connsiteY1" fmla="*/ 1166657 h 1441691"/>
                <a:gd name="connsiteX2" fmla="*/ 550069 w 733758"/>
                <a:gd name="connsiteY2" fmla="*/ 1074978 h 1441691"/>
                <a:gd name="connsiteX3" fmla="*/ 733425 w 733758"/>
                <a:gd name="connsiteY3" fmla="*/ 1275956 h 1441691"/>
                <a:gd name="connsiteX4" fmla="*/ 550069 w 733758"/>
                <a:gd name="connsiteY4" fmla="*/ 1441691 h 1441691"/>
                <a:gd name="connsiteX5" fmla="*/ 550069 w 733758"/>
                <a:gd name="connsiteY5" fmla="*/ 1350013 h 1441691"/>
                <a:gd name="connsiteX6" fmla="*/ 0 w 733758"/>
                <a:gd name="connsiteY6" fmla="*/ 812710 h 1441691"/>
                <a:gd name="connsiteX7" fmla="*/ 0 w 733758"/>
                <a:gd name="connsiteY7" fmla="*/ 629354 h 1441691"/>
                <a:gd name="connsiteX0" fmla="*/ 542506 w 733758"/>
                <a:gd name="connsiteY0" fmla="*/ 278694 h 1441691"/>
                <a:gd name="connsiteX1" fmla="*/ 10078 w 733758"/>
                <a:gd name="connsiteY1" fmla="*/ 721032 h 1441691"/>
                <a:gd name="connsiteX2" fmla="*/ 264085 w 733758"/>
                <a:gd name="connsiteY2" fmla="*/ 208642 h 1441691"/>
                <a:gd name="connsiteX3" fmla="*/ 558712 w 733758"/>
                <a:gd name="connsiteY3" fmla="*/ 96793 h 1441691"/>
                <a:gd name="connsiteX4" fmla="*/ 545918 w 733758"/>
                <a:gd name="connsiteY4" fmla="*/ 0 h 1441691"/>
                <a:gd name="connsiteX5" fmla="*/ 733758 w 733758"/>
                <a:gd name="connsiteY5" fmla="*/ 169370 h 1441691"/>
                <a:gd name="connsiteX6" fmla="*/ 547865 w 733758"/>
                <a:gd name="connsiteY6" fmla="*/ 371790 h 1441691"/>
                <a:gd name="connsiteX7" fmla="*/ 542506 w 733758"/>
                <a:gd name="connsiteY7" fmla="*/ 278694 h 1441691"/>
                <a:gd name="connsiteX0" fmla="*/ 0 w 733758"/>
                <a:gd name="connsiteY0" fmla="*/ 629354 h 1441691"/>
                <a:gd name="connsiteX1" fmla="*/ 550069 w 733758"/>
                <a:gd name="connsiteY1" fmla="*/ 1166657 h 1441691"/>
                <a:gd name="connsiteX2" fmla="*/ 550069 w 733758"/>
                <a:gd name="connsiteY2" fmla="*/ 1074978 h 1441691"/>
                <a:gd name="connsiteX3" fmla="*/ 733425 w 733758"/>
                <a:gd name="connsiteY3" fmla="*/ 1275956 h 1441691"/>
                <a:gd name="connsiteX4" fmla="*/ 550069 w 733758"/>
                <a:gd name="connsiteY4" fmla="*/ 1441691 h 1441691"/>
                <a:gd name="connsiteX5" fmla="*/ 550069 w 733758"/>
                <a:gd name="connsiteY5" fmla="*/ 1350013 h 1441691"/>
                <a:gd name="connsiteX6" fmla="*/ 0 w 733758"/>
                <a:gd name="connsiteY6" fmla="*/ 812710 h 1441691"/>
                <a:gd name="connsiteX7" fmla="*/ 0 w 733758"/>
                <a:gd name="connsiteY7" fmla="*/ 629354 h 1441691"/>
                <a:gd name="connsiteX8" fmla="*/ 10078 w 733758"/>
                <a:gd name="connsiteY8" fmla="*/ 721032 h 1441691"/>
                <a:gd name="connsiteX0" fmla="*/ 0 w 733758"/>
                <a:gd name="connsiteY0" fmla="*/ 629354 h 1441691"/>
                <a:gd name="connsiteX1" fmla="*/ 550069 w 733758"/>
                <a:gd name="connsiteY1" fmla="*/ 1166657 h 1441691"/>
                <a:gd name="connsiteX2" fmla="*/ 550069 w 733758"/>
                <a:gd name="connsiteY2" fmla="*/ 1074978 h 1441691"/>
                <a:gd name="connsiteX3" fmla="*/ 733425 w 733758"/>
                <a:gd name="connsiteY3" fmla="*/ 1275956 h 1441691"/>
                <a:gd name="connsiteX4" fmla="*/ 550069 w 733758"/>
                <a:gd name="connsiteY4" fmla="*/ 1441691 h 1441691"/>
                <a:gd name="connsiteX5" fmla="*/ 550069 w 733758"/>
                <a:gd name="connsiteY5" fmla="*/ 1350013 h 1441691"/>
                <a:gd name="connsiteX6" fmla="*/ 0 w 733758"/>
                <a:gd name="connsiteY6" fmla="*/ 812710 h 1441691"/>
                <a:gd name="connsiteX7" fmla="*/ 0 w 733758"/>
                <a:gd name="connsiteY7" fmla="*/ 629354 h 1441691"/>
                <a:gd name="connsiteX0" fmla="*/ 542506 w 733758"/>
                <a:gd name="connsiteY0" fmla="*/ 278694 h 1441691"/>
                <a:gd name="connsiteX1" fmla="*/ 10078 w 733758"/>
                <a:gd name="connsiteY1" fmla="*/ 721032 h 1441691"/>
                <a:gd name="connsiteX2" fmla="*/ 264085 w 733758"/>
                <a:gd name="connsiteY2" fmla="*/ 208642 h 1441691"/>
                <a:gd name="connsiteX3" fmla="*/ 558712 w 733758"/>
                <a:gd name="connsiteY3" fmla="*/ 96793 h 1441691"/>
                <a:gd name="connsiteX4" fmla="*/ 545918 w 733758"/>
                <a:gd name="connsiteY4" fmla="*/ 0 h 1441691"/>
                <a:gd name="connsiteX5" fmla="*/ 733758 w 733758"/>
                <a:gd name="connsiteY5" fmla="*/ 169370 h 1441691"/>
                <a:gd name="connsiteX6" fmla="*/ 547865 w 733758"/>
                <a:gd name="connsiteY6" fmla="*/ 371790 h 1441691"/>
                <a:gd name="connsiteX7" fmla="*/ 542506 w 733758"/>
                <a:gd name="connsiteY7" fmla="*/ 278694 h 1441691"/>
                <a:gd name="connsiteX0" fmla="*/ 0 w 733758"/>
                <a:gd name="connsiteY0" fmla="*/ 629354 h 1441691"/>
                <a:gd name="connsiteX1" fmla="*/ 550069 w 733758"/>
                <a:gd name="connsiteY1" fmla="*/ 1166657 h 1441691"/>
                <a:gd name="connsiteX2" fmla="*/ 550069 w 733758"/>
                <a:gd name="connsiteY2" fmla="*/ 1074978 h 1441691"/>
                <a:gd name="connsiteX3" fmla="*/ 733425 w 733758"/>
                <a:gd name="connsiteY3" fmla="*/ 1275956 h 1441691"/>
                <a:gd name="connsiteX4" fmla="*/ 550069 w 733758"/>
                <a:gd name="connsiteY4" fmla="*/ 1441691 h 1441691"/>
                <a:gd name="connsiteX5" fmla="*/ 550069 w 733758"/>
                <a:gd name="connsiteY5" fmla="*/ 1350013 h 1441691"/>
                <a:gd name="connsiteX6" fmla="*/ 0 w 733758"/>
                <a:gd name="connsiteY6" fmla="*/ 812710 h 1441691"/>
                <a:gd name="connsiteX7" fmla="*/ 0 w 733758"/>
                <a:gd name="connsiteY7" fmla="*/ 629354 h 1441691"/>
                <a:gd name="connsiteX8" fmla="*/ 10078 w 733758"/>
                <a:gd name="connsiteY8" fmla="*/ 721032 h 1441691"/>
                <a:gd name="connsiteX0" fmla="*/ 0 w 733758"/>
                <a:gd name="connsiteY0" fmla="*/ 629354 h 1441691"/>
                <a:gd name="connsiteX1" fmla="*/ 550069 w 733758"/>
                <a:gd name="connsiteY1" fmla="*/ 1166657 h 1441691"/>
                <a:gd name="connsiteX2" fmla="*/ 550069 w 733758"/>
                <a:gd name="connsiteY2" fmla="*/ 1074978 h 1441691"/>
                <a:gd name="connsiteX3" fmla="*/ 733425 w 733758"/>
                <a:gd name="connsiteY3" fmla="*/ 1275956 h 1441691"/>
                <a:gd name="connsiteX4" fmla="*/ 550069 w 733758"/>
                <a:gd name="connsiteY4" fmla="*/ 1441691 h 1441691"/>
                <a:gd name="connsiteX5" fmla="*/ 550069 w 733758"/>
                <a:gd name="connsiteY5" fmla="*/ 1350013 h 1441691"/>
                <a:gd name="connsiteX6" fmla="*/ 0 w 733758"/>
                <a:gd name="connsiteY6" fmla="*/ 812710 h 1441691"/>
                <a:gd name="connsiteX7" fmla="*/ 0 w 733758"/>
                <a:gd name="connsiteY7" fmla="*/ 629354 h 1441691"/>
                <a:gd name="connsiteX0" fmla="*/ 542506 w 733758"/>
                <a:gd name="connsiteY0" fmla="*/ 278694 h 1441691"/>
                <a:gd name="connsiteX1" fmla="*/ 10078 w 733758"/>
                <a:gd name="connsiteY1" fmla="*/ 721032 h 1441691"/>
                <a:gd name="connsiteX2" fmla="*/ 264085 w 733758"/>
                <a:gd name="connsiteY2" fmla="*/ 208642 h 1441691"/>
                <a:gd name="connsiteX3" fmla="*/ 558712 w 733758"/>
                <a:gd name="connsiteY3" fmla="*/ 96793 h 1441691"/>
                <a:gd name="connsiteX4" fmla="*/ 545918 w 733758"/>
                <a:gd name="connsiteY4" fmla="*/ 0 h 1441691"/>
                <a:gd name="connsiteX5" fmla="*/ 733758 w 733758"/>
                <a:gd name="connsiteY5" fmla="*/ 169370 h 1441691"/>
                <a:gd name="connsiteX6" fmla="*/ 547865 w 733758"/>
                <a:gd name="connsiteY6" fmla="*/ 371790 h 1441691"/>
                <a:gd name="connsiteX7" fmla="*/ 542506 w 733758"/>
                <a:gd name="connsiteY7" fmla="*/ 278694 h 1441691"/>
                <a:gd name="connsiteX0" fmla="*/ 0 w 733758"/>
                <a:gd name="connsiteY0" fmla="*/ 629354 h 1441691"/>
                <a:gd name="connsiteX1" fmla="*/ 550069 w 733758"/>
                <a:gd name="connsiteY1" fmla="*/ 1166657 h 1441691"/>
                <a:gd name="connsiteX2" fmla="*/ 550069 w 733758"/>
                <a:gd name="connsiteY2" fmla="*/ 1074978 h 1441691"/>
                <a:gd name="connsiteX3" fmla="*/ 733425 w 733758"/>
                <a:gd name="connsiteY3" fmla="*/ 1275956 h 1441691"/>
                <a:gd name="connsiteX4" fmla="*/ 550069 w 733758"/>
                <a:gd name="connsiteY4" fmla="*/ 1441691 h 1441691"/>
                <a:gd name="connsiteX5" fmla="*/ 550069 w 733758"/>
                <a:gd name="connsiteY5" fmla="*/ 1350013 h 1441691"/>
                <a:gd name="connsiteX6" fmla="*/ 0 w 733758"/>
                <a:gd name="connsiteY6" fmla="*/ 812710 h 1441691"/>
                <a:gd name="connsiteX7" fmla="*/ 0 w 733758"/>
                <a:gd name="connsiteY7" fmla="*/ 629354 h 1441691"/>
                <a:gd name="connsiteX8" fmla="*/ 10078 w 733758"/>
                <a:gd name="connsiteY8" fmla="*/ 721032 h 1441691"/>
                <a:gd name="connsiteX0" fmla="*/ 0 w 733758"/>
                <a:gd name="connsiteY0" fmla="*/ 629354 h 1441691"/>
                <a:gd name="connsiteX1" fmla="*/ 550069 w 733758"/>
                <a:gd name="connsiteY1" fmla="*/ 1166657 h 1441691"/>
                <a:gd name="connsiteX2" fmla="*/ 550069 w 733758"/>
                <a:gd name="connsiteY2" fmla="*/ 1074978 h 1441691"/>
                <a:gd name="connsiteX3" fmla="*/ 733425 w 733758"/>
                <a:gd name="connsiteY3" fmla="*/ 1275956 h 1441691"/>
                <a:gd name="connsiteX4" fmla="*/ 550069 w 733758"/>
                <a:gd name="connsiteY4" fmla="*/ 1441691 h 1441691"/>
                <a:gd name="connsiteX5" fmla="*/ 550069 w 733758"/>
                <a:gd name="connsiteY5" fmla="*/ 1350013 h 1441691"/>
                <a:gd name="connsiteX6" fmla="*/ 0 w 733758"/>
                <a:gd name="connsiteY6" fmla="*/ 812710 h 1441691"/>
                <a:gd name="connsiteX7" fmla="*/ 0 w 733758"/>
                <a:gd name="connsiteY7" fmla="*/ 629354 h 1441691"/>
                <a:gd name="connsiteX0" fmla="*/ 542506 w 733758"/>
                <a:gd name="connsiteY0" fmla="*/ 278694 h 1441691"/>
                <a:gd name="connsiteX1" fmla="*/ 10078 w 733758"/>
                <a:gd name="connsiteY1" fmla="*/ 721032 h 1441691"/>
                <a:gd name="connsiteX2" fmla="*/ 264085 w 733758"/>
                <a:gd name="connsiteY2" fmla="*/ 208642 h 1441691"/>
                <a:gd name="connsiteX3" fmla="*/ 558712 w 733758"/>
                <a:gd name="connsiteY3" fmla="*/ 96793 h 1441691"/>
                <a:gd name="connsiteX4" fmla="*/ 545918 w 733758"/>
                <a:gd name="connsiteY4" fmla="*/ 0 h 1441691"/>
                <a:gd name="connsiteX5" fmla="*/ 733758 w 733758"/>
                <a:gd name="connsiteY5" fmla="*/ 169370 h 1441691"/>
                <a:gd name="connsiteX6" fmla="*/ 547865 w 733758"/>
                <a:gd name="connsiteY6" fmla="*/ 371790 h 1441691"/>
                <a:gd name="connsiteX7" fmla="*/ 542506 w 733758"/>
                <a:gd name="connsiteY7" fmla="*/ 278694 h 1441691"/>
                <a:gd name="connsiteX0" fmla="*/ 0 w 733758"/>
                <a:gd name="connsiteY0" fmla="*/ 629354 h 1441691"/>
                <a:gd name="connsiteX1" fmla="*/ 550069 w 733758"/>
                <a:gd name="connsiteY1" fmla="*/ 1166657 h 1441691"/>
                <a:gd name="connsiteX2" fmla="*/ 550069 w 733758"/>
                <a:gd name="connsiteY2" fmla="*/ 1074978 h 1441691"/>
                <a:gd name="connsiteX3" fmla="*/ 733425 w 733758"/>
                <a:gd name="connsiteY3" fmla="*/ 1275956 h 1441691"/>
                <a:gd name="connsiteX4" fmla="*/ 550069 w 733758"/>
                <a:gd name="connsiteY4" fmla="*/ 1441691 h 1441691"/>
                <a:gd name="connsiteX5" fmla="*/ 550069 w 733758"/>
                <a:gd name="connsiteY5" fmla="*/ 1350013 h 1441691"/>
                <a:gd name="connsiteX6" fmla="*/ 0 w 733758"/>
                <a:gd name="connsiteY6" fmla="*/ 812710 h 1441691"/>
                <a:gd name="connsiteX7" fmla="*/ 0 w 733758"/>
                <a:gd name="connsiteY7" fmla="*/ 629354 h 1441691"/>
                <a:gd name="connsiteX8" fmla="*/ 10078 w 733758"/>
                <a:gd name="connsiteY8" fmla="*/ 721032 h 1441691"/>
                <a:gd name="connsiteX0" fmla="*/ 0 w 733758"/>
                <a:gd name="connsiteY0" fmla="*/ 629354 h 1441691"/>
                <a:gd name="connsiteX1" fmla="*/ 550069 w 733758"/>
                <a:gd name="connsiteY1" fmla="*/ 1166657 h 1441691"/>
                <a:gd name="connsiteX2" fmla="*/ 550069 w 733758"/>
                <a:gd name="connsiteY2" fmla="*/ 1074978 h 1441691"/>
                <a:gd name="connsiteX3" fmla="*/ 733425 w 733758"/>
                <a:gd name="connsiteY3" fmla="*/ 1275956 h 1441691"/>
                <a:gd name="connsiteX4" fmla="*/ 550069 w 733758"/>
                <a:gd name="connsiteY4" fmla="*/ 1441691 h 1441691"/>
                <a:gd name="connsiteX5" fmla="*/ 550069 w 733758"/>
                <a:gd name="connsiteY5" fmla="*/ 1350013 h 1441691"/>
                <a:gd name="connsiteX6" fmla="*/ 0 w 733758"/>
                <a:gd name="connsiteY6" fmla="*/ 812710 h 1441691"/>
                <a:gd name="connsiteX7" fmla="*/ 0 w 733758"/>
                <a:gd name="connsiteY7" fmla="*/ 629354 h 1441691"/>
                <a:gd name="connsiteX0" fmla="*/ 542506 w 733758"/>
                <a:gd name="connsiteY0" fmla="*/ 278694 h 1441691"/>
                <a:gd name="connsiteX1" fmla="*/ 10078 w 733758"/>
                <a:gd name="connsiteY1" fmla="*/ 721032 h 1441691"/>
                <a:gd name="connsiteX2" fmla="*/ 264085 w 733758"/>
                <a:gd name="connsiteY2" fmla="*/ 208642 h 1441691"/>
                <a:gd name="connsiteX3" fmla="*/ 558712 w 733758"/>
                <a:gd name="connsiteY3" fmla="*/ 96793 h 1441691"/>
                <a:gd name="connsiteX4" fmla="*/ 545918 w 733758"/>
                <a:gd name="connsiteY4" fmla="*/ 0 h 1441691"/>
                <a:gd name="connsiteX5" fmla="*/ 733758 w 733758"/>
                <a:gd name="connsiteY5" fmla="*/ 169370 h 1441691"/>
                <a:gd name="connsiteX6" fmla="*/ 547865 w 733758"/>
                <a:gd name="connsiteY6" fmla="*/ 371790 h 1441691"/>
                <a:gd name="connsiteX7" fmla="*/ 542506 w 733758"/>
                <a:gd name="connsiteY7" fmla="*/ 278694 h 1441691"/>
                <a:gd name="connsiteX0" fmla="*/ 0 w 733758"/>
                <a:gd name="connsiteY0" fmla="*/ 629354 h 1441691"/>
                <a:gd name="connsiteX1" fmla="*/ 550069 w 733758"/>
                <a:gd name="connsiteY1" fmla="*/ 1166657 h 1441691"/>
                <a:gd name="connsiteX2" fmla="*/ 550069 w 733758"/>
                <a:gd name="connsiteY2" fmla="*/ 1074978 h 1441691"/>
                <a:gd name="connsiteX3" fmla="*/ 733425 w 733758"/>
                <a:gd name="connsiteY3" fmla="*/ 1275956 h 1441691"/>
                <a:gd name="connsiteX4" fmla="*/ 550069 w 733758"/>
                <a:gd name="connsiteY4" fmla="*/ 1441691 h 1441691"/>
                <a:gd name="connsiteX5" fmla="*/ 550069 w 733758"/>
                <a:gd name="connsiteY5" fmla="*/ 1350013 h 1441691"/>
                <a:gd name="connsiteX6" fmla="*/ 0 w 733758"/>
                <a:gd name="connsiteY6" fmla="*/ 812710 h 1441691"/>
                <a:gd name="connsiteX7" fmla="*/ 0 w 733758"/>
                <a:gd name="connsiteY7" fmla="*/ 629354 h 1441691"/>
                <a:gd name="connsiteX8" fmla="*/ 10078 w 733758"/>
                <a:gd name="connsiteY8" fmla="*/ 721032 h 1441691"/>
                <a:gd name="connsiteX0" fmla="*/ 0 w 733758"/>
                <a:gd name="connsiteY0" fmla="*/ 629354 h 1441691"/>
                <a:gd name="connsiteX1" fmla="*/ 550069 w 733758"/>
                <a:gd name="connsiteY1" fmla="*/ 1166657 h 1441691"/>
                <a:gd name="connsiteX2" fmla="*/ 550069 w 733758"/>
                <a:gd name="connsiteY2" fmla="*/ 1074978 h 1441691"/>
                <a:gd name="connsiteX3" fmla="*/ 733425 w 733758"/>
                <a:gd name="connsiteY3" fmla="*/ 1275956 h 1441691"/>
                <a:gd name="connsiteX4" fmla="*/ 550069 w 733758"/>
                <a:gd name="connsiteY4" fmla="*/ 1441691 h 1441691"/>
                <a:gd name="connsiteX5" fmla="*/ 550069 w 733758"/>
                <a:gd name="connsiteY5" fmla="*/ 1350013 h 1441691"/>
                <a:gd name="connsiteX6" fmla="*/ 0 w 733758"/>
                <a:gd name="connsiteY6" fmla="*/ 812710 h 1441691"/>
                <a:gd name="connsiteX7" fmla="*/ 0 w 733758"/>
                <a:gd name="connsiteY7" fmla="*/ 629354 h 1441691"/>
                <a:gd name="connsiteX0" fmla="*/ 542506 w 733758"/>
                <a:gd name="connsiteY0" fmla="*/ 278694 h 1441691"/>
                <a:gd name="connsiteX1" fmla="*/ 10078 w 733758"/>
                <a:gd name="connsiteY1" fmla="*/ 721032 h 1441691"/>
                <a:gd name="connsiteX2" fmla="*/ 264085 w 733758"/>
                <a:gd name="connsiteY2" fmla="*/ 208642 h 1441691"/>
                <a:gd name="connsiteX3" fmla="*/ 552554 w 733758"/>
                <a:gd name="connsiteY3" fmla="*/ 96793 h 1441691"/>
                <a:gd name="connsiteX4" fmla="*/ 545918 w 733758"/>
                <a:gd name="connsiteY4" fmla="*/ 0 h 1441691"/>
                <a:gd name="connsiteX5" fmla="*/ 733758 w 733758"/>
                <a:gd name="connsiteY5" fmla="*/ 169370 h 1441691"/>
                <a:gd name="connsiteX6" fmla="*/ 547865 w 733758"/>
                <a:gd name="connsiteY6" fmla="*/ 371790 h 1441691"/>
                <a:gd name="connsiteX7" fmla="*/ 542506 w 733758"/>
                <a:gd name="connsiteY7" fmla="*/ 278694 h 1441691"/>
                <a:gd name="connsiteX0" fmla="*/ 0 w 733758"/>
                <a:gd name="connsiteY0" fmla="*/ 629354 h 1441691"/>
                <a:gd name="connsiteX1" fmla="*/ 550069 w 733758"/>
                <a:gd name="connsiteY1" fmla="*/ 1166657 h 1441691"/>
                <a:gd name="connsiteX2" fmla="*/ 550069 w 733758"/>
                <a:gd name="connsiteY2" fmla="*/ 1074978 h 1441691"/>
                <a:gd name="connsiteX3" fmla="*/ 733425 w 733758"/>
                <a:gd name="connsiteY3" fmla="*/ 1275956 h 1441691"/>
                <a:gd name="connsiteX4" fmla="*/ 550069 w 733758"/>
                <a:gd name="connsiteY4" fmla="*/ 1441691 h 1441691"/>
                <a:gd name="connsiteX5" fmla="*/ 550069 w 733758"/>
                <a:gd name="connsiteY5" fmla="*/ 1350013 h 1441691"/>
                <a:gd name="connsiteX6" fmla="*/ 0 w 733758"/>
                <a:gd name="connsiteY6" fmla="*/ 812710 h 1441691"/>
                <a:gd name="connsiteX7" fmla="*/ 0 w 733758"/>
                <a:gd name="connsiteY7" fmla="*/ 629354 h 1441691"/>
                <a:gd name="connsiteX8" fmla="*/ 10078 w 733758"/>
                <a:gd name="connsiteY8" fmla="*/ 721032 h 1441691"/>
                <a:gd name="connsiteX0" fmla="*/ 0 w 733758"/>
                <a:gd name="connsiteY0" fmla="*/ 629354 h 1441691"/>
                <a:gd name="connsiteX1" fmla="*/ 550069 w 733758"/>
                <a:gd name="connsiteY1" fmla="*/ 1166657 h 1441691"/>
                <a:gd name="connsiteX2" fmla="*/ 550069 w 733758"/>
                <a:gd name="connsiteY2" fmla="*/ 1074978 h 1441691"/>
                <a:gd name="connsiteX3" fmla="*/ 733425 w 733758"/>
                <a:gd name="connsiteY3" fmla="*/ 1275956 h 1441691"/>
                <a:gd name="connsiteX4" fmla="*/ 550069 w 733758"/>
                <a:gd name="connsiteY4" fmla="*/ 1441691 h 1441691"/>
                <a:gd name="connsiteX5" fmla="*/ 550069 w 733758"/>
                <a:gd name="connsiteY5" fmla="*/ 1350013 h 1441691"/>
                <a:gd name="connsiteX6" fmla="*/ 0 w 733758"/>
                <a:gd name="connsiteY6" fmla="*/ 812710 h 1441691"/>
                <a:gd name="connsiteX7" fmla="*/ 0 w 733758"/>
                <a:gd name="connsiteY7" fmla="*/ 629354 h 1441691"/>
                <a:gd name="connsiteX0" fmla="*/ 542506 w 733758"/>
                <a:gd name="connsiteY0" fmla="*/ 278694 h 1441691"/>
                <a:gd name="connsiteX1" fmla="*/ 10078 w 733758"/>
                <a:gd name="connsiteY1" fmla="*/ 721032 h 1441691"/>
                <a:gd name="connsiteX2" fmla="*/ 264085 w 733758"/>
                <a:gd name="connsiteY2" fmla="*/ 208642 h 1441691"/>
                <a:gd name="connsiteX3" fmla="*/ 552554 w 733758"/>
                <a:gd name="connsiteY3" fmla="*/ 96793 h 1441691"/>
                <a:gd name="connsiteX4" fmla="*/ 545918 w 733758"/>
                <a:gd name="connsiteY4" fmla="*/ 0 h 1441691"/>
                <a:gd name="connsiteX5" fmla="*/ 733758 w 733758"/>
                <a:gd name="connsiteY5" fmla="*/ 169370 h 1441691"/>
                <a:gd name="connsiteX6" fmla="*/ 547865 w 733758"/>
                <a:gd name="connsiteY6" fmla="*/ 371790 h 1441691"/>
                <a:gd name="connsiteX7" fmla="*/ 542506 w 733758"/>
                <a:gd name="connsiteY7" fmla="*/ 278694 h 1441691"/>
                <a:gd name="connsiteX0" fmla="*/ 0 w 733758"/>
                <a:gd name="connsiteY0" fmla="*/ 629354 h 1441691"/>
                <a:gd name="connsiteX1" fmla="*/ 550069 w 733758"/>
                <a:gd name="connsiteY1" fmla="*/ 1166657 h 1441691"/>
                <a:gd name="connsiteX2" fmla="*/ 550069 w 733758"/>
                <a:gd name="connsiteY2" fmla="*/ 1074978 h 1441691"/>
                <a:gd name="connsiteX3" fmla="*/ 733425 w 733758"/>
                <a:gd name="connsiteY3" fmla="*/ 1275956 h 1441691"/>
                <a:gd name="connsiteX4" fmla="*/ 550069 w 733758"/>
                <a:gd name="connsiteY4" fmla="*/ 1441691 h 1441691"/>
                <a:gd name="connsiteX5" fmla="*/ 550069 w 733758"/>
                <a:gd name="connsiteY5" fmla="*/ 1350013 h 1441691"/>
                <a:gd name="connsiteX6" fmla="*/ 0 w 733758"/>
                <a:gd name="connsiteY6" fmla="*/ 812710 h 1441691"/>
                <a:gd name="connsiteX7" fmla="*/ 0 w 733758"/>
                <a:gd name="connsiteY7" fmla="*/ 629354 h 1441691"/>
                <a:gd name="connsiteX8" fmla="*/ 10078 w 733758"/>
                <a:gd name="connsiteY8" fmla="*/ 721032 h 1441691"/>
                <a:gd name="connsiteX0" fmla="*/ 0 w 733758"/>
                <a:gd name="connsiteY0" fmla="*/ 629354 h 1441691"/>
                <a:gd name="connsiteX1" fmla="*/ 550069 w 733758"/>
                <a:gd name="connsiteY1" fmla="*/ 1166657 h 1441691"/>
                <a:gd name="connsiteX2" fmla="*/ 550069 w 733758"/>
                <a:gd name="connsiteY2" fmla="*/ 1074978 h 1441691"/>
                <a:gd name="connsiteX3" fmla="*/ 733425 w 733758"/>
                <a:gd name="connsiteY3" fmla="*/ 1275956 h 1441691"/>
                <a:gd name="connsiteX4" fmla="*/ 550069 w 733758"/>
                <a:gd name="connsiteY4" fmla="*/ 1441691 h 1441691"/>
                <a:gd name="connsiteX5" fmla="*/ 550069 w 733758"/>
                <a:gd name="connsiteY5" fmla="*/ 1350013 h 1441691"/>
                <a:gd name="connsiteX6" fmla="*/ 0 w 733758"/>
                <a:gd name="connsiteY6" fmla="*/ 812710 h 1441691"/>
                <a:gd name="connsiteX7" fmla="*/ 0 w 733758"/>
                <a:gd name="connsiteY7" fmla="*/ 629354 h 1441691"/>
                <a:gd name="connsiteX0" fmla="*/ 542506 w 733758"/>
                <a:gd name="connsiteY0" fmla="*/ 278694 h 1441691"/>
                <a:gd name="connsiteX1" fmla="*/ 10078 w 733758"/>
                <a:gd name="connsiteY1" fmla="*/ 721032 h 1441691"/>
                <a:gd name="connsiteX2" fmla="*/ 264085 w 733758"/>
                <a:gd name="connsiteY2" fmla="*/ 208642 h 1441691"/>
                <a:gd name="connsiteX3" fmla="*/ 540648 w 733758"/>
                <a:gd name="connsiteY3" fmla="*/ 96793 h 1441691"/>
                <a:gd name="connsiteX4" fmla="*/ 545918 w 733758"/>
                <a:gd name="connsiteY4" fmla="*/ 0 h 1441691"/>
                <a:gd name="connsiteX5" fmla="*/ 733758 w 733758"/>
                <a:gd name="connsiteY5" fmla="*/ 169370 h 1441691"/>
                <a:gd name="connsiteX6" fmla="*/ 547865 w 733758"/>
                <a:gd name="connsiteY6" fmla="*/ 371790 h 1441691"/>
                <a:gd name="connsiteX7" fmla="*/ 542506 w 733758"/>
                <a:gd name="connsiteY7" fmla="*/ 278694 h 1441691"/>
                <a:gd name="connsiteX0" fmla="*/ 0 w 733758"/>
                <a:gd name="connsiteY0" fmla="*/ 629354 h 1441691"/>
                <a:gd name="connsiteX1" fmla="*/ 550069 w 733758"/>
                <a:gd name="connsiteY1" fmla="*/ 1166657 h 1441691"/>
                <a:gd name="connsiteX2" fmla="*/ 550069 w 733758"/>
                <a:gd name="connsiteY2" fmla="*/ 1074978 h 1441691"/>
                <a:gd name="connsiteX3" fmla="*/ 733425 w 733758"/>
                <a:gd name="connsiteY3" fmla="*/ 1275956 h 1441691"/>
                <a:gd name="connsiteX4" fmla="*/ 550069 w 733758"/>
                <a:gd name="connsiteY4" fmla="*/ 1441691 h 1441691"/>
                <a:gd name="connsiteX5" fmla="*/ 550069 w 733758"/>
                <a:gd name="connsiteY5" fmla="*/ 1350013 h 1441691"/>
                <a:gd name="connsiteX6" fmla="*/ 0 w 733758"/>
                <a:gd name="connsiteY6" fmla="*/ 812710 h 1441691"/>
                <a:gd name="connsiteX7" fmla="*/ 0 w 733758"/>
                <a:gd name="connsiteY7" fmla="*/ 629354 h 1441691"/>
                <a:gd name="connsiteX8" fmla="*/ 10078 w 733758"/>
                <a:gd name="connsiteY8" fmla="*/ 721032 h 1441691"/>
                <a:gd name="connsiteX0" fmla="*/ 0 w 733758"/>
                <a:gd name="connsiteY0" fmla="*/ 629354 h 1441691"/>
                <a:gd name="connsiteX1" fmla="*/ 550069 w 733758"/>
                <a:gd name="connsiteY1" fmla="*/ 1166657 h 1441691"/>
                <a:gd name="connsiteX2" fmla="*/ 550069 w 733758"/>
                <a:gd name="connsiteY2" fmla="*/ 1074978 h 1441691"/>
                <a:gd name="connsiteX3" fmla="*/ 733425 w 733758"/>
                <a:gd name="connsiteY3" fmla="*/ 1275956 h 1441691"/>
                <a:gd name="connsiteX4" fmla="*/ 550069 w 733758"/>
                <a:gd name="connsiteY4" fmla="*/ 1441691 h 1441691"/>
                <a:gd name="connsiteX5" fmla="*/ 550069 w 733758"/>
                <a:gd name="connsiteY5" fmla="*/ 1350013 h 1441691"/>
                <a:gd name="connsiteX6" fmla="*/ 0 w 733758"/>
                <a:gd name="connsiteY6" fmla="*/ 812710 h 1441691"/>
                <a:gd name="connsiteX7" fmla="*/ 0 w 733758"/>
                <a:gd name="connsiteY7" fmla="*/ 629354 h 1441691"/>
                <a:gd name="connsiteX0" fmla="*/ 542506 w 733758"/>
                <a:gd name="connsiteY0" fmla="*/ 278694 h 1441691"/>
                <a:gd name="connsiteX1" fmla="*/ 10078 w 733758"/>
                <a:gd name="connsiteY1" fmla="*/ 721032 h 1441691"/>
                <a:gd name="connsiteX2" fmla="*/ 264085 w 733758"/>
                <a:gd name="connsiteY2" fmla="*/ 208642 h 1441691"/>
                <a:gd name="connsiteX3" fmla="*/ 540648 w 733758"/>
                <a:gd name="connsiteY3" fmla="*/ 96793 h 1441691"/>
                <a:gd name="connsiteX4" fmla="*/ 545918 w 733758"/>
                <a:gd name="connsiteY4" fmla="*/ 0 h 1441691"/>
                <a:gd name="connsiteX5" fmla="*/ 733758 w 733758"/>
                <a:gd name="connsiteY5" fmla="*/ 169370 h 1441691"/>
                <a:gd name="connsiteX6" fmla="*/ 540721 w 733758"/>
                <a:gd name="connsiteY6" fmla="*/ 371790 h 1441691"/>
                <a:gd name="connsiteX7" fmla="*/ 542506 w 733758"/>
                <a:gd name="connsiteY7" fmla="*/ 278694 h 1441691"/>
                <a:gd name="connsiteX0" fmla="*/ 0 w 733758"/>
                <a:gd name="connsiteY0" fmla="*/ 629354 h 1441691"/>
                <a:gd name="connsiteX1" fmla="*/ 550069 w 733758"/>
                <a:gd name="connsiteY1" fmla="*/ 1166657 h 1441691"/>
                <a:gd name="connsiteX2" fmla="*/ 550069 w 733758"/>
                <a:gd name="connsiteY2" fmla="*/ 1074978 h 1441691"/>
                <a:gd name="connsiteX3" fmla="*/ 733425 w 733758"/>
                <a:gd name="connsiteY3" fmla="*/ 1275956 h 1441691"/>
                <a:gd name="connsiteX4" fmla="*/ 550069 w 733758"/>
                <a:gd name="connsiteY4" fmla="*/ 1441691 h 1441691"/>
                <a:gd name="connsiteX5" fmla="*/ 550069 w 733758"/>
                <a:gd name="connsiteY5" fmla="*/ 1350013 h 1441691"/>
                <a:gd name="connsiteX6" fmla="*/ 0 w 733758"/>
                <a:gd name="connsiteY6" fmla="*/ 812710 h 1441691"/>
                <a:gd name="connsiteX7" fmla="*/ 0 w 733758"/>
                <a:gd name="connsiteY7" fmla="*/ 629354 h 1441691"/>
                <a:gd name="connsiteX8" fmla="*/ 10078 w 733758"/>
                <a:gd name="connsiteY8" fmla="*/ 721032 h 1441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3758" h="1441691" stroke="0" extrusionOk="0">
                  <a:moveTo>
                    <a:pt x="0" y="629354"/>
                  </a:moveTo>
                  <a:cubicBezTo>
                    <a:pt x="0" y="882398"/>
                    <a:pt x="226248" y="1103396"/>
                    <a:pt x="550069" y="1166657"/>
                  </a:cubicBezTo>
                  <a:lnTo>
                    <a:pt x="550069" y="1074978"/>
                  </a:lnTo>
                  <a:lnTo>
                    <a:pt x="733425" y="1275956"/>
                  </a:lnTo>
                  <a:lnTo>
                    <a:pt x="550069" y="1441691"/>
                  </a:lnTo>
                  <a:lnTo>
                    <a:pt x="550069" y="1350013"/>
                  </a:lnTo>
                  <a:cubicBezTo>
                    <a:pt x="226248" y="1286752"/>
                    <a:pt x="0" y="1065755"/>
                    <a:pt x="0" y="812710"/>
                  </a:cubicBezTo>
                  <a:lnTo>
                    <a:pt x="0" y="629354"/>
                  </a:lnTo>
                  <a:close/>
                </a:path>
                <a:path w="733758" h="1441691" fill="darkenLess" stroke="0" extrusionOk="0">
                  <a:moveTo>
                    <a:pt x="542506" y="278694"/>
                  </a:moveTo>
                  <a:cubicBezTo>
                    <a:pt x="356619" y="312560"/>
                    <a:pt x="69272" y="453661"/>
                    <a:pt x="10078" y="721032"/>
                  </a:cubicBezTo>
                  <a:cubicBezTo>
                    <a:pt x="-32352" y="529383"/>
                    <a:pt x="69226" y="335224"/>
                    <a:pt x="264085" y="208642"/>
                  </a:cubicBezTo>
                  <a:cubicBezTo>
                    <a:pt x="472384" y="94252"/>
                    <a:pt x="539722" y="96151"/>
                    <a:pt x="540648" y="96793"/>
                  </a:cubicBezTo>
                  <a:lnTo>
                    <a:pt x="545918" y="0"/>
                  </a:lnTo>
                  <a:lnTo>
                    <a:pt x="733758" y="169370"/>
                  </a:lnTo>
                  <a:lnTo>
                    <a:pt x="540721" y="371790"/>
                  </a:lnTo>
                  <a:cubicBezTo>
                    <a:pt x="541258" y="348483"/>
                    <a:pt x="541969" y="302001"/>
                    <a:pt x="542506" y="278694"/>
                  </a:cubicBezTo>
                  <a:close/>
                </a:path>
                <a:path w="733758" h="1441691" fill="none" extrusionOk="0">
                  <a:moveTo>
                    <a:pt x="0" y="629354"/>
                  </a:moveTo>
                  <a:cubicBezTo>
                    <a:pt x="0" y="882398"/>
                    <a:pt x="226248" y="1103396"/>
                    <a:pt x="550069" y="1166657"/>
                  </a:cubicBezTo>
                  <a:lnTo>
                    <a:pt x="550069" y="1074978"/>
                  </a:lnTo>
                  <a:lnTo>
                    <a:pt x="733425" y="1275956"/>
                  </a:lnTo>
                  <a:lnTo>
                    <a:pt x="550069" y="1441691"/>
                  </a:lnTo>
                  <a:lnTo>
                    <a:pt x="550069" y="1350013"/>
                  </a:lnTo>
                  <a:cubicBezTo>
                    <a:pt x="226248" y="1286752"/>
                    <a:pt x="0" y="1065755"/>
                    <a:pt x="0" y="812710"/>
                  </a:cubicBezTo>
                  <a:lnTo>
                    <a:pt x="0" y="629354"/>
                  </a:lnTo>
                  <a:lnTo>
                    <a:pt x="10078" y="721032"/>
                  </a:lnTo>
                </a:path>
              </a:pathLst>
            </a:custGeom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62" name="Textfeld 61">
            <a:extLst>
              <a:ext uri="{FF2B5EF4-FFF2-40B4-BE49-F238E27FC236}">
                <a16:creationId xmlns:a16="http://schemas.microsoft.com/office/drawing/2014/main" id="{AF4BFC02-AF1F-48DD-BBD1-1A20BA193AD3}"/>
              </a:ext>
            </a:extLst>
          </p:cNvPr>
          <p:cNvSpPr txBox="1"/>
          <p:nvPr/>
        </p:nvSpPr>
        <p:spPr>
          <a:xfrm>
            <a:off x="7074913" y="951009"/>
            <a:ext cx="1957866" cy="2394841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 marL="0" marR="0" lvl="0" indent="0" algn="ctr" defTabSz="417512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0" dirty="0">
                <a:solidFill>
                  <a:srgbClr val="2D4B9B"/>
                </a:solidFill>
              </a:rPr>
              <a:t>Part </a:t>
            </a:r>
            <a:r>
              <a:rPr lang="de-DE" sz="1200" kern="0" dirty="0" err="1">
                <a:solidFill>
                  <a:srgbClr val="2D4B9B"/>
                </a:solidFill>
              </a:rPr>
              <a:t>of</a:t>
            </a:r>
            <a:r>
              <a:rPr lang="de-DE" sz="1200" kern="0" dirty="0">
                <a:solidFill>
                  <a:srgbClr val="2D4B9B"/>
                </a:solidFill>
              </a:rPr>
              <a:t>  </a:t>
            </a:r>
          </a:p>
          <a:p>
            <a:pPr marL="0" marR="0" lvl="0" indent="0" algn="ctr" defTabSz="417512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1" u="none" strike="noStrike" kern="0" cap="none" spc="0" normalizeH="0" baseline="0" noProof="0" dirty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</a:rPr>
              <a:t>I</a:t>
            </a:r>
            <a:r>
              <a:rPr kumimoji="0" lang="en-US" sz="1200" b="1" i="1" u="none" strike="noStrike" kern="0" cap="none" spc="0" normalizeH="0" baseline="0" noProof="0" dirty="0" err="1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</a:rPr>
              <a:t>talia</a:t>
            </a:r>
            <a:r>
              <a:rPr kumimoji="0" lang="en-US" sz="1200" b="1" i="1" u="none" strike="noStrike" kern="0" cap="none" spc="0" normalizeH="0" baseline="0" noProof="0" dirty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</a:rPr>
              <a:t> – Deutschland science-4-services network in weather and climate </a:t>
            </a:r>
            <a:br>
              <a:rPr kumimoji="0" lang="en-US" sz="1200" b="1" i="1" u="none" strike="noStrike" kern="0" cap="none" spc="0" normalizeH="0" baseline="0" noProof="0" dirty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</a:rPr>
            </a:br>
            <a:r>
              <a:rPr kumimoji="0" lang="en-US" sz="1200" b="1" i="1" u="none" strike="noStrike" kern="0" cap="none" spc="0" normalizeH="0" baseline="0" noProof="0" dirty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</a:rPr>
              <a:t>(IDEA-S4S) </a:t>
            </a:r>
          </a:p>
          <a:p>
            <a:pPr lvl="0" algn="ctr" defTabSz="41751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</a:rPr>
              <a:t>New joint research network </a:t>
            </a:r>
            <a:r>
              <a:rPr lang="en-US" sz="1200" kern="0" dirty="0">
                <a:solidFill>
                  <a:srgbClr val="2D4B9B"/>
                </a:solidFill>
              </a:rPr>
              <a:t>for improving seamless weather and climate forecasts for floods and droughts</a:t>
            </a: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2D4B9B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7504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1" grpId="0" animBg="1"/>
      <p:bldP spid="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28818964-3510-4C72-8562-B486F589F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48256" y="4757559"/>
            <a:ext cx="6177107" cy="281319"/>
          </a:xfrm>
        </p:spPr>
        <p:txBody>
          <a:bodyPr/>
          <a:lstStyle/>
          <a:p>
            <a:r>
              <a:rPr lang="en-US"/>
              <a:t>PrePEP Conference 17. - 21. March 2025, Bonn, Germany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C9F9FA5-2AB0-4000-9978-577437B94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5363" y="4739302"/>
            <a:ext cx="523350" cy="274637"/>
          </a:xfrm>
        </p:spPr>
        <p:txBody>
          <a:bodyPr/>
          <a:lstStyle/>
          <a:p>
            <a:fld id="{6558FC84-22FA-4F5E-86B7-A7761BE44B02}" type="slidenum">
              <a:rPr lang="de-DE" smtClean="0"/>
              <a:t>8</a:t>
            </a:fld>
            <a:endParaRPr lang="de-DE" dirty="0"/>
          </a:p>
        </p:txBody>
      </p:sp>
      <p:sp>
        <p:nvSpPr>
          <p:cNvPr id="33" name="Titel 1">
            <a:extLst>
              <a:ext uri="{FF2B5EF4-FFF2-40B4-BE49-F238E27FC236}">
                <a16:creationId xmlns:a16="http://schemas.microsoft.com/office/drawing/2014/main" id="{0CE1F83C-311D-44DB-B6CA-88C032C1EA31}"/>
              </a:ext>
            </a:extLst>
          </p:cNvPr>
          <p:cNvSpPr txBox="1">
            <a:spLocks/>
          </p:cNvSpPr>
          <p:nvPr/>
        </p:nvSpPr>
        <p:spPr>
          <a:xfrm>
            <a:off x="380989" y="227693"/>
            <a:ext cx="6364367" cy="332399"/>
          </a:xfrm>
          <a:prstGeom prst="rect">
            <a:avLst/>
          </a:prstGeom>
        </p:spPr>
        <p:txBody>
          <a:bodyPr vert="horz" wrap="square" lIns="72000" tIns="0" rIns="72000" bIns="0" rtlCol="0" anchor="t" anchorCtr="0">
            <a:spAutoFit/>
          </a:bodyPr>
          <a:lstStyle>
            <a:defPPr>
              <a:defRPr lang="en-US"/>
            </a:defPPr>
            <a:lvl1pPr defTabSz="914377">
              <a:lnSpc>
                <a:spcPct val="90000"/>
              </a:lnSpc>
              <a:spcBef>
                <a:spcPct val="0"/>
              </a:spcBef>
              <a:buNone/>
              <a:defRPr sz="2400"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User-specific, catchment based evaluation</a:t>
            </a:r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3CF0D2E-38A5-454F-BAC4-6F6AA0E9C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51" y="793837"/>
            <a:ext cx="3479380" cy="1663949"/>
          </a:xfrm>
          <a:prstGeom prst="rect">
            <a:avLst/>
          </a:prstGeom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201969AB-AF10-49C6-A61C-1AB5F20A1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5299" y="905268"/>
            <a:ext cx="4633976" cy="1063232"/>
          </a:xfrm>
        </p:spPr>
        <p:txBody>
          <a:bodyPr>
            <a:noAutofit/>
          </a:bodyPr>
          <a:lstStyle/>
          <a:p>
            <a:r>
              <a:rPr lang="en-GB" altLang="de-DE" sz="1600" dirty="0"/>
              <a:t>Development of an analytical tool for flood forecasting to retrospectively analyse precipitation in river catchment areas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339AE166-22F8-425C-8485-A49F9BA0F38F}"/>
              </a:ext>
            </a:extLst>
          </p:cNvPr>
          <p:cNvSpPr txBox="1">
            <a:spLocks/>
          </p:cNvSpPr>
          <p:nvPr/>
        </p:nvSpPr>
        <p:spPr>
          <a:xfrm>
            <a:off x="395287" y="2571750"/>
            <a:ext cx="4633977" cy="1941819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>
            <a:lvl1pPr marL="352425" marR="0" indent="-352425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"/>
              <a:tabLst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92150" marR="0" indent="-2603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/>
            <a:r>
              <a:rPr lang="en-US" sz="1700" dirty="0"/>
              <a:t>Uses river catchment areas and extreme values for precipitation heights for several return periods from SINFONY project</a:t>
            </a:r>
          </a:p>
          <a:p>
            <a:pPr marL="355600" indent="-355600"/>
            <a:r>
              <a:rPr lang="en-US" sz="1700" dirty="0"/>
              <a:t>Conduct catchment area-related verification and develop event catalogue</a:t>
            </a:r>
            <a:endParaRPr lang="de-DE" sz="17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848CB0A-6792-4B9A-B540-831282D14B40}"/>
              </a:ext>
            </a:extLst>
          </p:cNvPr>
          <p:cNvSpPr txBox="1"/>
          <p:nvPr/>
        </p:nvSpPr>
        <p:spPr>
          <a:xfrm rot="21000000">
            <a:off x="162441" y="1278430"/>
            <a:ext cx="4370608" cy="83099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C00000"/>
                </a:solidFill>
              </a:rPr>
              <a:t>Ina Blumenstein-Weingartz ID 139, Session 5B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3E7B709-14E2-4891-BD35-24AF6C81A09B}"/>
              </a:ext>
            </a:extLst>
          </p:cNvPr>
          <p:cNvSpPr txBox="1"/>
          <p:nvPr/>
        </p:nvSpPr>
        <p:spPr>
          <a:xfrm>
            <a:off x="395288" y="4349663"/>
            <a:ext cx="18485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Supervised by DWD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616750D-333D-4507-B645-AD4F64312F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816" y="1986757"/>
            <a:ext cx="3583872" cy="243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4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910EDDD-9B37-4FE8-BC4E-18B1A3E92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PrePEP Conference 17. - 21. March 2025, Bonn, Germany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9EDA8A0-4585-409C-9435-539F19C14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E367BDE3-8B2C-43FA-9547-C737B648C6A2}"/>
              </a:ext>
            </a:extLst>
          </p:cNvPr>
          <p:cNvSpPr txBox="1">
            <a:spLocks/>
          </p:cNvSpPr>
          <p:nvPr/>
        </p:nvSpPr>
        <p:spPr>
          <a:xfrm>
            <a:off x="380989" y="88547"/>
            <a:ext cx="6364367" cy="609398"/>
          </a:xfrm>
          <a:prstGeom prst="rect">
            <a:avLst/>
          </a:prstGeom>
        </p:spPr>
        <p:txBody>
          <a:bodyPr vert="horz" wrap="square" lIns="72000" tIns="0" rIns="72000" bIns="0" rtlCol="0" anchor="t" anchorCtr="0">
            <a:spAutoFit/>
          </a:bodyPr>
          <a:lstStyle>
            <a:defPPr>
              <a:defRPr lang="en-US"/>
            </a:defPPr>
            <a:lvl1pPr defTabSz="914377">
              <a:lnSpc>
                <a:spcPct val="90000"/>
              </a:lnSpc>
              <a:spcBef>
                <a:spcPct val="0"/>
              </a:spcBef>
              <a:buNone/>
              <a:defRPr sz="2400">
                <a:latin typeface="+mj-lt"/>
                <a:ea typeface="+mj-ea"/>
                <a:cs typeface="+mj-cs"/>
              </a:defRPr>
            </a:lvl1pPr>
          </a:lstStyle>
          <a:p>
            <a:r>
              <a:rPr lang="en-GB" sz="2200" dirty="0"/>
              <a:t>Evaluation of DWD data in operational flood forecasting applications</a:t>
            </a:r>
            <a:endParaRPr lang="en-US" sz="22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67C1E4D-CBC7-463E-B973-D71B045D402F}"/>
              </a:ext>
            </a:extLst>
          </p:cNvPr>
          <p:cNvSpPr txBox="1"/>
          <p:nvPr/>
        </p:nvSpPr>
        <p:spPr>
          <a:xfrm>
            <a:off x="296026" y="3609371"/>
            <a:ext cx="484078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sz="1350">
                <a:solidFill>
                  <a:srgbClr val="000000"/>
                </a:solidFill>
                <a:latin typeface="Arial" charset="0"/>
                <a:cs typeface="Arial" charset="0"/>
              </a:rPr>
              <a:t>LARSIM discharge simulations for SINFONY-INTENSE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883AF9E-1248-4650-A51F-7FB1BBF430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490"/>
          <a:stretch/>
        </p:blipFill>
        <p:spPr>
          <a:xfrm>
            <a:off x="270775" y="1152798"/>
            <a:ext cx="4454022" cy="2361488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15CD2804-360E-4D62-9CAE-3CCA8925B789}"/>
              </a:ext>
            </a:extLst>
          </p:cNvPr>
          <p:cNvSpPr/>
          <p:nvPr/>
        </p:nvSpPr>
        <p:spPr>
          <a:xfrm>
            <a:off x="4600285" y="1215967"/>
            <a:ext cx="4344611" cy="1815882"/>
          </a:xfrm>
          <a:prstGeom prst="rect">
            <a:avLst/>
          </a:prstGeom>
        </p:spPr>
        <p:txBody>
          <a:bodyPr vert="horz" lIns="72000" tIns="36000" rIns="72000" bIns="36000" rtlCol="0">
            <a:noAutofit/>
          </a:bodyPr>
          <a:lstStyle/>
          <a:p>
            <a:pPr marL="352425" indent="-352425" defTabSz="9144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"/>
            </a:pPr>
            <a:r>
              <a:rPr lang="en-GB" sz="1600" dirty="0">
                <a:solidFill>
                  <a:srgbClr val="000000"/>
                </a:solidFill>
              </a:rPr>
              <a:t>Standardized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en-GB" sz="1600" dirty="0">
                <a:solidFill>
                  <a:srgbClr val="000000"/>
                </a:solidFill>
              </a:rPr>
              <a:t>verification of hydrological forecasts of flood forecasting centres</a:t>
            </a:r>
          </a:p>
          <a:p>
            <a:pPr marL="352425" indent="-352425" defTabSz="9144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"/>
            </a:pPr>
            <a:r>
              <a:rPr lang="en-GB" sz="1600" dirty="0">
                <a:solidFill>
                  <a:srgbClr val="000000"/>
                </a:solidFill>
              </a:rPr>
              <a:t>Comparisons of discharge simulation, e.g. using the water balance model LARSIM, with different meteorological input data (ICON-D2, ICON-RUC, INTENSE)</a:t>
            </a:r>
          </a:p>
          <a:p>
            <a:pPr marL="352425" indent="-352425" defTabSz="9144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"/>
            </a:pPr>
            <a:r>
              <a:rPr lang="en-GB" sz="1600" dirty="0">
                <a:solidFill>
                  <a:srgbClr val="000000"/>
                </a:solidFill>
              </a:rPr>
              <a:t>Develop tools for operational analysis, creation and maintenance of an event catalogue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1CF6C7E-14F9-4415-99F8-2E18A2A65628}"/>
              </a:ext>
            </a:extLst>
          </p:cNvPr>
          <p:cNvSpPr txBox="1"/>
          <p:nvPr/>
        </p:nvSpPr>
        <p:spPr>
          <a:xfrm>
            <a:off x="395288" y="4349663"/>
            <a:ext cx="42049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Supervised by FFC Baden-Württemberg and DWD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0B9FA3F-7B72-412C-A963-E1D3BFC3F0E2}"/>
              </a:ext>
            </a:extLst>
          </p:cNvPr>
          <p:cNvSpPr txBox="1"/>
          <p:nvPr/>
        </p:nvSpPr>
        <p:spPr>
          <a:xfrm rot="21000000">
            <a:off x="162441" y="1278430"/>
            <a:ext cx="4370608" cy="83099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2400" b="1" dirty="0">
                <a:solidFill>
                  <a:srgbClr val="C00000"/>
                </a:solidFill>
              </a:rPr>
              <a:t>Olga Kiseleva </a:t>
            </a:r>
            <a:br>
              <a:rPr lang="fi-FI" sz="2400" b="1" dirty="0">
                <a:solidFill>
                  <a:srgbClr val="C00000"/>
                </a:solidFill>
              </a:rPr>
            </a:br>
            <a:r>
              <a:rPr lang="fi-FI" sz="2400" b="1" dirty="0">
                <a:solidFill>
                  <a:srgbClr val="C00000"/>
                </a:solidFill>
              </a:rPr>
              <a:t>ID 39, Session 5B</a:t>
            </a:r>
          </a:p>
        </p:txBody>
      </p:sp>
    </p:spTree>
    <p:extLst>
      <p:ext uri="{BB962C8B-B14F-4D97-AF65-F5344CB8AC3E}">
        <p14:creationId xmlns:p14="http://schemas.microsoft.com/office/powerpoint/2010/main" val="235068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DWD-PowerPoint">
  <a:themeElements>
    <a:clrScheme name="DWD-Farben PowerPoint">
      <a:dk1>
        <a:srgbClr val="2D4B9B"/>
      </a:dk1>
      <a:lt1>
        <a:sysClr val="window" lastClr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DWD-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WD-Farben PowerPoint">
    <a:dk1>
      <a:srgbClr val="2D4B9B"/>
    </a:dk1>
    <a:lt1>
      <a:sysClr val="window" lastClr="FFFFFF"/>
    </a:lt1>
    <a:dk2>
      <a:srgbClr val="96B9DC"/>
    </a:dk2>
    <a:lt2>
      <a:srgbClr val="D2E1F5"/>
    </a:lt2>
    <a:accent1>
      <a:srgbClr val="2D4B9B"/>
    </a:accent1>
    <a:accent2>
      <a:srgbClr val="9E3D00"/>
    </a:accent2>
    <a:accent3>
      <a:srgbClr val="945100"/>
    </a:accent3>
    <a:accent4>
      <a:srgbClr val="DE8004"/>
    </a:accent4>
    <a:accent5>
      <a:srgbClr val="608E00"/>
    </a:accent5>
    <a:accent6>
      <a:srgbClr val="2F6100"/>
    </a:accent6>
    <a:hlink>
      <a:srgbClr val="2D4B9B"/>
    </a:hlink>
    <a:folHlink>
      <a:srgbClr val="2D4B9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1137</Words>
  <Application>Microsoft Office PowerPoint</Application>
  <PresentationFormat>Bildschirmpräsentation (16:9)</PresentationFormat>
  <Paragraphs>167</Paragraphs>
  <Slides>14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1" baseType="lpstr">
      <vt:lpstr>ＭＳ Ｐゴシック</vt:lpstr>
      <vt:lpstr>Arial</vt:lpstr>
      <vt:lpstr>Calibri</vt:lpstr>
      <vt:lpstr>Corbel</vt:lpstr>
      <vt:lpstr>Franklin Gothic Medium</vt:lpstr>
      <vt:lpstr>Wingdings</vt:lpstr>
      <vt:lpstr>DWD-PowerPoint</vt:lpstr>
      <vt:lpstr>Tailoring    forecasts and other DWD products to flood forecasting applications following a co-design approach </vt:lpstr>
      <vt:lpstr>PowerPoint-Präsentation</vt:lpstr>
      <vt:lpstr>PowerPoint-Präsentation</vt:lpstr>
      <vt:lpstr>PowerPoint-Präsentation</vt:lpstr>
      <vt:lpstr>PowerPoint-Präsentation</vt:lpstr>
      <vt:lpstr>Aggregation over catchment areas (AREA)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Deutscher Wetterdienst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DWD</dc:creator>
  <cp:lastModifiedBy>Keller Julia</cp:lastModifiedBy>
  <cp:revision>315</cp:revision>
  <cp:lastPrinted>2023-11-20T09:21:25Z</cp:lastPrinted>
  <dcterms:created xsi:type="dcterms:W3CDTF">2020-05-28T07:34:32Z</dcterms:created>
  <dcterms:modified xsi:type="dcterms:W3CDTF">2025-03-17T22:11:00Z</dcterms:modified>
</cp:coreProperties>
</file>