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2"/>
  </p:notesMasterIdLst>
  <p:sldIdLst>
    <p:sldId id="259" r:id="rId5"/>
    <p:sldId id="307" r:id="rId6"/>
    <p:sldId id="359" r:id="rId7"/>
    <p:sldId id="373" r:id="rId8"/>
    <p:sldId id="374" r:id="rId9"/>
    <p:sldId id="351" r:id="rId10"/>
    <p:sldId id="382" r:id="rId11"/>
    <p:sldId id="376" r:id="rId12"/>
    <p:sldId id="364" r:id="rId13"/>
    <p:sldId id="385" r:id="rId14"/>
    <p:sldId id="366" r:id="rId15"/>
    <p:sldId id="368" r:id="rId16"/>
    <p:sldId id="379" r:id="rId17"/>
    <p:sldId id="375" r:id="rId18"/>
    <p:sldId id="380" r:id="rId19"/>
    <p:sldId id="354" r:id="rId20"/>
    <p:sldId id="383" r:id="rId2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6428"/>
    <a:srgbClr val="BFBFBF"/>
    <a:srgbClr val="007D00"/>
    <a:srgbClr val="2A932A"/>
    <a:srgbClr val="95334D"/>
    <a:srgbClr val="00A6D6"/>
    <a:srgbClr val="ED6841"/>
    <a:srgbClr val="D2C8C0"/>
    <a:srgbClr val="8786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D2630E-CC6D-453F-8F88-F0124FCFF995}" v="661" dt="2025-03-17T05:18:23.488"/>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0F0"/>
          </a:solidFill>
        </a:fill>
      </a:tcStyle>
    </a:wholeTbl>
    <a:band2H>
      <a:tcTxStyle/>
      <a:tcStyle>
        <a:tcBdr/>
        <a:fill>
          <a:solidFill>
            <a:srgbClr val="E6F0F7"/>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7D4CE"/>
          </a:solidFill>
        </a:fill>
      </a:tcStyle>
    </a:wholeTbl>
    <a:band2H>
      <a:tcTxStyle/>
      <a:tcStyle>
        <a:tcBdr/>
        <a:fill>
          <a:solidFill>
            <a:srgbClr val="FBEB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9CCCC"/>
          </a:solidFill>
        </a:fill>
      </a:tcStyle>
    </a:wholeTbl>
    <a:band2H>
      <a:tcTxStyle/>
      <a:tcStyle>
        <a:tcBdr/>
        <a:fill>
          <a:solidFill>
            <a:srgbClr val="F4E7E7"/>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70"/>
    <p:restoredTop sz="93557" autoAdjust="0"/>
  </p:normalViewPr>
  <p:slideViewPr>
    <p:cSldViewPr snapToGrid="0" snapToObjects="1">
      <p:cViewPr varScale="1">
        <p:scale>
          <a:sx n="64" d="100"/>
          <a:sy n="64" d="100"/>
        </p:scale>
        <p:origin x="732"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s Walraven" userId="f4cf25a2-40f1-4dfd-92e2-d39108fd75fe" providerId="ADAL" clId="{BCD2630E-CC6D-453F-8F88-F0124FCFF995}"/>
    <pc:docChg chg="undo custSel addSld delSld modSld sldOrd">
      <pc:chgData name="Bas Walraven" userId="f4cf25a2-40f1-4dfd-92e2-d39108fd75fe" providerId="ADAL" clId="{BCD2630E-CC6D-453F-8F88-F0124FCFF995}" dt="2025-03-17T05:18:23.488" v="2668" actId="20577"/>
      <pc:docMkLst>
        <pc:docMk/>
      </pc:docMkLst>
      <pc:sldChg chg="modSp mod">
        <pc:chgData name="Bas Walraven" userId="f4cf25a2-40f1-4dfd-92e2-d39108fd75fe" providerId="ADAL" clId="{BCD2630E-CC6D-453F-8F88-F0124FCFF995}" dt="2025-03-14T10:45:53.559" v="47" actId="6549"/>
        <pc:sldMkLst>
          <pc:docMk/>
          <pc:sldMk cId="0" sldId="259"/>
        </pc:sldMkLst>
        <pc:spChg chg="mod">
          <ac:chgData name="Bas Walraven" userId="f4cf25a2-40f1-4dfd-92e2-d39108fd75fe" providerId="ADAL" clId="{BCD2630E-CC6D-453F-8F88-F0124FCFF995}" dt="2025-03-14T10:45:53.559" v="47" actId="6549"/>
          <ac:spMkLst>
            <pc:docMk/>
            <pc:sldMk cId="0" sldId="259"/>
            <ac:spMk id="3153" creationId="{00000000-0000-0000-0000-000000000000}"/>
          </ac:spMkLst>
        </pc:spChg>
      </pc:sldChg>
      <pc:sldChg chg="modSp mod ord modAnim">
        <pc:chgData name="Bas Walraven" userId="f4cf25a2-40f1-4dfd-92e2-d39108fd75fe" providerId="ADAL" clId="{BCD2630E-CC6D-453F-8F88-F0124FCFF995}" dt="2025-03-16T23:20:56.039" v="1984"/>
        <pc:sldMkLst>
          <pc:docMk/>
          <pc:sldMk cId="2079907286" sldId="307"/>
        </pc:sldMkLst>
        <pc:spChg chg="mod">
          <ac:chgData name="Bas Walraven" userId="f4cf25a2-40f1-4dfd-92e2-d39108fd75fe" providerId="ADAL" clId="{BCD2630E-CC6D-453F-8F88-F0124FCFF995}" dt="2025-03-16T22:00:43.018" v="631" actId="20577"/>
          <ac:spMkLst>
            <pc:docMk/>
            <pc:sldMk cId="2079907286" sldId="307"/>
            <ac:spMk id="2" creationId="{E7B3BD2E-3C22-5E8A-3225-B02169219C29}"/>
          </ac:spMkLst>
        </pc:spChg>
        <pc:spChg chg="mod">
          <ac:chgData name="Bas Walraven" userId="f4cf25a2-40f1-4dfd-92e2-d39108fd75fe" providerId="ADAL" clId="{BCD2630E-CC6D-453F-8F88-F0124FCFF995}" dt="2025-03-16T22:00:45.861" v="632" actId="20577"/>
          <ac:spMkLst>
            <pc:docMk/>
            <pc:sldMk cId="2079907286" sldId="307"/>
            <ac:spMk id="46" creationId="{D72379D6-C5CD-0CAA-D357-760684B3F802}"/>
          </ac:spMkLst>
        </pc:spChg>
      </pc:sldChg>
      <pc:sldChg chg="modSp del mod ord">
        <pc:chgData name="Bas Walraven" userId="f4cf25a2-40f1-4dfd-92e2-d39108fd75fe" providerId="ADAL" clId="{BCD2630E-CC6D-453F-8F88-F0124FCFF995}" dt="2025-03-14T12:29:27.051" v="287" actId="47"/>
        <pc:sldMkLst>
          <pc:docMk/>
          <pc:sldMk cId="1652296235" sldId="331"/>
        </pc:sldMkLst>
      </pc:sldChg>
      <pc:sldChg chg="delSp modSp mod ord">
        <pc:chgData name="Bas Walraven" userId="f4cf25a2-40f1-4dfd-92e2-d39108fd75fe" providerId="ADAL" clId="{BCD2630E-CC6D-453F-8F88-F0124FCFF995}" dt="2025-03-16T23:22:10.939" v="1986"/>
        <pc:sldMkLst>
          <pc:docMk/>
          <pc:sldMk cId="2680780857" sldId="351"/>
        </pc:sldMkLst>
        <pc:picChg chg="mod">
          <ac:chgData name="Bas Walraven" userId="f4cf25a2-40f1-4dfd-92e2-d39108fd75fe" providerId="ADAL" clId="{BCD2630E-CC6D-453F-8F88-F0124FCFF995}" dt="2025-03-16T22:00:58.674" v="634" actId="1076"/>
          <ac:picMkLst>
            <pc:docMk/>
            <pc:sldMk cId="2680780857" sldId="351"/>
            <ac:picMk id="5" creationId="{A62F166C-71DB-A6FB-5B3F-D59CA9780B13}"/>
          </ac:picMkLst>
        </pc:picChg>
        <pc:picChg chg="del">
          <ac:chgData name="Bas Walraven" userId="f4cf25a2-40f1-4dfd-92e2-d39108fd75fe" providerId="ADAL" clId="{BCD2630E-CC6D-453F-8F88-F0124FCFF995}" dt="2025-03-16T22:00:52.400" v="633" actId="21"/>
          <ac:picMkLst>
            <pc:docMk/>
            <pc:sldMk cId="2680780857" sldId="351"/>
            <ac:picMk id="9" creationId="{12551434-ED8C-A6F6-7094-14B596BED0EE}"/>
          </ac:picMkLst>
        </pc:picChg>
      </pc:sldChg>
      <pc:sldChg chg="del">
        <pc:chgData name="Bas Walraven" userId="f4cf25a2-40f1-4dfd-92e2-d39108fd75fe" providerId="ADAL" clId="{BCD2630E-CC6D-453F-8F88-F0124FCFF995}" dt="2025-03-16T22:43:54.743" v="800" actId="47"/>
        <pc:sldMkLst>
          <pc:docMk/>
          <pc:sldMk cId="2309814219" sldId="352"/>
        </pc:sldMkLst>
      </pc:sldChg>
      <pc:sldChg chg="modSp">
        <pc:chgData name="Bas Walraven" userId="f4cf25a2-40f1-4dfd-92e2-d39108fd75fe" providerId="ADAL" clId="{BCD2630E-CC6D-453F-8F88-F0124FCFF995}" dt="2025-03-17T05:18:23.488" v="2668" actId="20577"/>
        <pc:sldMkLst>
          <pc:docMk/>
          <pc:sldMk cId="275234802" sldId="354"/>
        </pc:sldMkLst>
        <pc:spChg chg="mod">
          <ac:chgData name="Bas Walraven" userId="f4cf25a2-40f1-4dfd-92e2-d39108fd75fe" providerId="ADAL" clId="{BCD2630E-CC6D-453F-8F88-F0124FCFF995}" dt="2025-03-17T05:18:23.488" v="2668" actId="20577"/>
          <ac:spMkLst>
            <pc:docMk/>
            <pc:sldMk cId="275234802" sldId="354"/>
            <ac:spMk id="12" creationId="{BA2B765F-8807-9567-D6C3-B75170980606}"/>
          </ac:spMkLst>
        </pc:spChg>
      </pc:sldChg>
      <pc:sldChg chg="addSp delSp modSp mod ord">
        <pc:chgData name="Bas Walraven" userId="f4cf25a2-40f1-4dfd-92e2-d39108fd75fe" providerId="ADAL" clId="{BCD2630E-CC6D-453F-8F88-F0124FCFF995}" dt="2025-03-16T21:54:51.155" v="411" actId="1036"/>
        <pc:sldMkLst>
          <pc:docMk/>
          <pc:sldMk cId="2849515956" sldId="359"/>
        </pc:sldMkLst>
        <pc:spChg chg="mod">
          <ac:chgData name="Bas Walraven" userId="f4cf25a2-40f1-4dfd-92e2-d39108fd75fe" providerId="ADAL" clId="{BCD2630E-CC6D-453F-8F88-F0124FCFF995}" dt="2025-03-14T10:46:34.549" v="48" actId="1076"/>
          <ac:spMkLst>
            <pc:docMk/>
            <pc:sldMk cId="2849515956" sldId="359"/>
            <ac:spMk id="2" creationId="{EB8FFCD7-FEDD-4088-7414-F4C1C542992E}"/>
          </ac:spMkLst>
        </pc:spChg>
        <pc:spChg chg="mod">
          <ac:chgData name="Bas Walraven" userId="f4cf25a2-40f1-4dfd-92e2-d39108fd75fe" providerId="ADAL" clId="{BCD2630E-CC6D-453F-8F88-F0124FCFF995}" dt="2025-03-14T10:51:18.547" v="81" actId="1076"/>
          <ac:spMkLst>
            <pc:docMk/>
            <pc:sldMk cId="2849515956" sldId="359"/>
            <ac:spMk id="5" creationId="{DDDB7D9D-1F61-BEA0-923D-316C334F4DE6}"/>
          </ac:spMkLst>
        </pc:spChg>
        <pc:spChg chg="mod">
          <ac:chgData name="Bas Walraven" userId="f4cf25a2-40f1-4dfd-92e2-d39108fd75fe" providerId="ADAL" clId="{BCD2630E-CC6D-453F-8F88-F0124FCFF995}" dt="2025-03-16T21:54:51.155" v="411" actId="1036"/>
          <ac:spMkLst>
            <pc:docMk/>
            <pc:sldMk cId="2849515956" sldId="359"/>
            <ac:spMk id="9" creationId="{0E0A1AF0-199D-3865-4250-6D85E55C0CFD}"/>
          </ac:spMkLst>
        </pc:spChg>
        <pc:spChg chg="mod">
          <ac:chgData name="Bas Walraven" userId="f4cf25a2-40f1-4dfd-92e2-d39108fd75fe" providerId="ADAL" clId="{BCD2630E-CC6D-453F-8F88-F0124FCFF995}" dt="2025-03-16T21:54:19.815" v="361" actId="20577"/>
          <ac:spMkLst>
            <pc:docMk/>
            <pc:sldMk cId="2849515956" sldId="359"/>
            <ac:spMk id="10" creationId="{641CBC14-49F5-0E91-A013-63AB9D38F309}"/>
          </ac:spMkLst>
        </pc:spChg>
        <pc:picChg chg="mod">
          <ac:chgData name="Bas Walraven" userId="f4cf25a2-40f1-4dfd-92e2-d39108fd75fe" providerId="ADAL" clId="{BCD2630E-CC6D-453F-8F88-F0124FCFF995}" dt="2025-03-14T10:51:25.092" v="82" actId="1076"/>
          <ac:picMkLst>
            <pc:docMk/>
            <pc:sldMk cId="2849515956" sldId="359"/>
            <ac:picMk id="19" creationId="{A9BB63FB-B57C-FB2B-7904-26B471E05CCD}"/>
          </ac:picMkLst>
        </pc:picChg>
        <pc:picChg chg="add mod">
          <ac:chgData name="Bas Walraven" userId="f4cf25a2-40f1-4dfd-92e2-d39108fd75fe" providerId="ADAL" clId="{BCD2630E-CC6D-453F-8F88-F0124FCFF995}" dt="2025-03-14T10:51:13.652" v="80" actId="1076"/>
          <ac:picMkLst>
            <pc:docMk/>
            <pc:sldMk cId="2849515956" sldId="359"/>
            <ac:picMk id="1026" creationId="{0B404AEF-F4A0-9AF0-2D18-32E2CB529091}"/>
          </ac:picMkLst>
        </pc:picChg>
      </pc:sldChg>
      <pc:sldChg chg="delSp modSp del mod delAnim">
        <pc:chgData name="Bas Walraven" userId="f4cf25a2-40f1-4dfd-92e2-d39108fd75fe" providerId="ADAL" clId="{BCD2630E-CC6D-453F-8F88-F0124FCFF995}" dt="2025-03-16T21:54:07.076" v="351" actId="47"/>
        <pc:sldMkLst>
          <pc:docMk/>
          <pc:sldMk cId="3330937200" sldId="363"/>
        </pc:sldMkLst>
      </pc:sldChg>
      <pc:sldChg chg="addSp delSp modSp add mod delAnim modAnim">
        <pc:chgData name="Bas Walraven" userId="f4cf25a2-40f1-4dfd-92e2-d39108fd75fe" providerId="ADAL" clId="{BCD2630E-CC6D-453F-8F88-F0124FCFF995}" dt="2025-03-16T23:26:37.861" v="2035" actId="21"/>
        <pc:sldMkLst>
          <pc:docMk/>
          <pc:sldMk cId="653094794" sldId="364"/>
        </pc:sldMkLst>
        <pc:spChg chg="mod">
          <ac:chgData name="Bas Walraven" userId="f4cf25a2-40f1-4dfd-92e2-d39108fd75fe" providerId="ADAL" clId="{BCD2630E-CC6D-453F-8F88-F0124FCFF995}" dt="2025-03-14T12:26:50.877" v="181" actId="1076"/>
          <ac:spMkLst>
            <pc:docMk/>
            <pc:sldMk cId="653094794" sldId="364"/>
            <ac:spMk id="4" creationId="{09177C3D-3384-6878-2568-38BFC6D7E934}"/>
          </ac:spMkLst>
        </pc:spChg>
        <pc:spChg chg="add del mod">
          <ac:chgData name="Bas Walraven" userId="f4cf25a2-40f1-4dfd-92e2-d39108fd75fe" providerId="ADAL" clId="{BCD2630E-CC6D-453F-8F88-F0124FCFF995}" dt="2025-03-16T23:26:37.861" v="2035" actId="21"/>
          <ac:spMkLst>
            <pc:docMk/>
            <pc:sldMk cId="653094794" sldId="364"/>
            <ac:spMk id="7" creationId="{009B6E21-2FA6-3820-7598-9E9951DCEB6F}"/>
          </ac:spMkLst>
        </pc:spChg>
        <pc:spChg chg="mod">
          <ac:chgData name="Bas Walraven" userId="f4cf25a2-40f1-4dfd-92e2-d39108fd75fe" providerId="ADAL" clId="{BCD2630E-CC6D-453F-8F88-F0124FCFF995}" dt="2025-03-14T12:23:18.354" v="162" actId="1076"/>
          <ac:spMkLst>
            <pc:docMk/>
            <pc:sldMk cId="653094794" sldId="364"/>
            <ac:spMk id="11" creationId="{F2436223-7886-7436-D693-5915490BC8F4}"/>
          </ac:spMkLst>
        </pc:spChg>
        <pc:spChg chg="mod">
          <ac:chgData name="Bas Walraven" userId="f4cf25a2-40f1-4dfd-92e2-d39108fd75fe" providerId="ADAL" clId="{BCD2630E-CC6D-453F-8F88-F0124FCFF995}" dt="2025-03-14T12:25:45.917" v="172" actId="1076"/>
          <ac:spMkLst>
            <pc:docMk/>
            <pc:sldMk cId="653094794" sldId="364"/>
            <ac:spMk id="13" creationId="{28928B62-7D13-0FDE-B667-A78069469811}"/>
          </ac:spMkLst>
        </pc:spChg>
        <pc:spChg chg="mod">
          <ac:chgData name="Bas Walraven" userId="f4cf25a2-40f1-4dfd-92e2-d39108fd75fe" providerId="ADAL" clId="{BCD2630E-CC6D-453F-8F88-F0124FCFF995}" dt="2025-03-14T12:25:49.167" v="173" actId="1076"/>
          <ac:spMkLst>
            <pc:docMk/>
            <pc:sldMk cId="653094794" sldId="364"/>
            <ac:spMk id="24" creationId="{414A9F92-CE71-A04D-811F-5072D18FC0AA}"/>
          </ac:spMkLst>
        </pc:spChg>
        <pc:spChg chg="mod">
          <ac:chgData name="Bas Walraven" userId="f4cf25a2-40f1-4dfd-92e2-d39108fd75fe" providerId="ADAL" clId="{BCD2630E-CC6D-453F-8F88-F0124FCFF995}" dt="2025-03-16T21:57:11.212" v="506" actId="20577"/>
          <ac:spMkLst>
            <pc:docMk/>
            <pc:sldMk cId="653094794" sldId="364"/>
            <ac:spMk id="33" creationId="{6E61BED3-8C2E-369F-C324-8A7226A28954}"/>
          </ac:spMkLst>
        </pc:spChg>
        <pc:spChg chg="mod">
          <ac:chgData name="Bas Walraven" userId="f4cf25a2-40f1-4dfd-92e2-d39108fd75fe" providerId="ADAL" clId="{BCD2630E-CC6D-453F-8F88-F0124FCFF995}" dt="2025-03-14T12:30:16.926" v="291" actId="20577"/>
          <ac:spMkLst>
            <pc:docMk/>
            <pc:sldMk cId="653094794" sldId="364"/>
            <ac:spMk id="36" creationId="{62C5482F-F2F4-91E4-0278-9245DBDA453D}"/>
          </ac:spMkLst>
        </pc:spChg>
        <pc:grpChg chg="add mod">
          <ac:chgData name="Bas Walraven" userId="f4cf25a2-40f1-4dfd-92e2-d39108fd75fe" providerId="ADAL" clId="{BCD2630E-CC6D-453F-8F88-F0124FCFF995}" dt="2025-03-14T12:26:32.377" v="179" actId="688"/>
          <ac:grpSpMkLst>
            <pc:docMk/>
            <pc:sldMk cId="653094794" sldId="364"/>
            <ac:grpSpMk id="2" creationId="{B2710377-5709-F803-612B-62E129F6701A}"/>
          </ac:grpSpMkLst>
        </pc:grpChg>
        <pc:grpChg chg="mod">
          <ac:chgData name="Bas Walraven" userId="f4cf25a2-40f1-4dfd-92e2-d39108fd75fe" providerId="ADAL" clId="{BCD2630E-CC6D-453F-8F88-F0124FCFF995}" dt="2025-03-14T12:26:03.622" v="175" actId="688"/>
          <ac:grpSpMkLst>
            <pc:docMk/>
            <pc:sldMk cId="653094794" sldId="364"/>
            <ac:grpSpMk id="16" creationId="{5A48B27A-E6F9-A584-FA99-E2F7978E4979}"/>
          </ac:grpSpMkLst>
        </pc:grpChg>
        <pc:grpChg chg="mod">
          <ac:chgData name="Bas Walraven" userId="f4cf25a2-40f1-4dfd-92e2-d39108fd75fe" providerId="ADAL" clId="{BCD2630E-CC6D-453F-8F88-F0124FCFF995}" dt="2025-03-14T12:26:09.199" v="176" actId="1076"/>
          <ac:grpSpMkLst>
            <pc:docMk/>
            <pc:sldMk cId="653094794" sldId="364"/>
            <ac:grpSpMk id="25" creationId="{21FE310E-FA6B-75A1-F937-B2DA6E334375}"/>
          </ac:grpSpMkLst>
        </pc:grpChg>
        <pc:picChg chg="add mod">
          <ac:chgData name="Bas Walraven" userId="f4cf25a2-40f1-4dfd-92e2-d39108fd75fe" providerId="ADAL" clId="{BCD2630E-CC6D-453F-8F88-F0124FCFF995}" dt="2025-03-14T12:23:11.523" v="160" actId="1076"/>
          <ac:picMkLst>
            <pc:docMk/>
            <pc:sldMk cId="653094794" sldId="364"/>
            <ac:picMk id="3076" creationId="{1FA4A8FA-25CC-217F-28F4-44D4CF0B82DA}"/>
          </ac:picMkLst>
        </pc:picChg>
        <pc:picChg chg="add mod">
          <ac:chgData name="Bas Walraven" userId="f4cf25a2-40f1-4dfd-92e2-d39108fd75fe" providerId="ADAL" clId="{BCD2630E-CC6D-453F-8F88-F0124FCFF995}" dt="2025-03-14T12:34:43.900" v="294" actId="1076"/>
          <ac:picMkLst>
            <pc:docMk/>
            <pc:sldMk cId="653094794" sldId="364"/>
            <ac:picMk id="3078" creationId="{FB18A610-53FC-AAB4-EEE7-F2F4B5AE49DA}"/>
          </ac:picMkLst>
        </pc:picChg>
        <pc:cxnChg chg="mod">
          <ac:chgData name="Bas Walraven" userId="f4cf25a2-40f1-4dfd-92e2-d39108fd75fe" providerId="ADAL" clId="{BCD2630E-CC6D-453F-8F88-F0124FCFF995}" dt="2025-03-14T12:26:22.617" v="177" actId="164"/>
          <ac:cxnSpMkLst>
            <pc:docMk/>
            <pc:sldMk cId="653094794" sldId="364"/>
            <ac:cxnSpMk id="15" creationId="{29DAB332-1EDC-9664-13B4-CD327831FB48}"/>
          </ac:cxnSpMkLst>
        </pc:cxnChg>
        <pc:cxnChg chg="mod">
          <ac:chgData name="Bas Walraven" userId="f4cf25a2-40f1-4dfd-92e2-d39108fd75fe" providerId="ADAL" clId="{BCD2630E-CC6D-453F-8F88-F0124FCFF995}" dt="2025-03-14T12:26:22.617" v="177" actId="164"/>
          <ac:cxnSpMkLst>
            <pc:docMk/>
            <pc:sldMk cId="653094794" sldId="364"/>
            <ac:cxnSpMk id="17" creationId="{D895AD87-E35E-E64A-3A43-102859FD4247}"/>
          </ac:cxnSpMkLst>
        </pc:cxnChg>
        <pc:cxnChg chg="mod">
          <ac:chgData name="Bas Walraven" userId="f4cf25a2-40f1-4dfd-92e2-d39108fd75fe" providerId="ADAL" clId="{BCD2630E-CC6D-453F-8F88-F0124FCFF995}" dt="2025-03-14T12:26:22.617" v="177" actId="164"/>
          <ac:cxnSpMkLst>
            <pc:docMk/>
            <pc:sldMk cId="653094794" sldId="364"/>
            <ac:cxnSpMk id="18" creationId="{13A03ED4-18B9-C0F8-2B58-F0AA332A025D}"/>
          </ac:cxnSpMkLst>
        </pc:cxnChg>
      </pc:sldChg>
      <pc:sldChg chg="addSp delSp modSp mod ord delAnim modAnim">
        <pc:chgData name="Bas Walraven" userId="f4cf25a2-40f1-4dfd-92e2-d39108fd75fe" providerId="ADAL" clId="{BCD2630E-CC6D-453F-8F88-F0124FCFF995}" dt="2025-03-16T23:43:29.839" v="2659"/>
        <pc:sldMkLst>
          <pc:docMk/>
          <pc:sldMk cId="798438484" sldId="366"/>
        </pc:sldMkLst>
        <pc:spChg chg="del">
          <ac:chgData name="Bas Walraven" userId="f4cf25a2-40f1-4dfd-92e2-d39108fd75fe" providerId="ADAL" clId="{BCD2630E-CC6D-453F-8F88-F0124FCFF995}" dt="2025-03-16T22:50:34.143" v="1280" actId="478"/>
          <ac:spMkLst>
            <pc:docMk/>
            <pc:sldMk cId="798438484" sldId="366"/>
            <ac:spMk id="2" creationId="{24964B10-C28E-B524-1A71-03C3201A7124}"/>
          </ac:spMkLst>
        </pc:spChg>
        <pc:spChg chg="add mod">
          <ac:chgData name="Bas Walraven" userId="f4cf25a2-40f1-4dfd-92e2-d39108fd75fe" providerId="ADAL" clId="{BCD2630E-CC6D-453F-8F88-F0124FCFF995}" dt="2025-03-16T22:50:30.558" v="1279" actId="1076"/>
          <ac:spMkLst>
            <pc:docMk/>
            <pc:sldMk cId="798438484" sldId="366"/>
            <ac:spMk id="4" creationId="{61C470FA-0938-A857-D810-D3FB879A6B48}"/>
          </ac:spMkLst>
        </pc:spChg>
        <pc:spChg chg="del">
          <ac:chgData name="Bas Walraven" userId="f4cf25a2-40f1-4dfd-92e2-d39108fd75fe" providerId="ADAL" clId="{BCD2630E-CC6D-453F-8F88-F0124FCFF995}" dt="2025-03-16T22:01:12.439" v="637" actId="478"/>
          <ac:spMkLst>
            <pc:docMk/>
            <pc:sldMk cId="798438484" sldId="366"/>
            <ac:spMk id="5" creationId="{C093447B-BC1D-E7B7-0DD4-B61C53DA5B09}"/>
          </ac:spMkLst>
        </pc:spChg>
        <pc:spChg chg="mod">
          <ac:chgData name="Bas Walraven" userId="f4cf25a2-40f1-4dfd-92e2-d39108fd75fe" providerId="ADAL" clId="{BCD2630E-CC6D-453F-8F88-F0124FCFF995}" dt="2025-03-16T21:58:19.077" v="551" actId="14100"/>
          <ac:spMkLst>
            <pc:docMk/>
            <pc:sldMk cId="798438484" sldId="366"/>
            <ac:spMk id="10" creationId="{641CBC14-49F5-0E91-A013-63AB9D38F309}"/>
          </ac:spMkLst>
        </pc:spChg>
        <pc:spChg chg="add mod">
          <ac:chgData name="Bas Walraven" userId="f4cf25a2-40f1-4dfd-92e2-d39108fd75fe" providerId="ADAL" clId="{BCD2630E-CC6D-453F-8F88-F0124FCFF995}" dt="2025-03-16T22:50:34.143" v="1280" actId="478"/>
          <ac:spMkLst>
            <pc:docMk/>
            <pc:sldMk cId="798438484" sldId="366"/>
            <ac:spMk id="12" creationId="{BEC8273E-D963-911A-16E8-24890A4D3444}"/>
          </ac:spMkLst>
        </pc:spChg>
        <pc:picChg chg="del mod">
          <ac:chgData name="Bas Walraven" userId="f4cf25a2-40f1-4dfd-92e2-d39108fd75fe" providerId="ADAL" clId="{BCD2630E-CC6D-453F-8F88-F0124FCFF995}" dt="2025-03-16T22:44:51.311" v="803" actId="478"/>
          <ac:picMkLst>
            <pc:docMk/>
            <pc:sldMk cId="798438484" sldId="366"/>
            <ac:picMk id="6" creationId="{4F9FDF37-8652-4032-C4DB-7FDA95A83F43}"/>
          </ac:picMkLst>
        </pc:picChg>
        <pc:picChg chg="add mod">
          <ac:chgData name="Bas Walraven" userId="f4cf25a2-40f1-4dfd-92e2-d39108fd75fe" providerId="ADAL" clId="{BCD2630E-CC6D-453F-8F88-F0124FCFF995}" dt="2025-03-16T22:45:24.271" v="808" actId="1076"/>
          <ac:picMkLst>
            <pc:docMk/>
            <pc:sldMk cId="798438484" sldId="366"/>
            <ac:picMk id="8" creationId="{01FD6A39-A32F-4F30-909A-F59F73085D8A}"/>
          </ac:picMkLst>
        </pc:picChg>
        <pc:picChg chg="add mod">
          <ac:chgData name="Bas Walraven" userId="f4cf25a2-40f1-4dfd-92e2-d39108fd75fe" providerId="ADAL" clId="{BCD2630E-CC6D-453F-8F88-F0124FCFF995}" dt="2025-03-16T22:50:45.743" v="1281" actId="1076"/>
          <ac:picMkLst>
            <pc:docMk/>
            <pc:sldMk cId="798438484" sldId="366"/>
            <ac:picMk id="9" creationId="{12551434-ED8C-A6F6-7094-14B596BED0EE}"/>
          </ac:picMkLst>
        </pc:picChg>
      </pc:sldChg>
      <pc:sldChg chg="addSp delSp modSp mod ord delAnim modAnim">
        <pc:chgData name="Bas Walraven" userId="f4cf25a2-40f1-4dfd-92e2-d39108fd75fe" providerId="ADAL" clId="{BCD2630E-CC6D-453F-8F88-F0124FCFF995}" dt="2025-03-16T23:29:26.969" v="2147" actId="20577"/>
        <pc:sldMkLst>
          <pc:docMk/>
          <pc:sldMk cId="4151334003" sldId="368"/>
        </pc:sldMkLst>
        <pc:spChg chg="mod">
          <ac:chgData name="Bas Walraven" userId="f4cf25a2-40f1-4dfd-92e2-d39108fd75fe" providerId="ADAL" clId="{BCD2630E-CC6D-453F-8F88-F0124FCFF995}" dt="2025-03-14T12:58:31.630" v="310" actId="20577"/>
          <ac:spMkLst>
            <pc:docMk/>
            <pc:sldMk cId="4151334003" sldId="368"/>
            <ac:spMk id="2" creationId="{24964B10-C28E-B524-1A71-03C3201A7124}"/>
          </ac:spMkLst>
        </pc:spChg>
        <pc:spChg chg="add mod">
          <ac:chgData name="Bas Walraven" userId="f4cf25a2-40f1-4dfd-92e2-d39108fd75fe" providerId="ADAL" clId="{BCD2630E-CC6D-453F-8F88-F0124FCFF995}" dt="2025-03-16T23:29:26.969" v="2147" actId="20577"/>
          <ac:spMkLst>
            <pc:docMk/>
            <pc:sldMk cId="4151334003" sldId="368"/>
            <ac:spMk id="3" creationId="{781ACFF0-2E5B-60C4-7E36-C7021A8A01EF}"/>
          </ac:spMkLst>
        </pc:spChg>
        <pc:spChg chg="add mod">
          <ac:chgData name="Bas Walraven" userId="f4cf25a2-40f1-4dfd-92e2-d39108fd75fe" providerId="ADAL" clId="{BCD2630E-CC6D-453F-8F88-F0124FCFF995}" dt="2025-03-16T22:55:58.971" v="1336" actId="1582"/>
          <ac:spMkLst>
            <pc:docMk/>
            <pc:sldMk cId="4151334003" sldId="368"/>
            <ac:spMk id="4" creationId="{C0CCBBB5-6442-6558-EF26-1EC15AED41AB}"/>
          </ac:spMkLst>
        </pc:spChg>
        <pc:spChg chg="add mod">
          <ac:chgData name="Bas Walraven" userId="f4cf25a2-40f1-4dfd-92e2-d39108fd75fe" providerId="ADAL" clId="{BCD2630E-CC6D-453F-8F88-F0124FCFF995}" dt="2025-03-16T23:13:13.374" v="1668" actId="208"/>
          <ac:spMkLst>
            <pc:docMk/>
            <pc:sldMk cId="4151334003" sldId="368"/>
            <ac:spMk id="5" creationId="{6C09481B-6657-DA93-651D-D553E94BCD8F}"/>
          </ac:spMkLst>
        </pc:spChg>
        <pc:spChg chg="mod">
          <ac:chgData name="Bas Walraven" userId="f4cf25a2-40f1-4dfd-92e2-d39108fd75fe" providerId="ADAL" clId="{BCD2630E-CC6D-453F-8F88-F0124FCFF995}" dt="2025-03-16T23:11:43.627" v="1571" actId="20577"/>
          <ac:spMkLst>
            <pc:docMk/>
            <pc:sldMk cId="4151334003" sldId="368"/>
            <ac:spMk id="10" creationId="{641CBC14-49F5-0E91-A013-63AB9D38F309}"/>
          </ac:spMkLst>
        </pc:spChg>
        <pc:picChg chg="add mod">
          <ac:chgData name="Bas Walraven" userId="f4cf25a2-40f1-4dfd-92e2-d39108fd75fe" providerId="ADAL" clId="{BCD2630E-CC6D-453F-8F88-F0124FCFF995}" dt="2025-03-14T13:08:23.220" v="340" actId="1076"/>
          <ac:picMkLst>
            <pc:docMk/>
            <pc:sldMk cId="4151334003" sldId="368"/>
            <ac:picMk id="7" creationId="{CF63D62B-1A53-F81B-457C-9646F7C30885}"/>
          </ac:picMkLst>
        </pc:picChg>
        <pc:picChg chg="add mod">
          <ac:chgData name="Bas Walraven" userId="f4cf25a2-40f1-4dfd-92e2-d39108fd75fe" providerId="ADAL" clId="{BCD2630E-CC6D-453F-8F88-F0124FCFF995}" dt="2025-03-14T13:08:23.220" v="340" actId="1076"/>
          <ac:picMkLst>
            <pc:docMk/>
            <pc:sldMk cId="4151334003" sldId="368"/>
            <ac:picMk id="23" creationId="{E12B438C-DD30-94F3-2648-344601B7A603}"/>
          </ac:picMkLst>
        </pc:picChg>
        <pc:picChg chg="add mod">
          <ac:chgData name="Bas Walraven" userId="f4cf25a2-40f1-4dfd-92e2-d39108fd75fe" providerId="ADAL" clId="{BCD2630E-CC6D-453F-8F88-F0124FCFF995}" dt="2025-03-14T13:08:34.560" v="341" actId="14826"/>
          <ac:picMkLst>
            <pc:docMk/>
            <pc:sldMk cId="4151334003" sldId="368"/>
            <ac:picMk id="24" creationId="{533D8075-DDF8-F8DF-33EE-A899EFCDE73E}"/>
          </ac:picMkLst>
        </pc:picChg>
        <pc:cxnChg chg="add mod">
          <ac:chgData name="Bas Walraven" userId="f4cf25a2-40f1-4dfd-92e2-d39108fd75fe" providerId="ADAL" clId="{BCD2630E-CC6D-453F-8F88-F0124FCFF995}" dt="2025-03-16T22:52:10.516" v="1293" actId="1582"/>
          <ac:cxnSpMkLst>
            <pc:docMk/>
            <pc:sldMk cId="4151334003" sldId="368"/>
            <ac:cxnSpMk id="8" creationId="{CC089576-1229-F6C2-8B6A-0C40D05E7360}"/>
          </ac:cxnSpMkLst>
        </pc:cxnChg>
        <pc:cxnChg chg="add mod">
          <ac:chgData name="Bas Walraven" userId="f4cf25a2-40f1-4dfd-92e2-d39108fd75fe" providerId="ADAL" clId="{BCD2630E-CC6D-453F-8F88-F0124FCFF995}" dt="2025-03-16T22:52:21.090" v="1295" actId="1076"/>
          <ac:cxnSpMkLst>
            <pc:docMk/>
            <pc:sldMk cId="4151334003" sldId="368"/>
            <ac:cxnSpMk id="9" creationId="{7350FCC2-CE31-5266-DCD6-612D3B614C0A}"/>
          </ac:cxnSpMkLst>
        </pc:cxnChg>
      </pc:sldChg>
      <pc:sldChg chg="del">
        <pc:chgData name="Bas Walraven" userId="f4cf25a2-40f1-4dfd-92e2-d39108fd75fe" providerId="ADAL" clId="{BCD2630E-CC6D-453F-8F88-F0124FCFF995}" dt="2025-03-14T12:54:11.819" v="298" actId="47"/>
        <pc:sldMkLst>
          <pc:docMk/>
          <pc:sldMk cId="2639294540" sldId="371"/>
        </pc:sldMkLst>
      </pc:sldChg>
      <pc:sldChg chg="del">
        <pc:chgData name="Bas Walraven" userId="f4cf25a2-40f1-4dfd-92e2-d39108fd75fe" providerId="ADAL" clId="{BCD2630E-CC6D-453F-8F88-F0124FCFF995}" dt="2025-03-14T12:54:06.616" v="297" actId="47"/>
        <pc:sldMkLst>
          <pc:docMk/>
          <pc:sldMk cId="1936776410" sldId="372"/>
        </pc:sldMkLst>
      </pc:sldChg>
      <pc:sldChg chg="addSp delSp modSp add mod">
        <pc:chgData name="Bas Walraven" userId="f4cf25a2-40f1-4dfd-92e2-d39108fd75fe" providerId="ADAL" clId="{BCD2630E-CC6D-453F-8F88-F0124FCFF995}" dt="2025-03-16T21:54:42.584" v="406" actId="1035"/>
        <pc:sldMkLst>
          <pc:docMk/>
          <pc:sldMk cId="477507947" sldId="373"/>
        </pc:sldMkLst>
        <pc:spChg chg="mod">
          <ac:chgData name="Bas Walraven" userId="f4cf25a2-40f1-4dfd-92e2-d39108fd75fe" providerId="ADAL" clId="{BCD2630E-CC6D-453F-8F88-F0124FCFF995}" dt="2025-03-16T21:54:42.584" v="406" actId="1035"/>
          <ac:spMkLst>
            <pc:docMk/>
            <pc:sldMk cId="477507947" sldId="373"/>
            <ac:spMk id="9" creationId="{6FEF3F96-11C9-7927-10ED-13015AE87102}"/>
          </ac:spMkLst>
        </pc:spChg>
        <pc:spChg chg="mod">
          <ac:chgData name="Bas Walraven" userId="f4cf25a2-40f1-4dfd-92e2-d39108fd75fe" providerId="ADAL" clId="{BCD2630E-CC6D-453F-8F88-F0124FCFF995}" dt="2025-03-16T21:54:36.888" v="390" actId="20577"/>
          <ac:spMkLst>
            <pc:docMk/>
            <pc:sldMk cId="477507947" sldId="373"/>
            <ac:spMk id="10" creationId="{2E8958F7-4C52-C502-3270-3594DFB760F1}"/>
          </ac:spMkLst>
        </pc:spChg>
        <pc:picChg chg="add mod">
          <ac:chgData name="Bas Walraven" userId="f4cf25a2-40f1-4dfd-92e2-d39108fd75fe" providerId="ADAL" clId="{BCD2630E-CC6D-453F-8F88-F0124FCFF995}" dt="2025-03-14T12:13:44.730" v="92" actId="14100"/>
          <ac:picMkLst>
            <pc:docMk/>
            <pc:sldMk cId="477507947" sldId="373"/>
            <ac:picMk id="2050" creationId="{DB4CF777-A18A-BD97-35A2-B3B6380A6E89}"/>
          </ac:picMkLst>
        </pc:picChg>
      </pc:sldChg>
      <pc:sldChg chg="modSp add mod">
        <pc:chgData name="Bas Walraven" userId="f4cf25a2-40f1-4dfd-92e2-d39108fd75fe" providerId="ADAL" clId="{BCD2630E-CC6D-453F-8F88-F0124FCFF995}" dt="2025-03-16T23:17:28.223" v="1936" actId="20577"/>
        <pc:sldMkLst>
          <pc:docMk/>
          <pc:sldMk cId="494575444" sldId="374"/>
        </pc:sldMkLst>
        <pc:spChg chg="mod">
          <ac:chgData name="Bas Walraven" userId="f4cf25a2-40f1-4dfd-92e2-d39108fd75fe" providerId="ADAL" clId="{BCD2630E-CC6D-453F-8F88-F0124FCFF995}" dt="2025-03-16T23:17:28.223" v="1936" actId="20577"/>
          <ac:spMkLst>
            <pc:docMk/>
            <pc:sldMk cId="494575444" sldId="374"/>
            <ac:spMk id="3248" creationId="{7DC39CD0-4520-F61E-2D9E-9A4095788B13}"/>
          </ac:spMkLst>
        </pc:spChg>
        <pc:spChg chg="mod">
          <ac:chgData name="Bas Walraven" userId="f4cf25a2-40f1-4dfd-92e2-d39108fd75fe" providerId="ADAL" clId="{BCD2630E-CC6D-453F-8F88-F0124FCFF995}" dt="2025-03-16T21:55:50.518" v="437" actId="20577"/>
          <ac:spMkLst>
            <pc:docMk/>
            <pc:sldMk cId="494575444" sldId="374"/>
            <ac:spMk id="3261" creationId="{AD7B7845-9E27-07B8-EDAD-B1DE6AD88399}"/>
          </ac:spMkLst>
        </pc:spChg>
        <pc:picChg chg="mod">
          <ac:chgData name="Bas Walraven" userId="f4cf25a2-40f1-4dfd-92e2-d39108fd75fe" providerId="ADAL" clId="{BCD2630E-CC6D-453F-8F88-F0124FCFF995}" dt="2025-03-14T12:36:28.147" v="296" actId="1076"/>
          <ac:picMkLst>
            <pc:docMk/>
            <pc:sldMk cId="494575444" sldId="374"/>
            <ac:picMk id="3209" creationId="{B2E2B068-4237-B027-1C21-92E517B1D3AE}"/>
          </ac:picMkLst>
        </pc:picChg>
      </pc:sldChg>
      <pc:sldChg chg="modSp add mod">
        <pc:chgData name="Bas Walraven" userId="f4cf25a2-40f1-4dfd-92e2-d39108fd75fe" providerId="ADAL" clId="{BCD2630E-CC6D-453F-8F88-F0124FCFF995}" dt="2025-03-16T23:36:36.627" v="2474" actId="20577"/>
        <pc:sldMkLst>
          <pc:docMk/>
          <pc:sldMk cId="514501310" sldId="375"/>
        </pc:sldMkLst>
        <pc:spChg chg="mod">
          <ac:chgData name="Bas Walraven" userId="f4cf25a2-40f1-4dfd-92e2-d39108fd75fe" providerId="ADAL" clId="{BCD2630E-CC6D-453F-8F88-F0124FCFF995}" dt="2025-03-16T23:36:36.627" v="2474" actId="20577"/>
          <ac:spMkLst>
            <pc:docMk/>
            <pc:sldMk cId="514501310" sldId="375"/>
            <ac:spMk id="10" creationId="{AA768CAC-BBF6-660F-362C-F3F60CB1BE08}"/>
          </ac:spMkLst>
        </pc:spChg>
      </pc:sldChg>
      <pc:sldChg chg="addSp delSp modSp add mod ord delAnim modAnim">
        <pc:chgData name="Bas Walraven" userId="f4cf25a2-40f1-4dfd-92e2-d39108fd75fe" providerId="ADAL" clId="{BCD2630E-CC6D-453F-8F88-F0124FCFF995}" dt="2025-03-16T23:42:41.653" v="2656"/>
        <pc:sldMkLst>
          <pc:docMk/>
          <pc:sldMk cId="233895366" sldId="376"/>
        </pc:sldMkLst>
        <pc:spChg chg="add del mod">
          <ac:chgData name="Bas Walraven" userId="f4cf25a2-40f1-4dfd-92e2-d39108fd75fe" providerId="ADAL" clId="{BCD2630E-CC6D-453F-8F88-F0124FCFF995}" dt="2025-03-16T23:25:31.376" v="2011" actId="478"/>
          <ac:spMkLst>
            <pc:docMk/>
            <pc:sldMk cId="233895366" sldId="376"/>
            <ac:spMk id="2" creationId="{E1122527-B95B-19FD-B3F3-F5DCA36FADB8}"/>
          </ac:spMkLst>
        </pc:spChg>
        <pc:spChg chg="mod">
          <ac:chgData name="Bas Walraven" userId="f4cf25a2-40f1-4dfd-92e2-d39108fd75fe" providerId="ADAL" clId="{BCD2630E-CC6D-453F-8F88-F0124FCFF995}" dt="2025-03-16T23:25:48.321" v="2031" actId="20577"/>
          <ac:spMkLst>
            <pc:docMk/>
            <pc:sldMk cId="233895366" sldId="376"/>
            <ac:spMk id="4" creationId="{2F7A42CB-9780-F9CE-875D-89C42CA0AC7A}"/>
          </ac:spMkLst>
        </pc:spChg>
        <pc:spChg chg="add mod">
          <ac:chgData name="Bas Walraven" userId="f4cf25a2-40f1-4dfd-92e2-d39108fd75fe" providerId="ADAL" clId="{BCD2630E-CC6D-453F-8F88-F0124FCFF995}" dt="2025-03-16T23:28:50.941" v="2094" actId="113"/>
          <ac:spMkLst>
            <pc:docMk/>
            <pc:sldMk cId="233895366" sldId="376"/>
            <ac:spMk id="5" creationId="{009B6E21-2FA6-3820-7598-9E9951DCEB6F}"/>
          </ac:spMkLst>
        </pc:spChg>
        <pc:spChg chg="mod">
          <ac:chgData name="Bas Walraven" userId="f4cf25a2-40f1-4dfd-92e2-d39108fd75fe" providerId="ADAL" clId="{BCD2630E-CC6D-453F-8F88-F0124FCFF995}" dt="2025-03-16T22:56:53.760" v="1347" actId="6549"/>
          <ac:spMkLst>
            <pc:docMk/>
            <pc:sldMk cId="233895366" sldId="376"/>
            <ac:spMk id="7" creationId="{1E381B47-8F00-F879-A9E9-FBF87C661D5D}"/>
          </ac:spMkLst>
        </pc:spChg>
        <pc:spChg chg="del mod">
          <ac:chgData name="Bas Walraven" userId="f4cf25a2-40f1-4dfd-92e2-d39108fd75fe" providerId="ADAL" clId="{BCD2630E-CC6D-453F-8F88-F0124FCFF995}" dt="2025-03-16T23:26:18.033" v="2032" actId="21"/>
          <ac:spMkLst>
            <pc:docMk/>
            <pc:sldMk cId="233895366" sldId="376"/>
            <ac:spMk id="8" creationId="{009B6E21-2FA6-3820-7598-9E9951DCEB6F}"/>
          </ac:spMkLst>
        </pc:spChg>
        <pc:spChg chg="mod">
          <ac:chgData name="Bas Walraven" userId="f4cf25a2-40f1-4dfd-92e2-d39108fd75fe" providerId="ADAL" clId="{BCD2630E-CC6D-453F-8F88-F0124FCFF995}" dt="2025-03-16T23:32:32.503" v="2223" actId="20577"/>
          <ac:spMkLst>
            <pc:docMk/>
            <pc:sldMk cId="233895366" sldId="376"/>
            <ac:spMk id="10" creationId="{BA8B918A-3B6B-7C0C-B030-0EF076ADAC69}"/>
          </ac:spMkLst>
        </pc:spChg>
        <pc:picChg chg="add del mod">
          <ac:chgData name="Bas Walraven" userId="f4cf25a2-40f1-4dfd-92e2-d39108fd75fe" providerId="ADAL" clId="{BCD2630E-CC6D-453F-8F88-F0124FCFF995}" dt="2025-03-16T23:25:25.268" v="2009" actId="478"/>
          <ac:picMkLst>
            <pc:docMk/>
            <pc:sldMk cId="233895366" sldId="376"/>
            <ac:picMk id="4098" creationId="{E6BE59B9-34F0-751C-15AD-3AD921C03974}"/>
          </ac:picMkLst>
        </pc:picChg>
        <pc:picChg chg="add mod">
          <ac:chgData name="Bas Walraven" userId="f4cf25a2-40f1-4dfd-92e2-d39108fd75fe" providerId="ADAL" clId="{BCD2630E-CC6D-453F-8F88-F0124FCFF995}" dt="2025-03-16T23:25:34.277" v="2012" actId="1076"/>
          <ac:picMkLst>
            <pc:docMk/>
            <pc:sldMk cId="233895366" sldId="376"/>
            <ac:picMk id="4100" creationId="{29EA20D9-5241-202C-30F9-A55F4032D420}"/>
          </ac:picMkLst>
        </pc:picChg>
      </pc:sldChg>
      <pc:sldChg chg="modSp del mod">
        <pc:chgData name="Bas Walraven" userId="f4cf25a2-40f1-4dfd-92e2-d39108fd75fe" providerId="ADAL" clId="{BCD2630E-CC6D-453F-8F88-F0124FCFF995}" dt="2025-03-16T23:20:40.593" v="1983" actId="47"/>
        <pc:sldMkLst>
          <pc:docMk/>
          <pc:sldMk cId="3246524173" sldId="378"/>
        </pc:sldMkLst>
        <pc:spChg chg="mod">
          <ac:chgData name="Bas Walraven" userId="f4cf25a2-40f1-4dfd-92e2-d39108fd75fe" providerId="ADAL" clId="{BCD2630E-CC6D-453F-8F88-F0124FCFF995}" dt="2025-03-16T23:00:25.765" v="1516" actId="20577"/>
          <ac:spMkLst>
            <pc:docMk/>
            <pc:sldMk cId="3246524173" sldId="378"/>
            <ac:spMk id="2" creationId="{77BBC1AA-C7B8-FE13-AD03-A6C8ECFCC624}"/>
          </ac:spMkLst>
        </pc:spChg>
      </pc:sldChg>
      <pc:sldChg chg="addSp delSp modSp add mod modAnim">
        <pc:chgData name="Bas Walraven" userId="f4cf25a2-40f1-4dfd-92e2-d39108fd75fe" providerId="ADAL" clId="{BCD2630E-CC6D-453F-8F88-F0124FCFF995}" dt="2025-03-16T23:34:50.039" v="2311" actId="20577"/>
        <pc:sldMkLst>
          <pc:docMk/>
          <pc:sldMk cId="1780245510" sldId="379"/>
        </pc:sldMkLst>
        <pc:spChg chg="mod">
          <ac:chgData name="Bas Walraven" userId="f4cf25a2-40f1-4dfd-92e2-d39108fd75fe" providerId="ADAL" clId="{BCD2630E-CC6D-453F-8F88-F0124FCFF995}" dt="2025-03-16T23:34:50.039" v="2311" actId="20577"/>
          <ac:spMkLst>
            <pc:docMk/>
            <pc:sldMk cId="1780245510" sldId="379"/>
            <ac:spMk id="3" creationId="{83697854-F17E-D7B4-7DA2-7AFC80AEC101}"/>
          </ac:spMkLst>
        </pc:spChg>
        <pc:spChg chg="mod">
          <ac:chgData name="Bas Walraven" userId="f4cf25a2-40f1-4dfd-92e2-d39108fd75fe" providerId="ADAL" clId="{BCD2630E-CC6D-453F-8F88-F0124FCFF995}" dt="2025-03-16T23:15:46.916" v="1876" actId="1076"/>
          <ac:spMkLst>
            <pc:docMk/>
            <pc:sldMk cId="1780245510" sldId="379"/>
            <ac:spMk id="4" creationId="{0F5EE88B-FD2C-924F-A435-6AE47FE9BC36}"/>
          </ac:spMkLst>
        </pc:spChg>
        <pc:spChg chg="del">
          <ac:chgData name="Bas Walraven" userId="f4cf25a2-40f1-4dfd-92e2-d39108fd75fe" providerId="ADAL" clId="{BCD2630E-CC6D-453F-8F88-F0124FCFF995}" dt="2025-03-16T23:15:15.924" v="1872" actId="478"/>
          <ac:spMkLst>
            <pc:docMk/>
            <pc:sldMk cId="1780245510" sldId="379"/>
            <ac:spMk id="5" creationId="{3EAFC20B-6EE6-F5F4-CD86-D42B8DB5DC02}"/>
          </ac:spMkLst>
        </pc:spChg>
        <pc:spChg chg="add mod">
          <ac:chgData name="Bas Walraven" userId="f4cf25a2-40f1-4dfd-92e2-d39108fd75fe" providerId="ADAL" clId="{BCD2630E-CC6D-453F-8F88-F0124FCFF995}" dt="2025-03-16T23:15:32.340" v="1875" actId="208"/>
          <ac:spMkLst>
            <pc:docMk/>
            <pc:sldMk cId="1780245510" sldId="379"/>
            <ac:spMk id="6" creationId="{08F6E3AF-88A8-8952-7E2C-CEC5C11FB7D6}"/>
          </ac:spMkLst>
        </pc:spChg>
        <pc:spChg chg="mod">
          <ac:chgData name="Bas Walraven" userId="f4cf25a2-40f1-4dfd-92e2-d39108fd75fe" providerId="ADAL" clId="{BCD2630E-CC6D-453F-8F88-F0124FCFF995}" dt="2025-03-16T23:12:31.461" v="1667" actId="14100"/>
          <ac:spMkLst>
            <pc:docMk/>
            <pc:sldMk cId="1780245510" sldId="379"/>
            <ac:spMk id="10" creationId="{9EA2A00E-59D4-1B62-6CF1-D5177BE0D4F4}"/>
          </ac:spMkLst>
        </pc:spChg>
        <pc:picChg chg="mod">
          <ac:chgData name="Bas Walraven" userId="f4cf25a2-40f1-4dfd-92e2-d39108fd75fe" providerId="ADAL" clId="{BCD2630E-CC6D-453F-8F88-F0124FCFF995}" dt="2025-03-16T22:54:53.743" v="1299" actId="14826"/>
          <ac:picMkLst>
            <pc:docMk/>
            <pc:sldMk cId="1780245510" sldId="379"/>
            <ac:picMk id="7" creationId="{85B1264E-3547-4937-A70D-C87A546BB388}"/>
          </ac:picMkLst>
        </pc:picChg>
        <pc:picChg chg="del">
          <ac:chgData name="Bas Walraven" userId="f4cf25a2-40f1-4dfd-92e2-d39108fd75fe" providerId="ADAL" clId="{BCD2630E-CC6D-453F-8F88-F0124FCFF995}" dt="2025-03-16T22:54:50.684" v="1298" actId="478"/>
          <ac:picMkLst>
            <pc:docMk/>
            <pc:sldMk cId="1780245510" sldId="379"/>
            <ac:picMk id="23" creationId="{BA42972D-ADEC-79D0-D6B7-429E4B68427C}"/>
          </ac:picMkLst>
        </pc:picChg>
        <pc:picChg chg="del">
          <ac:chgData name="Bas Walraven" userId="f4cf25a2-40f1-4dfd-92e2-d39108fd75fe" providerId="ADAL" clId="{BCD2630E-CC6D-453F-8F88-F0124FCFF995}" dt="2025-03-16T22:54:49.750" v="1297" actId="478"/>
          <ac:picMkLst>
            <pc:docMk/>
            <pc:sldMk cId="1780245510" sldId="379"/>
            <ac:picMk id="24" creationId="{F55BD0D6-EA1B-F692-FB7D-AF8F0D64C920}"/>
          </ac:picMkLst>
        </pc:picChg>
        <pc:cxnChg chg="del">
          <ac:chgData name="Bas Walraven" userId="f4cf25a2-40f1-4dfd-92e2-d39108fd75fe" providerId="ADAL" clId="{BCD2630E-CC6D-453F-8F88-F0124FCFF995}" dt="2025-03-16T22:55:02.394" v="1300" actId="478"/>
          <ac:cxnSpMkLst>
            <pc:docMk/>
            <pc:sldMk cId="1780245510" sldId="379"/>
            <ac:cxnSpMk id="8" creationId="{112A4112-DA26-DCAD-23CE-B28FD65F8717}"/>
          </ac:cxnSpMkLst>
        </pc:cxnChg>
      </pc:sldChg>
      <pc:sldChg chg="addSp delSp modSp add mod">
        <pc:chgData name="Bas Walraven" userId="f4cf25a2-40f1-4dfd-92e2-d39108fd75fe" providerId="ADAL" clId="{BCD2630E-CC6D-453F-8F88-F0124FCFF995}" dt="2025-03-16T23:41:25.266" v="2655" actId="20577"/>
        <pc:sldMkLst>
          <pc:docMk/>
          <pc:sldMk cId="855198762" sldId="380"/>
        </pc:sldMkLst>
        <pc:spChg chg="mod">
          <ac:chgData name="Bas Walraven" userId="f4cf25a2-40f1-4dfd-92e2-d39108fd75fe" providerId="ADAL" clId="{BCD2630E-CC6D-453F-8F88-F0124FCFF995}" dt="2025-03-16T23:41:25.266" v="2655" actId="20577"/>
          <ac:spMkLst>
            <pc:docMk/>
            <pc:sldMk cId="855198762" sldId="380"/>
            <ac:spMk id="3" creationId="{3F4D377D-F70C-5F6B-BE9E-8B7EFC6EB587}"/>
          </ac:spMkLst>
        </pc:spChg>
        <pc:spChg chg="del">
          <ac:chgData name="Bas Walraven" userId="f4cf25a2-40f1-4dfd-92e2-d39108fd75fe" providerId="ADAL" clId="{BCD2630E-CC6D-453F-8F88-F0124FCFF995}" dt="2025-03-16T23:04:01.279" v="1519" actId="478"/>
          <ac:spMkLst>
            <pc:docMk/>
            <pc:sldMk cId="855198762" sldId="380"/>
            <ac:spMk id="4" creationId="{BFE2B1D8-8832-9698-902E-6307FF856108}"/>
          </ac:spMkLst>
        </pc:spChg>
        <pc:spChg chg="del">
          <ac:chgData name="Bas Walraven" userId="f4cf25a2-40f1-4dfd-92e2-d39108fd75fe" providerId="ADAL" clId="{BCD2630E-CC6D-453F-8F88-F0124FCFF995}" dt="2025-03-16T23:04:02.377" v="1520" actId="478"/>
          <ac:spMkLst>
            <pc:docMk/>
            <pc:sldMk cId="855198762" sldId="380"/>
            <ac:spMk id="5" creationId="{A9D73E27-0B2D-CA05-4041-FB3F02EDFE10}"/>
          </ac:spMkLst>
        </pc:spChg>
        <pc:spChg chg="mod">
          <ac:chgData name="Bas Walraven" userId="f4cf25a2-40f1-4dfd-92e2-d39108fd75fe" providerId="ADAL" clId="{BCD2630E-CC6D-453F-8F88-F0124FCFF995}" dt="2025-03-16T23:35:23.501" v="2348" actId="14100"/>
          <ac:spMkLst>
            <pc:docMk/>
            <pc:sldMk cId="855198762" sldId="380"/>
            <ac:spMk id="10" creationId="{4935A585-BD1B-1BC7-1BBE-DD50C184EA73}"/>
          </ac:spMkLst>
        </pc:spChg>
        <pc:picChg chg="del">
          <ac:chgData name="Bas Walraven" userId="f4cf25a2-40f1-4dfd-92e2-d39108fd75fe" providerId="ADAL" clId="{BCD2630E-CC6D-453F-8F88-F0124FCFF995}" dt="2025-03-16T23:03:59.469" v="1518" actId="478"/>
          <ac:picMkLst>
            <pc:docMk/>
            <pc:sldMk cId="855198762" sldId="380"/>
            <ac:picMk id="7" creationId="{4CD39A35-7BBF-A9AA-27AD-ABB983C70B75}"/>
          </ac:picMkLst>
        </pc:picChg>
        <pc:picChg chg="add mod">
          <ac:chgData name="Bas Walraven" userId="f4cf25a2-40f1-4dfd-92e2-d39108fd75fe" providerId="ADAL" clId="{BCD2630E-CC6D-453F-8F88-F0124FCFF995}" dt="2025-03-16T23:11:24.497" v="1545" actId="14826"/>
          <ac:picMkLst>
            <pc:docMk/>
            <pc:sldMk cId="855198762" sldId="380"/>
            <ac:picMk id="8" creationId="{D33247D9-5B2B-8155-E2FD-5A5B0EC6134A}"/>
          </ac:picMkLst>
        </pc:picChg>
        <pc:picChg chg="add mod">
          <ac:chgData name="Bas Walraven" userId="f4cf25a2-40f1-4dfd-92e2-d39108fd75fe" providerId="ADAL" clId="{BCD2630E-CC6D-453F-8F88-F0124FCFF995}" dt="2025-03-16T23:10:39.382" v="1544" actId="14826"/>
          <ac:picMkLst>
            <pc:docMk/>
            <pc:sldMk cId="855198762" sldId="380"/>
            <ac:picMk id="11" creationId="{771AC3D7-703A-F1FE-AC58-F47A30BDF206}"/>
          </ac:picMkLst>
        </pc:picChg>
        <pc:picChg chg="add mod">
          <ac:chgData name="Bas Walraven" userId="f4cf25a2-40f1-4dfd-92e2-d39108fd75fe" providerId="ADAL" clId="{BCD2630E-CC6D-453F-8F88-F0124FCFF995}" dt="2025-03-16T23:10:35.620" v="1543" actId="14826"/>
          <ac:picMkLst>
            <pc:docMk/>
            <pc:sldMk cId="855198762" sldId="380"/>
            <ac:picMk id="12" creationId="{84BD47C2-593B-6393-3156-5E25C856C84E}"/>
          </ac:picMkLst>
        </pc:picChg>
        <pc:picChg chg="add mod">
          <ac:chgData name="Bas Walraven" userId="f4cf25a2-40f1-4dfd-92e2-d39108fd75fe" providerId="ADAL" clId="{BCD2630E-CC6D-453F-8F88-F0124FCFF995}" dt="2025-03-16T23:09:55.131" v="1540" actId="14826"/>
          <ac:picMkLst>
            <pc:docMk/>
            <pc:sldMk cId="855198762" sldId="380"/>
            <ac:picMk id="13" creationId="{5589C7CC-A0D7-DC36-49D6-3C9EEBA777DF}"/>
          </ac:picMkLst>
        </pc:picChg>
        <pc:picChg chg="add mod">
          <ac:chgData name="Bas Walraven" userId="f4cf25a2-40f1-4dfd-92e2-d39108fd75fe" providerId="ADAL" clId="{BCD2630E-CC6D-453F-8F88-F0124FCFF995}" dt="2025-03-16T23:09:45.360" v="1539"/>
          <ac:picMkLst>
            <pc:docMk/>
            <pc:sldMk cId="855198762" sldId="380"/>
            <ac:picMk id="14" creationId="{ABDCB992-6090-06D0-2647-03159A1A93AF}"/>
          </ac:picMkLst>
        </pc:picChg>
        <pc:cxnChg chg="del">
          <ac:chgData name="Bas Walraven" userId="f4cf25a2-40f1-4dfd-92e2-d39108fd75fe" providerId="ADAL" clId="{BCD2630E-CC6D-453F-8F88-F0124FCFF995}" dt="2025-03-16T23:04:03.666" v="1521" actId="478"/>
          <ac:cxnSpMkLst>
            <pc:docMk/>
            <pc:sldMk cId="855198762" sldId="380"/>
            <ac:cxnSpMk id="9" creationId="{6A575ED4-E874-0A51-BDB3-11D8B4DBCD8D}"/>
          </ac:cxnSpMkLst>
        </pc:cxnChg>
      </pc:sldChg>
      <pc:sldChg chg="addSp delSp modSp add mod modAnim">
        <pc:chgData name="Bas Walraven" userId="f4cf25a2-40f1-4dfd-92e2-d39108fd75fe" providerId="ADAL" clId="{BCD2630E-CC6D-453F-8F88-F0124FCFF995}" dt="2025-03-16T23:44:44.527" v="2667" actId="20577"/>
        <pc:sldMkLst>
          <pc:docMk/>
          <pc:sldMk cId="2005823153" sldId="381"/>
        </pc:sldMkLst>
        <pc:spChg chg="del">
          <ac:chgData name="Bas Walraven" userId="f4cf25a2-40f1-4dfd-92e2-d39108fd75fe" providerId="ADAL" clId="{BCD2630E-CC6D-453F-8F88-F0124FCFF995}" dt="2025-03-16T23:20:03.511" v="1969" actId="478"/>
          <ac:spMkLst>
            <pc:docMk/>
            <pc:sldMk cId="2005823153" sldId="381"/>
            <ac:spMk id="2" creationId="{B6877D0F-CB39-83AD-40F5-2D6CFB73CCC2}"/>
          </ac:spMkLst>
        </pc:spChg>
        <pc:spChg chg="add mod">
          <ac:chgData name="Bas Walraven" userId="f4cf25a2-40f1-4dfd-92e2-d39108fd75fe" providerId="ADAL" clId="{BCD2630E-CC6D-453F-8F88-F0124FCFF995}" dt="2025-03-16T23:44:44.527" v="2667" actId="20577"/>
          <ac:spMkLst>
            <pc:docMk/>
            <pc:sldMk cId="2005823153" sldId="381"/>
            <ac:spMk id="7" creationId="{287F4557-DEEB-2057-1049-E9949234934D}"/>
          </ac:spMkLst>
        </pc:spChg>
        <pc:spChg chg="mod">
          <ac:chgData name="Bas Walraven" userId="f4cf25a2-40f1-4dfd-92e2-d39108fd75fe" providerId="ADAL" clId="{BCD2630E-CC6D-453F-8F88-F0124FCFF995}" dt="2025-03-16T23:19:53.725" v="1968" actId="20577"/>
          <ac:spMkLst>
            <pc:docMk/>
            <pc:sldMk cId="2005823153" sldId="381"/>
            <ac:spMk id="10" creationId="{B8A44616-11BD-2928-64E5-34076311091A}"/>
          </ac:spMkLst>
        </pc:spChg>
        <pc:spChg chg="add del">
          <ac:chgData name="Bas Walraven" userId="f4cf25a2-40f1-4dfd-92e2-d39108fd75fe" providerId="ADAL" clId="{BCD2630E-CC6D-453F-8F88-F0124FCFF995}" dt="2025-03-16T23:20:06.237" v="1971" actId="22"/>
          <ac:spMkLst>
            <pc:docMk/>
            <pc:sldMk cId="2005823153" sldId="381"/>
            <ac:spMk id="23" creationId="{6ECF148C-5882-3A2D-63FF-19E10A08D5F6}"/>
          </ac:spMkLst>
        </pc:spChg>
      </pc:sldChg>
      <pc:sldChg chg="delSp modSp add mod delAnim modAnim">
        <pc:chgData name="Bas Walraven" userId="f4cf25a2-40f1-4dfd-92e2-d39108fd75fe" providerId="ADAL" clId="{BCD2630E-CC6D-453F-8F88-F0124FCFF995}" dt="2025-03-16T23:31:59.583" v="2201" actId="20577"/>
        <pc:sldMkLst>
          <pc:docMk/>
          <pc:sldMk cId="3143563006" sldId="382"/>
        </pc:sldMkLst>
        <pc:spChg chg="del">
          <ac:chgData name="Bas Walraven" userId="f4cf25a2-40f1-4dfd-92e2-d39108fd75fe" providerId="ADAL" clId="{BCD2630E-CC6D-453F-8F88-F0124FCFF995}" dt="2025-03-16T23:25:03.877" v="2003" actId="478"/>
          <ac:spMkLst>
            <pc:docMk/>
            <pc:sldMk cId="3143563006" sldId="382"/>
            <ac:spMk id="2" creationId="{53CCAEC1-FE98-561B-26EF-BC92DBA6B6F1}"/>
          </ac:spMkLst>
        </pc:spChg>
        <pc:spChg chg="del">
          <ac:chgData name="Bas Walraven" userId="f4cf25a2-40f1-4dfd-92e2-d39108fd75fe" providerId="ADAL" clId="{BCD2630E-CC6D-453F-8F88-F0124FCFF995}" dt="2025-03-16T23:25:05.992" v="2004" actId="478"/>
          <ac:spMkLst>
            <pc:docMk/>
            <pc:sldMk cId="3143563006" sldId="382"/>
            <ac:spMk id="8" creationId="{D7C2D5AE-D581-8F79-0AEE-FD39C824248D}"/>
          </ac:spMkLst>
        </pc:spChg>
        <pc:spChg chg="mod">
          <ac:chgData name="Bas Walraven" userId="f4cf25a2-40f1-4dfd-92e2-d39108fd75fe" providerId="ADAL" clId="{BCD2630E-CC6D-453F-8F88-F0124FCFF995}" dt="2025-03-16T23:31:59.583" v="2201" actId="20577"/>
          <ac:spMkLst>
            <pc:docMk/>
            <pc:sldMk cId="3143563006" sldId="382"/>
            <ac:spMk id="10" creationId="{10AD3471-CA60-1C2C-A216-B5AC36F77BAA}"/>
          </ac:spMkLst>
        </pc:spChg>
        <pc:picChg chg="del">
          <ac:chgData name="Bas Walraven" userId="f4cf25a2-40f1-4dfd-92e2-d39108fd75fe" providerId="ADAL" clId="{BCD2630E-CC6D-453F-8F88-F0124FCFF995}" dt="2025-03-16T23:25:01.028" v="2002" actId="478"/>
          <ac:picMkLst>
            <pc:docMk/>
            <pc:sldMk cId="3143563006" sldId="382"/>
            <ac:picMk id="4100" creationId="{BC3E9386-BE62-5E71-26A1-81CE3BC401D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43" name="Shape 3143"/>
          <p:cNvSpPr>
            <a:spLocks noGrp="1" noRot="1" noChangeAspect="1"/>
          </p:cNvSpPr>
          <p:nvPr>
            <p:ph type="sldImg"/>
          </p:nvPr>
        </p:nvSpPr>
        <p:spPr>
          <a:xfrm>
            <a:off x="1143000" y="685800"/>
            <a:ext cx="4572000" cy="3429000"/>
          </a:xfrm>
          <a:prstGeom prst="rect">
            <a:avLst/>
          </a:prstGeom>
        </p:spPr>
        <p:txBody>
          <a:bodyPr/>
          <a:lstStyle/>
          <a:p>
            <a:endParaRPr/>
          </a:p>
        </p:txBody>
      </p:sp>
      <p:sp>
        <p:nvSpPr>
          <p:cNvPr id="3144" name="Shape 314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414627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00BC0-A610-33D8-D502-7D60998AA8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823ACC-37F3-4148-B59C-2B1FAD1AF80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D234C48-DC50-90C7-7725-0F81DFDB872F}"/>
              </a:ext>
            </a:extLst>
          </p:cNvPr>
          <p:cNvSpPr>
            <a:spLocks noGrp="1"/>
          </p:cNvSpPr>
          <p:nvPr>
            <p:ph type="body" idx="1"/>
          </p:nvPr>
        </p:nvSpPr>
        <p:spPr/>
        <p:txBody>
          <a:bodyPr/>
          <a:lstStyle/>
          <a:p>
            <a:r>
              <a:rPr lang="en-US" dirty="0"/>
              <a:t>As a result of the shift of the ITCZ, Sri Lanka also has distinct seasons, that bring moisture at different times of the year, depending on the dominant wind direction. </a:t>
            </a:r>
          </a:p>
          <a:p>
            <a:endParaRPr lang="en-US" dirty="0"/>
          </a:p>
          <a:p>
            <a:endParaRPr lang="nl-NL" dirty="0"/>
          </a:p>
        </p:txBody>
      </p:sp>
    </p:spTree>
    <p:extLst>
      <p:ext uri="{BB962C8B-B14F-4D97-AF65-F5344CB8AC3E}">
        <p14:creationId xmlns:p14="http://schemas.microsoft.com/office/powerpoint/2010/main" val="170256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we compare the QPE to QPF we see there are definitely some similarities In this </a:t>
            </a:r>
            <a:r>
              <a:rPr lang="en-US" dirty="0" err="1"/>
              <a:t>animiation</a:t>
            </a:r>
            <a:r>
              <a:rPr lang="en-US" dirty="0"/>
              <a:t>, by the time ‘our’ 1h event occurs this nowcast has a lead time of 90 minutes. </a:t>
            </a:r>
          </a:p>
          <a:p>
            <a:endParaRPr lang="en-US" dirty="0"/>
          </a:p>
          <a:p>
            <a:r>
              <a:rPr lang="en-US" dirty="0"/>
              <a:t>But we also clearly see some discrepancies. </a:t>
            </a:r>
          </a:p>
          <a:p>
            <a:endParaRPr lang="en-US" dirty="0"/>
          </a:p>
          <a:p>
            <a:r>
              <a:rPr lang="en-US" dirty="0"/>
              <a:t>First of all the nowcast doesn’t always see the event coming, storm cells appear in the QPE that are not picked up or picked up too late by the QPF, especially at the edges of the domain.</a:t>
            </a:r>
          </a:p>
          <a:p>
            <a:endParaRPr lang="en-US" dirty="0"/>
          </a:p>
          <a:p>
            <a:r>
              <a:rPr lang="en-US" dirty="0"/>
              <a:t>Secondly, the nowcast has difficulty following the storm cells, especially at longer lead times we see the cells disappear the rain is more ‘</a:t>
            </a:r>
            <a:r>
              <a:rPr lang="en-US" dirty="0" err="1"/>
              <a:t>smeered</a:t>
            </a:r>
            <a:r>
              <a:rPr lang="en-US" dirty="0"/>
              <a:t>’ out.  </a:t>
            </a:r>
          </a:p>
          <a:p>
            <a:endParaRPr lang="nl-NL" dirty="0"/>
          </a:p>
        </p:txBody>
      </p:sp>
    </p:spTree>
    <p:extLst>
      <p:ext uri="{BB962C8B-B14F-4D97-AF65-F5344CB8AC3E}">
        <p14:creationId xmlns:p14="http://schemas.microsoft.com/office/powerpoint/2010/main" val="3958989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kern="100" dirty="0">
                <a:effectLst/>
                <a:latin typeface="Aptos" panose="020B0004020202020204" pitchFamily="34" charset="0"/>
                <a:ea typeface="Aptos" panose="020B0004020202020204" pitchFamily="34" charset="0"/>
                <a:cs typeface="Times New Roman" panose="02020603050405020304" pitchFamily="18" charset="0"/>
              </a:rPr>
              <a:t>So is it only challenges?</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kern="100" dirty="0">
                <a:effectLst/>
                <a:latin typeface="Aptos" panose="020B0004020202020204" pitchFamily="34" charset="0"/>
                <a:ea typeface="Aptos" panose="020B0004020202020204" pitchFamily="34" charset="0"/>
                <a:cs typeface="Times New Roman" panose="02020603050405020304" pitchFamily="18" charset="0"/>
              </a:rPr>
              <a:t>Well not only. If we look at the 1h event we consider. </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kern="100" dirty="0">
                <a:effectLst/>
                <a:latin typeface="Aptos" panose="020B0004020202020204" pitchFamily="34" charset="0"/>
                <a:ea typeface="Aptos" panose="020B0004020202020204" pitchFamily="34" charset="0"/>
                <a:cs typeface="Times New Roman" panose="02020603050405020304" pitchFamily="18" charset="0"/>
              </a:rPr>
              <a:t>The animation shows the QPE, based on CMLs, which actually underestimate the event. But this is a big event, up to 60mm in an hour!</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kern="100" dirty="0">
                <a:effectLst/>
                <a:latin typeface="Aptos" panose="020B0004020202020204" pitchFamily="34" charset="0"/>
                <a:ea typeface="Aptos" panose="020B0004020202020204" pitchFamily="34" charset="0"/>
                <a:cs typeface="Times New Roman" panose="02020603050405020304" pitchFamily="18" charset="0"/>
              </a:rPr>
              <a:t>Since these high intensity cells tend to appear almost out of nowhere, you see that in the hour the event takes place the prediction from 60 minutes ago is actually quite for off because it has as input the entire hour before. This is also the reason we see a large overestimation in the succeeding hour. </a:t>
            </a: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kern="100" dirty="0">
                <a:effectLst/>
                <a:latin typeface="Aptos" panose="020B0004020202020204" pitchFamily="34" charset="0"/>
                <a:ea typeface="Aptos" panose="020B0004020202020204" pitchFamily="34" charset="0"/>
                <a:cs typeface="Times New Roman" panose="02020603050405020304" pitchFamily="18" charset="0"/>
              </a:rPr>
              <a:t>However, in almost all cases the spread in the ensembles given by the error bars is able to capture the QPE pretty well, for low and high intensity events. </a:t>
            </a: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of course we’ve focused mostly on the uncertainties related to the QPF, there are uncertainties associated with the QPE too, but it’s not always trivial to completely separate the two. </a:t>
            </a: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lang="nl-NL" sz="1800" dirty="0" err="1"/>
              <a:t>Now</a:t>
            </a:r>
            <a:r>
              <a:rPr lang="nl-NL" sz="1800" dirty="0"/>
              <a:t> </a:t>
            </a:r>
            <a:r>
              <a:rPr lang="nl-NL" sz="1800" dirty="0" err="1"/>
              <a:t>to</a:t>
            </a:r>
            <a:r>
              <a:rPr lang="nl-NL" sz="1800" dirty="0"/>
              <a:t> put </a:t>
            </a:r>
            <a:r>
              <a:rPr lang="nl-NL" sz="1800" dirty="0" err="1"/>
              <a:t>this</a:t>
            </a:r>
            <a:r>
              <a:rPr lang="nl-NL" sz="1800" dirty="0"/>
              <a:t> </a:t>
            </a:r>
            <a:r>
              <a:rPr lang="nl-NL" sz="1800" dirty="0" err="1"/>
              <a:t>whole</a:t>
            </a:r>
            <a:r>
              <a:rPr lang="nl-NL" sz="1800" dirty="0"/>
              <a:t> story in </a:t>
            </a:r>
            <a:r>
              <a:rPr lang="nl-NL" sz="1800" dirty="0" err="1"/>
              <a:t>perspective</a:t>
            </a:r>
            <a:r>
              <a:rPr lang="nl-NL" sz="1800" dirty="0"/>
              <a:t> of </a:t>
            </a:r>
            <a:r>
              <a:rPr lang="nl-NL" sz="1800" dirty="0" err="1"/>
              <a:t>this</a:t>
            </a:r>
            <a:r>
              <a:rPr lang="nl-NL" sz="1800" dirty="0"/>
              <a:t> </a:t>
            </a:r>
            <a:r>
              <a:rPr lang="nl-NL" sz="1800" dirty="0" err="1"/>
              <a:t>session</a:t>
            </a:r>
            <a:r>
              <a:rPr lang="nl-NL" sz="1800" dirty="0"/>
              <a:t> a </a:t>
            </a:r>
            <a:r>
              <a:rPr lang="nl-NL" sz="1800" dirty="0" err="1"/>
              <a:t>little</a:t>
            </a:r>
            <a:r>
              <a:rPr lang="nl-NL" sz="1800" dirty="0"/>
              <a:t> bit, we </a:t>
            </a:r>
            <a:r>
              <a:rPr lang="nl-NL" sz="1800" dirty="0" err="1"/>
              <a:t>will</a:t>
            </a:r>
            <a:r>
              <a:rPr lang="nl-NL" sz="1800" dirty="0"/>
              <a:t> </a:t>
            </a:r>
            <a:r>
              <a:rPr lang="nl-NL" sz="1800" dirty="0" err="1"/>
              <a:t>looked</a:t>
            </a:r>
            <a:r>
              <a:rPr lang="nl-NL" sz="1800" dirty="0"/>
              <a:t> a </a:t>
            </a:r>
            <a:r>
              <a:rPr lang="nl-NL" sz="1800" dirty="0" err="1"/>
              <a:t>precipitation</a:t>
            </a:r>
            <a:r>
              <a:rPr lang="nl-NL" sz="1800" dirty="0"/>
              <a:t> dataset </a:t>
            </a:r>
            <a:r>
              <a:rPr lang="nl-NL" sz="1800" dirty="0" err="1"/>
              <a:t>based</a:t>
            </a:r>
            <a:r>
              <a:rPr lang="nl-NL" sz="1800" dirty="0"/>
              <a:t> on </a:t>
            </a:r>
            <a:r>
              <a:rPr lang="nl-NL" sz="1800" dirty="0" err="1"/>
              <a:t>CMLs</a:t>
            </a:r>
            <a:r>
              <a:rPr lang="nl-NL" sz="1800" dirty="0"/>
              <a:t>, </a:t>
            </a:r>
            <a:r>
              <a:rPr lang="nl-NL" sz="1800" dirty="0" err="1"/>
              <a:t>used</a:t>
            </a:r>
            <a:r>
              <a:rPr lang="nl-NL" sz="1800" dirty="0"/>
              <a:t> </a:t>
            </a:r>
            <a:r>
              <a:rPr lang="nl-NL" sz="1800" dirty="0" err="1"/>
              <a:t>it</a:t>
            </a:r>
            <a:r>
              <a:rPr lang="nl-NL" sz="1800" dirty="0"/>
              <a:t> </a:t>
            </a:r>
            <a:r>
              <a:rPr lang="nl-NL" sz="1800" dirty="0" err="1"/>
              <a:t>an</a:t>
            </a:r>
            <a:r>
              <a:rPr lang="nl-NL" sz="1800" dirty="0"/>
              <a:t> </a:t>
            </a:r>
            <a:r>
              <a:rPr lang="nl-NL" sz="1800" dirty="0" err="1"/>
              <a:t>application</a:t>
            </a:r>
            <a:r>
              <a:rPr lang="nl-NL" sz="1800" dirty="0"/>
              <a:t>, </a:t>
            </a:r>
            <a:r>
              <a:rPr lang="nl-NL" sz="1800" dirty="0" err="1"/>
              <a:t>specifically</a:t>
            </a:r>
            <a:r>
              <a:rPr lang="nl-NL" sz="1800" dirty="0"/>
              <a:t> </a:t>
            </a:r>
            <a:r>
              <a:rPr lang="nl-NL" sz="1800" dirty="0" err="1"/>
              <a:t>nowcasting</a:t>
            </a:r>
            <a:r>
              <a:rPr lang="nl-NL" sz="1800" dirty="0"/>
              <a:t>, </a:t>
            </a:r>
            <a:r>
              <a:rPr lang="nl-NL" sz="1800" dirty="0" err="1"/>
              <a:t>and</a:t>
            </a:r>
            <a:r>
              <a:rPr lang="nl-NL" sz="1800" dirty="0"/>
              <a:t> </a:t>
            </a:r>
            <a:r>
              <a:rPr lang="nl-NL" sz="1800" dirty="0" err="1"/>
              <a:t>discussed</a:t>
            </a:r>
            <a:r>
              <a:rPr lang="nl-NL" sz="1800" dirty="0"/>
              <a:t> </a:t>
            </a:r>
            <a:r>
              <a:rPr lang="nl-NL" sz="1800" dirty="0" err="1"/>
              <a:t>some</a:t>
            </a:r>
            <a:r>
              <a:rPr lang="nl-NL" sz="1800" dirty="0"/>
              <a:t> of </a:t>
            </a:r>
            <a:r>
              <a:rPr lang="nl-NL" sz="1800" dirty="0" err="1"/>
              <a:t>the</a:t>
            </a:r>
            <a:r>
              <a:rPr lang="nl-NL" sz="1800" dirty="0"/>
              <a:t> </a:t>
            </a:r>
            <a:r>
              <a:rPr lang="nl-NL" sz="1800" dirty="0" err="1"/>
              <a:t>uncertainties</a:t>
            </a:r>
            <a:r>
              <a:rPr lang="nl-NL" sz="1800" dirty="0"/>
              <a:t> </a:t>
            </a:r>
            <a:r>
              <a:rPr lang="nl-NL" sz="1800" dirty="0" err="1"/>
              <a:t>that</a:t>
            </a:r>
            <a:r>
              <a:rPr lang="nl-NL" sz="1800" dirty="0"/>
              <a:t> are </a:t>
            </a:r>
            <a:r>
              <a:rPr lang="nl-NL" sz="1800" dirty="0" err="1"/>
              <a:t>associated</a:t>
            </a:r>
            <a:r>
              <a:rPr lang="nl-NL" sz="1800" dirty="0"/>
              <a:t> </a:t>
            </a:r>
            <a:r>
              <a:rPr lang="nl-NL" sz="1800" dirty="0" err="1"/>
              <a:t>with</a:t>
            </a:r>
            <a:r>
              <a:rPr lang="nl-NL" sz="1800" dirty="0"/>
              <a:t> </a:t>
            </a:r>
            <a:r>
              <a:rPr lang="nl-NL" sz="1800" dirty="0" err="1"/>
              <a:t>applying</a:t>
            </a:r>
            <a:r>
              <a:rPr lang="nl-NL" sz="1800" dirty="0"/>
              <a:t> </a:t>
            </a:r>
            <a:r>
              <a:rPr lang="nl-NL" sz="1800" dirty="0" err="1"/>
              <a:t>this</a:t>
            </a:r>
            <a:r>
              <a:rPr lang="nl-NL" sz="1800" dirty="0"/>
              <a:t> dataset. </a:t>
            </a: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kern="100" dirty="0">
                <a:effectLst/>
                <a:latin typeface="Aptos" panose="020B0004020202020204" pitchFamily="34" charset="0"/>
                <a:ea typeface="Aptos" panose="020B0004020202020204" pitchFamily="34" charset="0"/>
                <a:cs typeface="Times New Roman" panose="02020603050405020304" pitchFamily="18" charset="0"/>
              </a:rPr>
              <a:t>But if I could leave you with one thought it would be that: </a:t>
            </a:r>
          </a:p>
          <a:p>
            <a:r>
              <a:rPr lang="en-US" sz="1800" kern="100" dirty="0">
                <a:effectLst/>
                <a:latin typeface="Aptos" panose="020B0004020202020204" pitchFamily="34" charset="0"/>
                <a:ea typeface="Aptos" panose="020B0004020202020204" pitchFamily="34" charset="0"/>
                <a:cs typeface="Times New Roman" panose="02020603050405020304" pitchFamily="18" charset="0"/>
              </a:rPr>
              <a:t>Though there is still room for improvement, considering the lack of rainfall data sets in areas that would benefit most from such applications, it’s also just time to start using the data that we do have. </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895749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C960B-C7E3-E09F-2015-53DCA350B2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9E322F-DC87-51B3-096A-F2510E754EE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6F7CF7F-A1DA-98B9-8F70-AC73CC02261C}"/>
              </a:ext>
            </a:extLst>
          </p:cNvPr>
          <p:cNvSpPr>
            <a:spLocks noGrp="1"/>
          </p:cNvSpPr>
          <p:nvPr>
            <p:ph type="body" idx="1"/>
          </p:nvPr>
        </p:nvSpPr>
        <p:spPr/>
        <p:txBody>
          <a:bodyPr/>
          <a:lstStyle/>
          <a:p>
            <a:r>
              <a:rPr lang="en-US" sz="1800" kern="100" dirty="0">
                <a:effectLst/>
                <a:latin typeface="Aptos" panose="020B0004020202020204" pitchFamily="34" charset="0"/>
                <a:ea typeface="Aptos" panose="020B0004020202020204" pitchFamily="34" charset="0"/>
                <a:cs typeface="Times New Roman" panose="02020603050405020304" pitchFamily="18" charset="0"/>
              </a:rPr>
              <a:t>So is it only challenges?</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kern="100" dirty="0">
                <a:effectLst/>
                <a:latin typeface="Aptos" panose="020B0004020202020204" pitchFamily="34" charset="0"/>
                <a:ea typeface="Aptos" panose="020B0004020202020204" pitchFamily="34" charset="0"/>
                <a:cs typeface="Times New Roman" panose="02020603050405020304" pitchFamily="18" charset="0"/>
              </a:rPr>
              <a:t>Well not only. If we look at the 1h event we consider. </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kern="100" dirty="0">
                <a:effectLst/>
                <a:latin typeface="Aptos" panose="020B0004020202020204" pitchFamily="34" charset="0"/>
                <a:ea typeface="Aptos" panose="020B0004020202020204" pitchFamily="34" charset="0"/>
                <a:cs typeface="Times New Roman" panose="02020603050405020304" pitchFamily="18" charset="0"/>
              </a:rPr>
              <a:t>The animation shows the QPE, based on CMLs, which actually underestimate the event. But this is a big event, up to 60mm in an hour!</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kern="100" dirty="0">
                <a:effectLst/>
                <a:latin typeface="Aptos" panose="020B0004020202020204" pitchFamily="34" charset="0"/>
                <a:ea typeface="Aptos" panose="020B0004020202020204" pitchFamily="34" charset="0"/>
                <a:cs typeface="Times New Roman" panose="02020603050405020304" pitchFamily="18" charset="0"/>
              </a:rPr>
              <a:t>Since these high intensity cells tend to appear almost out of nowhere, you see that in the hour the event takes place the prediction from 60 minutes ago is actually quite for off because it has as input the entire hour before. This is also the reason we see a large overestimation in the succeeding hour. </a:t>
            </a: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kern="100" dirty="0">
                <a:effectLst/>
                <a:latin typeface="Aptos" panose="020B0004020202020204" pitchFamily="34" charset="0"/>
                <a:ea typeface="Aptos" panose="020B0004020202020204" pitchFamily="34" charset="0"/>
                <a:cs typeface="Times New Roman" panose="02020603050405020304" pitchFamily="18" charset="0"/>
              </a:rPr>
              <a:t>However, in almost all cases the spread in the ensembles given by the error bars is able to capture the QPE pretty well, for low and high intensity events. </a:t>
            </a: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of course we’ve focused mostly on the uncertainties related to the QPF, there are uncertainties associated with the QPE too, but it’s not always trivial to completely separate the two. </a:t>
            </a: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lang="nl-NL" sz="1800" dirty="0" err="1"/>
              <a:t>Now</a:t>
            </a:r>
            <a:r>
              <a:rPr lang="nl-NL" sz="1800" dirty="0"/>
              <a:t> </a:t>
            </a:r>
            <a:r>
              <a:rPr lang="nl-NL" sz="1800" dirty="0" err="1"/>
              <a:t>to</a:t>
            </a:r>
            <a:r>
              <a:rPr lang="nl-NL" sz="1800" dirty="0"/>
              <a:t> put </a:t>
            </a:r>
            <a:r>
              <a:rPr lang="nl-NL" sz="1800" dirty="0" err="1"/>
              <a:t>this</a:t>
            </a:r>
            <a:r>
              <a:rPr lang="nl-NL" sz="1800" dirty="0"/>
              <a:t> </a:t>
            </a:r>
            <a:r>
              <a:rPr lang="nl-NL" sz="1800" dirty="0" err="1"/>
              <a:t>whole</a:t>
            </a:r>
            <a:r>
              <a:rPr lang="nl-NL" sz="1800" dirty="0"/>
              <a:t> story in </a:t>
            </a:r>
            <a:r>
              <a:rPr lang="nl-NL" sz="1800" dirty="0" err="1"/>
              <a:t>perspective</a:t>
            </a:r>
            <a:r>
              <a:rPr lang="nl-NL" sz="1800" dirty="0"/>
              <a:t> of </a:t>
            </a:r>
            <a:r>
              <a:rPr lang="nl-NL" sz="1800" dirty="0" err="1"/>
              <a:t>this</a:t>
            </a:r>
            <a:r>
              <a:rPr lang="nl-NL" sz="1800" dirty="0"/>
              <a:t> </a:t>
            </a:r>
            <a:r>
              <a:rPr lang="nl-NL" sz="1800" dirty="0" err="1"/>
              <a:t>session</a:t>
            </a:r>
            <a:r>
              <a:rPr lang="nl-NL" sz="1800" dirty="0"/>
              <a:t> a </a:t>
            </a:r>
            <a:r>
              <a:rPr lang="nl-NL" sz="1800" dirty="0" err="1"/>
              <a:t>little</a:t>
            </a:r>
            <a:r>
              <a:rPr lang="nl-NL" sz="1800" dirty="0"/>
              <a:t> bit, we </a:t>
            </a:r>
            <a:r>
              <a:rPr lang="nl-NL" sz="1800" dirty="0" err="1"/>
              <a:t>will</a:t>
            </a:r>
            <a:r>
              <a:rPr lang="nl-NL" sz="1800" dirty="0"/>
              <a:t> </a:t>
            </a:r>
            <a:r>
              <a:rPr lang="nl-NL" sz="1800" dirty="0" err="1"/>
              <a:t>looked</a:t>
            </a:r>
            <a:r>
              <a:rPr lang="nl-NL" sz="1800" dirty="0"/>
              <a:t> a </a:t>
            </a:r>
            <a:r>
              <a:rPr lang="nl-NL" sz="1800" dirty="0" err="1"/>
              <a:t>precipitation</a:t>
            </a:r>
            <a:r>
              <a:rPr lang="nl-NL" sz="1800" dirty="0"/>
              <a:t> dataset </a:t>
            </a:r>
            <a:r>
              <a:rPr lang="nl-NL" sz="1800" dirty="0" err="1"/>
              <a:t>based</a:t>
            </a:r>
            <a:r>
              <a:rPr lang="nl-NL" sz="1800" dirty="0"/>
              <a:t> on </a:t>
            </a:r>
            <a:r>
              <a:rPr lang="nl-NL" sz="1800" dirty="0" err="1"/>
              <a:t>CMLs</a:t>
            </a:r>
            <a:r>
              <a:rPr lang="nl-NL" sz="1800" dirty="0"/>
              <a:t>, </a:t>
            </a:r>
            <a:r>
              <a:rPr lang="nl-NL" sz="1800" dirty="0" err="1"/>
              <a:t>used</a:t>
            </a:r>
            <a:r>
              <a:rPr lang="nl-NL" sz="1800" dirty="0"/>
              <a:t> </a:t>
            </a:r>
            <a:r>
              <a:rPr lang="nl-NL" sz="1800" dirty="0" err="1"/>
              <a:t>it</a:t>
            </a:r>
            <a:r>
              <a:rPr lang="nl-NL" sz="1800" dirty="0"/>
              <a:t> </a:t>
            </a:r>
            <a:r>
              <a:rPr lang="nl-NL" sz="1800" dirty="0" err="1"/>
              <a:t>an</a:t>
            </a:r>
            <a:r>
              <a:rPr lang="nl-NL" sz="1800" dirty="0"/>
              <a:t> </a:t>
            </a:r>
            <a:r>
              <a:rPr lang="nl-NL" sz="1800" dirty="0" err="1"/>
              <a:t>application</a:t>
            </a:r>
            <a:r>
              <a:rPr lang="nl-NL" sz="1800" dirty="0"/>
              <a:t>, </a:t>
            </a:r>
            <a:r>
              <a:rPr lang="nl-NL" sz="1800" dirty="0" err="1"/>
              <a:t>specifically</a:t>
            </a:r>
            <a:r>
              <a:rPr lang="nl-NL" sz="1800" dirty="0"/>
              <a:t> </a:t>
            </a:r>
            <a:r>
              <a:rPr lang="nl-NL" sz="1800" dirty="0" err="1"/>
              <a:t>nowcasting</a:t>
            </a:r>
            <a:r>
              <a:rPr lang="nl-NL" sz="1800" dirty="0"/>
              <a:t>, </a:t>
            </a:r>
            <a:r>
              <a:rPr lang="nl-NL" sz="1800" dirty="0" err="1"/>
              <a:t>and</a:t>
            </a:r>
            <a:r>
              <a:rPr lang="nl-NL" sz="1800" dirty="0"/>
              <a:t> </a:t>
            </a:r>
            <a:r>
              <a:rPr lang="nl-NL" sz="1800" dirty="0" err="1"/>
              <a:t>discussed</a:t>
            </a:r>
            <a:r>
              <a:rPr lang="nl-NL" sz="1800" dirty="0"/>
              <a:t> </a:t>
            </a:r>
            <a:r>
              <a:rPr lang="nl-NL" sz="1800" dirty="0" err="1"/>
              <a:t>some</a:t>
            </a:r>
            <a:r>
              <a:rPr lang="nl-NL" sz="1800" dirty="0"/>
              <a:t> of </a:t>
            </a:r>
            <a:r>
              <a:rPr lang="nl-NL" sz="1800" dirty="0" err="1"/>
              <a:t>the</a:t>
            </a:r>
            <a:r>
              <a:rPr lang="nl-NL" sz="1800" dirty="0"/>
              <a:t> </a:t>
            </a:r>
            <a:r>
              <a:rPr lang="nl-NL" sz="1800" dirty="0" err="1"/>
              <a:t>uncertainties</a:t>
            </a:r>
            <a:r>
              <a:rPr lang="nl-NL" sz="1800" dirty="0"/>
              <a:t> </a:t>
            </a:r>
            <a:r>
              <a:rPr lang="nl-NL" sz="1800" dirty="0" err="1"/>
              <a:t>that</a:t>
            </a:r>
            <a:r>
              <a:rPr lang="nl-NL" sz="1800" dirty="0"/>
              <a:t> are </a:t>
            </a:r>
            <a:r>
              <a:rPr lang="nl-NL" sz="1800" dirty="0" err="1"/>
              <a:t>associated</a:t>
            </a:r>
            <a:r>
              <a:rPr lang="nl-NL" sz="1800" dirty="0"/>
              <a:t> </a:t>
            </a:r>
            <a:r>
              <a:rPr lang="nl-NL" sz="1800" dirty="0" err="1"/>
              <a:t>with</a:t>
            </a:r>
            <a:r>
              <a:rPr lang="nl-NL" sz="1800" dirty="0"/>
              <a:t> </a:t>
            </a:r>
            <a:r>
              <a:rPr lang="nl-NL" sz="1800" dirty="0" err="1"/>
              <a:t>applying</a:t>
            </a:r>
            <a:r>
              <a:rPr lang="nl-NL" sz="1800" dirty="0"/>
              <a:t> </a:t>
            </a:r>
            <a:r>
              <a:rPr lang="nl-NL" sz="1800" dirty="0" err="1"/>
              <a:t>this</a:t>
            </a:r>
            <a:r>
              <a:rPr lang="nl-NL" sz="1800" dirty="0"/>
              <a:t> dataset. </a:t>
            </a: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kern="100" dirty="0">
                <a:effectLst/>
                <a:latin typeface="Aptos" panose="020B0004020202020204" pitchFamily="34" charset="0"/>
                <a:ea typeface="Aptos" panose="020B0004020202020204" pitchFamily="34" charset="0"/>
                <a:cs typeface="Times New Roman" panose="02020603050405020304" pitchFamily="18" charset="0"/>
              </a:rPr>
              <a:t>But if I could leave you with one thought it would be that: </a:t>
            </a:r>
          </a:p>
          <a:p>
            <a:r>
              <a:rPr lang="en-US" sz="1800" kern="100" dirty="0">
                <a:effectLst/>
                <a:latin typeface="Aptos" panose="020B0004020202020204" pitchFamily="34" charset="0"/>
                <a:ea typeface="Aptos" panose="020B0004020202020204" pitchFamily="34" charset="0"/>
                <a:cs typeface="Times New Roman" panose="02020603050405020304" pitchFamily="18" charset="0"/>
              </a:rPr>
              <a:t>Though there is still room for improvement, considering the lack of rainfall data sets in areas that would benefit most from such applications, it’s also just time to start using the data that we do have. </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418962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83722-9321-F070-DAFC-43C91ABD2D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8FA6D7-FAD4-DED5-9017-A72222A6946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EFB5AD9-513A-9A2C-B861-202C165600F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00642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36A19-699C-EB9F-8CCF-A3929F12B3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CEC979-9F91-977D-C090-90D2B142F98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2249EB8-CC33-1F50-53DF-185095BEA533}"/>
              </a:ext>
            </a:extLst>
          </p:cNvPr>
          <p:cNvSpPr>
            <a:spLocks noGrp="1"/>
          </p:cNvSpPr>
          <p:nvPr>
            <p:ph type="body" idx="1"/>
          </p:nvPr>
        </p:nvSpPr>
        <p:spPr/>
        <p:txBody>
          <a:bodyPr/>
          <a:lstStyle/>
          <a:p>
            <a:r>
              <a:rPr lang="en-US" sz="1800" kern="100" dirty="0">
                <a:effectLst/>
                <a:latin typeface="Aptos" panose="020B0004020202020204" pitchFamily="34" charset="0"/>
                <a:ea typeface="Aptos" panose="020B0004020202020204" pitchFamily="34" charset="0"/>
                <a:cs typeface="Times New Roman" panose="02020603050405020304" pitchFamily="18" charset="0"/>
              </a:rPr>
              <a:t>So is it only challenges?</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kern="100" dirty="0">
                <a:effectLst/>
                <a:latin typeface="Aptos" panose="020B0004020202020204" pitchFamily="34" charset="0"/>
                <a:ea typeface="Aptos" panose="020B0004020202020204" pitchFamily="34" charset="0"/>
                <a:cs typeface="Times New Roman" panose="02020603050405020304" pitchFamily="18" charset="0"/>
              </a:rPr>
              <a:t>Well not only. If we look at the 1h event we consider. </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kern="100" dirty="0">
                <a:effectLst/>
                <a:latin typeface="Aptos" panose="020B0004020202020204" pitchFamily="34" charset="0"/>
                <a:ea typeface="Aptos" panose="020B0004020202020204" pitchFamily="34" charset="0"/>
                <a:cs typeface="Times New Roman" panose="02020603050405020304" pitchFamily="18" charset="0"/>
              </a:rPr>
              <a:t>The animation shows the QPE, based on CMLs, which actually underestimate the event. But this is a big event, up to 60mm in an hour!</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kern="100" dirty="0">
                <a:effectLst/>
                <a:latin typeface="Aptos" panose="020B0004020202020204" pitchFamily="34" charset="0"/>
                <a:ea typeface="Aptos" panose="020B0004020202020204" pitchFamily="34" charset="0"/>
                <a:cs typeface="Times New Roman" panose="02020603050405020304" pitchFamily="18" charset="0"/>
              </a:rPr>
              <a:t>Since these high intensity cells tend to appear almost out of nowhere, you see that in the hour the event takes place the prediction from 60 minutes ago is actually quite for off because it has as input the entire hour before. This is also the reason we see a large overestimation in the succeeding hour. </a:t>
            </a: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kern="100" dirty="0">
                <a:effectLst/>
                <a:latin typeface="Aptos" panose="020B0004020202020204" pitchFamily="34" charset="0"/>
                <a:ea typeface="Aptos" panose="020B0004020202020204" pitchFamily="34" charset="0"/>
                <a:cs typeface="Times New Roman" panose="02020603050405020304" pitchFamily="18" charset="0"/>
              </a:rPr>
              <a:t>However, in almost all cases the spread in the ensembles given by the error bars is able to capture the QPE pretty well, for low and high intensity events. </a:t>
            </a: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of course we’ve focused mostly on the uncertainties related to the QPF, there are uncertainties associated with the QPE too, but it’s not always trivial to completely separate the two. </a:t>
            </a: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lang="nl-NL" sz="1800" dirty="0" err="1"/>
              <a:t>Now</a:t>
            </a:r>
            <a:r>
              <a:rPr lang="nl-NL" sz="1800" dirty="0"/>
              <a:t> </a:t>
            </a:r>
            <a:r>
              <a:rPr lang="nl-NL" sz="1800" dirty="0" err="1"/>
              <a:t>to</a:t>
            </a:r>
            <a:r>
              <a:rPr lang="nl-NL" sz="1800" dirty="0"/>
              <a:t> put </a:t>
            </a:r>
            <a:r>
              <a:rPr lang="nl-NL" sz="1800" dirty="0" err="1"/>
              <a:t>this</a:t>
            </a:r>
            <a:r>
              <a:rPr lang="nl-NL" sz="1800" dirty="0"/>
              <a:t> </a:t>
            </a:r>
            <a:r>
              <a:rPr lang="nl-NL" sz="1800" dirty="0" err="1"/>
              <a:t>whole</a:t>
            </a:r>
            <a:r>
              <a:rPr lang="nl-NL" sz="1800" dirty="0"/>
              <a:t> story in </a:t>
            </a:r>
            <a:r>
              <a:rPr lang="nl-NL" sz="1800" dirty="0" err="1"/>
              <a:t>perspective</a:t>
            </a:r>
            <a:r>
              <a:rPr lang="nl-NL" sz="1800" dirty="0"/>
              <a:t> of </a:t>
            </a:r>
            <a:r>
              <a:rPr lang="nl-NL" sz="1800" dirty="0" err="1"/>
              <a:t>this</a:t>
            </a:r>
            <a:r>
              <a:rPr lang="nl-NL" sz="1800" dirty="0"/>
              <a:t> </a:t>
            </a:r>
            <a:r>
              <a:rPr lang="nl-NL" sz="1800" dirty="0" err="1"/>
              <a:t>session</a:t>
            </a:r>
            <a:r>
              <a:rPr lang="nl-NL" sz="1800" dirty="0"/>
              <a:t> a </a:t>
            </a:r>
            <a:r>
              <a:rPr lang="nl-NL" sz="1800" dirty="0" err="1"/>
              <a:t>little</a:t>
            </a:r>
            <a:r>
              <a:rPr lang="nl-NL" sz="1800" dirty="0"/>
              <a:t> bit, we </a:t>
            </a:r>
            <a:r>
              <a:rPr lang="nl-NL" sz="1800" dirty="0" err="1"/>
              <a:t>will</a:t>
            </a:r>
            <a:r>
              <a:rPr lang="nl-NL" sz="1800" dirty="0"/>
              <a:t> </a:t>
            </a:r>
            <a:r>
              <a:rPr lang="nl-NL" sz="1800" dirty="0" err="1"/>
              <a:t>looked</a:t>
            </a:r>
            <a:r>
              <a:rPr lang="nl-NL" sz="1800" dirty="0"/>
              <a:t> a </a:t>
            </a:r>
            <a:r>
              <a:rPr lang="nl-NL" sz="1800" dirty="0" err="1"/>
              <a:t>precipitation</a:t>
            </a:r>
            <a:r>
              <a:rPr lang="nl-NL" sz="1800" dirty="0"/>
              <a:t> dataset </a:t>
            </a:r>
            <a:r>
              <a:rPr lang="nl-NL" sz="1800" dirty="0" err="1"/>
              <a:t>based</a:t>
            </a:r>
            <a:r>
              <a:rPr lang="nl-NL" sz="1800" dirty="0"/>
              <a:t> on </a:t>
            </a:r>
            <a:r>
              <a:rPr lang="nl-NL" sz="1800" dirty="0" err="1"/>
              <a:t>CMLs</a:t>
            </a:r>
            <a:r>
              <a:rPr lang="nl-NL" sz="1800" dirty="0"/>
              <a:t>, </a:t>
            </a:r>
            <a:r>
              <a:rPr lang="nl-NL" sz="1800" dirty="0" err="1"/>
              <a:t>used</a:t>
            </a:r>
            <a:r>
              <a:rPr lang="nl-NL" sz="1800" dirty="0"/>
              <a:t> </a:t>
            </a:r>
            <a:r>
              <a:rPr lang="nl-NL" sz="1800" dirty="0" err="1"/>
              <a:t>it</a:t>
            </a:r>
            <a:r>
              <a:rPr lang="nl-NL" sz="1800" dirty="0"/>
              <a:t> </a:t>
            </a:r>
            <a:r>
              <a:rPr lang="nl-NL" sz="1800" dirty="0" err="1"/>
              <a:t>an</a:t>
            </a:r>
            <a:r>
              <a:rPr lang="nl-NL" sz="1800" dirty="0"/>
              <a:t> </a:t>
            </a:r>
            <a:r>
              <a:rPr lang="nl-NL" sz="1800" dirty="0" err="1"/>
              <a:t>application</a:t>
            </a:r>
            <a:r>
              <a:rPr lang="nl-NL" sz="1800" dirty="0"/>
              <a:t>, </a:t>
            </a:r>
            <a:r>
              <a:rPr lang="nl-NL" sz="1800" dirty="0" err="1"/>
              <a:t>specifically</a:t>
            </a:r>
            <a:r>
              <a:rPr lang="nl-NL" sz="1800" dirty="0"/>
              <a:t> </a:t>
            </a:r>
            <a:r>
              <a:rPr lang="nl-NL" sz="1800" dirty="0" err="1"/>
              <a:t>nowcasting</a:t>
            </a:r>
            <a:r>
              <a:rPr lang="nl-NL" sz="1800" dirty="0"/>
              <a:t>, </a:t>
            </a:r>
            <a:r>
              <a:rPr lang="nl-NL" sz="1800" dirty="0" err="1"/>
              <a:t>and</a:t>
            </a:r>
            <a:r>
              <a:rPr lang="nl-NL" sz="1800" dirty="0"/>
              <a:t> </a:t>
            </a:r>
            <a:r>
              <a:rPr lang="nl-NL" sz="1800" dirty="0" err="1"/>
              <a:t>discussed</a:t>
            </a:r>
            <a:r>
              <a:rPr lang="nl-NL" sz="1800" dirty="0"/>
              <a:t> </a:t>
            </a:r>
            <a:r>
              <a:rPr lang="nl-NL" sz="1800" dirty="0" err="1"/>
              <a:t>some</a:t>
            </a:r>
            <a:r>
              <a:rPr lang="nl-NL" sz="1800" dirty="0"/>
              <a:t> of </a:t>
            </a:r>
            <a:r>
              <a:rPr lang="nl-NL" sz="1800" dirty="0" err="1"/>
              <a:t>the</a:t>
            </a:r>
            <a:r>
              <a:rPr lang="nl-NL" sz="1800" dirty="0"/>
              <a:t> </a:t>
            </a:r>
            <a:r>
              <a:rPr lang="nl-NL" sz="1800" dirty="0" err="1"/>
              <a:t>uncertainties</a:t>
            </a:r>
            <a:r>
              <a:rPr lang="nl-NL" sz="1800" dirty="0"/>
              <a:t> </a:t>
            </a:r>
            <a:r>
              <a:rPr lang="nl-NL" sz="1800" dirty="0" err="1"/>
              <a:t>that</a:t>
            </a:r>
            <a:r>
              <a:rPr lang="nl-NL" sz="1800" dirty="0"/>
              <a:t> are </a:t>
            </a:r>
            <a:r>
              <a:rPr lang="nl-NL" sz="1800" dirty="0" err="1"/>
              <a:t>associated</a:t>
            </a:r>
            <a:r>
              <a:rPr lang="nl-NL" sz="1800" dirty="0"/>
              <a:t> </a:t>
            </a:r>
            <a:r>
              <a:rPr lang="nl-NL" sz="1800" dirty="0" err="1"/>
              <a:t>with</a:t>
            </a:r>
            <a:r>
              <a:rPr lang="nl-NL" sz="1800" dirty="0"/>
              <a:t> </a:t>
            </a:r>
            <a:r>
              <a:rPr lang="nl-NL" sz="1800" dirty="0" err="1"/>
              <a:t>applying</a:t>
            </a:r>
            <a:r>
              <a:rPr lang="nl-NL" sz="1800" dirty="0"/>
              <a:t> </a:t>
            </a:r>
            <a:r>
              <a:rPr lang="nl-NL" sz="1800" dirty="0" err="1"/>
              <a:t>this</a:t>
            </a:r>
            <a:r>
              <a:rPr lang="nl-NL" sz="1800" dirty="0"/>
              <a:t> dataset. </a:t>
            </a: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kern="100" dirty="0">
                <a:effectLst/>
                <a:latin typeface="Aptos" panose="020B0004020202020204" pitchFamily="34" charset="0"/>
                <a:ea typeface="Aptos" panose="020B0004020202020204" pitchFamily="34" charset="0"/>
                <a:cs typeface="Times New Roman" panose="02020603050405020304" pitchFamily="18" charset="0"/>
              </a:rPr>
              <a:t>But if I could leave you with one thought it would be that: </a:t>
            </a:r>
          </a:p>
          <a:p>
            <a:r>
              <a:rPr lang="en-US" sz="1800" kern="100" dirty="0">
                <a:effectLst/>
                <a:latin typeface="Aptos" panose="020B0004020202020204" pitchFamily="34" charset="0"/>
                <a:ea typeface="Aptos" panose="020B0004020202020204" pitchFamily="34" charset="0"/>
                <a:cs typeface="Times New Roman" panose="02020603050405020304" pitchFamily="18" charset="0"/>
              </a:rPr>
              <a:t>Though there is still room for improvement, considering the lack of rainfall data sets in areas that would benefit most from such applications, it’s also just time to start using the data that we do have. </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438476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510186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D9D7D-F42E-2BD1-5DEA-BFF9A56382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FCA409-2CBC-311C-90B7-6D8B2B42B89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31EBC1E-72C9-1893-B6AA-DCF3C59E7093}"/>
              </a:ext>
            </a:extLst>
          </p:cNvPr>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584119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44611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6765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F3EA6-1051-794E-411F-81A28C0A65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DD5949-0DFD-3E0E-BDB4-E3D940A7DD4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D36ACDB-E877-A07E-6A88-2F5FA37B9A4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04624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7EB30-BE46-3DD8-9763-1C398A7738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832879-DB35-672B-99A7-5DEC71CBD3B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FA3544A-4DA5-12FA-A406-5453C3E888BB}"/>
              </a:ext>
            </a:extLst>
          </p:cNvPr>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249555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2043676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5AB21-CFC4-7CA5-8F12-0E2C64A473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8A8C05-97D8-46B9-C901-4E5AA2181F5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AFE9431-043E-BF32-388F-8C8C66BD7C7D}"/>
              </a:ext>
            </a:extLst>
          </p:cNvPr>
          <p:cNvSpPr>
            <a:spLocks noGrp="1"/>
          </p:cNvSpPr>
          <p:nvPr>
            <p:ph type="body" idx="1"/>
          </p:nvPr>
        </p:nvSpPr>
        <p:spPr/>
        <p:txBody>
          <a:bodyPr/>
          <a:lstStyle/>
          <a:p>
            <a:r>
              <a:rPr lang="en-US" dirty="0"/>
              <a:t>If we compare the QPE to QPF we see there are definitely some similarities In this </a:t>
            </a:r>
            <a:r>
              <a:rPr lang="en-US" dirty="0" err="1"/>
              <a:t>animiation</a:t>
            </a:r>
            <a:r>
              <a:rPr lang="en-US" dirty="0"/>
              <a:t>, by the time ‘our’ 1h event occurs this nowcast has a lead time of 90 minutes. </a:t>
            </a:r>
          </a:p>
          <a:p>
            <a:endParaRPr lang="en-US" dirty="0"/>
          </a:p>
          <a:p>
            <a:r>
              <a:rPr lang="en-US" dirty="0"/>
              <a:t>But we also clearly see some discrepancies. </a:t>
            </a:r>
          </a:p>
          <a:p>
            <a:endParaRPr lang="en-US" dirty="0"/>
          </a:p>
          <a:p>
            <a:r>
              <a:rPr lang="en-US" dirty="0"/>
              <a:t>First of all the nowcast doesn’t always see the event coming, storm cells appear in the QPE that are not picked up or picked up too late by the QPF, especially at the edges of the domain.</a:t>
            </a:r>
          </a:p>
          <a:p>
            <a:endParaRPr lang="en-US" dirty="0"/>
          </a:p>
          <a:p>
            <a:r>
              <a:rPr lang="en-US" dirty="0"/>
              <a:t>Secondly, the nowcast has difficulty following the storm cells, especially at longer lead times we see the cells disappear the rain is more ‘</a:t>
            </a:r>
            <a:r>
              <a:rPr lang="en-US" dirty="0" err="1"/>
              <a:t>smeered</a:t>
            </a:r>
            <a:r>
              <a:rPr lang="en-US" dirty="0"/>
              <a:t>’ out.  </a:t>
            </a:r>
          </a:p>
          <a:p>
            <a:endParaRPr lang="nl-NL" dirty="0"/>
          </a:p>
        </p:txBody>
      </p:sp>
    </p:spTree>
    <p:extLst>
      <p:ext uri="{BB962C8B-B14F-4D97-AF65-F5344CB8AC3E}">
        <p14:creationId xmlns:p14="http://schemas.microsoft.com/office/powerpoint/2010/main" val="1083819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5D849-0D70-73FD-6775-4531764420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CEDC6B-AF60-933D-D78B-E35156EA2E7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568F373-018C-D591-7438-5A23BEA87F4B}"/>
              </a:ext>
            </a:extLst>
          </p:cNvPr>
          <p:cNvSpPr>
            <a:spLocks noGrp="1"/>
          </p:cNvSpPr>
          <p:nvPr>
            <p:ph type="body" idx="1"/>
          </p:nvPr>
        </p:nvSpPr>
        <p:spPr/>
        <p:txBody>
          <a:bodyPr/>
          <a:lstStyle/>
          <a:p>
            <a:r>
              <a:rPr lang="en-US" dirty="0"/>
              <a:t>If we compare the QPE to QPF we see there are definitely some similarities In this </a:t>
            </a:r>
            <a:r>
              <a:rPr lang="en-US" dirty="0" err="1"/>
              <a:t>animiation</a:t>
            </a:r>
            <a:r>
              <a:rPr lang="en-US" dirty="0"/>
              <a:t>, by the time ‘our’ 1h event occurs this nowcast has a lead time of 90 minutes. </a:t>
            </a:r>
          </a:p>
          <a:p>
            <a:endParaRPr lang="en-US" dirty="0"/>
          </a:p>
          <a:p>
            <a:r>
              <a:rPr lang="en-US" dirty="0"/>
              <a:t>But we also clearly see some discrepancies. </a:t>
            </a:r>
          </a:p>
          <a:p>
            <a:endParaRPr lang="en-US" dirty="0"/>
          </a:p>
          <a:p>
            <a:r>
              <a:rPr lang="en-US" dirty="0"/>
              <a:t>First of all the nowcast doesn’t always see the event coming, storm cells appear in the QPE that are not picked up or picked up too late by the QPF, especially at the edges of the domain.</a:t>
            </a:r>
          </a:p>
          <a:p>
            <a:endParaRPr lang="en-US" dirty="0"/>
          </a:p>
          <a:p>
            <a:r>
              <a:rPr lang="en-US" dirty="0"/>
              <a:t>Secondly, the nowcast has difficulty following the storm cells, especially at longer lead times we see the cells disappear the rain is more ‘</a:t>
            </a:r>
            <a:r>
              <a:rPr lang="en-US" dirty="0" err="1"/>
              <a:t>smeered</a:t>
            </a:r>
            <a:r>
              <a:rPr lang="en-US" dirty="0"/>
              <a:t>’ out.  </a:t>
            </a:r>
          </a:p>
          <a:p>
            <a:endParaRPr lang="nl-NL" dirty="0"/>
          </a:p>
        </p:txBody>
      </p:sp>
    </p:spTree>
    <p:extLst>
      <p:ext uri="{BB962C8B-B14F-4D97-AF65-F5344CB8AC3E}">
        <p14:creationId xmlns:p14="http://schemas.microsoft.com/office/powerpoint/2010/main" val="3618811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a result of the shift of the ITCZ, Sri Lanka also has distinct seasons, that bring moisture at different times of the year, depending on the dominant wind direction. </a:t>
            </a:r>
          </a:p>
          <a:p>
            <a:endParaRPr lang="en-US" dirty="0"/>
          </a:p>
          <a:p>
            <a:endParaRPr lang="nl-NL" dirty="0"/>
          </a:p>
        </p:txBody>
      </p:sp>
    </p:spTree>
    <p:extLst>
      <p:ext uri="{BB962C8B-B14F-4D97-AF65-F5344CB8AC3E}">
        <p14:creationId xmlns:p14="http://schemas.microsoft.com/office/powerpoint/2010/main" val="7669875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elpagina">
    <p:spTree>
      <p:nvGrpSpPr>
        <p:cNvPr id="1" name=""/>
        <p:cNvGrpSpPr/>
        <p:nvPr/>
      </p:nvGrpSpPr>
      <p:grpSpPr>
        <a:xfrm>
          <a:off x="0" y="0"/>
          <a:ext cx="0" cy="0"/>
          <a:chOff x="0" y="0"/>
          <a:chExt cx="0" cy="0"/>
        </a:xfrm>
      </p:grpSpPr>
      <p:grpSp>
        <p:nvGrpSpPr>
          <p:cNvPr id="126" name="Group 4"/>
          <p:cNvGrpSpPr/>
          <p:nvPr/>
        </p:nvGrpSpPr>
        <p:grpSpPr>
          <a:xfrm>
            <a:off x="698501" y="5884314"/>
            <a:ext cx="1454912" cy="577167"/>
            <a:chOff x="0" y="0"/>
            <a:chExt cx="1454911" cy="577165"/>
          </a:xfrm>
        </p:grpSpPr>
        <p:sp>
          <p:nvSpPr>
            <p:cNvPr id="118"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119"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0"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1"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2"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123"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4"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5"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127" name="Rechthoek 6"/>
          <p:cNvSpPr/>
          <p:nvPr/>
        </p:nvSpPr>
        <p:spPr>
          <a:xfrm>
            <a:off x="-10751" y="0"/>
            <a:ext cx="12202752" cy="6858000"/>
          </a:xfrm>
          <a:prstGeom prst="rect">
            <a:avLst/>
          </a:prstGeom>
          <a:solidFill>
            <a:schemeClr val="accent1"/>
          </a:solidFill>
          <a:ln w="12700">
            <a:miter lim="400000"/>
          </a:ln>
        </p:spPr>
        <p:txBody>
          <a:bodyPr lIns="45719" rIns="45719" anchor="ctr"/>
          <a:lstStyle/>
          <a:p>
            <a:pPr algn="ctr">
              <a:defRPr>
                <a:solidFill>
                  <a:srgbClr val="FFFFFF"/>
                </a:solidFill>
              </a:defRPr>
            </a:pPr>
            <a:endParaRPr/>
          </a:p>
        </p:txBody>
      </p:sp>
      <p:sp>
        <p:nvSpPr>
          <p:cNvPr id="128" name="Plaats hier de titel van de presentatie, max. 2 regels"/>
          <p:cNvSpPr txBox="1">
            <a:spLocks noGrp="1"/>
          </p:cNvSpPr>
          <p:nvPr>
            <p:ph type="title" hasCustomPrompt="1"/>
          </p:nvPr>
        </p:nvSpPr>
        <p:spPr>
          <a:xfrm>
            <a:off x="2153412" y="3879851"/>
            <a:ext cx="9358257" cy="1621064"/>
          </a:xfrm>
          <a:prstGeom prst="rect">
            <a:avLst/>
          </a:prstGeom>
        </p:spPr>
        <p:txBody>
          <a:bodyPr anchor="b">
            <a:normAutofit/>
          </a:bodyPr>
          <a:lstStyle>
            <a:lvl1pPr algn="r">
              <a:defRPr sz="3800">
                <a:solidFill>
                  <a:srgbClr val="FFFFFF"/>
                </a:solidFill>
              </a:defRPr>
            </a:lvl1pPr>
          </a:lstStyle>
          <a:p>
            <a:r>
              <a:t>Plaats hier de titel van de presentatie, max. 2 regels</a:t>
            </a:r>
          </a:p>
        </p:txBody>
      </p:sp>
      <p:sp>
        <p:nvSpPr>
          <p:cNvPr id="129" name="Tekstvak 4"/>
          <p:cNvSpPr txBox="1"/>
          <p:nvPr/>
        </p:nvSpPr>
        <p:spPr>
          <a:xfrm>
            <a:off x="34969" y="-662297"/>
            <a:ext cx="12100562"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rPr dirty="0" err="1">
                <a:solidFill>
                  <a:schemeClr val="tx1"/>
                </a:solidFill>
              </a:rPr>
              <a:t>Titelpagina</a:t>
            </a:r>
            <a:endParaRPr dirty="0">
              <a:solidFill>
                <a:schemeClr val="tx1"/>
              </a:solidFill>
            </a:endParaRPr>
          </a:p>
        </p:txBody>
      </p:sp>
      <p:sp>
        <p:nvSpPr>
          <p:cNvPr id="130" name="Body Level One…"/>
          <p:cNvSpPr txBox="1">
            <a:spLocks noGrp="1"/>
          </p:cNvSpPr>
          <p:nvPr>
            <p:ph type="body" sz="quarter" idx="1" hasCustomPrompt="1"/>
          </p:nvPr>
        </p:nvSpPr>
        <p:spPr>
          <a:xfrm>
            <a:off x="7782466" y="5664394"/>
            <a:ext cx="3729204" cy="248473"/>
          </a:xfrm>
          <a:prstGeom prst="rect">
            <a:avLst/>
          </a:prstGeom>
        </p:spPr>
        <p:txBody>
          <a:bodyPr anchor="ctr">
            <a:normAutofit/>
          </a:bodyPr>
          <a:lstStyle>
            <a:lvl1pPr marL="0" indent="0" algn="r">
              <a:buClrTx/>
              <a:buSzTx/>
              <a:buNone/>
              <a:defRPr b="1">
                <a:solidFill>
                  <a:srgbClr val="FFFFFF"/>
                </a:solidFill>
              </a:defRPr>
            </a:lvl1pPr>
            <a:lvl2pPr marL="0" indent="457200" algn="r">
              <a:buClrTx/>
              <a:buSzTx/>
              <a:buNone/>
              <a:defRPr b="1">
                <a:solidFill>
                  <a:srgbClr val="FFFFFF"/>
                </a:solidFill>
              </a:defRPr>
            </a:lvl2pPr>
            <a:lvl3pPr indent="914400" algn="r">
              <a:buClrTx/>
              <a:buFontTx/>
              <a:defRPr b="1">
                <a:solidFill>
                  <a:srgbClr val="FFFFFF"/>
                </a:solidFill>
              </a:defRPr>
            </a:lvl3pPr>
            <a:lvl4pPr indent="1371600" algn="r">
              <a:buClrTx/>
              <a:buFontTx/>
              <a:defRPr b="1">
                <a:solidFill>
                  <a:srgbClr val="FFFFFF"/>
                </a:solidFill>
              </a:defRPr>
            </a:lvl4pPr>
            <a:lvl5pPr marL="0" indent="1828800" algn="r">
              <a:buClrTx/>
              <a:buSzTx/>
              <a:buFontTx/>
              <a:buNone/>
              <a:defRPr b="1">
                <a:solidFill>
                  <a:srgbClr val="FFFFFF"/>
                </a:solidFill>
              </a:defRPr>
            </a:lvl5pPr>
          </a:lstStyle>
          <a:p>
            <a:r>
              <a:t>Naam van de spreker of datum</a:t>
            </a:r>
          </a:p>
          <a:p>
            <a:pPr lvl="1"/>
            <a:endParaRPr/>
          </a:p>
          <a:p>
            <a:pPr lvl="2"/>
            <a:endParaRPr/>
          </a:p>
          <a:p>
            <a:pPr lvl="3"/>
            <a:endParaRPr/>
          </a:p>
          <a:p>
            <a:pPr lvl="4"/>
            <a:endParaRPr/>
          </a:p>
        </p:txBody>
      </p:sp>
      <p:sp>
        <p:nvSpPr>
          <p:cNvPr id="144" name="Tijdelijke aanduiding voor tekst 49"/>
          <p:cNvSpPr>
            <a:spLocks noGrp="1"/>
          </p:cNvSpPr>
          <p:nvPr>
            <p:ph type="body" idx="21" hasCustomPrompt="1"/>
          </p:nvPr>
        </p:nvSpPr>
        <p:spPr>
          <a:xfrm>
            <a:off x="-10752" y="0"/>
            <a:ext cx="12202753" cy="6858000"/>
          </a:xfrm>
          <a:prstGeom prst="rect">
            <a:avLst/>
          </a:prstGeom>
          <a:solidFill>
            <a:srgbClr val="6CC24A"/>
          </a:solidFill>
        </p:spPr>
        <p:txBody>
          <a:bodyPr>
            <a:normAutofit/>
          </a:bodyPr>
          <a:lstStyle>
            <a:lvl1pPr marL="0" indent="0">
              <a:buClrTx/>
              <a:buSzTx/>
              <a:buNone/>
            </a:lvl1pPr>
          </a:lstStyle>
          <a:p>
            <a:r>
              <a:rPr dirty="0"/>
              <a:t>  </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65" name="Picture 64">
            <a:extLst>
              <a:ext uri="{FF2B5EF4-FFF2-40B4-BE49-F238E27FC236}">
                <a16:creationId xmlns:a16="http://schemas.microsoft.com/office/drawing/2014/main" id="{3FD562B1-BCC1-B244-96D2-5173AD7012AE}"/>
              </a:ext>
            </a:extLst>
          </p:cNvPr>
          <p:cNvPicPr>
            <a:picLocks noChangeAspect="1"/>
          </p:cNvPicPr>
          <p:nvPr userDrawn="1"/>
        </p:nvPicPr>
        <p:blipFill>
          <a:blip r:embed="rId2"/>
          <a:stretch>
            <a:fillRect/>
          </a:stretch>
        </p:blipFill>
        <p:spPr>
          <a:xfrm>
            <a:off x="695450" y="5847858"/>
            <a:ext cx="1460500" cy="698500"/>
          </a:xfrm>
          <a:prstGeom prst="rect">
            <a:avLst/>
          </a:prstGeom>
        </p:spPr>
      </p:pic>
      <p:grpSp>
        <p:nvGrpSpPr>
          <p:cNvPr id="2" name="Group 1">
            <a:extLst>
              <a:ext uri="{FF2B5EF4-FFF2-40B4-BE49-F238E27FC236}">
                <a16:creationId xmlns:a16="http://schemas.microsoft.com/office/drawing/2014/main" id="{03D23CA7-B714-F332-A930-4EEABC49D6EE}"/>
              </a:ext>
            </a:extLst>
          </p:cNvPr>
          <p:cNvGrpSpPr/>
          <p:nvPr userDrawn="1"/>
        </p:nvGrpSpPr>
        <p:grpSpPr>
          <a:xfrm>
            <a:off x="2982510" y="-1286712"/>
            <a:ext cx="6858001" cy="592943"/>
            <a:chOff x="2982510" y="-1286712"/>
            <a:chExt cx="6858001" cy="592943"/>
          </a:xfrm>
        </p:grpSpPr>
        <p:sp>
          <p:nvSpPr>
            <p:cNvPr id="3" name="Rechthoek 36">
              <a:extLst>
                <a:ext uri="{FF2B5EF4-FFF2-40B4-BE49-F238E27FC236}">
                  <a16:creationId xmlns:a16="http://schemas.microsoft.com/office/drawing/2014/main" id="{282F758C-96DE-F79E-CD62-0B2C71EB8DD2}"/>
                </a:ext>
              </a:extLst>
            </p:cNvPr>
            <p:cNvSpPr/>
            <p:nvPr/>
          </p:nvSpPr>
          <p:spPr>
            <a:xfrm rot="16200000">
              <a:off x="6254550" y="-4279730"/>
              <a:ext cx="313921" cy="6858001"/>
            </a:xfrm>
            <a:prstGeom prst="rect">
              <a:avLst/>
            </a:prstGeom>
            <a:solidFill>
              <a:srgbClr val="00A6D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4" name="Groep 8">
              <a:extLst>
                <a:ext uri="{FF2B5EF4-FFF2-40B4-BE49-F238E27FC236}">
                  <a16:creationId xmlns:a16="http://schemas.microsoft.com/office/drawing/2014/main" id="{84A1054A-835A-C9BB-159A-809E2EAB0F8B}"/>
                </a:ext>
              </a:extLst>
            </p:cNvPr>
            <p:cNvGrpSpPr/>
            <p:nvPr/>
          </p:nvGrpSpPr>
          <p:grpSpPr>
            <a:xfrm>
              <a:off x="2982511" y="-1286711"/>
              <a:ext cx="6226976" cy="211382"/>
              <a:chOff x="0" y="0"/>
              <a:chExt cx="6226974" cy="211380"/>
            </a:xfrm>
          </p:grpSpPr>
          <p:sp>
            <p:nvSpPr>
              <p:cNvPr id="6" name="Rechthoek 6">
                <a:extLst>
                  <a:ext uri="{FF2B5EF4-FFF2-40B4-BE49-F238E27FC236}">
                    <a16:creationId xmlns:a16="http://schemas.microsoft.com/office/drawing/2014/main" id="{04144EA5-CF99-EB22-6C4D-97CC3E00AB04}"/>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 name="Rechthoek 29">
                <a:extLst>
                  <a:ext uri="{FF2B5EF4-FFF2-40B4-BE49-F238E27FC236}">
                    <a16:creationId xmlns:a16="http://schemas.microsoft.com/office/drawing/2014/main" id="{9FA3DBEB-FA6A-A824-8378-185A74F362AD}"/>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 name="Rechthoek 30">
                <a:extLst>
                  <a:ext uri="{FF2B5EF4-FFF2-40B4-BE49-F238E27FC236}">
                    <a16:creationId xmlns:a16="http://schemas.microsoft.com/office/drawing/2014/main" id="{84CC8CBA-2A39-98BA-EAFD-C34D1DCCF6CD}"/>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9" name="Rechthoek 31">
                <a:extLst>
                  <a:ext uri="{FF2B5EF4-FFF2-40B4-BE49-F238E27FC236}">
                    <a16:creationId xmlns:a16="http://schemas.microsoft.com/office/drawing/2014/main" id="{17B39B0E-5B0D-9927-CB9C-3AB8F125BCF2}"/>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 name="Rechthoek 32">
                <a:extLst>
                  <a:ext uri="{FF2B5EF4-FFF2-40B4-BE49-F238E27FC236}">
                    <a16:creationId xmlns:a16="http://schemas.microsoft.com/office/drawing/2014/main" id="{87A485E7-0741-2520-D249-49A0FF67384E}"/>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 name="Rechthoek 33">
                <a:extLst>
                  <a:ext uri="{FF2B5EF4-FFF2-40B4-BE49-F238E27FC236}">
                    <a16:creationId xmlns:a16="http://schemas.microsoft.com/office/drawing/2014/main" id="{2900FD93-92E2-98B0-45A1-C220948BFEE0}"/>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2" name="Rechthoek 34">
                <a:extLst>
                  <a:ext uri="{FF2B5EF4-FFF2-40B4-BE49-F238E27FC236}">
                    <a16:creationId xmlns:a16="http://schemas.microsoft.com/office/drawing/2014/main" id="{D448D5AB-56AC-5B42-0D8E-3443A5F60CD0}"/>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 name="Rechthoek 37">
                <a:extLst>
                  <a:ext uri="{FF2B5EF4-FFF2-40B4-BE49-F238E27FC236}">
                    <a16:creationId xmlns:a16="http://schemas.microsoft.com/office/drawing/2014/main" id="{85756472-E828-6430-CCC0-6164D5B45FD8}"/>
                  </a:ext>
                </a:extLst>
              </p:cNvPr>
              <p:cNvSpPr/>
              <p:nvPr/>
            </p:nvSpPr>
            <p:spPr>
              <a:xfrm rot="16200000">
                <a:off x="4585357" y="-168192"/>
                <a:ext cx="211380" cy="547765"/>
              </a:xfrm>
              <a:prstGeom prst="rect">
                <a:avLst/>
              </a:prstGeom>
              <a:solidFill>
                <a:srgbClr val="ED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4" name="Rechthoek 38">
                <a:extLst>
                  <a:ext uri="{FF2B5EF4-FFF2-40B4-BE49-F238E27FC236}">
                    <a16:creationId xmlns:a16="http://schemas.microsoft.com/office/drawing/2014/main" id="{FE1129FB-C814-9D9A-23A2-C699AF1B92EA}"/>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 name="Rechthoek 39">
                <a:extLst>
                  <a:ext uri="{FF2B5EF4-FFF2-40B4-BE49-F238E27FC236}">
                    <a16:creationId xmlns:a16="http://schemas.microsoft.com/office/drawing/2014/main" id="{4ED0B218-B1D0-83F3-560E-EB4E31E05134}"/>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5" name="Rechthoek 39">
              <a:extLst>
                <a:ext uri="{FF2B5EF4-FFF2-40B4-BE49-F238E27FC236}">
                  <a16:creationId xmlns:a16="http://schemas.microsoft.com/office/drawing/2014/main" id="{8E3203B8-0FF6-D429-F346-6D8EB1C63F75}"/>
                </a:ext>
              </a:extLst>
            </p:cNvPr>
            <p:cNvSpPr/>
            <p:nvPr userDrawn="1"/>
          </p:nvSpPr>
          <p:spPr>
            <a:xfrm rot="16200000">
              <a:off x="9460936" y="-1454904"/>
              <a:ext cx="211382"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Titelpagina + Beeld">
    <p:spTree>
      <p:nvGrpSpPr>
        <p:cNvPr id="1" name=""/>
        <p:cNvGrpSpPr/>
        <p:nvPr/>
      </p:nvGrpSpPr>
      <p:grpSpPr>
        <a:xfrm>
          <a:off x="0" y="0"/>
          <a:ext cx="0" cy="0"/>
          <a:chOff x="0" y="0"/>
          <a:chExt cx="0" cy="0"/>
        </a:xfrm>
      </p:grpSpPr>
      <p:grpSp>
        <p:nvGrpSpPr>
          <p:cNvPr id="249" name="Group 4"/>
          <p:cNvGrpSpPr/>
          <p:nvPr/>
        </p:nvGrpSpPr>
        <p:grpSpPr>
          <a:xfrm>
            <a:off x="698501" y="5884314"/>
            <a:ext cx="1454912" cy="577167"/>
            <a:chOff x="0" y="0"/>
            <a:chExt cx="1454911" cy="577165"/>
          </a:xfrm>
        </p:grpSpPr>
        <p:sp>
          <p:nvSpPr>
            <p:cNvPr id="241"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242"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3"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4"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5"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246"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7"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8"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250" name="Rechthoek 6"/>
          <p:cNvSpPr/>
          <p:nvPr/>
        </p:nvSpPr>
        <p:spPr>
          <a:xfrm>
            <a:off x="-12032" y="-1"/>
            <a:ext cx="12204032" cy="6858001"/>
          </a:xfrm>
          <a:prstGeom prst="rect">
            <a:avLst/>
          </a:prstGeom>
          <a:solidFill>
            <a:schemeClr val="accent1"/>
          </a:solidFill>
          <a:ln w="12700">
            <a:miter lim="400000"/>
          </a:ln>
        </p:spPr>
        <p:txBody>
          <a:bodyPr lIns="45719" rIns="45719" anchor="ctr"/>
          <a:lstStyle/>
          <a:p>
            <a:pPr algn="ctr">
              <a:defRPr sz="1600">
                <a:solidFill>
                  <a:srgbClr val="FFFFFF"/>
                </a:solidFill>
              </a:defRPr>
            </a:pPr>
            <a:endParaRPr/>
          </a:p>
        </p:txBody>
      </p:sp>
      <p:sp>
        <p:nvSpPr>
          <p:cNvPr id="251" name="Tekstvak 4"/>
          <p:cNvSpPr txBox="1"/>
          <p:nvPr/>
        </p:nvSpPr>
        <p:spPr>
          <a:xfrm>
            <a:off x="34969" y="-662297"/>
            <a:ext cx="12100562"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rPr dirty="0" err="1">
                <a:solidFill>
                  <a:schemeClr val="tx1"/>
                </a:solidFill>
              </a:rPr>
              <a:t>Titelpagina</a:t>
            </a:r>
            <a:r>
              <a:rPr dirty="0">
                <a:solidFill>
                  <a:schemeClr val="tx1"/>
                </a:solidFill>
              </a:rPr>
              <a:t> + </a:t>
            </a:r>
            <a:r>
              <a:rPr dirty="0" err="1">
                <a:solidFill>
                  <a:schemeClr val="tx1"/>
                </a:solidFill>
              </a:rPr>
              <a:t>Beeld</a:t>
            </a:r>
            <a:endParaRPr dirty="0">
              <a:solidFill>
                <a:schemeClr val="tx1"/>
              </a:solidFill>
            </a:endParaRPr>
          </a:p>
        </p:txBody>
      </p:sp>
      <p:sp>
        <p:nvSpPr>
          <p:cNvPr id="252" name="Tijdelijke aanduiding voor afbeelding 16"/>
          <p:cNvSpPr>
            <a:spLocks noGrp="1"/>
          </p:cNvSpPr>
          <p:nvPr>
            <p:ph type="pic" idx="21"/>
          </p:nvPr>
        </p:nvSpPr>
        <p:spPr>
          <a:xfrm>
            <a:off x="4852465" y="0"/>
            <a:ext cx="7339534" cy="6858000"/>
          </a:xfrm>
          <a:prstGeom prst="rect">
            <a:avLst/>
          </a:prstGeom>
        </p:spPr>
        <p:txBody>
          <a:bodyPr lIns="91439" tIns="45719" rIns="91439" bIns="45719"/>
          <a:lstStyle/>
          <a:p>
            <a:r>
              <a:rPr lang="en-US" dirty="0"/>
              <a:t>Click icon to add picture</a:t>
            </a:r>
            <a:endParaRPr dirty="0"/>
          </a:p>
        </p:txBody>
      </p:sp>
      <p:sp>
        <p:nvSpPr>
          <p:cNvPr id="253" name="Body Level One…"/>
          <p:cNvSpPr txBox="1">
            <a:spLocks noGrp="1"/>
          </p:cNvSpPr>
          <p:nvPr>
            <p:ph type="body" sz="quarter" idx="1"/>
          </p:nvPr>
        </p:nvSpPr>
        <p:spPr>
          <a:xfrm>
            <a:off x="698500" y="4883660"/>
            <a:ext cx="3729203" cy="248473"/>
          </a:xfrm>
          <a:prstGeom prst="rect">
            <a:avLst/>
          </a:prstGeom>
        </p:spPr>
        <p:txBody>
          <a:bodyPr anchor="ctr">
            <a:normAutofit/>
          </a:bodyPr>
          <a:lstStyle>
            <a:lvl1pPr marL="0" indent="0">
              <a:buClrTx/>
              <a:buSzTx/>
              <a:buNone/>
              <a:defRPr b="1">
                <a:solidFill>
                  <a:srgbClr val="FFFFFF"/>
                </a:solidFill>
              </a:defRPr>
            </a:lvl1pPr>
            <a:lvl2pPr marL="0" indent="457200">
              <a:buClrTx/>
              <a:buSzTx/>
              <a:buNone/>
              <a:defRPr b="1">
                <a:solidFill>
                  <a:srgbClr val="FFFFFF"/>
                </a:solidFill>
              </a:defRPr>
            </a:lvl2pPr>
            <a:lvl3pPr indent="914400">
              <a:buClrTx/>
              <a:buFontTx/>
              <a:defRPr b="1">
                <a:solidFill>
                  <a:srgbClr val="FFFFFF"/>
                </a:solidFill>
              </a:defRPr>
            </a:lvl3pPr>
            <a:lvl4pPr indent="1371600">
              <a:buClrTx/>
              <a:buFontTx/>
              <a:defRPr b="1">
                <a:solidFill>
                  <a:srgbClr val="FFFFFF"/>
                </a:solidFill>
              </a:defRPr>
            </a:lvl4pPr>
            <a:lvl5pPr marL="0" indent="1828800">
              <a:buClrTx/>
              <a:buSzTx/>
              <a:buFontTx/>
              <a:buNone/>
              <a:defRPr b="1">
                <a:solidFill>
                  <a:srgbClr val="FFFFFF"/>
                </a:solidFill>
              </a:defRPr>
            </a:lvl5pPr>
          </a:lstStyle>
          <a:p>
            <a:pPr lvl="0"/>
            <a:r>
              <a:rPr lang="en-US"/>
              <a:t>Click to edit Master text styles</a:t>
            </a:r>
          </a:p>
          <a:p>
            <a:pPr lvl="1"/>
            <a:r>
              <a:rPr lang="en-US"/>
              <a:t>Second level</a:t>
            </a:r>
          </a:p>
          <a:p>
            <a:pPr lvl="2"/>
            <a:r>
              <a:rPr lang="en-US"/>
              <a:t>Third level</a:t>
            </a:r>
          </a:p>
        </p:txBody>
      </p:sp>
      <p:sp>
        <p:nvSpPr>
          <p:cNvPr id="254" name="Tijdelijke aanduiding voor tekst 20"/>
          <p:cNvSpPr>
            <a:spLocks noGrp="1"/>
          </p:cNvSpPr>
          <p:nvPr>
            <p:ph type="body" sz="quarter" idx="22" hasCustomPrompt="1"/>
          </p:nvPr>
        </p:nvSpPr>
        <p:spPr>
          <a:xfrm>
            <a:off x="698498" y="1413981"/>
            <a:ext cx="3729206" cy="2925403"/>
          </a:xfrm>
          <a:prstGeom prst="rect">
            <a:avLst/>
          </a:prstGeom>
        </p:spPr>
        <p:txBody>
          <a:bodyPr anchor="b">
            <a:normAutofit/>
          </a:bodyPr>
          <a:lstStyle>
            <a:lvl1pPr marL="0" indent="0" defTabSz="914400">
              <a:lnSpc>
                <a:spcPct val="100000"/>
              </a:lnSpc>
              <a:spcBef>
                <a:spcPts val="500"/>
              </a:spcBef>
              <a:buClrTx/>
              <a:buSzTx/>
              <a:buNone/>
              <a:defRPr sz="3800">
                <a:solidFill>
                  <a:srgbClr val="FFFFFF"/>
                </a:solidFill>
                <a:latin typeface="Roboto Slab Regular Regular"/>
                <a:ea typeface="Roboto Slab Regular Regular"/>
                <a:cs typeface="Roboto Slab Regular Regular"/>
                <a:sym typeface="Roboto Slab Regular Regular"/>
              </a:defRPr>
            </a:lvl1pPr>
          </a:lstStyle>
          <a:p>
            <a:r>
              <a:t>Plaats hier de titel van de presentatie</a:t>
            </a:r>
          </a:p>
        </p:txBody>
      </p:sp>
      <p:sp>
        <p:nvSpPr>
          <p:cNvPr id="255" name="Tijdelijke aanduiding voor tekst 17"/>
          <p:cNvSpPr>
            <a:spLocks noGrp="1"/>
          </p:cNvSpPr>
          <p:nvPr>
            <p:ph type="body" sz="quarter" idx="23" hasCustomPrompt="1"/>
          </p:nvPr>
        </p:nvSpPr>
        <p:spPr>
          <a:xfrm>
            <a:off x="698500" y="5377708"/>
            <a:ext cx="1454400" cy="7201"/>
          </a:xfrm>
          <a:prstGeom prst="rect">
            <a:avLst/>
          </a:prstGeom>
          <a:solidFill>
            <a:srgbClr val="FFFFFF"/>
          </a:solidFill>
        </p:spPr>
        <p:txBody>
          <a:bodyPr>
            <a:normAutofit/>
          </a:bodyPr>
          <a:lstStyle>
            <a:lvl1pPr marL="0" indent="0" defTabSz="287655">
              <a:spcBef>
                <a:spcPts val="400"/>
              </a:spcBef>
              <a:buClrTx/>
              <a:buSzTx/>
              <a:buNone/>
              <a:defRPr sz="640"/>
            </a:lvl1pPr>
          </a:lstStyle>
          <a:p>
            <a:r>
              <a:t>  </a:t>
            </a:r>
          </a:p>
        </p:txBody>
      </p:sp>
      <p:sp>
        <p:nvSpPr>
          <p:cNvPr id="270"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66" name="Graphic 65">
            <a:extLst>
              <a:ext uri="{FF2B5EF4-FFF2-40B4-BE49-F238E27FC236}">
                <a16:creationId xmlns:a16="http://schemas.microsoft.com/office/drawing/2014/main" id="{C8B2F066-9B7C-C54F-9CB0-80B54583A62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4800" y="5846400"/>
            <a:ext cx="1461599" cy="1033080"/>
          </a:xfrm>
          <a:prstGeom prst="rect">
            <a:avLst/>
          </a:prstGeom>
        </p:spPr>
      </p:pic>
      <p:grpSp>
        <p:nvGrpSpPr>
          <p:cNvPr id="2" name="Group 1">
            <a:extLst>
              <a:ext uri="{FF2B5EF4-FFF2-40B4-BE49-F238E27FC236}">
                <a16:creationId xmlns:a16="http://schemas.microsoft.com/office/drawing/2014/main" id="{7611DCFD-0159-AE1A-74A4-6421C93D139C}"/>
              </a:ext>
            </a:extLst>
          </p:cNvPr>
          <p:cNvGrpSpPr/>
          <p:nvPr userDrawn="1"/>
        </p:nvGrpSpPr>
        <p:grpSpPr>
          <a:xfrm>
            <a:off x="2982510" y="-1286712"/>
            <a:ext cx="6858001" cy="592943"/>
            <a:chOff x="2982510" y="-1286712"/>
            <a:chExt cx="6858001" cy="592943"/>
          </a:xfrm>
        </p:grpSpPr>
        <p:sp>
          <p:nvSpPr>
            <p:cNvPr id="3" name="Rechthoek 36">
              <a:extLst>
                <a:ext uri="{FF2B5EF4-FFF2-40B4-BE49-F238E27FC236}">
                  <a16:creationId xmlns:a16="http://schemas.microsoft.com/office/drawing/2014/main" id="{08F5EF41-2E54-5354-9531-AF622601B9ED}"/>
                </a:ext>
              </a:extLst>
            </p:cNvPr>
            <p:cNvSpPr/>
            <p:nvPr/>
          </p:nvSpPr>
          <p:spPr>
            <a:xfrm rot="16200000">
              <a:off x="6254550" y="-4279730"/>
              <a:ext cx="313921" cy="6858001"/>
            </a:xfrm>
            <a:prstGeom prst="rect">
              <a:avLst/>
            </a:prstGeom>
            <a:solidFill>
              <a:srgbClr val="00A6D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4" name="Groep 8">
              <a:extLst>
                <a:ext uri="{FF2B5EF4-FFF2-40B4-BE49-F238E27FC236}">
                  <a16:creationId xmlns:a16="http://schemas.microsoft.com/office/drawing/2014/main" id="{206A86CF-9424-136E-D661-F00A29D2AD5D}"/>
                </a:ext>
              </a:extLst>
            </p:cNvPr>
            <p:cNvGrpSpPr/>
            <p:nvPr/>
          </p:nvGrpSpPr>
          <p:grpSpPr>
            <a:xfrm>
              <a:off x="2982511" y="-1286711"/>
              <a:ext cx="6226976" cy="211382"/>
              <a:chOff x="0" y="0"/>
              <a:chExt cx="6226974" cy="211380"/>
            </a:xfrm>
          </p:grpSpPr>
          <p:sp>
            <p:nvSpPr>
              <p:cNvPr id="6" name="Rechthoek 6">
                <a:extLst>
                  <a:ext uri="{FF2B5EF4-FFF2-40B4-BE49-F238E27FC236}">
                    <a16:creationId xmlns:a16="http://schemas.microsoft.com/office/drawing/2014/main" id="{FD09A7B4-97BD-AE6D-2D9D-C23E16ED7D86}"/>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 name="Rechthoek 29">
                <a:extLst>
                  <a:ext uri="{FF2B5EF4-FFF2-40B4-BE49-F238E27FC236}">
                    <a16:creationId xmlns:a16="http://schemas.microsoft.com/office/drawing/2014/main" id="{A5B95626-60F9-2A08-3458-9F401F0C32F5}"/>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 name="Rechthoek 30">
                <a:extLst>
                  <a:ext uri="{FF2B5EF4-FFF2-40B4-BE49-F238E27FC236}">
                    <a16:creationId xmlns:a16="http://schemas.microsoft.com/office/drawing/2014/main" id="{4205DB2E-CB2B-69A3-102C-E05AC693B9EB}"/>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9" name="Rechthoek 31">
                <a:extLst>
                  <a:ext uri="{FF2B5EF4-FFF2-40B4-BE49-F238E27FC236}">
                    <a16:creationId xmlns:a16="http://schemas.microsoft.com/office/drawing/2014/main" id="{9BEADB96-0737-9487-98CC-51CFA6240793}"/>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 name="Rechthoek 32">
                <a:extLst>
                  <a:ext uri="{FF2B5EF4-FFF2-40B4-BE49-F238E27FC236}">
                    <a16:creationId xmlns:a16="http://schemas.microsoft.com/office/drawing/2014/main" id="{6709527F-CFBE-58E7-CA48-56B547274A34}"/>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 name="Rechthoek 33">
                <a:extLst>
                  <a:ext uri="{FF2B5EF4-FFF2-40B4-BE49-F238E27FC236}">
                    <a16:creationId xmlns:a16="http://schemas.microsoft.com/office/drawing/2014/main" id="{C331EC64-2F97-77BC-4526-3A6CFC43AA50}"/>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2" name="Rechthoek 34">
                <a:extLst>
                  <a:ext uri="{FF2B5EF4-FFF2-40B4-BE49-F238E27FC236}">
                    <a16:creationId xmlns:a16="http://schemas.microsoft.com/office/drawing/2014/main" id="{C317057E-4991-CBBD-5019-C8D0E27D7D02}"/>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 name="Rechthoek 37">
                <a:extLst>
                  <a:ext uri="{FF2B5EF4-FFF2-40B4-BE49-F238E27FC236}">
                    <a16:creationId xmlns:a16="http://schemas.microsoft.com/office/drawing/2014/main" id="{716D2C72-4B24-5382-6C7F-E78749A8B470}"/>
                  </a:ext>
                </a:extLst>
              </p:cNvPr>
              <p:cNvSpPr/>
              <p:nvPr/>
            </p:nvSpPr>
            <p:spPr>
              <a:xfrm rot="16200000">
                <a:off x="4585357" y="-168192"/>
                <a:ext cx="211380" cy="547765"/>
              </a:xfrm>
              <a:prstGeom prst="rect">
                <a:avLst/>
              </a:prstGeom>
              <a:solidFill>
                <a:srgbClr val="ED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4" name="Rechthoek 38">
                <a:extLst>
                  <a:ext uri="{FF2B5EF4-FFF2-40B4-BE49-F238E27FC236}">
                    <a16:creationId xmlns:a16="http://schemas.microsoft.com/office/drawing/2014/main" id="{8481F94D-DB3E-D629-42F1-9B411934EB0F}"/>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 name="Rechthoek 39">
                <a:extLst>
                  <a:ext uri="{FF2B5EF4-FFF2-40B4-BE49-F238E27FC236}">
                    <a16:creationId xmlns:a16="http://schemas.microsoft.com/office/drawing/2014/main" id="{3A115000-AE9E-43DD-5A35-BCB2527E32B8}"/>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5" name="Rechthoek 39">
              <a:extLst>
                <a:ext uri="{FF2B5EF4-FFF2-40B4-BE49-F238E27FC236}">
                  <a16:creationId xmlns:a16="http://schemas.microsoft.com/office/drawing/2014/main" id="{AA5EA87A-1F05-6B5A-62FA-12C5F86B4E6F}"/>
                </a:ext>
              </a:extLst>
            </p:cNvPr>
            <p:cNvSpPr/>
            <p:nvPr userDrawn="1"/>
          </p:nvSpPr>
          <p:spPr>
            <a:xfrm rot="16200000">
              <a:off x="9460936" y="-1454904"/>
              <a:ext cx="211382"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Tekst en Grafiek">
    <p:spTree>
      <p:nvGrpSpPr>
        <p:cNvPr id="1" name=""/>
        <p:cNvGrpSpPr/>
        <p:nvPr/>
      </p:nvGrpSpPr>
      <p:grpSpPr>
        <a:xfrm>
          <a:off x="0" y="0"/>
          <a:ext cx="0" cy="0"/>
          <a:chOff x="0" y="0"/>
          <a:chExt cx="0" cy="0"/>
        </a:xfrm>
      </p:grpSpPr>
      <p:grpSp>
        <p:nvGrpSpPr>
          <p:cNvPr id="2097" name="Group 4"/>
          <p:cNvGrpSpPr/>
          <p:nvPr/>
        </p:nvGrpSpPr>
        <p:grpSpPr>
          <a:xfrm>
            <a:off x="698501" y="5884314"/>
            <a:ext cx="1454912" cy="577167"/>
            <a:chOff x="0" y="0"/>
            <a:chExt cx="1454911" cy="577165"/>
          </a:xfrm>
        </p:grpSpPr>
        <p:sp>
          <p:nvSpPr>
            <p:cNvPr id="2089"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2090"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091"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092"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093"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2094"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095"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096"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2098" name="Rechthoek 350"/>
          <p:cNvSpPr/>
          <p:nvPr/>
        </p:nvSpPr>
        <p:spPr>
          <a:xfrm>
            <a:off x="-12032" y="0"/>
            <a:ext cx="4467918" cy="6858000"/>
          </a:xfrm>
          <a:prstGeom prst="rect">
            <a:avLst/>
          </a:prstGeom>
          <a:solidFill>
            <a:schemeClr val="accent1"/>
          </a:solidFill>
          <a:ln w="12700">
            <a:miter lim="400000"/>
          </a:ln>
        </p:spPr>
        <p:txBody>
          <a:bodyPr lIns="45719" rIns="45719" anchor="ctr"/>
          <a:lstStyle/>
          <a:p>
            <a:pPr algn="ctr">
              <a:defRPr sz="1600">
                <a:solidFill>
                  <a:srgbClr val="FFFFFF"/>
                </a:solidFill>
              </a:defRPr>
            </a:pPr>
            <a:endParaRPr/>
          </a:p>
        </p:txBody>
      </p:sp>
      <p:sp>
        <p:nvSpPr>
          <p:cNvPr id="2099" name="Tekstvak 6"/>
          <p:cNvSpPr txBox="1"/>
          <p:nvPr/>
        </p:nvSpPr>
        <p:spPr>
          <a:xfrm>
            <a:off x="34969" y="-662297"/>
            <a:ext cx="12100562"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rPr dirty="0" err="1">
                <a:solidFill>
                  <a:schemeClr val="tx1"/>
                </a:solidFill>
              </a:rPr>
              <a:t>Tekst</a:t>
            </a:r>
            <a:r>
              <a:rPr dirty="0">
                <a:solidFill>
                  <a:schemeClr val="tx1"/>
                </a:solidFill>
              </a:rPr>
              <a:t> </a:t>
            </a:r>
            <a:r>
              <a:rPr dirty="0" err="1">
                <a:solidFill>
                  <a:schemeClr val="tx1"/>
                </a:solidFill>
              </a:rPr>
              <a:t>en</a:t>
            </a:r>
            <a:r>
              <a:rPr dirty="0">
                <a:solidFill>
                  <a:schemeClr val="tx1"/>
                </a:solidFill>
              </a:rPr>
              <a:t> </a:t>
            </a:r>
            <a:r>
              <a:rPr dirty="0" err="1">
                <a:solidFill>
                  <a:schemeClr val="tx1"/>
                </a:solidFill>
              </a:rPr>
              <a:t>Grafiek</a:t>
            </a:r>
            <a:endParaRPr dirty="0">
              <a:solidFill>
                <a:schemeClr val="tx1"/>
              </a:solidFill>
            </a:endParaRPr>
          </a:p>
        </p:txBody>
      </p:sp>
      <p:sp>
        <p:nvSpPr>
          <p:cNvPr id="2166" name="Plaats hier je titel"/>
          <p:cNvSpPr txBox="1">
            <a:spLocks noGrp="1"/>
          </p:cNvSpPr>
          <p:nvPr>
            <p:ph type="title" hasCustomPrompt="1"/>
          </p:nvPr>
        </p:nvSpPr>
        <p:spPr>
          <a:xfrm>
            <a:off x="698500" y="741499"/>
            <a:ext cx="3147786" cy="490401"/>
          </a:xfrm>
          <a:prstGeom prst="rect">
            <a:avLst/>
          </a:prstGeom>
        </p:spPr>
        <p:txBody>
          <a:bodyPr>
            <a:normAutofit/>
          </a:bodyPr>
          <a:lstStyle>
            <a:lvl1pPr>
              <a:defRPr>
                <a:solidFill>
                  <a:srgbClr val="FFFFFF"/>
                </a:solidFill>
              </a:defRPr>
            </a:lvl1pPr>
          </a:lstStyle>
          <a:p>
            <a:r>
              <a:t>Plaats hier je titel</a:t>
            </a:r>
          </a:p>
        </p:txBody>
      </p:sp>
      <p:sp>
        <p:nvSpPr>
          <p:cNvPr id="2167" name="Body Level One…"/>
          <p:cNvSpPr txBox="1">
            <a:spLocks noGrp="1"/>
          </p:cNvSpPr>
          <p:nvPr>
            <p:ph type="body" sz="quarter" idx="1" hasCustomPrompt="1"/>
          </p:nvPr>
        </p:nvSpPr>
        <p:spPr>
          <a:xfrm>
            <a:off x="698500" y="1591900"/>
            <a:ext cx="3147786" cy="4356464"/>
          </a:xfrm>
          <a:prstGeom prst="rect">
            <a:avLst/>
          </a:prstGeom>
        </p:spPr>
        <p:txBody>
          <a:bodyPr>
            <a:normAutofit/>
          </a:bodyPr>
          <a:lstStyle>
            <a:lvl1pPr>
              <a:buClr>
                <a:srgbClr val="FFFFFF"/>
              </a:buClr>
              <a:defRPr>
                <a:solidFill>
                  <a:srgbClr val="FFFFFF"/>
                </a:solidFill>
              </a:defRPr>
            </a:lvl1pPr>
            <a:lvl2pPr>
              <a:buClr>
                <a:srgbClr val="FFFFFF"/>
              </a:buClr>
              <a:defRPr>
                <a:solidFill>
                  <a:srgbClr val="FFFFFF"/>
                </a:solidFill>
              </a:defRPr>
            </a:lvl2pPr>
            <a:lvl3pPr>
              <a:buClr>
                <a:srgbClr val="FFFFFF"/>
              </a:buClr>
              <a:defRPr>
                <a:solidFill>
                  <a:srgbClr val="FFFFFF"/>
                </a:solidFill>
              </a:defRPr>
            </a:lvl3pPr>
            <a:lvl4pPr>
              <a:buClr>
                <a:srgbClr val="FFFFFF"/>
              </a:buClr>
              <a:defRPr>
                <a:solidFill>
                  <a:srgbClr val="FFFFFF"/>
                </a:solidFill>
              </a:defRPr>
            </a:lvl4pPr>
            <a:lvl5pPr>
              <a:buClr>
                <a:srgbClr val="FFFFFF"/>
              </a:buClr>
              <a:defRPr>
                <a:solidFill>
                  <a:srgbClr val="FFFFFF"/>
                </a:solidFill>
              </a:defRPr>
            </a:lvl5pPr>
          </a:lstStyle>
          <a:p>
            <a:r>
              <a:t>Klik hier om een bullet te plaatsen.</a:t>
            </a:r>
          </a:p>
          <a:p>
            <a:pPr lvl="1"/>
            <a:endParaRPr/>
          </a:p>
          <a:p>
            <a:pPr lvl="2"/>
            <a:endParaRPr/>
          </a:p>
          <a:p>
            <a:pPr lvl="3"/>
            <a:endParaRPr/>
          </a:p>
          <a:p>
            <a:pPr lvl="4"/>
            <a:endParaRPr/>
          </a:p>
        </p:txBody>
      </p:sp>
      <p:sp>
        <p:nvSpPr>
          <p:cNvPr id="2281" name="Slide Number"/>
          <p:cNvSpPr txBox="1">
            <a:spLocks noGrp="1"/>
          </p:cNvSpPr>
          <p:nvPr>
            <p:ph type="sldNum" sz="quarter" idx="2"/>
          </p:nvPr>
        </p:nvSpPr>
        <p:spPr>
          <a:xfrm>
            <a:off x="11289785" y="6246130"/>
            <a:ext cx="182216" cy="172815"/>
          </a:xfrm>
          <a:prstGeom prst="rect">
            <a:avLst/>
          </a:prstGeom>
        </p:spPr>
        <p:txBody>
          <a:bodyPr/>
          <a:lstStyle/>
          <a:p>
            <a:fld id="{86CB4B4D-7CA3-9044-876B-883B54F8677D}" type="slidenum">
              <a:t>‹#›</a:t>
            </a:fld>
            <a:endParaRPr/>
          </a:p>
        </p:txBody>
      </p:sp>
      <p:pic>
        <p:nvPicPr>
          <p:cNvPr id="6" name="Graphic 5">
            <a:extLst>
              <a:ext uri="{FF2B5EF4-FFF2-40B4-BE49-F238E27FC236}">
                <a16:creationId xmlns:a16="http://schemas.microsoft.com/office/drawing/2014/main" id="{01A06D27-3D8D-4043-8052-2A090E1BAB8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4800" y="5846400"/>
            <a:ext cx="1461599" cy="1033080"/>
          </a:xfrm>
          <a:prstGeom prst="rect">
            <a:avLst/>
          </a:prstGeom>
        </p:spPr>
      </p:pic>
      <p:grpSp>
        <p:nvGrpSpPr>
          <p:cNvPr id="2" name="Group 1">
            <a:extLst>
              <a:ext uri="{FF2B5EF4-FFF2-40B4-BE49-F238E27FC236}">
                <a16:creationId xmlns:a16="http://schemas.microsoft.com/office/drawing/2014/main" id="{74BACE01-2A95-CECB-D271-A61C846365D2}"/>
              </a:ext>
            </a:extLst>
          </p:cNvPr>
          <p:cNvGrpSpPr/>
          <p:nvPr userDrawn="1"/>
        </p:nvGrpSpPr>
        <p:grpSpPr>
          <a:xfrm>
            <a:off x="2982510" y="-1286712"/>
            <a:ext cx="6858001" cy="592943"/>
            <a:chOff x="2982510" y="-1286712"/>
            <a:chExt cx="6858001" cy="592943"/>
          </a:xfrm>
        </p:grpSpPr>
        <p:sp>
          <p:nvSpPr>
            <p:cNvPr id="3" name="Rechthoek 36">
              <a:extLst>
                <a:ext uri="{FF2B5EF4-FFF2-40B4-BE49-F238E27FC236}">
                  <a16:creationId xmlns:a16="http://schemas.microsoft.com/office/drawing/2014/main" id="{31F8C455-F065-AD77-F953-E1227F400856}"/>
                </a:ext>
              </a:extLst>
            </p:cNvPr>
            <p:cNvSpPr/>
            <p:nvPr/>
          </p:nvSpPr>
          <p:spPr>
            <a:xfrm rot="16200000">
              <a:off x="6254550" y="-4279730"/>
              <a:ext cx="313921" cy="6858001"/>
            </a:xfrm>
            <a:prstGeom prst="rect">
              <a:avLst/>
            </a:prstGeom>
            <a:solidFill>
              <a:srgbClr val="00A6D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4" name="Groep 8">
              <a:extLst>
                <a:ext uri="{FF2B5EF4-FFF2-40B4-BE49-F238E27FC236}">
                  <a16:creationId xmlns:a16="http://schemas.microsoft.com/office/drawing/2014/main" id="{C2795249-C4B5-5A29-E9F6-6727BDBEFD37}"/>
                </a:ext>
              </a:extLst>
            </p:cNvPr>
            <p:cNvGrpSpPr/>
            <p:nvPr/>
          </p:nvGrpSpPr>
          <p:grpSpPr>
            <a:xfrm>
              <a:off x="2982511" y="-1286711"/>
              <a:ext cx="6226976" cy="211382"/>
              <a:chOff x="0" y="0"/>
              <a:chExt cx="6226974" cy="211380"/>
            </a:xfrm>
          </p:grpSpPr>
          <p:sp>
            <p:nvSpPr>
              <p:cNvPr id="7" name="Rechthoek 6">
                <a:extLst>
                  <a:ext uri="{FF2B5EF4-FFF2-40B4-BE49-F238E27FC236}">
                    <a16:creationId xmlns:a16="http://schemas.microsoft.com/office/drawing/2014/main" id="{EB94B492-3CD2-E1D5-AF6F-5ABB805942F4}"/>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 name="Rechthoek 29">
                <a:extLst>
                  <a:ext uri="{FF2B5EF4-FFF2-40B4-BE49-F238E27FC236}">
                    <a16:creationId xmlns:a16="http://schemas.microsoft.com/office/drawing/2014/main" id="{F0B217E8-756F-E648-4D1A-0655AEEC432F}"/>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9" name="Rechthoek 30">
                <a:extLst>
                  <a:ext uri="{FF2B5EF4-FFF2-40B4-BE49-F238E27FC236}">
                    <a16:creationId xmlns:a16="http://schemas.microsoft.com/office/drawing/2014/main" id="{10A725A3-F4F4-5DA8-88AC-B3D9E7BE28CF}"/>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 name="Rechthoek 31">
                <a:extLst>
                  <a:ext uri="{FF2B5EF4-FFF2-40B4-BE49-F238E27FC236}">
                    <a16:creationId xmlns:a16="http://schemas.microsoft.com/office/drawing/2014/main" id="{B26A2F7E-7FB0-770D-1B6C-4CFEC736B7B4}"/>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 name="Rechthoek 32">
                <a:extLst>
                  <a:ext uri="{FF2B5EF4-FFF2-40B4-BE49-F238E27FC236}">
                    <a16:creationId xmlns:a16="http://schemas.microsoft.com/office/drawing/2014/main" id="{DB409652-1C24-663B-B915-751604D6F546}"/>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2" name="Rechthoek 33">
                <a:extLst>
                  <a:ext uri="{FF2B5EF4-FFF2-40B4-BE49-F238E27FC236}">
                    <a16:creationId xmlns:a16="http://schemas.microsoft.com/office/drawing/2014/main" id="{2BDA9536-FA52-0E1E-C754-52C3188B1FF9}"/>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 name="Rechthoek 34">
                <a:extLst>
                  <a:ext uri="{FF2B5EF4-FFF2-40B4-BE49-F238E27FC236}">
                    <a16:creationId xmlns:a16="http://schemas.microsoft.com/office/drawing/2014/main" id="{BAB14921-C422-87EC-51EC-C4FFC382A61E}"/>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4" name="Rechthoek 37">
                <a:extLst>
                  <a:ext uri="{FF2B5EF4-FFF2-40B4-BE49-F238E27FC236}">
                    <a16:creationId xmlns:a16="http://schemas.microsoft.com/office/drawing/2014/main" id="{0CEBC2E4-C088-41A9-FB0A-A71D0A510B01}"/>
                  </a:ext>
                </a:extLst>
              </p:cNvPr>
              <p:cNvSpPr/>
              <p:nvPr/>
            </p:nvSpPr>
            <p:spPr>
              <a:xfrm rot="16200000">
                <a:off x="4585357" y="-168192"/>
                <a:ext cx="211380" cy="547765"/>
              </a:xfrm>
              <a:prstGeom prst="rect">
                <a:avLst/>
              </a:prstGeom>
              <a:solidFill>
                <a:srgbClr val="ED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 name="Rechthoek 38">
                <a:extLst>
                  <a:ext uri="{FF2B5EF4-FFF2-40B4-BE49-F238E27FC236}">
                    <a16:creationId xmlns:a16="http://schemas.microsoft.com/office/drawing/2014/main" id="{C1CE708E-5B61-6349-EEE7-A9B7F571881B}"/>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6" name="Rechthoek 39">
                <a:extLst>
                  <a:ext uri="{FF2B5EF4-FFF2-40B4-BE49-F238E27FC236}">
                    <a16:creationId xmlns:a16="http://schemas.microsoft.com/office/drawing/2014/main" id="{7A272947-049D-6785-2530-0C3EE77E9BD8}"/>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5" name="Rechthoek 39">
              <a:extLst>
                <a:ext uri="{FF2B5EF4-FFF2-40B4-BE49-F238E27FC236}">
                  <a16:creationId xmlns:a16="http://schemas.microsoft.com/office/drawing/2014/main" id="{E66A5BFB-F2B5-6599-C28D-41012DBC47DC}"/>
                </a:ext>
              </a:extLst>
            </p:cNvPr>
            <p:cNvSpPr/>
            <p:nvPr userDrawn="1"/>
          </p:nvSpPr>
          <p:spPr>
            <a:xfrm rot="16200000">
              <a:off x="9460936" y="-1454904"/>
              <a:ext cx="211382"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Tekst en Tabel">
    <p:spTree>
      <p:nvGrpSpPr>
        <p:cNvPr id="1" name=""/>
        <p:cNvGrpSpPr/>
        <p:nvPr/>
      </p:nvGrpSpPr>
      <p:grpSpPr>
        <a:xfrm>
          <a:off x="0" y="0"/>
          <a:ext cx="0" cy="0"/>
          <a:chOff x="0" y="0"/>
          <a:chExt cx="0" cy="0"/>
        </a:xfrm>
      </p:grpSpPr>
      <p:grpSp>
        <p:nvGrpSpPr>
          <p:cNvPr id="2449" name="Group 4"/>
          <p:cNvGrpSpPr/>
          <p:nvPr/>
        </p:nvGrpSpPr>
        <p:grpSpPr>
          <a:xfrm>
            <a:off x="698501" y="5884314"/>
            <a:ext cx="1454912" cy="577167"/>
            <a:chOff x="0" y="0"/>
            <a:chExt cx="1454911" cy="577165"/>
          </a:xfrm>
        </p:grpSpPr>
        <p:sp>
          <p:nvSpPr>
            <p:cNvPr id="2441"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2442"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43"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44"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45"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2446"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47"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48"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2450" name="Rechthoek 290"/>
          <p:cNvSpPr/>
          <p:nvPr/>
        </p:nvSpPr>
        <p:spPr>
          <a:xfrm>
            <a:off x="-12032" y="0"/>
            <a:ext cx="4467918" cy="6858000"/>
          </a:xfrm>
          <a:prstGeom prst="rect">
            <a:avLst/>
          </a:prstGeom>
          <a:solidFill>
            <a:schemeClr val="accent1"/>
          </a:solidFill>
          <a:ln w="12700">
            <a:miter lim="400000"/>
          </a:ln>
        </p:spPr>
        <p:txBody>
          <a:bodyPr lIns="45719" rIns="45719" anchor="ctr"/>
          <a:lstStyle/>
          <a:p>
            <a:pPr algn="ctr">
              <a:defRPr sz="1600">
                <a:solidFill>
                  <a:srgbClr val="FFFFFF"/>
                </a:solidFill>
              </a:defRPr>
            </a:pPr>
            <a:endParaRPr/>
          </a:p>
        </p:txBody>
      </p:sp>
      <p:sp>
        <p:nvSpPr>
          <p:cNvPr id="2451" name="Slide Number"/>
          <p:cNvSpPr txBox="1">
            <a:spLocks noGrp="1"/>
          </p:cNvSpPr>
          <p:nvPr>
            <p:ph type="sldNum" sz="quarter" idx="2"/>
          </p:nvPr>
        </p:nvSpPr>
        <p:spPr>
          <a:xfrm>
            <a:off x="11289785" y="6246130"/>
            <a:ext cx="182216" cy="172815"/>
          </a:xfrm>
          <a:prstGeom prst="rect">
            <a:avLst/>
          </a:prstGeom>
        </p:spPr>
        <p:txBody>
          <a:bodyPr/>
          <a:lstStyle/>
          <a:p>
            <a:fld id="{86CB4B4D-7CA3-9044-876B-883B54F8677D}" type="slidenum">
              <a:t>‹#›</a:t>
            </a:fld>
            <a:endParaRPr/>
          </a:p>
        </p:txBody>
      </p:sp>
      <p:sp>
        <p:nvSpPr>
          <p:cNvPr id="2452" name="Tekstvak 6"/>
          <p:cNvSpPr txBox="1"/>
          <p:nvPr/>
        </p:nvSpPr>
        <p:spPr>
          <a:xfrm>
            <a:off x="34969" y="-662297"/>
            <a:ext cx="12100562"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rPr dirty="0" err="1">
                <a:solidFill>
                  <a:schemeClr val="tx1"/>
                </a:solidFill>
              </a:rPr>
              <a:t>Tekst</a:t>
            </a:r>
            <a:r>
              <a:rPr dirty="0">
                <a:solidFill>
                  <a:schemeClr val="tx1"/>
                </a:solidFill>
              </a:rPr>
              <a:t> </a:t>
            </a:r>
            <a:r>
              <a:rPr dirty="0" err="1">
                <a:solidFill>
                  <a:schemeClr val="tx1"/>
                </a:solidFill>
              </a:rPr>
              <a:t>en</a:t>
            </a:r>
            <a:r>
              <a:rPr dirty="0">
                <a:solidFill>
                  <a:schemeClr val="tx1"/>
                </a:solidFill>
              </a:rPr>
              <a:t> </a:t>
            </a:r>
            <a:r>
              <a:rPr dirty="0" err="1">
                <a:solidFill>
                  <a:schemeClr val="tx1"/>
                </a:solidFill>
              </a:rPr>
              <a:t>Tabel</a:t>
            </a:r>
            <a:endParaRPr dirty="0">
              <a:solidFill>
                <a:schemeClr val="tx1"/>
              </a:solidFill>
            </a:endParaRPr>
          </a:p>
        </p:txBody>
      </p:sp>
      <p:sp>
        <p:nvSpPr>
          <p:cNvPr id="2485" name="Plaats hier je titel"/>
          <p:cNvSpPr txBox="1">
            <a:spLocks noGrp="1"/>
          </p:cNvSpPr>
          <p:nvPr>
            <p:ph type="title" hasCustomPrompt="1"/>
          </p:nvPr>
        </p:nvSpPr>
        <p:spPr>
          <a:xfrm>
            <a:off x="698500" y="741499"/>
            <a:ext cx="3147786" cy="490401"/>
          </a:xfrm>
          <a:prstGeom prst="rect">
            <a:avLst/>
          </a:prstGeom>
        </p:spPr>
        <p:txBody>
          <a:bodyPr>
            <a:normAutofit/>
          </a:bodyPr>
          <a:lstStyle>
            <a:lvl1pPr>
              <a:defRPr>
                <a:solidFill>
                  <a:srgbClr val="FFFFFF"/>
                </a:solidFill>
              </a:defRPr>
            </a:lvl1pPr>
          </a:lstStyle>
          <a:p>
            <a:r>
              <a:t>Plaats hier je titel</a:t>
            </a:r>
          </a:p>
        </p:txBody>
      </p:sp>
      <p:sp>
        <p:nvSpPr>
          <p:cNvPr id="2486" name="Body Level One…"/>
          <p:cNvSpPr txBox="1">
            <a:spLocks noGrp="1"/>
          </p:cNvSpPr>
          <p:nvPr>
            <p:ph type="body" sz="quarter" idx="1" hasCustomPrompt="1"/>
          </p:nvPr>
        </p:nvSpPr>
        <p:spPr>
          <a:xfrm>
            <a:off x="698500" y="1591900"/>
            <a:ext cx="3147786" cy="4356464"/>
          </a:xfrm>
          <a:prstGeom prst="rect">
            <a:avLst/>
          </a:prstGeom>
        </p:spPr>
        <p:txBody>
          <a:bodyPr>
            <a:normAutofit/>
          </a:bodyPr>
          <a:lstStyle>
            <a:lvl1pPr>
              <a:buClr>
                <a:srgbClr val="FFFFFF"/>
              </a:buClr>
              <a:defRPr>
                <a:solidFill>
                  <a:srgbClr val="FFFFFF"/>
                </a:solidFill>
              </a:defRPr>
            </a:lvl1pPr>
            <a:lvl2pPr>
              <a:buClr>
                <a:srgbClr val="FFFFFF"/>
              </a:buClr>
              <a:defRPr>
                <a:solidFill>
                  <a:srgbClr val="FFFFFF"/>
                </a:solidFill>
              </a:defRPr>
            </a:lvl2pPr>
            <a:lvl3pPr>
              <a:buClr>
                <a:srgbClr val="FFFFFF"/>
              </a:buClr>
              <a:defRPr>
                <a:solidFill>
                  <a:srgbClr val="FFFFFF"/>
                </a:solidFill>
              </a:defRPr>
            </a:lvl3pPr>
            <a:lvl4pPr>
              <a:buClr>
                <a:srgbClr val="FFFFFF"/>
              </a:buClr>
              <a:defRPr>
                <a:solidFill>
                  <a:srgbClr val="FFFFFF"/>
                </a:solidFill>
              </a:defRPr>
            </a:lvl4pPr>
            <a:lvl5pPr>
              <a:buClr>
                <a:srgbClr val="FFFFFF"/>
              </a:buClr>
              <a:defRPr>
                <a:solidFill>
                  <a:srgbClr val="FFFFFF"/>
                </a:solidFill>
              </a:defRPr>
            </a:lvl5pPr>
          </a:lstStyle>
          <a:p>
            <a:r>
              <a:t>Klik hier om een bullet te plaatsen.</a:t>
            </a:r>
          </a:p>
          <a:p>
            <a:pPr lvl="1"/>
            <a:endParaRPr/>
          </a:p>
          <a:p>
            <a:pPr lvl="2"/>
            <a:endParaRPr/>
          </a:p>
          <a:p>
            <a:pPr lvl="3"/>
            <a:endParaRPr/>
          </a:p>
          <a:p>
            <a:pPr lvl="4"/>
            <a:endParaRPr/>
          </a:p>
        </p:txBody>
      </p:sp>
      <p:pic>
        <p:nvPicPr>
          <p:cNvPr id="197" name="Graphic 196">
            <a:extLst>
              <a:ext uri="{FF2B5EF4-FFF2-40B4-BE49-F238E27FC236}">
                <a16:creationId xmlns:a16="http://schemas.microsoft.com/office/drawing/2014/main" id="{626F2F90-4D26-8C4B-A3B7-8C399CF807B2}"/>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4800" y="5846400"/>
            <a:ext cx="1461599" cy="1033080"/>
          </a:xfrm>
          <a:prstGeom prst="rect">
            <a:avLst/>
          </a:prstGeom>
        </p:spPr>
      </p:pic>
      <p:grpSp>
        <p:nvGrpSpPr>
          <p:cNvPr id="2" name="Group 1">
            <a:extLst>
              <a:ext uri="{FF2B5EF4-FFF2-40B4-BE49-F238E27FC236}">
                <a16:creationId xmlns:a16="http://schemas.microsoft.com/office/drawing/2014/main" id="{31EDF1FC-EDBA-F556-ECBC-CFE36BE659FC}"/>
              </a:ext>
            </a:extLst>
          </p:cNvPr>
          <p:cNvGrpSpPr/>
          <p:nvPr userDrawn="1"/>
        </p:nvGrpSpPr>
        <p:grpSpPr>
          <a:xfrm>
            <a:off x="2982510" y="-1286712"/>
            <a:ext cx="6858001" cy="592943"/>
            <a:chOff x="2982510" y="-1286712"/>
            <a:chExt cx="6858001" cy="592943"/>
          </a:xfrm>
        </p:grpSpPr>
        <p:sp>
          <p:nvSpPr>
            <p:cNvPr id="3" name="Rechthoek 36">
              <a:extLst>
                <a:ext uri="{FF2B5EF4-FFF2-40B4-BE49-F238E27FC236}">
                  <a16:creationId xmlns:a16="http://schemas.microsoft.com/office/drawing/2014/main" id="{22FAFC8D-B90B-ABD1-FD26-51F797FDD07F}"/>
                </a:ext>
              </a:extLst>
            </p:cNvPr>
            <p:cNvSpPr/>
            <p:nvPr/>
          </p:nvSpPr>
          <p:spPr>
            <a:xfrm rot="16200000">
              <a:off x="6254550" y="-4279730"/>
              <a:ext cx="313921" cy="6858001"/>
            </a:xfrm>
            <a:prstGeom prst="rect">
              <a:avLst/>
            </a:prstGeom>
            <a:solidFill>
              <a:srgbClr val="00A6D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4" name="Groep 8">
              <a:extLst>
                <a:ext uri="{FF2B5EF4-FFF2-40B4-BE49-F238E27FC236}">
                  <a16:creationId xmlns:a16="http://schemas.microsoft.com/office/drawing/2014/main" id="{308F295C-8DE2-DAEF-D141-82D60D3D79D3}"/>
                </a:ext>
              </a:extLst>
            </p:cNvPr>
            <p:cNvGrpSpPr/>
            <p:nvPr/>
          </p:nvGrpSpPr>
          <p:grpSpPr>
            <a:xfrm>
              <a:off x="2982511" y="-1286711"/>
              <a:ext cx="6226976" cy="211382"/>
              <a:chOff x="0" y="0"/>
              <a:chExt cx="6226974" cy="211380"/>
            </a:xfrm>
          </p:grpSpPr>
          <p:sp>
            <p:nvSpPr>
              <p:cNvPr id="6" name="Rechthoek 6">
                <a:extLst>
                  <a:ext uri="{FF2B5EF4-FFF2-40B4-BE49-F238E27FC236}">
                    <a16:creationId xmlns:a16="http://schemas.microsoft.com/office/drawing/2014/main" id="{543952F7-1E3E-F915-E5A4-348DEC557668}"/>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 name="Rechthoek 29">
                <a:extLst>
                  <a:ext uri="{FF2B5EF4-FFF2-40B4-BE49-F238E27FC236}">
                    <a16:creationId xmlns:a16="http://schemas.microsoft.com/office/drawing/2014/main" id="{8BFE4693-000B-AB1D-1DF7-F32495318183}"/>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 name="Rechthoek 30">
                <a:extLst>
                  <a:ext uri="{FF2B5EF4-FFF2-40B4-BE49-F238E27FC236}">
                    <a16:creationId xmlns:a16="http://schemas.microsoft.com/office/drawing/2014/main" id="{AA37AEA9-6082-97E1-40F9-EA5156C2BA51}"/>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9" name="Rechthoek 31">
                <a:extLst>
                  <a:ext uri="{FF2B5EF4-FFF2-40B4-BE49-F238E27FC236}">
                    <a16:creationId xmlns:a16="http://schemas.microsoft.com/office/drawing/2014/main" id="{17CB59C9-98C9-FCFC-0F9E-99E7E8C870AB}"/>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 name="Rechthoek 32">
                <a:extLst>
                  <a:ext uri="{FF2B5EF4-FFF2-40B4-BE49-F238E27FC236}">
                    <a16:creationId xmlns:a16="http://schemas.microsoft.com/office/drawing/2014/main" id="{6209D84D-F73F-7B6A-5B97-893473C64BA7}"/>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 name="Rechthoek 33">
                <a:extLst>
                  <a:ext uri="{FF2B5EF4-FFF2-40B4-BE49-F238E27FC236}">
                    <a16:creationId xmlns:a16="http://schemas.microsoft.com/office/drawing/2014/main" id="{BB9E4D1E-4204-1ACC-47B4-BBA2185C35D1}"/>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2" name="Rechthoek 34">
                <a:extLst>
                  <a:ext uri="{FF2B5EF4-FFF2-40B4-BE49-F238E27FC236}">
                    <a16:creationId xmlns:a16="http://schemas.microsoft.com/office/drawing/2014/main" id="{DF9DC3B3-DFD3-7EFE-8209-7A0526D0EC3A}"/>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 name="Rechthoek 37">
                <a:extLst>
                  <a:ext uri="{FF2B5EF4-FFF2-40B4-BE49-F238E27FC236}">
                    <a16:creationId xmlns:a16="http://schemas.microsoft.com/office/drawing/2014/main" id="{7935E1CC-977D-9C9A-F7FC-DC724B16F953}"/>
                  </a:ext>
                </a:extLst>
              </p:cNvPr>
              <p:cNvSpPr/>
              <p:nvPr/>
            </p:nvSpPr>
            <p:spPr>
              <a:xfrm rot="16200000">
                <a:off x="4585357" y="-168192"/>
                <a:ext cx="211380" cy="547765"/>
              </a:xfrm>
              <a:prstGeom prst="rect">
                <a:avLst/>
              </a:prstGeom>
              <a:solidFill>
                <a:srgbClr val="ED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4" name="Rechthoek 38">
                <a:extLst>
                  <a:ext uri="{FF2B5EF4-FFF2-40B4-BE49-F238E27FC236}">
                    <a16:creationId xmlns:a16="http://schemas.microsoft.com/office/drawing/2014/main" id="{95195681-0A6B-0408-FF2E-D63EC61BE87C}"/>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 name="Rechthoek 39">
                <a:extLst>
                  <a:ext uri="{FF2B5EF4-FFF2-40B4-BE49-F238E27FC236}">
                    <a16:creationId xmlns:a16="http://schemas.microsoft.com/office/drawing/2014/main" id="{D0053C97-6149-DA5F-607F-1472FCC72821}"/>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5" name="Rechthoek 39">
              <a:extLst>
                <a:ext uri="{FF2B5EF4-FFF2-40B4-BE49-F238E27FC236}">
                  <a16:creationId xmlns:a16="http://schemas.microsoft.com/office/drawing/2014/main" id="{C0B211A7-6234-95CD-32B2-386528DD37C2}"/>
                </a:ext>
              </a:extLst>
            </p:cNvPr>
            <p:cNvSpPr/>
            <p:nvPr userDrawn="1"/>
          </p:nvSpPr>
          <p:spPr>
            <a:xfrm rot="16200000">
              <a:off x="9460936" y="-1454904"/>
              <a:ext cx="211382"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4" name="Group 4"/>
          <p:cNvGrpSpPr/>
          <p:nvPr/>
        </p:nvGrpSpPr>
        <p:grpSpPr>
          <a:xfrm>
            <a:off x="698501" y="5884314"/>
            <a:ext cx="1454912" cy="577167"/>
            <a:chOff x="0" y="0"/>
            <a:chExt cx="1454911" cy="577165"/>
          </a:xfrm>
        </p:grpSpPr>
        <p:sp>
          <p:nvSpPr>
            <p:cNvPr id="36"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37"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8"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9"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40"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41"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42"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43"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45" name="Rechthoek 6"/>
          <p:cNvSpPr/>
          <p:nvPr/>
        </p:nvSpPr>
        <p:spPr>
          <a:xfrm>
            <a:off x="161518" y="119267"/>
            <a:ext cx="11868965" cy="6408281"/>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46" name="Tekstvak 4"/>
          <p:cNvSpPr txBox="1"/>
          <p:nvPr/>
        </p:nvSpPr>
        <p:spPr>
          <a:xfrm>
            <a:off x="34969" y="-662297"/>
            <a:ext cx="12100562"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rPr dirty="0">
                <a:solidFill>
                  <a:schemeClr val="tx1"/>
                </a:solidFill>
              </a:rPr>
              <a:t>Logo (</a:t>
            </a:r>
            <a:r>
              <a:rPr dirty="0" err="1">
                <a:solidFill>
                  <a:schemeClr val="tx1"/>
                </a:solidFill>
              </a:rPr>
              <a:t>Animatie</a:t>
            </a:r>
            <a:r>
              <a:rPr dirty="0">
                <a:solidFill>
                  <a:schemeClr val="tx1"/>
                </a:solidFill>
              </a:rPr>
              <a:t>)</a:t>
            </a:r>
          </a:p>
        </p:txBody>
      </p:sp>
      <p:sp>
        <p:nvSpPr>
          <p:cNvPr id="60" name="Freeform 5"/>
          <p:cNvSpPr/>
          <p:nvPr/>
        </p:nvSpPr>
        <p:spPr>
          <a:xfrm>
            <a:off x="4543471" y="3282713"/>
            <a:ext cx="950757" cy="1038005"/>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8"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8" y="21600"/>
                  <a:pt x="10800" y="21600"/>
                </a:cubicBezTo>
                <a:cubicBezTo>
                  <a:pt x="5062" y="21600"/>
                  <a:pt x="0" y="19096"/>
                  <a:pt x="0" y="13461"/>
                </a:cubicBezTo>
                <a:cubicBezTo>
                  <a:pt x="0" y="0"/>
                  <a:pt x="0" y="0"/>
                  <a:pt x="0" y="0"/>
                </a:cubicBezTo>
                <a:cubicBezTo>
                  <a:pt x="6412" y="0"/>
                  <a:pt x="6412" y="0"/>
                  <a:pt x="6412" y="0"/>
                </a:cubicBezTo>
                <a:cubicBezTo>
                  <a:pt x="6412" y="13148"/>
                  <a:pt x="6412" y="13148"/>
                  <a:pt x="6412" y="13148"/>
                </a:cubicBezTo>
                <a:cubicBezTo>
                  <a:pt x="6412" y="15652"/>
                  <a:pt x="7762" y="17530"/>
                  <a:pt x="10800" y="17530"/>
                </a:cubicBezTo>
                <a:close/>
              </a:path>
            </a:pathLst>
          </a:custGeom>
          <a:solidFill>
            <a:schemeClr val="accent1"/>
          </a:solidFill>
          <a:ln w="12700">
            <a:miter lim="400000"/>
          </a:ln>
        </p:spPr>
        <p:txBody>
          <a:bodyPr lIns="45719" rIns="45719"/>
          <a:lstStyle/>
          <a:p>
            <a:endParaRPr/>
          </a:p>
        </p:txBody>
      </p:sp>
      <p:sp>
        <p:nvSpPr>
          <p:cNvPr id="61" name="Freeform 6"/>
          <p:cNvSpPr/>
          <p:nvPr/>
        </p:nvSpPr>
        <p:spPr>
          <a:xfrm>
            <a:off x="3518892" y="3282713"/>
            <a:ext cx="892593" cy="1008923"/>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a:miter lim="400000"/>
          </a:ln>
        </p:spPr>
        <p:txBody>
          <a:bodyPr lIns="45719" rIns="45719"/>
          <a:lstStyle/>
          <a:p>
            <a:endParaRPr/>
          </a:p>
        </p:txBody>
      </p:sp>
      <p:sp>
        <p:nvSpPr>
          <p:cNvPr id="62" name="Freeform 7"/>
          <p:cNvSpPr/>
          <p:nvPr/>
        </p:nvSpPr>
        <p:spPr>
          <a:xfrm>
            <a:off x="3790419" y="2276031"/>
            <a:ext cx="943961" cy="946283"/>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a:miter lim="400000"/>
          </a:ln>
        </p:spPr>
        <p:txBody>
          <a:bodyPr lIns="45719" rIns="45719"/>
          <a:lstStyle/>
          <a:p>
            <a:endParaRPr/>
          </a:p>
        </p:txBody>
      </p:sp>
      <p:sp>
        <p:nvSpPr>
          <p:cNvPr id="63" name="Freeform 8"/>
          <p:cNvSpPr/>
          <p:nvPr/>
        </p:nvSpPr>
        <p:spPr>
          <a:xfrm>
            <a:off x="6713432" y="3569060"/>
            <a:ext cx="624144" cy="751658"/>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a:miter lim="400000"/>
          </a:ln>
        </p:spPr>
        <p:txBody>
          <a:bodyPr lIns="45719" rIns="45719"/>
          <a:lstStyle/>
          <a:p>
            <a:endParaRPr/>
          </a:p>
        </p:txBody>
      </p:sp>
      <p:sp>
        <p:nvSpPr>
          <p:cNvPr id="64" name="Rectangle 9"/>
          <p:cNvSpPr/>
          <p:nvPr/>
        </p:nvSpPr>
        <p:spPr>
          <a:xfrm>
            <a:off x="7500883" y="3282713"/>
            <a:ext cx="118566" cy="1008922"/>
          </a:xfrm>
          <a:prstGeom prst="rect">
            <a:avLst/>
          </a:prstGeom>
          <a:solidFill>
            <a:srgbClr val="000000"/>
          </a:solidFill>
          <a:ln w="12700">
            <a:miter lim="400000"/>
          </a:ln>
        </p:spPr>
        <p:txBody>
          <a:bodyPr lIns="45719" rIns="45719"/>
          <a:lstStyle/>
          <a:p>
            <a:endParaRPr/>
          </a:p>
        </p:txBody>
      </p:sp>
      <p:sp>
        <p:nvSpPr>
          <p:cNvPr id="65" name="Freeform 10"/>
          <p:cNvSpPr/>
          <p:nvPr/>
        </p:nvSpPr>
        <p:spPr>
          <a:xfrm>
            <a:off x="7767094" y="3269291"/>
            <a:ext cx="447416" cy="102234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a:miter lim="400000"/>
          </a:ln>
        </p:spPr>
        <p:txBody>
          <a:bodyPr lIns="45719" rIns="45719"/>
          <a:lstStyle/>
          <a:p>
            <a:endParaRPr/>
          </a:p>
        </p:txBody>
      </p:sp>
      <p:sp>
        <p:nvSpPr>
          <p:cNvPr id="66" name="Freeform 11"/>
          <p:cNvSpPr/>
          <p:nvPr/>
        </p:nvSpPr>
        <p:spPr>
          <a:xfrm>
            <a:off x="8272673" y="3403515"/>
            <a:ext cx="400437" cy="917202"/>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a:miter lim="400000"/>
          </a:ln>
        </p:spPr>
        <p:txBody>
          <a:bodyPr lIns="45719" rIns="45719"/>
          <a:lstStyle/>
          <a:p>
            <a:endParaRPr/>
          </a:p>
        </p:txBody>
      </p:sp>
      <p:sp>
        <p:nvSpPr>
          <p:cNvPr id="67" name="Freeform 12"/>
          <p:cNvSpPr/>
          <p:nvPr/>
        </p:nvSpPr>
        <p:spPr>
          <a:xfrm>
            <a:off x="5776098" y="3282713"/>
            <a:ext cx="803111" cy="100892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a:miter lim="400000"/>
          </a:ln>
        </p:spPr>
        <p:txBody>
          <a:bodyPr lIns="45719" rIns="45719"/>
          <a:lstStyle/>
          <a:p>
            <a:endParaRPr/>
          </a:p>
        </p:txBody>
      </p:sp>
      <p:sp>
        <p:nvSpPr>
          <p:cNvPr id="68" name="Title Text"/>
          <p:cNvSpPr txBox="1">
            <a:spLocks noGrp="1"/>
          </p:cNvSpPr>
          <p:nvPr>
            <p:ph type="title"/>
          </p:nvPr>
        </p:nvSpPr>
        <p:spPr>
          <a:xfrm>
            <a:off x="609600" y="274637"/>
            <a:ext cx="10972800" cy="1325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rPr dirty="0"/>
              <a:t>Title Text</a:t>
            </a:r>
          </a:p>
        </p:txBody>
      </p:sp>
      <p:sp>
        <p:nvSpPr>
          <p:cNvPr id="69"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endParaRPr dirty="0"/>
          </a:p>
        </p:txBody>
      </p:sp>
      <p:sp>
        <p:nvSpPr>
          <p:cNvPr id="70" name="Slide Number"/>
          <p:cNvSpPr txBox="1">
            <a:spLocks noGrp="1"/>
          </p:cNvSpPr>
          <p:nvPr>
            <p:ph type="sldNum" sz="quarter" idx="2"/>
          </p:nvPr>
        </p:nvSpPr>
        <p:spPr>
          <a:xfrm>
            <a:off x="5892800" y="6172200"/>
            <a:ext cx="2844800" cy="368301"/>
          </a:xfrm>
          <a:prstGeom prst="rect">
            <a:avLst/>
          </a:prstGeom>
          <a:ln w="12700">
            <a:miter lim="400000"/>
          </a:ln>
        </p:spPr>
        <p:txBody>
          <a:bodyPr wrap="none" lIns="0" tIns="0" rIns="0" bIns="0" anchor="ctr">
            <a:spAutoFit/>
          </a:bodyPr>
          <a:lstStyle>
            <a:lvl1pPr algn="r">
              <a:defRPr sz="1200">
                <a:solidFill>
                  <a:srgbClr val="A6A6A6"/>
                </a:solidFill>
              </a:defRPr>
            </a:lvl1pPr>
          </a:lstStyle>
          <a:p>
            <a:fld id="{86CB4B4D-7CA3-9044-876B-883B54F8677D}" type="slidenum">
              <a:t>‹#›</a:t>
            </a:fld>
            <a:endParaRPr/>
          </a:p>
        </p:txBody>
      </p:sp>
      <p:grpSp>
        <p:nvGrpSpPr>
          <p:cNvPr id="2" name="Group 1">
            <a:extLst>
              <a:ext uri="{FF2B5EF4-FFF2-40B4-BE49-F238E27FC236}">
                <a16:creationId xmlns:a16="http://schemas.microsoft.com/office/drawing/2014/main" id="{761A80FD-2CA8-17DE-01B0-6834BDEB2B59}"/>
              </a:ext>
            </a:extLst>
          </p:cNvPr>
          <p:cNvGrpSpPr/>
          <p:nvPr userDrawn="1"/>
        </p:nvGrpSpPr>
        <p:grpSpPr>
          <a:xfrm>
            <a:off x="2982510" y="-1286712"/>
            <a:ext cx="6858001" cy="592943"/>
            <a:chOff x="2982510" y="-1286712"/>
            <a:chExt cx="6858001" cy="592943"/>
          </a:xfrm>
        </p:grpSpPr>
        <p:sp>
          <p:nvSpPr>
            <p:cNvPr id="3" name="Rechthoek 36">
              <a:extLst>
                <a:ext uri="{FF2B5EF4-FFF2-40B4-BE49-F238E27FC236}">
                  <a16:creationId xmlns:a16="http://schemas.microsoft.com/office/drawing/2014/main" id="{6E531BAD-BA54-79AF-6F09-ECD85125907A}"/>
                </a:ext>
              </a:extLst>
            </p:cNvPr>
            <p:cNvSpPr/>
            <p:nvPr/>
          </p:nvSpPr>
          <p:spPr>
            <a:xfrm rot="16200000">
              <a:off x="6254550" y="-4279730"/>
              <a:ext cx="313921" cy="6858001"/>
            </a:xfrm>
            <a:prstGeom prst="rect">
              <a:avLst/>
            </a:prstGeom>
            <a:solidFill>
              <a:srgbClr val="00A6D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4" name="Groep 8">
              <a:extLst>
                <a:ext uri="{FF2B5EF4-FFF2-40B4-BE49-F238E27FC236}">
                  <a16:creationId xmlns:a16="http://schemas.microsoft.com/office/drawing/2014/main" id="{33E21D9E-B033-D6A4-2D4E-E7C3BC29BE32}"/>
                </a:ext>
              </a:extLst>
            </p:cNvPr>
            <p:cNvGrpSpPr/>
            <p:nvPr/>
          </p:nvGrpSpPr>
          <p:grpSpPr>
            <a:xfrm>
              <a:off x="2982511" y="-1286711"/>
              <a:ext cx="6226976" cy="211382"/>
              <a:chOff x="0" y="0"/>
              <a:chExt cx="6226974" cy="211380"/>
            </a:xfrm>
          </p:grpSpPr>
          <p:sp>
            <p:nvSpPr>
              <p:cNvPr id="6" name="Rechthoek 6">
                <a:extLst>
                  <a:ext uri="{FF2B5EF4-FFF2-40B4-BE49-F238E27FC236}">
                    <a16:creationId xmlns:a16="http://schemas.microsoft.com/office/drawing/2014/main" id="{DA896D7E-3E7D-EA59-E08E-7F161441EE28}"/>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 name="Rechthoek 29">
                <a:extLst>
                  <a:ext uri="{FF2B5EF4-FFF2-40B4-BE49-F238E27FC236}">
                    <a16:creationId xmlns:a16="http://schemas.microsoft.com/office/drawing/2014/main" id="{27E43984-F384-F21F-8469-814149357BE3}"/>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 name="Rechthoek 30">
                <a:extLst>
                  <a:ext uri="{FF2B5EF4-FFF2-40B4-BE49-F238E27FC236}">
                    <a16:creationId xmlns:a16="http://schemas.microsoft.com/office/drawing/2014/main" id="{9B9CBF6C-D7DD-1FBA-8852-88B5A45D4E85}"/>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9" name="Rechthoek 31">
                <a:extLst>
                  <a:ext uri="{FF2B5EF4-FFF2-40B4-BE49-F238E27FC236}">
                    <a16:creationId xmlns:a16="http://schemas.microsoft.com/office/drawing/2014/main" id="{95ED7A00-2015-D1DF-BDC2-BA453CBE00A3}"/>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 name="Rechthoek 32">
                <a:extLst>
                  <a:ext uri="{FF2B5EF4-FFF2-40B4-BE49-F238E27FC236}">
                    <a16:creationId xmlns:a16="http://schemas.microsoft.com/office/drawing/2014/main" id="{A72B6209-AB0F-2555-7997-A009584D9170}"/>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 name="Rechthoek 33">
                <a:extLst>
                  <a:ext uri="{FF2B5EF4-FFF2-40B4-BE49-F238E27FC236}">
                    <a16:creationId xmlns:a16="http://schemas.microsoft.com/office/drawing/2014/main" id="{A3F1C66E-0988-F08B-6891-5B3CEE7B4D23}"/>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2" name="Rechthoek 34">
                <a:extLst>
                  <a:ext uri="{FF2B5EF4-FFF2-40B4-BE49-F238E27FC236}">
                    <a16:creationId xmlns:a16="http://schemas.microsoft.com/office/drawing/2014/main" id="{CECB7149-7397-4F1A-9988-31CC388F30A3}"/>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 name="Rechthoek 37">
                <a:extLst>
                  <a:ext uri="{FF2B5EF4-FFF2-40B4-BE49-F238E27FC236}">
                    <a16:creationId xmlns:a16="http://schemas.microsoft.com/office/drawing/2014/main" id="{12E5B67E-9451-EB66-CA14-C55DA04B2979}"/>
                  </a:ext>
                </a:extLst>
              </p:cNvPr>
              <p:cNvSpPr/>
              <p:nvPr/>
            </p:nvSpPr>
            <p:spPr>
              <a:xfrm rot="16200000">
                <a:off x="4585357" y="-168192"/>
                <a:ext cx="211380" cy="547765"/>
              </a:xfrm>
              <a:prstGeom prst="rect">
                <a:avLst/>
              </a:prstGeom>
              <a:solidFill>
                <a:srgbClr val="ED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4" name="Rechthoek 38">
                <a:extLst>
                  <a:ext uri="{FF2B5EF4-FFF2-40B4-BE49-F238E27FC236}">
                    <a16:creationId xmlns:a16="http://schemas.microsoft.com/office/drawing/2014/main" id="{D53BE5A4-4F6E-F73A-9845-474C05C13CDA}"/>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 name="Rechthoek 39">
                <a:extLst>
                  <a:ext uri="{FF2B5EF4-FFF2-40B4-BE49-F238E27FC236}">
                    <a16:creationId xmlns:a16="http://schemas.microsoft.com/office/drawing/2014/main" id="{93657350-B9B4-CCAE-FD7B-7396D49059F9}"/>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5" name="Rechthoek 39">
              <a:extLst>
                <a:ext uri="{FF2B5EF4-FFF2-40B4-BE49-F238E27FC236}">
                  <a16:creationId xmlns:a16="http://schemas.microsoft.com/office/drawing/2014/main" id="{B25C5D61-CA3C-BBBC-335F-C9BEC78AA089}"/>
                </a:ext>
              </a:extLst>
            </p:cNvPr>
            <p:cNvSpPr/>
            <p:nvPr userDrawn="1"/>
          </p:nvSpPr>
          <p:spPr>
            <a:xfrm rot="16200000">
              <a:off x="9460936" y="-1454904"/>
              <a:ext cx="211382"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Tree>
  </p:cSld>
  <p:clrMap bg1="lt1" tx1="dk1" bg2="lt2" tx2="dk2" accent1="accent1" accent2="accent2" accent3="accent3" accent4="accent4" accent5="accent5" accent6="accent6" hlink="hlink" folHlink="folHlink"/>
  <p:sldLayoutIdLst>
    <p:sldLayoutId id="2147483650" r:id="rId1"/>
    <p:sldLayoutId id="2147483652" r:id="rId2"/>
    <p:sldLayoutId id="2147483664" r:id="rId3"/>
    <p:sldLayoutId id="2147483666" r:id="rId4"/>
  </p:sldLayoutIdLst>
  <p:transition spd="med"/>
  <p:hf hdr="0" ftr="0" dt="0"/>
  <p:txStyles>
    <p:titleStyle>
      <a:lvl1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1pPr>
      <a:lvl2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2pPr>
      <a:lvl3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3pPr>
      <a:lvl4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4pPr>
      <a:lvl5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5pPr>
      <a:lvl6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6pPr>
      <a:lvl7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7pPr>
      <a:lvl8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8pPr>
      <a:lvl9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9pPr>
    </p:titleStyle>
    <p:bodyStyle>
      <a:lvl1pPr marL="263525" marR="0" indent="-2635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1pPr>
      <a:lvl2pPr marL="538162" marR="0" indent="-274638"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2pPr>
      <a:lvl3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3pPr>
      <a:lvl4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4pPr>
      <a:lvl5pPr marL="263525" marR="0" indent="-263525" algn="l" defTabSz="719137" rtl="0" eaLnBrk="1" latinLnBrk="0" hangingPunct="1">
        <a:lnSpc>
          <a:spcPct val="90000"/>
        </a:lnSpc>
        <a:spcBef>
          <a:spcPts val="1200"/>
        </a:spcBef>
        <a:spcAft>
          <a:spcPts val="0"/>
        </a:spcAft>
        <a:buClr>
          <a:schemeClr val="accent1"/>
        </a:buClr>
        <a:buSzPct val="100000"/>
        <a:buFont typeface="Wingdings"/>
        <a:buAutoNum type="arabicPeriod"/>
        <a:tabLst/>
        <a:defRPr sz="1600" b="0" i="0" u="none" strike="noStrike" cap="none" spc="0" baseline="0">
          <a:solidFill>
            <a:srgbClr val="000000"/>
          </a:solidFill>
          <a:uFillTx/>
          <a:latin typeface="Arial"/>
          <a:ea typeface="Arial"/>
          <a:cs typeface="Arial"/>
          <a:sym typeface="Arial"/>
        </a:defRPr>
      </a:lvl5pPr>
      <a:lvl6pPr marL="538162" marR="0" indent="-276225" algn="l" defTabSz="719137" rtl="0" eaLnBrk="1" latinLnBrk="0" hangingPunct="1">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9.gif"/></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image" Target="../media/image24.gif"/><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gif"/><Relationship Id="rId4" Type="http://schemas.openxmlformats.org/officeDocument/2006/relationships/image" Target="../media/image25.png"/><Relationship Id="rId9" Type="http://schemas.openxmlformats.org/officeDocument/2006/relationships/image" Target="../media/image30.gif"/></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github.com/overeem11/RAINLINK"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2" name="Ondertitel 23"/>
          <p:cNvSpPr txBox="1">
            <a:spLocks noGrp="1"/>
          </p:cNvSpPr>
          <p:nvPr>
            <p:ph type="body" sz="quarter" idx="1"/>
          </p:nvPr>
        </p:nvSpPr>
        <p:spPr>
          <a:xfrm>
            <a:off x="520700" y="4504888"/>
            <a:ext cx="3395980" cy="880021"/>
          </a:xfrm>
          <a:prstGeom prst="rect">
            <a:avLst/>
          </a:prstGeom>
        </p:spPr>
        <p:txBody>
          <a:bodyPr>
            <a:normAutofit/>
          </a:bodyPr>
          <a:lstStyle/>
          <a:p>
            <a:r>
              <a:rPr lang="nl-NL" sz="1100" dirty="0"/>
              <a:t>Bas Walraven</a:t>
            </a:r>
            <a:r>
              <a:rPr lang="nl-NL" sz="1100" baseline="30000" dirty="0"/>
              <a:t>1</a:t>
            </a:r>
            <a:r>
              <a:rPr lang="nl-NL" sz="1100" b="0" dirty="0"/>
              <a:t>, Ruben Imhoff</a:t>
            </a:r>
            <a:r>
              <a:rPr lang="nl-NL" sz="1100" b="0" baseline="30000" dirty="0"/>
              <a:t>2 </a:t>
            </a:r>
            <a:r>
              <a:rPr lang="nl-NL" sz="1100" b="0" dirty="0"/>
              <a:t>, Aart Overeem</a:t>
            </a:r>
            <a:r>
              <a:rPr lang="nl-NL" sz="1100" b="0" baseline="30000" dirty="0"/>
              <a:t>3</a:t>
            </a:r>
            <a:r>
              <a:rPr lang="nl-NL" sz="1100" b="0" dirty="0"/>
              <a:t>, Miriam Coenders</a:t>
            </a:r>
            <a:r>
              <a:rPr lang="nl-NL" sz="1100" b="0" baseline="30000" dirty="0"/>
              <a:t>1</a:t>
            </a:r>
            <a:r>
              <a:rPr lang="nl-NL" sz="1100" b="0" dirty="0"/>
              <a:t>, Rolf Hut</a:t>
            </a:r>
            <a:r>
              <a:rPr lang="nl-NL" sz="1100" b="0" baseline="30000" dirty="0"/>
              <a:t>1</a:t>
            </a:r>
            <a:r>
              <a:rPr lang="nl-NL" sz="1100" b="0" dirty="0"/>
              <a:t>, Luuk van der Valk</a:t>
            </a:r>
            <a:r>
              <a:rPr lang="nl-NL" sz="1100" b="0" baseline="30000" dirty="0"/>
              <a:t>1</a:t>
            </a:r>
            <a:r>
              <a:rPr lang="nl-NL" sz="1100" b="0" dirty="0"/>
              <a:t> &amp; Remko Uijlenhoet</a:t>
            </a:r>
            <a:r>
              <a:rPr lang="nl-NL" sz="1100" b="0" baseline="30000" dirty="0"/>
              <a:t>1</a:t>
            </a:r>
          </a:p>
        </p:txBody>
      </p:sp>
      <p:sp>
        <p:nvSpPr>
          <p:cNvPr id="3153" name="Tijdelijke aanduiding voor tekst 18"/>
          <p:cNvSpPr>
            <a:spLocks noGrp="1"/>
          </p:cNvSpPr>
          <p:nvPr>
            <p:ph type="body" idx="22"/>
          </p:nvPr>
        </p:nvSpPr>
        <p:spPr>
          <a:xfrm>
            <a:off x="234892" y="726083"/>
            <a:ext cx="4295163" cy="292540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p>
            <a:r>
              <a:rPr lang="en-GB" sz="3600" dirty="0"/>
              <a:t>Tropical rainfall nowcasting </a:t>
            </a:r>
            <a:r>
              <a:rPr lang="nl-NL" sz="3600" dirty="0" err="1"/>
              <a:t>with</a:t>
            </a:r>
            <a:r>
              <a:rPr lang="nl-NL" sz="3600" dirty="0"/>
              <a:t> Commercial Microwave Links</a:t>
            </a:r>
          </a:p>
        </p:txBody>
      </p:sp>
      <p:sp>
        <p:nvSpPr>
          <p:cNvPr id="3154" name="Tijdelijke aanduiding voor tekst 42"/>
          <p:cNvSpPr>
            <a:spLocks noGrp="1"/>
          </p:cNvSpPr>
          <p:nvPr>
            <p:ph type="body" idx="23"/>
          </p:nvPr>
        </p:nvSpPr>
        <p:spPr>
          <a:xfrm>
            <a:off x="520700" y="5377708"/>
            <a:ext cx="1454400" cy="72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25000" lnSpcReduction="20000"/>
          </a:bodyPr>
          <a:lstStyle/>
          <a:p>
            <a:r>
              <a:t> </a:t>
            </a:r>
          </a:p>
        </p:txBody>
      </p:sp>
      <p:pic>
        <p:nvPicPr>
          <p:cNvPr id="2" name="image11.jpeg">
            <a:extLst>
              <a:ext uri="{FF2B5EF4-FFF2-40B4-BE49-F238E27FC236}">
                <a16:creationId xmlns:a16="http://schemas.microsoft.com/office/drawing/2014/main" id="{3C3FA3B7-602A-91D8-DB56-8999C8291F2B}"/>
              </a:ext>
            </a:extLst>
          </p:cNvPr>
          <p:cNvPicPr>
            <a:picLocks noChangeAspect="1"/>
          </p:cNvPicPr>
          <p:nvPr/>
        </p:nvPicPr>
        <p:blipFill rotWithShape="1">
          <a:blip r:embed="rId3">
            <a:extLst>
              <a:ext uri="{28A0092B-C50C-407E-A947-70E740481C1C}">
                <a14:useLocalDpi xmlns:a14="http://schemas.microsoft.com/office/drawing/2010/main" val="0"/>
              </a:ext>
            </a:extLst>
          </a:blip>
          <a:srcRect l="14115" r="14115"/>
          <a:stretch/>
        </p:blipFill>
        <p:spPr>
          <a:xfrm>
            <a:off x="4530055" y="0"/>
            <a:ext cx="7661945" cy="6858000"/>
          </a:xfrm>
          <a:prstGeom prst="rect">
            <a:avLst/>
          </a:prstGeom>
          <a:ln w="12700" cap="flat">
            <a:noFill/>
            <a:miter lim="400000"/>
          </a:ln>
          <a:effectLst/>
        </p:spPr>
      </p:pic>
      <p:sp>
        <p:nvSpPr>
          <p:cNvPr id="3" name="Tijdelijke aanduiding voor dianummer 2">
            <a:extLst>
              <a:ext uri="{FF2B5EF4-FFF2-40B4-BE49-F238E27FC236}">
                <a16:creationId xmlns:a16="http://schemas.microsoft.com/office/drawing/2014/main" id="{84DF2868-67FD-CE4B-2C96-2760CCE77AA8}"/>
              </a:ext>
            </a:extLst>
          </p:cNvPr>
          <p:cNvSpPr>
            <a:spLocks noGrp="1"/>
          </p:cNvSpPr>
          <p:nvPr>
            <p:ph type="sldNum" sz="quarter" idx="2"/>
          </p:nvPr>
        </p:nvSpPr>
        <p:spPr/>
        <p:txBody>
          <a:bodyPr/>
          <a:lstStyle/>
          <a:p>
            <a:fld id="{86CB4B4D-7CA3-9044-876B-883B54F8677D}" type="slidenum">
              <a:rPr lang="nl-NL" smtClean="0"/>
              <a:t>1</a:t>
            </a:fld>
            <a:endParaRPr lang="nl-NL"/>
          </a:p>
        </p:txBody>
      </p:sp>
      <p:sp>
        <p:nvSpPr>
          <p:cNvPr id="4" name="Tekstvak 3">
            <a:extLst>
              <a:ext uri="{FF2B5EF4-FFF2-40B4-BE49-F238E27FC236}">
                <a16:creationId xmlns:a16="http://schemas.microsoft.com/office/drawing/2014/main" id="{C82CEF72-DD01-F93F-A332-F133717E4444}"/>
              </a:ext>
            </a:extLst>
          </p:cNvPr>
          <p:cNvSpPr txBox="1"/>
          <p:nvPr/>
        </p:nvSpPr>
        <p:spPr>
          <a:xfrm>
            <a:off x="11290516" y="6642558"/>
            <a:ext cx="12827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nl-NL" sz="800" b="0" i="1" u="none" strike="noStrike" cap="none" spc="0" normalizeH="0" baseline="0" dirty="0">
                <a:ln>
                  <a:noFill/>
                </a:ln>
                <a:solidFill>
                  <a:schemeClr val="bg2">
                    <a:lumMod val="75000"/>
                  </a:schemeClr>
                </a:solidFill>
                <a:effectLst/>
                <a:uFillTx/>
                <a:latin typeface="Arial"/>
                <a:ea typeface="Arial"/>
                <a:cs typeface="Arial"/>
                <a:sym typeface="Arial"/>
              </a:rPr>
              <a:t>Source: </a:t>
            </a:r>
            <a:r>
              <a:rPr kumimoji="0" lang="nl-NL" sz="800" b="0" i="1" u="none" strike="noStrike" cap="none" spc="0" normalizeH="0" baseline="0" dirty="0" err="1">
                <a:ln>
                  <a:noFill/>
                </a:ln>
                <a:solidFill>
                  <a:schemeClr val="bg2">
                    <a:lumMod val="75000"/>
                  </a:schemeClr>
                </a:solidFill>
                <a:effectLst/>
                <a:uFillTx/>
                <a:latin typeface="Arial"/>
                <a:ea typeface="Arial"/>
                <a:cs typeface="Arial"/>
                <a:sym typeface="Arial"/>
              </a:rPr>
              <a:t>Unsplash</a:t>
            </a:r>
            <a:endParaRPr kumimoji="0" lang="en-GB" sz="800" b="0" i="1" u="none" strike="noStrike" cap="none" spc="0" normalizeH="0" baseline="0" dirty="0">
              <a:ln>
                <a:noFill/>
              </a:ln>
              <a:solidFill>
                <a:schemeClr val="bg2">
                  <a:lumMod val="75000"/>
                </a:schemeClr>
              </a:solidFill>
              <a:effectLst/>
              <a:uFillTx/>
              <a:latin typeface="Arial"/>
              <a:ea typeface="Arial"/>
              <a:cs typeface="Arial"/>
              <a:sym typeface="Arial"/>
            </a:endParaRPr>
          </a:p>
        </p:txBody>
      </p:sp>
      <p:sp>
        <p:nvSpPr>
          <p:cNvPr id="6" name="TextBox 5">
            <a:extLst>
              <a:ext uri="{FF2B5EF4-FFF2-40B4-BE49-F238E27FC236}">
                <a16:creationId xmlns:a16="http://schemas.microsoft.com/office/drawing/2014/main" id="{61BF433B-2447-A889-AF0B-E2F0450CD57C}"/>
              </a:ext>
            </a:extLst>
          </p:cNvPr>
          <p:cNvSpPr txBox="1"/>
          <p:nvPr/>
        </p:nvSpPr>
        <p:spPr>
          <a:xfrm>
            <a:off x="379305" y="5350307"/>
            <a:ext cx="3769533"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nl-NL" sz="800" b="0" baseline="30000" dirty="0">
                <a:solidFill>
                  <a:schemeClr val="bg1"/>
                </a:solidFill>
              </a:rPr>
              <a:t>1</a:t>
            </a:r>
            <a:r>
              <a:rPr lang="nl-NL" sz="800" b="0" dirty="0">
                <a:solidFill>
                  <a:schemeClr val="bg1"/>
                </a:solidFill>
              </a:rPr>
              <a:t> Delft University of Technology, Delft, The Netherlands</a:t>
            </a:r>
            <a:br>
              <a:rPr lang="nl-NL" sz="800" b="0" dirty="0">
                <a:solidFill>
                  <a:schemeClr val="bg1"/>
                </a:solidFill>
              </a:rPr>
            </a:br>
            <a:r>
              <a:rPr lang="nl-NL" sz="800" b="0" baseline="30000" dirty="0">
                <a:solidFill>
                  <a:schemeClr val="bg1"/>
                </a:solidFill>
              </a:rPr>
              <a:t>2</a:t>
            </a:r>
            <a:r>
              <a:rPr lang="nl-NL" sz="800" b="0" dirty="0">
                <a:solidFill>
                  <a:schemeClr val="bg1"/>
                </a:solidFill>
              </a:rPr>
              <a:t> </a:t>
            </a:r>
            <a:r>
              <a:rPr lang="nl-NL" sz="800" b="0" dirty="0" err="1">
                <a:solidFill>
                  <a:schemeClr val="bg1"/>
                </a:solidFill>
              </a:rPr>
              <a:t>Deltares</a:t>
            </a:r>
            <a:r>
              <a:rPr lang="nl-NL" sz="800" b="0" dirty="0">
                <a:solidFill>
                  <a:schemeClr val="bg1"/>
                </a:solidFill>
              </a:rPr>
              <a:t>, Delft, The Netherlands</a:t>
            </a:r>
            <a:br>
              <a:rPr lang="nl-NL" sz="800" b="0" dirty="0">
                <a:solidFill>
                  <a:schemeClr val="bg1"/>
                </a:solidFill>
              </a:rPr>
            </a:br>
            <a:r>
              <a:rPr lang="nl-NL" sz="800" b="0" baseline="30000" dirty="0">
                <a:solidFill>
                  <a:schemeClr val="bg1"/>
                </a:solidFill>
              </a:rPr>
              <a:t>3</a:t>
            </a:r>
            <a:r>
              <a:rPr lang="nl-NL" sz="800" b="0" dirty="0">
                <a:solidFill>
                  <a:schemeClr val="bg1"/>
                </a:solidFill>
              </a:rPr>
              <a:t> Royal Netherlands Meteorological </a:t>
            </a:r>
            <a:r>
              <a:rPr lang="nl-NL" sz="800" b="0" dirty="0" err="1">
                <a:solidFill>
                  <a:schemeClr val="bg1"/>
                </a:solidFill>
              </a:rPr>
              <a:t>Institute</a:t>
            </a:r>
            <a:r>
              <a:rPr lang="nl-NL" sz="800" b="0" dirty="0">
                <a:solidFill>
                  <a:schemeClr val="bg1"/>
                </a:solidFill>
              </a:rPr>
              <a:t> (KNMI), De Bilt, The Netherlands</a:t>
            </a:r>
            <a:endParaRPr lang="nl-NL" sz="800" b="0" baseline="300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E2B63-F9CF-C64B-A2B1-1C83E44F79F0}"/>
            </a:ext>
          </a:extLst>
        </p:cNvPr>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3B9749E8-F808-F2FE-C97E-C1B1767D9ACA}"/>
              </a:ext>
            </a:extLst>
          </p:cNvPr>
          <p:cNvSpPr>
            <a:spLocks noGrp="1"/>
          </p:cNvSpPr>
          <p:nvPr>
            <p:ph type="sldNum" sz="quarter" idx="2"/>
          </p:nvPr>
        </p:nvSpPr>
        <p:spPr/>
        <p:txBody>
          <a:bodyPr/>
          <a:lstStyle/>
          <a:p>
            <a:fld id="{86CB4B4D-7CA3-9044-876B-883B54F8677D}" type="slidenum">
              <a:rPr lang="en-GB" smtClean="0"/>
              <a:t>10</a:t>
            </a:fld>
            <a:endParaRPr lang="en-GB"/>
          </a:p>
        </p:txBody>
      </p:sp>
      <p:cxnSp>
        <p:nvCxnSpPr>
          <p:cNvPr id="5" name="Straight Arrow Connector 4">
            <a:extLst>
              <a:ext uri="{FF2B5EF4-FFF2-40B4-BE49-F238E27FC236}">
                <a16:creationId xmlns:a16="http://schemas.microsoft.com/office/drawing/2014/main" id="{E535A1A0-8918-F55C-466D-A9ED3FD67381}"/>
              </a:ext>
            </a:extLst>
          </p:cNvPr>
          <p:cNvCxnSpPr>
            <a:cxnSpLocks/>
          </p:cNvCxnSpPr>
          <p:nvPr/>
        </p:nvCxnSpPr>
        <p:spPr>
          <a:xfrm>
            <a:off x="5274733" y="926745"/>
            <a:ext cx="5823746" cy="0"/>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4FC4B3C8-8F66-2A1C-244B-9CCDD884FEBE}"/>
              </a:ext>
            </a:extLst>
          </p:cNvPr>
          <p:cNvSpPr txBox="1"/>
          <p:nvPr/>
        </p:nvSpPr>
        <p:spPr>
          <a:xfrm>
            <a:off x="4870383" y="1047235"/>
            <a:ext cx="122561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nl-NL" sz="1800" b="0" i="0" u="none" strike="noStrike" cap="none" spc="0" normalizeH="0" baseline="0" dirty="0">
                <a:ln>
                  <a:noFill/>
                </a:ln>
                <a:solidFill>
                  <a:srgbClr val="000000"/>
                </a:solidFill>
                <a:effectLst/>
                <a:uFillTx/>
                <a:latin typeface="Arial"/>
                <a:ea typeface="Arial"/>
                <a:cs typeface="Arial"/>
                <a:sym typeface="Arial"/>
              </a:rPr>
              <a:t>Sept. 2019</a:t>
            </a:r>
          </a:p>
        </p:txBody>
      </p:sp>
      <p:sp>
        <p:nvSpPr>
          <p:cNvPr id="9" name="TextBox 8">
            <a:extLst>
              <a:ext uri="{FF2B5EF4-FFF2-40B4-BE49-F238E27FC236}">
                <a16:creationId xmlns:a16="http://schemas.microsoft.com/office/drawing/2014/main" id="{931827F7-7478-9489-2BE9-563FEDA7A36F}"/>
              </a:ext>
            </a:extLst>
          </p:cNvPr>
          <p:cNvSpPr txBox="1"/>
          <p:nvPr/>
        </p:nvSpPr>
        <p:spPr>
          <a:xfrm>
            <a:off x="10502604" y="1047235"/>
            <a:ext cx="122561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nl-NL" sz="1800" b="0" i="0" u="none" strike="noStrike" cap="none" spc="0" normalizeH="0" baseline="0" dirty="0">
                <a:ln>
                  <a:noFill/>
                </a:ln>
                <a:solidFill>
                  <a:srgbClr val="000000"/>
                </a:solidFill>
                <a:effectLst/>
                <a:uFillTx/>
                <a:latin typeface="Arial"/>
                <a:ea typeface="Arial"/>
                <a:cs typeface="Arial"/>
                <a:sym typeface="Arial"/>
              </a:rPr>
              <a:t>Sept. 2020</a:t>
            </a:r>
          </a:p>
        </p:txBody>
      </p:sp>
      <p:sp>
        <p:nvSpPr>
          <p:cNvPr id="14" name="Rectangle 13">
            <a:extLst>
              <a:ext uri="{FF2B5EF4-FFF2-40B4-BE49-F238E27FC236}">
                <a16:creationId xmlns:a16="http://schemas.microsoft.com/office/drawing/2014/main" id="{18FD7892-23A9-F5DC-E73C-EBAC8F0AC558}"/>
              </a:ext>
            </a:extLst>
          </p:cNvPr>
          <p:cNvSpPr/>
          <p:nvPr/>
        </p:nvSpPr>
        <p:spPr>
          <a:xfrm>
            <a:off x="5359749" y="539727"/>
            <a:ext cx="982132" cy="369330"/>
          </a:xfrm>
          <a:prstGeom prst="rect">
            <a:avLst/>
          </a:prstGeom>
          <a:solidFill>
            <a:srgbClr val="00B050"/>
          </a:solidFill>
          <a:ln w="12700" cap="flat">
            <a:solidFill>
              <a:srgbClr val="00B05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nl-NL" sz="1800" b="0" i="0" u="none" strike="noStrike" cap="none" spc="0" normalizeH="0" baseline="0" dirty="0">
                <a:ln>
                  <a:noFill/>
                </a:ln>
                <a:solidFill>
                  <a:srgbClr val="000000"/>
                </a:solidFill>
                <a:effectLst/>
                <a:uFillTx/>
                <a:latin typeface="Arial"/>
                <a:ea typeface="Arial"/>
                <a:cs typeface="Arial"/>
                <a:sym typeface="Arial"/>
              </a:rPr>
              <a:t>SIM</a:t>
            </a:r>
          </a:p>
        </p:txBody>
      </p:sp>
      <p:sp>
        <p:nvSpPr>
          <p:cNvPr id="6" name="Rectangle 5">
            <a:extLst>
              <a:ext uri="{FF2B5EF4-FFF2-40B4-BE49-F238E27FC236}">
                <a16:creationId xmlns:a16="http://schemas.microsoft.com/office/drawing/2014/main" id="{5A4877AA-FD25-E619-DBB1-27FFFA9015EC}"/>
              </a:ext>
            </a:extLst>
          </p:cNvPr>
          <p:cNvSpPr/>
          <p:nvPr/>
        </p:nvSpPr>
        <p:spPr>
          <a:xfrm>
            <a:off x="6349999" y="540029"/>
            <a:ext cx="1312690" cy="369330"/>
          </a:xfrm>
          <a:prstGeom prst="rect">
            <a:avLst/>
          </a:prstGeom>
          <a:solidFill>
            <a:schemeClr val="accent1"/>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nl-NL" sz="1800" b="0" i="0" u="none" strike="noStrike" cap="none" spc="0" normalizeH="0" baseline="0" dirty="0">
                <a:ln>
                  <a:noFill/>
                </a:ln>
                <a:solidFill>
                  <a:srgbClr val="000000"/>
                </a:solidFill>
                <a:effectLst/>
                <a:uFillTx/>
                <a:latin typeface="Arial"/>
                <a:ea typeface="Arial"/>
                <a:cs typeface="Arial"/>
                <a:sym typeface="Arial"/>
              </a:rPr>
              <a:t>NEM</a:t>
            </a:r>
          </a:p>
        </p:txBody>
      </p:sp>
      <p:sp>
        <p:nvSpPr>
          <p:cNvPr id="12" name="Rectangle 11">
            <a:extLst>
              <a:ext uri="{FF2B5EF4-FFF2-40B4-BE49-F238E27FC236}">
                <a16:creationId xmlns:a16="http://schemas.microsoft.com/office/drawing/2014/main" id="{510CA374-8C73-D880-92AC-5ED7FCAB71DF}"/>
              </a:ext>
            </a:extLst>
          </p:cNvPr>
          <p:cNvSpPr/>
          <p:nvPr/>
        </p:nvSpPr>
        <p:spPr>
          <a:xfrm>
            <a:off x="7670808" y="539726"/>
            <a:ext cx="982132" cy="369330"/>
          </a:xfrm>
          <a:prstGeom prst="rect">
            <a:avLst/>
          </a:prstGeom>
          <a:solidFill>
            <a:srgbClr val="C3312F"/>
          </a:solidFill>
          <a:ln w="12700" cap="flat">
            <a:solidFill>
              <a:srgbClr val="C3312F"/>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nl-NL" sz="1800" b="0" i="0" u="none" strike="noStrike" cap="none" spc="0" normalizeH="0" baseline="0" dirty="0">
                <a:ln>
                  <a:noFill/>
                </a:ln>
                <a:solidFill>
                  <a:srgbClr val="000000"/>
                </a:solidFill>
                <a:effectLst/>
                <a:uFillTx/>
                <a:latin typeface="Arial"/>
                <a:ea typeface="Arial"/>
                <a:cs typeface="Arial"/>
                <a:sym typeface="Arial"/>
              </a:rPr>
              <a:t>FIM</a:t>
            </a:r>
          </a:p>
        </p:txBody>
      </p:sp>
      <p:sp>
        <p:nvSpPr>
          <p:cNvPr id="23" name="Rectangle 22">
            <a:extLst>
              <a:ext uri="{FF2B5EF4-FFF2-40B4-BE49-F238E27FC236}">
                <a16:creationId xmlns:a16="http://schemas.microsoft.com/office/drawing/2014/main" id="{B3600E31-87D4-704F-D3FB-22A4AA7E198B}"/>
              </a:ext>
            </a:extLst>
          </p:cNvPr>
          <p:cNvSpPr/>
          <p:nvPr/>
        </p:nvSpPr>
        <p:spPr>
          <a:xfrm>
            <a:off x="8661059" y="539726"/>
            <a:ext cx="2354080" cy="369330"/>
          </a:xfrm>
          <a:prstGeom prst="rect">
            <a:avLst/>
          </a:prstGeom>
          <a:solidFill>
            <a:srgbClr val="EB7246"/>
          </a:solidFill>
          <a:ln w="12700" cap="flat">
            <a:solidFill>
              <a:srgbClr val="EB7246"/>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nl-NL" sz="1800" b="0" i="0" u="none" strike="noStrike" cap="none" spc="0" normalizeH="0" baseline="0" dirty="0">
                <a:ln>
                  <a:noFill/>
                </a:ln>
                <a:solidFill>
                  <a:srgbClr val="000000"/>
                </a:solidFill>
                <a:effectLst/>
                <a:uFillTx/>
                <a:latin typeface="Arial"/>
                <a:ea typeface="Arial"/>
                <a:cs typeface="Arial"/>
                <a:sym typeface="Arial"/>
              </a:rPr>
              <a:t>SWM</a:t>
            </a:r>
          </a:p>
        </p:txBody>
      </p:sp>
      <p:sp>
        <p:nvSpPr>
          <p:cNvPr id="33" name="Title 9">
            <a:extLst>
              <a:ext uri="{FF2B5EF4-FFF2-40B4-BE49-F238E27FC236}">
                <a16:creationId xmlns:a16="http://schemas.microsoft.com/office/drawing/2014/main" id="{62856A38-C1A3-FDD5-F3E7-18BAC8FADAE7}"/>
              </a:ext>
            </a:extLst>
          </p:cNvPr>
          <p:cNvSpPr>
            <a:spLocks noGrp="1"/>
          </p:cNvSpPr>
          <p:nvPr>
            <p:ph type="title"/>
          </p:nvPr>
        </p:nvSpPr>
        <p:spPr>
          <a:xfrm>
            <a:off x="698500" y="741499"/>
            <a:ext cx="3147786" cy="490401"/>
          </a:xfrm>
        </p:spPr>
        <p:txBody>
          <a:bodyPr>
            <a:normAutofit fontScale="90000"/>
          </a:bodyPr>
          <a:lstStyle/>
          <a:p>
            <a:r>
              <a:rPr lang="en-US" dirty="0"/>
              <a:t>Selecting events to nowcast</a:t>
            </a:r>
            <a:endParaRPr lang="nl-NL" dirty="0"/>
          </a:p>
        </p:txBody>
      </p:sp>
      <p:sp>
        <p:nvSpPr>
          <p:cNvPr id="36" name="Tijdelijke aanduiding voor verticale tekst 18">
            <a:extLst>
              <a:ext uri="{FF2B5EF4-FFF2-40B4-BE49-F238E27FC236}">
                <a16:creationId xmlns:a16="http://schemas.microsoft.com/office/drawing/2014/main" id="{44B7E1BE-E89D-414A-AA6F-59EF1E481EA7}"/>
              </a:ext>
            </a:extLst>
          </p:cNvPr>
          <p:cNvSpPr txBox="1">
            <a:spLocks/>
          </p:cNvSpPr>
          <p:nvPr/>
        </p:nvSpPr>
        <p:spPr>
          <a:xfrm>
            <a:off x="698499" y="1591899"/>
            <a:ext cx="3484617" cy="4121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263525" marR="0" indent="-263525" algn="l" defTabSz="719137" rtl="0" eaLnBrk="1" latinLnBrk="0" hangingPunct="1">
              <a:lnSpc>
                <a:spcPct val="90000"/>
              </a:lnSpc>
              <a:spcBef>
                <a:spcPts val="1200"/>
              </a:spcBef>
              <a:spcAft>
                <a:spcPts val="0"/>
              </a:spcAft>
              <a:buClr>
                <a:srgbClr val="FFFFFF"/>
              </a:buClr>
              <a:buSzPct val="100000"/>
              <a:buFontTx/>
              <a:buChar char="▪"/>
              <a:tabLst/>
              <a:defRPr sz="1600" b="0" i="0" u="none" strike="noStrike" cap="none" spc="0" baseline="0">
                <a:solidFill>
                  <a:srgbClr val="FFFFFF"/>
                </a:solidFill>
                <a:uFillTx/>
                <a:latin typeface="Arial"/>
                <a:ea typeface="Arial"/>
                <a:cs typeface="Arial"/>
                <a:sym typeface="Arial"/>
              </a:defRPr>
            </a:lvl1pPr>
            <a:lvl2pPr marL="538162" marR="0" indent="-274638" algn="l" defTabSz="719137" rtl="0" eaLnBrk="1" latinLnBrk="0" hangingPunct="1">
              <a:lnSpc>
                <a:spcPct val="90000"/>
              </a:lnSpc>
              <a:spcBef>
                <a:spcPts val="1200"/>
              </a:spcBef>
              <a:spcAft>
                <a:spcPts val="0"/>
              </a:spcAft>
              <a:buClr>
                <a:srgbClr val="FFFFFF"/>
              </a:buClr>
              <a:buSzPct val="100000"/>
              <a:buFontTx/>
              <a:buChar char="▪"/>
              <a:tabLst/>
              <a:defRPr sz="1600" b="0" i="0" u="none" strike="noStrike" cap="none" spc="0" baseline="0">
                <a:solidFill>
                  <a:srgbClr val="FFFFFF"/>
                </a:solidFill>
                <a:uFillTx/>
                <a:latin typeface="Arial"/>
                <a:ea typeface="Arial"/>
                <a:cs typeface="Arial"/>
                <a:sym typeface="Arial"/>
              </a:defRPr>
            </a:lvl2pPr>
            <a:lvl3pPr marL="0" marR="0" indent="0" algn="l" defTabSz="719137" rtl="0" eaLnBrk="1" latinLnBrk="0" hangingPunct="1">
              <a:lnSpc>
                <a:spcPct val="90000"/>
              </a:lnSpc>
              <a:spcBef>
                <a:spcPts val="1200"/>
              </a:spcBef>
              <a:spcAft>
                <a:spcPts val="0"/>
              </a:spcAft>
              <a:buClr>
                <a:srgbClr val="FFFFFF"/>
              </a:buClr>
              <a:buSzTx/>
              <a:buFont typeface="Wingdings"/>
              <a:buNone/>
              <a:tabLst/>
              <a:defRPr sz="1600" b="0" i="0" u="none" strike="noStrike" cap="none" spc="0" baseline="0">
                <a:solidFill>
                  <a:srgbClr val="FFFFFF"/>
                </a:solidFill>
                <a:uFillTx/>
                <a:latin typeface="Arial"/>
                <a:ea typeface="Arial"/>
                <a:cs typeface="Arial"/>
                <a:sym typeface="Arial"/>
              </a:defRPr>
            </a:lvl3pPr>
            <a:lvl4pPr marL="0" marR="0" indent="0" algn="l" defTabSz="719137" rtl="0" eaLnBrk="1" latinLnBrk="0" hangingPunct="1">
              <a:lnSpc>
                <a:spcPct val="90000"/>
              </a:lnSpc>
              <a:spcBef>
                <a:spcPts val="1200"/>
              </a:spcBef>
              <a:spcAft>
                <a:spcPts val="0"/>
              </a:spcAft>
              <a:buClr>
                <a:srgbClr val="FFFFFF"/>
              </a:buClr>
              <a:buSzTx/>
              <a:buFont typeface="Wingdings"/>
              <a:buNone/>
              <a:tabLst/>
              <a:defRPr sz="1600" b="0" i="0" u="none" strike="noStrike" cap="none" spc="0" baseline="0">
                <a:solidFill>
                  <a:srgbClr val="FFFFFF"/>
                </a:solidFill>
                <a:uFillTx/>
                <a:latin typeface="Arial"/>
                <a:ea typeface="Arial"/>
                <a:cs typeface="Arial"/>
                <a:sym typeface="Arial"/>
              </a:defRPr>
            </a:lvl4pPr>
            <a:lvl5pPr marL="263525" marR="0" indent="-263525" algn="l" defTabSz="719137" rtl="0" eaLnBrk="1" latinLnBrk="0" hangingPunct="1">
              <a:lnSpc>
                <a:spcPct val="90000"/>
              </a:lnSpc>
              <a:spcBef>
                <a:spcPts val="1200"/>
              </a:spcBef>
              <a:spcAft>
                <a:spcPts val="0"/>
              </a:spcAft>
              <a:buClr>
                <a:srgbClr val="FFFFFF"/>
              </a:buClr>
              <a:buSzPct val="100000"/>
              <a:buFont typeface="Wingdings"/>
              <a:buAutoNum type="arabicPeriod"/>
              <a:tabLst/>
              <a:defRPr sz="1600" b="0" i="0" u="none" strike="noStrike" cap="none" spc="0" baseline="0">
                <a:solidFill>
                  <a:srgbClr val="FFFFFF"/>
                </a:solidFill>
                <a:uFillTx/>
                <a:latin typeface="Arial"/>
                <a:ea typeface="Arial"/>
                <a:cs typeface="Arial"/>
                <a:sym typeface="Arial"/>
              </a:defRPr>
            </a:lvl5pPr>
            <a:lvl6pPr marL="538162" marR="0" indent="-276225" algn="l" defTabSz="719137" rtl="0" eaLnBrk="1" latinLnBrk="0" hangingPunct="1">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endParaRPr lang="en-US" dirty="0"/>
          </a:p>
          <a:p>
            <a:r>
              <a:rPr lang="en-US" dirty="0">
                <a:solidFill>
                  <a:schemeClr val="bg1"/>
                </a:solidFill>
              </a:rPr>
              <a:t>68 catchments</a:t>
            </a:r>
            <a:endParaRPr lang="en-US" dirty="0"/>
          </a:p>
          <a:p>
            <a:r>
              <a:rPr lang="en-US" dirty="0"/>
              <a:t>4 seasons</a:t>
            </a:r>
            <a:endParaRPr lang="en-US" dirty="0">
              <a:solidFill>
                <a:schemeClr val="bg1"/>
              </a:solidFill>
            </a:endParaRPr>
          </a:p>
          <a:p>
            <a:r>
              <a:rPr lang="en-US" dirty="0">
                <a:solidFill>
                  <a:schemeClr val="bg1"/>
                </a:solidFill>
              </a:rPr>
              <a:t>4 durations (1, 3, 6, and 24 </a:t>
            </a:r>
            <a:r>
              <a:rPr lang="en-US" dirty="0" err="1">
                <a:solidFill>
                  <a:schemeClr val="bg1"/>
                </a:solidFill>
              </a:rPr>
              <a:t>hrs</a:t>
            </a:r>
            <a:r>
              <a:rPr lang="en-US" dirty="0">
                <a:solidFill>
                  <a:schemeClr val="bg1"/>
                </a:solidFill>
              </a:rPr>
              <a:t>)</a:t>
            </a:r>
          </a:p>
          <a:p>
            <a:r>
              <a:rPr lang="en-US" dirty="0">
                <a:solidFill>
                  <a:schemeClr val="bg1"/>
                </a:solidFill>
              </a:rPr>
              <a:t>2 events per duration</a:t>
            </a:r>
          </a:p>
          <a:p>
            <a:endParaRPr lang="en-US" dirty="0"/>
          </a:p>
        </p:txBody>
      </p:sp>
      <p:pic>
        <p:nvPicPr>
          <p:cNvPr id="3078" name="Picture 6">
            <a:extLst>
              <a:ext uri="{FF2B5EF4-FFF2-40B4-BE49-F238E27FC236}">
                <a16:creationId xmlns:a16="http://schemas.microsoft.com/office/drawing/2014/main" id="{107B5511-B19F-E9C1-448B-4DA970F65A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934" y="3867471"/>
            <a:ext cx="3334300" cy="26859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6AD2810-A432-87E2-BAB1-AAE83251E5B4}"/>
              </a:ext>
            </a:extLst>
          </p:cNvPr>
          <p:cNvPicPr>
            <a:picLocks noChangeAspect="1"/>
          </p:cNvPicPr>
          <p:nvPr/>
        </p:nvPicPr>
        <p:blipFill>
          <a:blip r:embed="rId4"/>
          <a:stretch>
            <a:fillRect/>
          </a:stretch>
        </p:blipFill>
        <p:spPr>
          <a:xfrm>
            <a:off x="4568817" y="2281230"/>
            <a:ext cx="7623183" cy="2929223"/>
          </a:xfrm>
          <a:prstGeom prst="rect">
            <a:avLst/>
          </a:prstGeom>
        </p:spPr>
      </p:pic>
    </p:spTree>
    <p:extLst>
      <p:ext uri="{BB962C8B-B14F-4D97-AF65-F5344CB8AC3E}">
        <p14:creationId xmlns:p14="http://schemas.microsoft.com/office/powerpoint/2010/main" val="361307443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2"/>
          </p:nvPr>
        </p:nvSpPr>
        <p:spPr/>
        <p:txBody>
          <a:bodyPr/>
          <a:lstStyle/>
          <a:p>
            <a:fld id="{86CB4B4D-7CA3-9044-876B-883B54F8677D}" type="slidenum">
              <a:rPr lang="en-GB" smtClean="0"/>
              <a:t>11</a:t>
            </a:fld>
            <a:endParaRPr lang="en-GB"/>
          </a:p>
        </p:txBody>
      </p:sp>
      <p:sp>
        <p:nvSpPr>
          <p:cNvPr id="10" name="Title 9">
            <a:extLst>
              <a:ext uri="{FF2B5EF4-FFF2-40B4-BE49-F238E27FC236}">
                <a16:creationId xmlns:a16="http://schemas.microsoft.com/office/drawing/2014/main" id="{641CBC14-49F5-0E91-A013-63AB9D38F309}"/>
              </a:ext>
            </a:extLst>
          </p:cNvPr>
          <p:cNvSpPr>
            <a:spLocks noGrp="1"/>
          </p:cNvSpPr>
          <p:nvPr>
            <p:ph type="title"/>
          </p:nvPr>
        </p:nvSpPr>
        <p:spPr>
          <a:xfrm>
            <a:off x="698499" y="741499"/>
            <a:ext cx="3475935" cy="490401"/>
          </a:xfrm>
        </p:spPr>
        <p:txBody>
          <a:bodyPr>
            <a:normAutofit fontScale="90000"/>
          </a:bodyPr>
          <a:lstStyle/>
          <a:p>
            <a:r>
              <a:rPr lang="en-US" dirty="0"/>
              <a:t>The “early-warning perspective”</a:t>
            </a:r>
            <a:endParaRPr lang="nl-NL" dirty="0"/>
          </a:p>
        </p:txBody>
      </p:sp>
      <p:sp>
        <p:nvSpPr>
          <p:cNvPr id="4" name="Tekstvak 1">
            <a:extLst>
              <a:ext uri="{FF2B5EF4-FFF2-40B4-BE49-F238E27FC236}">
                <a16:creationId xmlns:a16="http://schemas.microsoft.com/office/drawing/2014/main" id="{61C470FA-0938-A857-D810-D3FB879A6B48}"/>
              </a:ext>
            </a:extLst>
          </p:cNvPr>
          <p:cNvSpPr txBox="1"/>
          <p:nvPr/>
        </p:nvSpPr>
        <p:spPr>
          <a:xfrm>
            <a:off x="5908420" y="5711061"/>
            <a:ext cx="4955050" cy="707884"/>
          </a:xfrm>
          <a:prstGeom prst="rect">
            <a:avLst/>
          </a:prstGeom>
          <a:solidFill>
            <a:srgbClr val="FFFF00"/>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000" b="1" dirty="0"/>
              <a:t>How long before the event takes place </a:t>
            </a:r>
          </a:p>
          <a:p>
            <a:pPr marL="0" marR="0" indent="0" algn="ctr" defTabSz="914400" rtl="0" fontAlgn="auto" latinLnBrk="0" hangingPunct="0">
              <a:lnSpc>
                <a:spcPct val="100000"/>
              </a:lnSpc>
              <a:spcBef>
                <a:spcPts val="0"/>
              </a:spcBef>
              <a:spcAft>
                <a:spcPts val="0"/>
              </a:spcAft>
              <a:buClrTx/>
              <a:buSzTx/>
              <a:buFontTx/>
              <a:buNone/>
              <a:tabLst/>
            </a:pPr>
            <a:r>
              <a:rPr lang="en-US" sz="2000" b="1" dirty="0"/>
              <a:t>can we already predict it?</a:t>
            </a:r>
            <a:endParaRPr kumimoji="0" lang="en-GB" sz="2000" i="0" u="none" strike="noStrike" cap="none" spc="0" normalizeH="0" baseline="0" dirty="0">
              <a:ln>
                <a:noFill/>
              </a:ln>
              <a:solidFill>
                <a:srgbClr val="000000"/>
              </a:solidFill>
              <a:effectLst/>
              <a:uFillTx/>
              <a:sym typeface="Arial"/>
            </a:endParaRPr>
          </a:p>
        </p:txBody>
      </p:sp>
      <p:pic>
        <p:nvPicPr>
          <p:cNvPr id="9" name="Picture 8">
            <a:extLst>
              <a:ext uri="{FF2B5EF4-FFF2-40B4-BE49-F238E27FC236}">
                <a16:creationId xmlns:a16="http://schemas.microsoft.com/office/drawing/2014/main" id="{12551434-ED8C-A6F6-7094-14B596BED0EE}"/>
              </a:ext>
            </a:extLst>
          </p:cNvPr>
          <p:cNvPicPr>
            <a:picLocks noChangeAspect="1"/>
          </p:cNvPicPr>
          <p:nvPr/>
        </p:nvPicPr>
        <p:blipFill>
          <a:blip r:embed="rId3"/>
          <a:stretch>
            <a:fillRect/>
          </a:stretch>
        </p:blipFill>
        <p:spPr>
          <a:xfrm>
            <a:off x="527403" y="2085249"/>
            <a:ext cx="3489980" cy="2966901"/>
          </a:xfrm>
          <a:prstGeom prst="rect">
            <a:avLst/>
          </a:prstGeom>
        </p:spPr>
      </p:pic>
      <p:pic>
        <p:nvPicPr>
          <p:cNvPr id="8" name="Picture 7" descr="A screenshot of a map&#10;&#10;AI-generated content may be incorrect.">
            <a:extLst>
              <a:ext uri="{FF2B5EF4-FFF2-40B4-BE49-F238E27FC236}">
                <a16:creationId xmlns:a16="http://schemas.microsoft.com/office/drawing/2014/main" id="{01FD6A39-A32F-4F30-909A-F59F73085D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5764" y="556590"/>
            <a:ext cx="7058833" cy="4810539"/>
          </a:xfrm>
          <a:prstGeom prst="rect">
            <a:avLst/>
          </a:prstGeom>
        </p:spPr>
      </p:pic>
      <p:sp>
        <p:nvSpPr>
          <p:cNvPr id="12" name="Text Placeholder 11">
            <a:extLst>
              <a:ext uri="{FF2B5EF4-FFF2-40B4-BE49-F238E27FC236}">
                <a16:creationId xmlns:a16="http://schemas.microsoft.com/office/drawing/2014/main" id="{BEC8273E-D963-911A-16E8-24890A4D3444}"/>
              </a:ext>
            </a:extLst>
          </p:cNvPr>
          <p:cNvSpPr>
            <a:spLocks noGrp="1"/>
          </p:cNvSpPr>
          <p:nvPr>
            <p:ph type="body" sz="quarter" idx="1"/>
          </p:nvPr>
        </p:nvSpPr>
        <p:spPr/>
        <p:txBody>
          <a:bodyPr/>
          <a:lstStyle/>
          <a:p>
            <a:endParaRPr lang="nl-NL"/>
          </a:p>
        </p:txBody>
      </p:sp>
    </p:spTree>
    <p:extLst>
      <p:ext uri="{BB962C8B-B14F-4D97-AF65-F5344CB8AC3E}">
        <p14:creationId xmlns:p14="http://schemas.microsoft.com/office/powerpoint/2010/main" val="7984384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41CBC14-49F5-0E91-A013-63AB9D38F309}"/>
              </a:ext>
            </a:extLst>
          </p:cNvPr>
          <p:cNvSpPr>
            <a:spLocks noGrp="1"/>
          </p:cNvSpPr>
          <p:nvPr>
            <p:ph type="title"/>
          </p:nvPr>
        </p:nvSpPr>
        <p:spPr/>
        <p:txBody>
          <a:bodyPr>
            <a:normAutofit fontScale="90000"/>
          </a:bodyPr>
          <a:lstStyle/>
          <a:p>
            <a:r>
              <a:rPr lang="en-US" dirty="0"/>
              <a:t>Correlation coefficient</a:t>
            </a:r>
            <a:endParaRPr lang="nl-NL" dirty="0"/>
          </a:p>
        </p:txBody>
      </p:sp>
      <p:sp>
        <p:nvSpPr>
          <p:cNvPr id="2" name="Tijdelijke aanduiding voor verticale tekst 18">
            <a:extLst>
              <a:ext uri="{FF2B5EF4-FFF2-40B4-BE49-F238E27FC236}">
                <a16:creationId xmlns:a16="http://schemas.microsoft.com/office/drawing/2014/main" id="{24964B10-C28E-B524-1A71-03C3201A7124}"/>
              </a:ext>
            </a:extLst>
          </p:cNvPr>
          <p:cNvSpPr txBox="1">
            <a:spLocks noGrp="1"/>
          </p:cNvSpPr>
          <p:nvPr>
            <p:ph type="body" sz="quarter" idx="1"/>
          </p:nvPr>
        </p:nvSpPr>
        <p:spPr>
          <a:xfrm>
            <a:off x="698499" y="1725640"/>
            <a:ext cx="3537185" cy="4222724"/>
          </a:xfrm>
          <a:prstGeom prst="rect">
            <a:avLst/>
          </a:prstGeom>
        </p:spPr>
        <p:txBody>
          <a:bodyPr/>
          <a:lstStyle/>
          <a:p>
            <a:endParaRPr lang="en-US" dirty="0"/>
          </a:p>
          <a:p>
            <a:endParaRPr lang="en-US" dirty="0"/>
          </a:p>
          <a:p>
            <a:endParaRPr lang="en-US" dirty="0"/>
          </a:p>
        </p:txBody>
      </p:sp>
      <p:pic>
        <p:nvPicPr>
          <p:cNvPr id="7" name="Picture 6">
            <a:extLst>
              <a:ext uri="{FF2B5EF4-FFF2-40B4-BE49-F238E27FC236}">
                <a16:creationId xmlns:a16="http://schemas.microsoft.com/office/drawing/2014/main" id="{CF63D62B-1A53-F81B-457C-9646F7C30885}"/>
              </a:ext>
            </a:extLst>
          </p:cNvPr>
          <p:cNvPicPr>
            <a:picLocks noChangeAspect="1"/>
          </p:cNvPicPr>
          <p:nvPr/>
        </p:nvPicPr>
        <p:blipFill>
          <a:blip r:embed="rId3"/>
          <a:stretch>
            <a:fillRect/>
          </a:stretch>
        </p:blipFill>
        <p:spPr>
          <a:xfrm>
            <a:off x="5173049" y="2297317"/>
            <a:ext cx="6345334" cy="2115111"/>
          </a:xfrm>
          <a:prstGeom prst="rect">
            <a:avLst/>
          </a:prstGeom>
        </p:spPr>
      </p:pic>
      <p:pic>
        <p:nvPicPr>
          <p:cNvPr id="23" name="Picture 22">
            <a:extLst>
              <a:ext uri="{FF2B5EF4-FFF2-40B4-BE49-F238E27FC236}">
                <a16:creationId xmlns:a16="http://schemas.microsoft.com/office/drawing/2014/main" id="{E12B438C-DD30-94F3-2648-344601B7A603}"/>
              </a:ext>
            </a:extLst>
          </p:cNvPr>
          <p:cNvPicPr>
            <a:picLocks noChangeAspect="1"/>
          </p:cNvPicPr>
          <p:nvPr/>
        </p:nvPicPr>
        <p:blipFill>
          <a:blip r:embed="rId4"/>
          <a:stretch>
            <a:fillRect/>
          </a:stretch>
        </p:blipFill>
        <p:spPr>
          <a:xfrm>
            <a:off x="5173048" y="182206"/>
            <a:ext cx="6345334" cy="2115111"/>
          </a:xfrm>
          <a:prstGeom prst="rect">
            <a:avLst/>
          </a:prstGeom>
        </p:spPr>
      </p:pic>
      <p:pic>
        <p:nvPicPr>
          <p:cNvPr id="24" name="Picture 23">
            <a:extLst>
              <a:ext uri="{FF2B5EF4-FFF2-40B4-BE49-F238E27FC236}">
                <a16:creationId xmlns:a16="http://schemas.microsoft.com/office/drawing/2014/main" id="{533D8075-DDF8-F8DF-33EE-A899EFCDE73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173049" y="4412428"/>
            <a:ext cx="6345333" cy="2115111"/>
          </a:xfrm>
          <a:prstGeom prst="rect">
            <a:avLst/>
          </a:prstGeom>
        </p:spPr>
      </p:pic>
      <p:sp>
        <p:nvSpPr>
          <p:cNvPr id="3" name="Text Placeholder 6">
            <a:extLst>
              <a:ext uri="{FF2B5EF4-FFF2-40B4-BE49-F238E27FC236}">
                <a16:creationId xmlns:a16="http://schemas.microsoft.com/office/drawing/2014/main" id="{781ACFF0-2E5B-60C4-7E36-C7021A8A01EF}"/>
              </a:ext>
            </a:extLst>
          </p:cNvPr>
          <p:cNvSpPr txBox="1">
            <a:spLocks/>
          </p:cNvSpPr>
          <p:nvPr/>
        </p:nvSpPr>
        <p:spPr>
          <a:xfrm>
            <a:off x="698500" y="1696426"/>
            <a:ext cx="3147786" cy="3759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lnSpcReduction="10000"/>
          </a:bodyPr>
          <a:lstStyle>
            <a:lvl1pPr marL="263525" marR="0" indent="-263525" algn="l" defTabSz="719137" rtl="0" eaLnBrk="1" latinLnBrk="0" hangingPunct="1">
              <a:lnSpc>
                <a:spcPct val="90000"/>
              </a:lnSpc>
              <a:spcBef>
                <a:spcPts val="1200"/>
              </a:spcBef>
              <a:spcAft>
                <a:spcPts val="0"/>
              </a:spcAft>
              <a:buClr>
                <a:srgbClr val="FFFFFF"/>
              </a:buClr>
              <a:buSzPct val="100000"/>
              <a:buFontTx/>
              <a:buChar char="▪"/>
              <a:tabLst/>
              <a:defRPr sz="1600" b="0" i="0" u="none" strike="noStrike" cap="none" spc="0" baseline="0">
                <a:solidFill>
                  <a:srgbClr val="FFFFFF"/>
                </a:solidFill>
                <a:uFillTx/>
                <a:latin typeface="Arial"/>
                <a:ea typeface="Arial"/>
                <a:cs typeface="Arial"/>
                <a:sym typeface="Arial"/>
              </a:defRPr>
            </a:lvl1pPr>
            <a:lvl2pPr marL="538162" marR="0" indent="-274638" algn="l" defTabSz="719137" rtl="0" eaLnBrk="1" latinLnBrk="0" hangingPunct="1">
              <a:lnSpc>
                <a:spcPct val="90000"/>
              </a:lnSpc>
              <a:spcBef>
                <a:spcPts val="1200"/>
              </a:spcBef>
              <a:spcAft>
                <a:spcPts val="0"/>
              </a:spcAft>
              <a:buClr>
                <a:srgbClr val="FFFFFF"/>
              </a:buClr>
              <a:buSzPct val="100000"/>
              <a:buFontTx/>
              <a:buChar char="▪"/>
              <a:tabLst/>
              <a:defRPr sz="1600" b="0" i="0" u="none" strike="noStrike" cap="none" spc="0" baseline="0">
                <a:solidFill>
                  <a:srgbClr val="FFFFFF"/>
                </a:solidFill>
                <a:uFillTx/>
                <a:latin typeface="Arial"/>
                <a:ea typeface="Arial"/>
                <a:cs typeface="Arial"/>
                <a:sym typeface="Arial"/>
              </a:defRPr>
            </a:lvl2pPr>
            <a:lvl3pPr marL="0" marR="0" indent="0" algn="l" defTabSz="719137" rtl="0" eaLnBrk="1" latinLnBrk="0" hangingPunct="1">
              <a:lnSpc>
                <a:spcPct val="90000"/>
              </a:lnSpc>
              <a:spcBef>
                <a:spcPts val="1200"/>
              </a:spcBef>
              <a:spcAft>
                <a:spcPts val="0"/>
              </a:spcAft>
              <a:buClr>
                <a:srgbClr val="FFFFFF"/>
              </a:buClr>
              <a:buSzTx/>
              <a:buFont typeface="Wingdings"/>
              <a:buNone/>
              <a:tabLst/>
              <a:defRPr sz="1600" b="0" i="0" u="none" strike="noStrike" cap="none" spc="0" baseline="0">
                <a:solidFill>
                  <a:srgbClr val="FFFFFF"/>
                </a:solidFill>
                <a:uFillTx/>
                <a:latin typeface="Arial"/>
                <a:ea typeface="Arial"/>
                <a:cs typeface="Arial"/>
                <a:sym typeface="Arial"/>
              </a:defRPr>
            </a:lvl3pPr>
            <a:lvl4pPr marL="0" marR="0" indent="0" algn="l" defTabSz="719137" rtl="0" eaLnBrk="1" latinLnBrk="0" hangingPunct="1">
              <a:lnSpc>
                <a:spcPct val="90000"/>
              </a:lnSpc>
              <a:spcBef>
                <a:spcPts val="1200"/>
              </a:spcBef>
              <a:spcAft>
                <a:spcPts val="0"/>
              </a:spcAft>
              <a:buClr>
                <a:srgbClr val="FFFFFF"/>
              </a:buClr>
              <a:buSzTx/>
              <a:buFont typeface="Wingdings"/>
              <a:buNone/>
              <a:tabLst/>
              <a:defRPr sz="1600" b="0" i="0" u="none" strike="noStrike" cap="none" spc="0" baseline="0">
                <a:solidFill>
                  <a:srgbClr val="FFFFFF"/>
                </a:solidFill>
                <a:uFillTx/>
                <a:latin typeface="Arial"/>
                <a:ea typeface="Arial"/>
                <a:cs typeface="Arial"/>
                <a:sym typeface="Arial"/>
              </a:defRPr>
            </a:lvl4pPr>
            <a:lvl5pPr marL="263525" marR="0" indent="-263525" algn="l" defTabSz="719137" rtl="0" eaLnBrk="1" latinLnBrk="0" hangingPunct="1">
              <a:lnSpc>
                <a:spcPct val="90000"/>
              </a:lnSpc>
              <a:spcBef>
                <a:spcPts val="1200"/>
              </a:spcBef>
              <a:spcAft>
                <a:spcPts val="0"/>
              </a:spcAft>
              <a:buClr>
                <a:srgbClr val="FFFFFF"/>
              </a:buClr>
              <a:buSzPct val="100000"/>
              <a:buFont typeface="Wingdings"/>
              <a:buAutoNum type="arabicPeriod"/>
              <a:tabLst/>
              <a:defRPr sz="1600" b="0" i="0" u="none" strike="noStrike" cap="none" spc="0" baseline="0">
                <a:solidFill>
                  <a:srgbClr val="FFFFFF"/>
                </a:solidFill>
                <a:uFillTx/>
                <a:latin typeface="Arial"/>
                <a:ea typeface="Arial"/>
                <a:cs typeface="Arial"/>
                <a:sym typeface="Arial"/>
              </a:defRPr>
            </a:lvl5pPr>
            <a:lvl6pPr marL="538162" marR="0" indent="-276225" algn="l" defTabSz="719137" rtl="0" eaLnBrk="1" latinLnBrk="0" hangingPunct="1">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r>
              <a:rPr lang="en-US" dirty="0"/>
              <a:t>Correlation based on a pixel by pixel comparison within the catchments</a:t>
            </a:r>
          </a:p>
          <a:p>
            <a:endParaRPr lang="en-US" dirty="0"/>
          </a:p>
          <a:p>
            <a:r>
              <a:rPr lang="en-US" dirty="0"/>
              <a:t>Skillful from 45 minutes before the event and onwards</a:t>
            </a:r>
          </a:p>
          <a:p>
            <a:endParaRPr lang="en-US" dirty="0"/>
          </a:p>
          <a:p>
            <a:r>
              <a:rPr lang="en-US" dirty="0"/>
              <a:t>No large differences across the seasons</a:t>
            </a:r>
          </a:p>
          <a:p>
            <a:endParaRPr lang="en-US" dirty="0"/>
          </a:p>
          <a:p>
            <a:r>
              <a:rPr lang="en-US" dirty="0"/>
              <a:t>Skillful lead time seems fairly insensitive to event duration (i.e. average intensity)</a:t>
            </a:r>
          </a:p>
          <a:p>
            <a:endParaRPr lang="en-US" dirty="0"/>
          </a:p>
          <a:p>
            <a:endParaRPr lang="nl-NL" dirty="0"/>
          </a:p>
        </p:txBody>
      </p:sp>
      <p:sp>
        <p:nvSpPr>
          <p:cNvPr id="4" name="Rectangle 3">
            <a:extLst>
              <a:ext uri="{FF2B5EF4-FFF2-40B4-BE49-F238E27FC236}">
                <a16:creationId xmlns:a16="http://schemas.microsoft.com/office/drawing/2014/main" id="{C0CCBBB5-6442-6558-EF26-1EC15AED41AB}"/>
              </a:ext>
            </a:extLst>
          </p:cNvPr>
          <p:cNvSpPr/>
          <p:nvPr/>
        </p:nvSpPr>
        <p:spPr>
          <a:xfrm>
            <a:off x="9561438" y="182206"/>
            <a:ext cx="536713" cy="6493588"/>
          </a:xfrm>
          <a:prstGeom prst="rect">
            <a:avLst/>
          </a:prstGeom>
          <a:noFill/>
          <a:ln w="38100" cap="flat">
            <a:solidFill>
              <a:srgbClr val="00B0F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Arial"/>
              <a:ea typeface="Arial"/>
              <a:cs typeface="Arial"/>
              <a:sym typeface="Arial"/>
            </a:endParaRPr>
          </a:p>
        </p:txBody>
      </p:sp>
      <p:sp>
        <p:nvSpPr>
          <p:cNvPr id="5" name="Rectangle 4">
            <a:extLst>
              <a:ext uri="{FF2B5EF4-FFF2-40B4-BE49-F238E27FC236}">
                <a16:creationId xmlns:a16="http://schemas.microsoft.com/office/drawing/2014/main" id="{6C09481B-6657-DA93-651D-D553E94BCD8F}"/>
              </a:ext>
            </a:extLst>
          </p:cNvPr>
          <p:cNvSpPr/>
          <p:nvPr/>
        </p:nvSpPr>
        <p:spPr>
          <a:xfrm>
            <a:off x="10831883" y="182206"/>
            <a:ext cx="536713" cy="6493588"/>
          </a:xfrm>
          <a:prstGeom prst="rect">
            <a:avLst/>
          </a:prstGeom>
          <a:noFill/>
          <a:ln w="381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Arial"/>
              <a:ea typeface="Arial"/>
              <a:cs typeface="Arial"/>
              <a:sym typeface="Arial"/>
            </a:endParaRPr>
          </a:p>
        </p:txBody>
      </p:sp>
      <p:cxnSp>
        <p:nvCxnSpPr>
          <p:cNvPr id="8" name="Straight Arrow Connector 7">
            <a:extLst>
              <a:ext uri="{FF2B5EF4-FFF2-40B4-BE49-F238E27FC236}">
                <a16:creationId xmlns:a16="http://schemas.microsoft.com/office/drawing/2014/main" id="{CC089576-1229-F6C2-8B6A-0C40D05E7360}"/>
              </a:ext>
            </a:extLst>
          </p:cNvPr>
          <p:cNvCxnSpPr/>
          <p:nvPr/>
        </p:nvCxnSpPr>
        <p:spPr>
          <a:xfrm>
            <a:off x="5377070" y="2297317"/>
            <a:ext cx="718930" cy="0"/>
          </a:xfrm>
          <a:prstGeom prst="straightConnector1">
            <a:avLst/>
          </a:prstGeom>
          <a:noFill/>
          <a:ln w="38100"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9" name="Straight Arrow Connector 8">
            <a:extLst>
              <a:ext uri="{FF2B5EF4-FFF2-40B4-BE49-F238E27FC236}">
                <a16:creationId xmlns:a16="http://schemas.microsoft.com/office/drawing/2014/main" id="{7350FCC2-CE31-5266-DCD6-612D3B614C0A}"/>
              </a:ext>
            </a:extLst>
          </p:cNvPr>
          <p:cNvCxnSpPr/>
          <p:nvPr/>
        </p:nvCxnSpPr>
        <p:spPr>
          <a:xfrm>
            <a:off x="5377070" y="4412428"/>
            <a:ext cx="718930" cy="0"/>
          </a:xfrm>
          <a:prstGeom prst="straightConnector1">
            <a:avLst/>
          </a:prstGeom>
          <a:noFill/>
          <a:ln w="38100"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1513340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E9353-BF20-F0D0-D22C-284F44F19A91}"/>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EA2A00E-59D4-1B62-6CF1-D5177BE0D4F4}"/>
              </a:ext>
            </a:extLst>
          </p:cNvPr>
          <p:cNvSpPr>
            <a:spLocks noGrp="1"/>
          </p:cNvSpPr>
          <p:nvPr>
            <p:ph type="title"/>
          </p:nvPr>
        </p:nvSpPr>
        <p:spPr>
          <a:xfrm>
            <a:off x="698500" y="741499"/>
            <a:ext cx="3724644" cy="490401"/>
          </a:xfrm>
        </p:spPr>
        <p:txBody>
          <a:bodyPr>
            <a:normAutofit fontScale="90000"/>
          </a:bodyPr>
          <a:lstStyle/>
          <a:p>
            <a:r>
              <a:rPr lang="en-US" dirty="0"/>
              <a:t>STEPS (probabilistic) </a:t>
            </a:r>
            <a:br>
              <a:rPr lang="en-US" dirty="0"/>
            </a:br>
            <a:r>
              <a:rPr lang="en-US" dirty="0"/>
              <a:t>vs. </a:t>
            </a:r>
            <a:br>
              <a:rPr lang="en-US" dirty="0"/>
            </a:br>
            <a:r>
              <a:rPr lang="en-US" dirty="0"/>
              <a:t>Eulerian persistence</a:t>
            </a:r>
            <a:endParaRPr lang="nl-NL" dirty="0"/>
          </a:p>
        </p:txBody>
      </p:sp>
      <p:sp>
        <p:nvSpPr>
          <p:cNvPr id="2" name="Tijdelijke aanduiding voor verticale tekst 18">
            <a:extLst>
              <a:ext uri="{FF2B5EF4-FFF2-40B4-BE49-F238E27FC236}">
                <a16:creationId xmlns:a16="http://schemas.microsoft.com/office/drawing/2014/main" id="{970A72E1-3935-3BBE-1443-37A11649B931}"/>
              </a:ext>
            </a:extLst>
          </p:cNvPr>
          <p:cNvSpPr txBox="1">
            <a:spLocks noGrp="1"/>
          </p:cNvSpPr>
          <p:nvPr>
            <p:ph type="body" sz="quarter" idx="1"/>
          </p:nvPr>
        </p:nvSpPr>
        <p:spPr>
          <a:xfrm>
            <a:off x="698499" y="1725640"/>
            <a:ext cx="3537185" cy="4222724"/>
          </a:xfrm>
          <a:prstGeom prst="rect">
            <a:avLst/>
          </a:prstGeom>
        </p:spPr>
        <p:txBody>
          <a:bodyPr/>
          <a:lstStyle/>
          <a:p>
            <a:endParaRPr lang="en-US" dirty="0"/>
          </a:p>
          <a:p>
            <a:endParaRPr lang="en-US" dirty="0"/>
          </a:p>
          <a:p>
            <a:endParaRPr lang="en-US" dirty="0"/>
          </a:p>
        </p:txBody>
      </p:sp>
      <p:pic>
        <p:nvPicPr>
          <p:cNvPr id="7" name="Picture 6">
            <a:extLst>
              <a:ext uri="{FF2B5EF4-FFF2-40B4-BE49-F238E27FC236}">
                <a16:creationId xmlns:a16="http://schemas.microsoft.com/office/drawing/2014/main" id="{85B1264E-3547-4937-A70D-C87A546BB38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173049" y="2297317"/>
            <a:ext cx="6345333" cy="2115111"/>
          </a:xfrm>
          <a:prstGeom prst="rect">
            <a:avLst/>
          </a:prstGeom>
        </p:spPr>
      </p:pic>
      <p:sp>
        <p:nvSpPr>
          <p:cNvPr id="3" name="Text Placeholder 6">
            <a:extLst>
              <a:ext uri="{FF2B5EF4-FFF2-40B4-BE49-F238E27FC236}">
                <a16:creationId xmlns:a16="http://schemas.microsoft.com/office/drawing/2014/main" id="{83697854-F17E-D7B4-7DA2-7AFC80AEC101}"/>
              </a:ext>
            </a:extLst>
          </p:cNvPr>
          <p:cNvSpPr txBox="1">
            <a:spLocks/>
          </p:cNvSpPr>
          <p:nvPr/>
        </p:nvSpPr>
        <p:spPr>
          <a:xfrm>
            <a:off x="698500" y="1696426"/>
            <a:ext cx="3147786" cy="3759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263525" marR="0" indent="-263525" algn="l" defTabSz="719137" rtl="0" eaLnBrk="1" latinLnBrk="0" hangingPunct="1">
              <a:lnSpc>
                <a:spcPct val="90000"/>
              </a:lnSpc>
              <a:spcBef>
                <a:spcPts val="1200"/>
              </a:spcBef>
              <a:spcAft>
                <a:spcPts val="0"/>
              </a:spcAft>
              <a:buClr>
                <a:srgbClr val="FFFFFF"/>
              </a:buClr>
              <a:buSzPct val="100000"/>
              <a:buFontTx/>
              <a:buChar char="▪"/>
              <a:tabLst/>
              <a:defRPr sz="1600" b="0" i="0" u="none" strike="noStrike" cap="none" spc="0" baseline="0">
                <a:solidFill>
                  <a:srgbClr val="FFFFFF"/>
                </a:solidFill>
                <a:uFillTx/>
                <a:latin typeface="Arial"/>
                <a:ea typeface="Arial"/>
                <a:cs typeface="Arial"/>
                <a:sym typeface="Arial"/>
              </a:defRPr>
            </a:lvl1pPr>
            <a:lvl2pPr marL="538162" marR="0" indent="-274638" algn="l" defTabSz="719137" rtl="0" eaLnBrk="1" latinLnBrk="0" hangingPunct="1">
              <a:lnSpc>
                <a:spcPct val="90000"/>
              </a:lnSpc>
              <a:spcBef>
                <a:spcPts val="1200"/>
              </a:spcBef>
              <a:spcAft>
                <a:spcPts val="0"/>
              </a:spcAft>
              <a:buClr>
                <a:srgbClr val="FFFFFF"/>
              </a:buClr>
              <a:buSzPct val="100000"/>
              <a:buFontTx/>
              <a:buChar char="▪"/>
              <a:tabLst/>
              <a:defRPr sz="1600" b="0" i="0" u="none" strike="noStrike" cap="none" spc="0" baseline="0">
                <a:solidFill>
                  <a:srgbClr val="FFFFFF"/>
                </a:solidFill>
                <a:uFillTx/>
                <a:latin typeface="Arial"/>
                <a:ea typeface="Arial"/>
                <a:cs typeface="Arial"/>
                <a:sym typeface="Arial"/>
              </a:defRPr>
            </a:lvl2pPr>
            <a:lvl3pPr marL="0" marR="0" indent="0" algn="l" defTabSz="719137" rtl="0" eaLnBrk="1" latinLnBrk="0" hangingPunct="1">
              <a:lnSpc>
                <a:spcPct val="90000"/>
              </a:lnSpc>
              <a:spcBef>
                <a:spcPts val="1200"/>
              </a:spcBef>
              <a:spcAft>
                <a:spcPts val="0"/>
              </a:spcAft>
              <a:buClr>
                <a:srgbClr val="FFFFFF"/>
              </a:buClr>
              <a:buSzTx/>
              <a:buFont typeface="Wingdings"/>
              <a:buNone/>
              <a:tabLst/>
              <a:defRPr sz="1600" b="0" i="0" u="none" strike="noStrike" cap="none" spc="0" baseline="0">
                <a:solidFill>
                  <a:srgbClr val="FFFFFF"/>
                </a:solidFill>
                <a:uFillTx/>
                <a:latin typeface="Arial"/>
                <a:ea typeface="Arial"/>
                <a:cs typeface="Arial"/>
                <a:sym typeface="Arial"/>
              </a:defRPr>
            </a:lvl3pPr>
            <a:lvl4pPr marL="0" marR="0" indent="0" algn="l" defTabSz="719137" rtl="0" eaLnBrk="1" latinLnBrk="0" hangingPunct="1">
              <a:lnSpc>
                <a:spcPct val="90000"/>
              </a:lnSpc>
              <a:spcBef>
                <a:spcPts val="1200"/>
              </a:spcBef>
              <a:spcAft>
                <a:spcPts val="0"/>
              </a:spcAft>
              <a:buClr>
                <a:srgbClr val="FFFFFF"/>
              </a:buClr>
              <a:buSzTx/>
              <a:buFont typeface="Wingdings"/>
              <a:buNone/>
              <a:tabLst/>
              <a:defRPr sz="1600" b="0" i="0" u="none" strike="noStrike" cap="none" spc="0" baseline="0">
                <a:solidFill>
                  <a:srgbClr val="FFFFFF"/>
                </a:solidFill>
                <a:uFillTx/>
                <a:latin typeface="Arial"/>
                <a:ea typeface="Arial"/>
                <a:cs typeface="Arial"/>
                <a:sym typeface="Arial"/>
              </a:defRPr>
            </a:lvl4pPr>
            <a:lvl5pPr marL="263525" marR="0" indent="-263525" algn="l" defTabSz="719137" rtl="0" eaLnBrk="1" latinLnBrk="0" hangingPunct="1">
              <a:lnSpc>
                <a:spcPct val="90000"/>
              </a:lnSpc>
              <a:spcBef>
                <a:spcPts val="1200"/>
              </a:spcBef>
              <a:spcAft>
                <a:spcPts val="0"/>
              </a:spcAft>
              <a:buClr>
                <a:srgbClr val="FFFFFF"/>
              </a:buClr>
              <a:buSzPct val="100000"/>
              <a:buFont typeface="Wingdings"/>
              <a:buAutoNum type="arabicPeriod"/>
              <a:tabLst/>
              <a:defRPr sz="1600" b="0" i="0" u="none" strike="noStrike" cap="none" spc="0" baseline="0">
                <a:solidFill>
                  <a:srgbClr val="FFFFFF"/>
                </a:solidFill>
                <a:uFillTx/>
                <a:latin typeface="Arial"/>
                <a:ea typeface="Arial"/>
                <a:cs typeface="Arial"/>
                <a:sym typeface="Arial"/>
              </a:defRPr>
            </a:lvl5pPr>
            <a:lvl6pPr marL="538162" marR="0" indent="-276225" algn="l" defTabSz="719137" rtl="0" eaLnBrk="1" latinLnBrk="0" hangingPunct="1">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endParaRPr lang="en-US" dirty="0"/>
          </a:p>
          <a:p>
            <a:r>
              <a:rPr lang="en-US" dirty="0"/>
              <a:t>Correlation based on a pixel by pixel comparison within the catchments</a:t>
            </a:r>
          </a:p>
          <a:p>
            <a:endParaRPr lang="en-US" dirty="0"/>
          </a:p>
          <a:p>
            <a:r>
              <a:rPr lang="en-US" dirty="0"/>
              <a:t>STEPS slightly more skillful and precise than Eulerian persistence</a:t>
            </a:r>
          </a:p>
          <a:p>
            <a:endParaRPr lang="en-US" dirty="0"/>
          </a:p>
        </p:txBody>
      </p:sp>
      <p:sp>
        <p:nvSpPr>
          <p:cNvPr id="4" name="Rectangle 3">
            <a:extLst>
              <a:ext uri="{FF2B5EF4-FFF2-40B4-BE49-F238E27FC236}">
                <a16:creationId xmlns:a16="http://schemas.microsoft.com/office/drawing/2014/main" id="{0F5EE88B-FD2C-924F-A435-6AE47FE9BC36}"/>
              </a:ext>
            </a:extLst>
          </p:cNvPr>
          <p:cNvSpPr/>
          <p:nvPr/>
        </p:nvSpPr>
        <p:spPr>
          <a:xfrm>
            <a:off x="9520142" y="2297317"/>
            <a:ext cx="536713" cy="2088000"/>
          </a:xfrm>
          <a:prstGeom prst="rect">
            <a:avLst/>
          </a:prstGeom>
          <a:noFill/>
          <a:ln w="38100" cap="flat">
            <a:solidFill>
              <a:srgbClr val="00B0F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Arial"/>
              <a:ea typeface="Arial"/>
              <a:cs typeface="Arial"/>
              <a:sym typeface="Arial"/>
            </a:endParaRPr>
          </a:p>
        </p:txBody>
      </p:sp>
      <p:cxnSp>
        <p:nvCxnSpPr>
          <p:cNvPr id="9" name="Straight Arrow Connector 8">
            <a:extLst>
              <a:ext uri="{FF2B5EF4-FFF2-40B4-BE49-F238E27FC236}">
                <a16:creationId xmlns:a16="http://schemas.microsoft.com/office/drawing/2014/main" id="{9C8A9DC7-CDA6-4CB7-C566-8E433AB032D8}"/>
              </a:ext>
            </a:extLst>
          </p:cNvPr>
          <p:cNvCxnSpPr/>
          <p:nvPr/>
        </p:nvCxnSpPr>
        <p:spPr>
          <a:xfrm>
            <a:off x="5377070" y="4412428"/>
            <a:ext cx="718930" cy="0"/>
          </a:xfrm>
          <a:prstGeom prst="straightConnector1">
            <a:avLst/>
          </a:prstGeom>
          <a:noFill/>
          <a:ln w="38100"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6" name="Rectangle 5">
            <a:extLst>
              <a:ext uri="{FF2B5EF4-FFF2-40B4-BE49-F238E27FC236}">
                <a16:creationId xmlns:a16="http://schemas.microsoft.com/office/drawing/2014/main" id="{08F6E3AF-88A8-8952-7E2C-CEC5C11FB7D6}"/>
              </a:ext>
            </a:extLst>
          </p:cNvPr>
          <p:cNvSpPr/>
          <p:nvPr/>
        </p:nvSpPr>
        <p:spPr>
          <a:xfrm>
            <a:off x="10827027" y="2297316"/>
            <a:ext cx="536713" cy="2088000"/>
          </a:xfrm>
          <a:prstGeom prst="rect">
            <a:avLst/>
          </a:prstGeom>
          <a:noFill/>
          <a:ln w="381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17802455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E562D-CF0C-BAB6-0A90-6292E6247873}"/>
            </a:ext>
          </a:extLst>
        </p:cNvPr>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287EEDCB-1901-8C4B-81F7-0C3808077071}"/>
              </a:ext>
            </a:extLst>
          </p:cNvPr>
          <p:cNvSpPr>
            <a:spLocks noGrp="1"/>
          </p:cNvSpPr>
          <p:nvPr>
            <p:ph type="sldNum" sz="quarter" idx="2"/>
          </p:nvPr>
        </p:nvSpPr>
        <p:spPr>
          <a:xfrm>
            <a:off x="10669678" y="6246130"/>
            <a:ext cx="182216" cy="172815"/>
          </a:xfrm>
        </p:spPr>
        <p:txBody>
          <a:bodyPr/>
          <a:lstStyle/>
          <a:p>
            <a:fld id="{86CB4B4D-7CA3-9044-876B-883B54F8677D}" type="slidenum">
              <a:rPr lang="en-GB" smtClean="0"/>
              <a:t>14</a:t>
            </a:fld>
            <a:endParaRPr lang="en-GB"/>
          </a:p>
        </p:txBody>
      </p:sp>
      <p:sp>
        <p:nvSpPr>
          <p:cNvPr id="10" name="Title 9">
            <a:extLst>
              <a:ext uri="{FF2B5EF4-FFF2-40B4-BE49-F238E27FC236}">
                <a16:creationId xmlns:a16="http://schemas.microsoft.com/office/drawing/2014/main" id="{AA768CAC-BBF6-660F-362C-F3F60CB1BE08}"/>
              </a:ext>
            </a:extLst>
          </p:cNvPr>
          <p:cNvSpPr>
            <a:spLocks noGrp="1"/>
          </p:cNvSpPr>
          <p:nvPr>
            <p:ph type="title"/>
          </p:nvPr>
        </p:nvSpPr>
        <p:spPr/>
        <p:txBody>
          <a:bodyPr>
            <a:normAutofit fontScale="90000"/>
          </a:bodyPr>
          <a:lstStyle/>
          <a:p>
            <a:r>
              <a:rPr lang="en-US" dirty="0"/>
              <a:t>QPF vs. point reference</a:t>
            </a:r>
            <a:endParaRPr lang="nl-NL" dirty="0"/>
          </a:p>
        </p:txBody>
      </p:sp>
      <p:sp>
        <p:nvSpPr>
          <p:cNvPr id="2" name="Tijdelijke aanduiding voor verticale tekst 18">
            <a:extLst>
              <a:ext uri="{FF2B5EF4-FFF2-40B4-BE49-F238E27FC236}">
                <a16:creationId xmlns:a16="http://schemas.microsoft.com/office/drawing/2014/main" id="{50C90563-1F96-7011-25BA-A84BDD698681}"/>
              </a:ext>
            </a:extLst>
          </p:cNvPr>
          <p:cNvSpPr txBox="1">
            <a:spLocks noGrp="1"/>
          </p:cNvSpPr>
          <p:nvPr>
            <p:ph type="body" sz="quarter" idx="1"/>
          </p:nvPr>
        </p:nvSpPr>
        <p:spPr>
          <a:xfrm>
            <a:off x="698499" y="1725640"/>
            <a:ext cx="3537185" cy="4222724"/>
          </a:xfrm>
          <a:prstGeom prst="rect">
            <a:avLst/>
          </a:prstGeom>
        </p:spPr>
        <p:txBody>
          <a:bodyPr/>
          <a:lstStyle/>
          <a:p>
            <a:r>
              <a:rPr lang="en-US" dirty="0"/>
              <a:t>Event from 17h00 – 18h00:</a:t>
            </a:r>
          </a:p>
          <a:p>
            <a:pPr lvl="1"/>
            <a:r>
              <a:rPr lang="en-US" sz="1400" dirty="0"/>
              <a:t>QPF15: input from 16h45 – 17h45</a:t>
            </a:r>
          </a:p>
          <a:p>
            <a:pPr lvl="1"/>
            <a:r>
              <a:rPr lang="en-US" sz="1400" dirty="0"/>
              <a:t>QPF30: input from 16h30 – 17h30</a:t>
            </a:r>
          </a:p>
          <a:p>
            <a:pPr lvl="1"/>
            <a:r>
              <a:rPr lang="en-US" sz="1400" dirty="0"/>
              <a:t>QPF60: input from 16h00 – 17h00</a:t>
            </a:r>
          </a:p>
          <a:p>
            <a:pPr lvl="1"/>
            <a:endParaRPr lang="en-US" dirty="0"/>
          </a:p>
          <a:p>
            <a:r>
              <a:rPr lang="en-US" dirty="0"/>
              <a:t>Error bars indicate the spread in the ensembles</a:t>
            </a:r>
          </a:p>
          <a:p>
            <a:endParaRPr lang="en-US" dirty="0"/>
          </a:p>
          <a:p>
            <a:endParaRPr lang="en-US" dirty="0"/>
          </a:p>
        </p:txBody>
      </p:sp>
      <p:pic>
        <p:nvPicPr>
          <p:cNvPr id="13" name="Picture 12" descr="A screenshot of a graph&#10;&#10;Description automatically generated">
            <a:extLst>
              <a:ext uri="{FF2B5EF4-FFF2-40B4-BE49-F238E27FC236}">
                <a16:creationId xmlns:a16="http://schemas.microsoft.com/office/drawing/2014/main" id="{E5694B4B-19F9-FD82-780D-D2E40C6CBC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6402" y="1725640"/>
            <a:ext cx="2003894" cy="1651356"/>
          </a:xfrm>
          <a:prstGeom prst="rect">
            <a:avLst/>
          </a:prstGeom>
        </p:spPr>
      </p:pic>
      <p:pic>
        <p:nvPicPr>
          <p:cNvPr id="6" name="Picture 5">
            <a:extLst>
              <a:ext uri="{FF2B5EF4-FFF2-40B4-BE49-F238E27FC236}">
                <a16:creationId xmlns:a16="http://schemas.microsoft.com/office/drawing/2014/main" id="{5635B624-9082-F1C2-D73B-061590241567}"/>
              </a:ext>
            </a:extLst>
          </p:cNvPr>
          <p:cNvPicPr>
            <a:picLocks noChangeAspect="1"/>
          </p:cNvPicPr>
          <p:nvPr/>
        </p:nvPicPr>
        <p:blipFill>
          <a:blip r:embed="rId4"/>
          <a:stretch>
            <a:fillRect/>
          </a:stretch>
        </p:blipFill>
        <p:spPr>
          <a:xfrm>
            <a:off x="8290135" y="1694109"/>
            <a:ext cx="2145289" cy="1651356"/>
          </a:xfrm>
          <a:prstGeom prst="rect">
            <a:avLst/>
          </a:prstGeom>
        </p:spPr>
      </p:pic>
      <p:pic>
        <p:nvPicPr>
          <p:cNvPr id="8" name="Picture 7">
            <a:extLst>
              <a:ext uri="{FF2B5EF4-FFF2-40B4-BE49-F238E27FC236}">
                <a16:creationId xmlns:a16="http://schemas.microsoft.com/office/drawing/2014/main" id="{D6A12A6C-CF21-5317-99F9-E09E7988D99F}"/>
              </a:ext>
            </a:extLst>
          </p:cNvPr>
          <p:cNvPicPr>
            <a:picLocks noChangeAspect="1"/>
          </p:cNvPicPr>
          <p:nvPr/>
        </p:nvPicPr>
        <p:blipFill>
          <a:blip r:embed="rId5"/>
          <a:stretch>
            <a:fillRect/>
          </a:stretch>
        </p:blipFill>
        <p:spPr>
          <a:xfrm>
            <a:off x="8290136" y="33721"/>
            <a:ext cx="2145289" cy="1631731"/>
          </a:xfrm>
          <a:prstGeom prst="rect">
            <a:avLst/>
          </a:prstGeom>
        </p:spPr>
      </p:pic>
      <p:pic>
        <p:nvPicPr>
          <p:cNvPr id="11" name="Picture 10">
            <a:extLst>
              <a:ext uri="{FF2B5EF4-FFF2-40B4-BE49-F238E27FC236}">
                <a16:creationId xmlns:a16="http://schemas.microsoft.com/office/drawing/2014/main" id="{89AFBBF0-7ED8-8E44-9AB8-E8209CED3D29}"/>
              </a:ext>
            </a:extLst>
          </p:cNvPr>
          <p:cNvPicPr>
            <a:picLocks noChangeAspect="1"/>
          </p:cNvPicPr>
          <p:nvPr/>
        </p:nvPicPr>
        <p:blipFill>
          <a:blip r:embed="rId6"/>
          <a:stretch>
            <a:fillRect/>
          </a:stretch>
        </p:blipFill>
        <p:spPr>
          <a:xfrm>
            <a:off x="8290135" y="3416543"/>
            <a:ext cx="2145289" cy="1651357"/>
          </a:xfrm>
          <a:prstGeom prst="rect">
            <a:avLst/>
          </a:prstGeom>
        </p:spPr>
      </p:pic>
      <p:pic>
        <p:nvPicPr>
          <p:cNvPr id="14" name="Picture 13">
            <a:extLst>
              <a:ext uri="{FF2B5EF4-FFF2-40B4-BE49-F238E27FC236}">
                <a16:creationId xmlns:a16="http://schemas.microsoft.com/office/drawing/2014/main" id="{46E0EC64-BCAA-569B-F451-5041C1E8FD63}"/>
              </a:ext>
            </a:extLst>
          </p:cNvPr>
          <p:cNvPicPr>
            <a:picLocks noChangeAspect="1"/>
          </p:cNvPicPr>
          <p:nvPr/>
        </p:nvPicPr>
        <p:blipFill>
          <a:blip r:embed="rId7"/>
          <a:stretch>
            <a:fillRect/>
          </a:stretch>
        </p:blipFill>
        <p:spPr>
          <a:xfrm>
            <a:off x="8290136" y="5172921"/>
            <a:ext cx="2171094" cy="1651358"/>
          </a:xfrm>
          <a:prstGeom prst="rect">
            <a:avLst/>
          </a:prstGeom>
        </p:spPr>
      </p:pic>
      <p:pic>
        <p:nvPicPr>
          <p:cNvPr id="15" name="Picture 14">
            <a:extLst>
              <a:ext uri="{FF2B5EF4-FFF2-40B4-BE49-F238E27FC236}">
                <a16:creationId xmlns:a16="http://schemas.microsoft.com/office/drawing/2014/main" id="{26A8AFBF-CA57-8364-7CB7-CB3204D1B93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076402" y="33721"/>
            <a:ext cx="2003892" cy="1651356"/>
          </a:xfrm>
          <a:prstGeom prst="rect">
            <a:avLst/>
          </a:prstGeom>
        </p:spPr>
      </p:pic>
      <p:pic>
        <p:nvPicPr>
          <p:cNvPr id="16" name="Picture 15">
            <a:extLst>
              <a:ext uri="{FF2B5EF4-FFF2-40B4-BE49-F238E27FC236}">
                <a16:creationId xmlns:a16="http://schemas.microsoft.com/office/drawing/2014/main" id="{486BE025-FD62-FACC-3D84-ED28DF3A332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076402" y="3416543"/>
            <a:ext cx="2003892" cy="1651356"/>
          </a:xfrm>
          <a:prstGeom prst="rect">
            <a:avLst/>
          </a:prstGeom>
        </p:spPr>
      </p:pic>
      <p:pic>
        <p:nvPicPr>
          <p:cNvPr id="17" name="Picture 16">
            <a:extLst>
              <a:ext uri="{FF2B5EF4-FFF2-40B4-BE49-F238E27FC236}">
                <a16:creationId xmlns:a16="http://schemas.microsoft.com/office/drawing/2014/main" id="{02FE76EF-3AF1-5371-FBEE-0430294B7C0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076402" y="5122686"/>
            <a:ext cx="2003892" cy="1651356"/>
          </a:xfrm>
          <a:prstGeom prst="rect">
            <a:avLst/>
          </a:prstGeom>
        </p:spPr>
      </p:pic>
      <p:sp>
        <p:nvSpPr>
          <p:cNvPr id="18" name="Rectangle 17">
            <a:extLst>
              <a:ext uri="{FF2B5EF4-FFF2-40B4-BE49-F238E27FC236}">
                <a16:creationId xmlns:a16="http://schemas.microsoft.com/office/drawing/2014/main" id="{9D29E0E1-5A51-B287-B92D-C79668F299B1}"/>
              </a:ext>
            </a:extLst>
          </p:cNvPr>
          <p:cNvSpPr/>
          <p:nvPr/>
        </p:nvSpPr>
        <p:spPr>
          <a:xfrm>
            <a:off x="5801710" y="1685077"/>
            <a:ext cx="4867968" cy="1731466"/>
          </a:xfrm>
          <a:prstGeom prst="rect">
            <a:avLst/>
          </a:prstGeom>
          <a:noFill/>
          <a:ln w="38100" cap="flat">
            <a:solidFill>
              <a:schemeClr val="accent3"/>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Arial"/>
              <a:ea typeface="Arial"/>
              <a:cs typeface="Arial"/>
              <a:sym typeface="Arial"/>
            </a:endParaRPr>
          </a:p>
        </p:txBody>
      </p:sp>
      <p:sp>
        <p:nvSpPr>
          <p:cNvPr id="19" name="TextBox 18">
            <a:extLst>
              <a:ext uri="{FF2B5EF4-FFF2-40B4-BE49-F238E27FC236}">
                <a16:creationId xmlns:a16="http://schemas.microsoft.com/office/drawing/2014/main" id="{0D50BC05-FA2E-D11C-6842-1C744D49C9E3}"/>
              </a:ext>
            </a:extLst>
          </p:cNvPr>
          <p:cNvSpPr txBox="1"/>
          <p:nvPr/>
        </p:nvSpPr>
        <p:spPr>
          <a:xfrm>
            <a:off x="10930759" y="605452"/>
            <a:ext cx="928732"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t>16h00 -17h00</a:t>
            </a:r>
            <a:endParaRPr kumimoji="0" lang="nl-NL" sz="1800" b="0" i="0" u="none" strike="noStrike" cap="none" spc="0" normalizeH="0" baseline="0" dirty="0">
              <a:ln>
                <a:noFill/>
              </a:ln>
              <a:solidFill>
                <a:srgbClr val="000000"/>
              </a:solidFill>
              <a:effectLst/>
              <a:uFillTx/>
              <a:latin typeface="Arial"/>
              <a:ea typeface="Arial"/>
              <a:cs typeface="Arial"/>
              <a:sym typeface="Arial"/>
            </a:endParaRPr>
          </a:p>
        </p:txBody>
      </p:sp>
      <p:sp>
        <p:nvSpPr>
          <p:cNvPr id="20" name="TextBox 19">
            <a:extLst>
              <a:ext uri="{FF2B5EF4-FFF2-40B4-BE49-F238E27FC236}">
                <a16:creationId xmlns:a16="http://schemas.microsoft.com/office/drawing/2014/main" id="{42B92D12-E7DE-BF28-F767-7BF2546D779C}"/>
              </a:ext>
            </a:extLst>
          </p:cNvPr>
          <p:cNvSpPr txBox="1"/>
          <p:nvPr/>
        </p:nvSpPr>
        <p:spPr>
          <a:xfrm>
            <a:off x="10930759" y="4057556"/>
            <a:ext cx="928732"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t>18h00 -19h00</a:t>
            </a:r>
            <a:endParaRPr kumimoji="0" lang="nl-NL" sz="1800" b="0" i="0" u="none" strike="noStrike" cap="none" spc="0" normalizeH="0" baseline="0" dirty="0">
              <a:ln>
                <a:noFill/>
              </a:ln>
              <a:solidFill>
                <a:srgbClr val="000000"/>
              </a:solidFill>
              <a:effectLst/>
              <a:uFillTx/>
              <a:latin typeface="Arial"/>
              <a:ea typeface="Arial"/>
              <a:cs typeface="Arial"/>
              <a:sym typeface="Arial"/>
            </a:endParaRPr>
          </a:p>
        </p:txBody>
      </p:sp>
      <p:sp>
        <p:nvSpPr>
          <p:cNvPr id="21" name="TextBox 20">
            <a:extLst>
              <a:ext uri="{FF2B5EF4-FFF2-40B4-BE49-F238E27FC236}">
                <a16:creationId xmlns:a16="http://schemas.microsoft.com/office/drawing/2014/main" id="{7327CD87-74B9-D460-C8C7-280997F7BAD9}"/>
              </a:ext>
            </a:extLst>
          </p:cNvPr>
          <p:cNvSpPr txBox="1"/>
          <p:nvPr/>
        </p:nvSpPr>
        <p:spPr>
          <a:xfrm>
            <a:off x="10930759" y="5775478"/>
            <a:ext cx="928732"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t>19h00 -20h00</a:t>
            </a:r>
            <a:endParaRPr kumimoji="0" lang="nl-NL" sz="1800" b="0" i="0" u="none" strike="noStrike" cap="none" spc="0" normalizeH="0" baseline="0" dirty="0">
              <a:ln>
                <a:noFill/>
              </a:ln>
              <a:solidFill>
                <a:srgbClr val="000000"/>
              </a:solidFill>
              <a:effectLst/>
              <a:uFillTx/>
              <a:latin typeface="Arial"/>
              <a:ea typeface="Arial"/>
              <a:cs typeface="Arial"/>
              <a:sym typeface="Arial"/>
            </a:endParaRPr>
          </a:p>
        </p:txBody>
      </p:sp>
      <p:sp>
        <p:nvSpPr>
          <p:cNvPr id="22" name="TextBox 21">
            <a:extLst>
              <a:ext uri="{FF2B5EF4-FFF2-40B4-BE49-F238E27FC236}">
                <a16:creationId xmlns:a16="http://schemas.microsoft.com/office/drawing/2014/main" id="{3FAB4169-A2D1-BD69-C515-F15C6D710FBC}"/>
              </a:ext>
            </a:extLst>
          </p:cNvPr>
          <p:cNvSpPr txBox="1"/>
          <p:nvPr/>
        </p:nvSpPr>
        <p:spPr>
          <a:xfrm>
            <a:off x="10930759" y="2399527"/>
            <a:ext cx="79878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b="1" dirty="0"/>
              <a:t>event</a:t>
            </a:r>
            <a:endParaRPr kumimoji="0" lang="nl-NL" sz="1800" b="1" i="0" u="none" strike="noStrike" cap="none" spc="0" normalizeH="0" baseline="0" dirty="0">
              <a:ln>
                <a:noFill/>
              </a:ln>
              <a:solidFill>
                <a:srgbClr val="000000"/>
              </a:solidFill>
              <a:effectLst/>
              <a:uFillTx/>
              <a:latin typeface="Arial"/>
              <a:ea typeface="Arial"/>
              <a:cs typeface="Arial"/>
              <a:sym typeface="Arial"/>
            </a:endParaRPr>
          </a:p>
        </p:txBody>
      </p:sp>
      <p:cxnSp>
        <p:nvCxnSpPr>
          <p:cNvPr id="4" name="Straight Arrow Connector 3">
            <a:extLst>
              <a:ext uri="{FF2B5EF4-FFF2-40B4-BE49-F238E27FC236}">
                <a16:creationId xmlns:a16="http://schemas.microsoft.com/office/drawing/2014/main" id="{80C93128-3EC3-47A1-B811-D0AE6E2C4D36}"/>
              </a:ext>
            </a:extLst>
          </p:cNvPr>
          <p:cNvCxnSpPr>
            <a:cxnSpLocks/>
          </p:cNvCxnSpPr>
          <p:nvPr/>
        </p:nvCxnSpPr>
        <p:spPr>
          <a:xfrm>
            <a:off x="5540629" y="1862667"/>
            <a:ext cx="1259305" cy="688143"/>
          </a:xfrm>
          <a:prstGeom prst="straightConnector1">
            <a:avLst/>
          </a:prstGeom>
          <a:noFill/>
          <a:ln w="38100" cap="flat">
            <a:solidFill>
              <a:srgbClr val="2A932A"/>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9" name="TextBox 8">
            <a:extLst>
              <a:ext uri="{FF2B5EF4-FFF2-40B4-BE49-F238E27FC236}">
                <a16:creationId xmlns:a16="http://schemas.microsoft.com/office/drawing/2014/main" id="{E4E52053-AE72-F67F-1183-D3F3799F7344}"/>
              </a:ext>
            </a:extLst>
          </p:cNvPr>
          <p:cNvSpPr txBox="1"/>
          <p:nvPr/>
        </p:nvSpPr>
        <p:spPr>
          <a:xfrm>
            <a:off x="4469939" y="928617"/>
            <a:ext cx="1501542"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nl-NL" sz="1800" b="0" i="0" u="none" strike="noStrike" cap="none" spc="0" normalizeH="0" baseline="0" dirty="0" err="1">
                <a:ln>
                  <a:noFill/>
                </a:ln>
                <a:solidFill>
                  <a:srgbClr val="2A932A"/>
                </a:solidFill>
                <a:effectLst/>
                <a:uFillTx/>
                <a:latin typeface="Arial"/>
                <a:ea typeface="Arial"/>
                <a:cs typeface="Arial"/>
                <a:sym typeface="Arial"/>
              </a:rPr>
              <a:t>Rain</a:t>
            </a:r>
            <a:r>
              <a:rPr kumimoji="0" lang="nl-NL" sz="1800" b="0" i="0" u="none" strike="noStrike" cap="none" spc="0" normalizeH="0" baseline="0" dirty="0">
                <a:ln>
                  <a:noFill/>
                </a:ln>
                <a:solidFill>
                  <a:srgbClr val="2A932A"/>
                </a:solidFill>
                <a:effectLst/>
                <a:uFillTx/>
                <a:latin typeface="Arial"/>
                <a:ea typeface="Arial"/>
                <a:cs typeface="Arial"/>
                <a:sym typeface="Arial"/>
              </a:rPr>
              <a:t> </a:t>
            </a:r>
            <a:r>
              <a:rPr kumimoji="0" lang="nl-NL" sz="1800" b="0" i="0" u="none" strike="noStrike" cap="none" spc="0" normalizeH="0" baseline="0" dirty="0" err="1">
                <a:ln>
                  <a:noFill/>
                </a:ln>
                <a:solidFill>
                  <a:srgbClr val="2A932A"/>
                </a:solidFill>
                <a:effectLst/>
                <a:uFillTx/>
                <a:latin typeface="Arial"/>
                <a:ea typeface="Arial"/>
                <a:cs typeface="Arial"/>
                <a:sym typeface="Arial"/>
              </a:rPr>
              <a:t>gauge</a:t>
            </a:r>
            <a:endParaRPr kumimoji="0" lang="nl-NL" sz="1800" b="0" i="0" u="none" strike="noStrike" cap="none" spc="0" normalizeH="0" baseline="0" dirty="0">
              <a:ln>
                <a:noFill/>
              </a:ln>
              <a:solidFill>
                <a:srgbClr val="2A932A"/>
              </a:solidFill>
              <a:effectLst/>
              <a:uFillTx/>
              <a:latin typeface="Arial"/>
              <a:ea typeface="Arial"/>
              <a:cs typeface="Arial"/>
              <a:sym typeface="Arial"/>
            </a:endParaRPr>
          </a:p>
          <a:p>
            <a:pPr marL="0" marR="0" indent="0" algn="l" defTabSz="914400" rtl="0" fontAlgn="auto" latinLnBrk="0" hangingPunct="0">
              <a:lnSpc>
                <a:spcPct val="100000"/>
              </a:lnSpc>
              <a:spcBef>
                <a:spcPts val="0"/>
              </a:spcBef>
              <a:spcAft>
                <a:spcPts val="0"/>
              </a:spcAft>
              <a:buClrTx/>
              <a:buSzTx/>
              <a:buFontTx/>
              <a:buNone/>
              <a:tabLst/>
            </a:pPr>
            <a:r>
              <a:rPr lang="nl-NL" dirty="0">
                <a:solidFill>
                  <a:srgbClr val="2A932A"/>
                </a:solidFill>
              </a:rPr>
              <a:t>17-18h:</a:t>
            </a:r>
          </a:p>
          <a:p>
            <a:pPr marL="0" marR="0" indent="0" algn="l" defTabSz="914400" rtl="0" fontAlgn="auto" latinLnBrk="0" hangingPunct="0">
              <a:lnSpc>
                <a:spcPct val="100000"/>
              </a:lnSpc>
              <a:spcBef>
                <a:spcPts val="0"/>
              </a:spcBef>
              <a:spcAft>
                <a:spcPts val="0"/>
              </a:spcAft>
              <a:buClrTx/>
              <a:buSzTx/>
              <a:buFontTx/>
              <a:buNone/>
              <a:tabLst/>
            </a:pPr>
            <a:r>
              <a:rPr kumimoji="0" lang="nl-NL" sz="1800" b="1" i="0" u="none" strike="noStrike" cap="none" spc="0" normalizeH="0" baseline="0" dirty="0">
                <a:ln>
                  <a:noFill/>
                </a:ln>
                <a:solidFill>
                  <a:srgbClr val="2A932A"/>
                </a:solidFill>
                <a:effectLst/>
                <a:uFillTx/>
                <a:latin typeface="Arial"/>
                <a:ea typeface="Arial"/>
                <a:cs typeface="Arial"/>
                <a:sym typeface="Arial"/>
              </a:rPr>
              <a:t>61.2 mm</a:t>
            </a:r>
          </a:p>
        </p:txBody>
      </p:sp>
    </p:spTree>
    <p:extLst>
      <p:ext uri="{BB962C8B-B14F-4D97-AF65-F5344CB8AC3E}">
        <p14:creationId xmlns:p14="http://schemas.microsoft.com/office/powerpoint/2010/main" val="5145013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8AC33-5AA8-FF88-A59C-AA99BFCF6C9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935A585-BD1B-1BC7-1BBE-DD50C184EA73}"/>
              </a:ext>
            </a:extLst>
          </p:cNvPr>
          <p:cNvSpPr>
            <a:spLocks noGrp="1"/>
          </p:cNvSpPr>
          <p:nvPr>
            <p:ph type="title"/>
          </p:nvPr>
        </p:nvSpPr>
        <p:spPr>
          <a:xfrm>
            <a:off x="698500" y="741499"/>
            <a:ext cx="3436178" cy="490401"/>
          </a:xfrm>
        </p:spPr>
        <p:txBody>
          <a:bodyPr>
            <a:normAutofit fontScale="90000"/>
          </a:bodyPr>
          <a:lstStyle/>
          <a:p>
            <a:r>
              <a:rPr lang="en-US" dirty="0"/>
              <a:t>Continuous Ranked Probability Score</a:t>
            </a:r>
            <a:endParaRPr lang="nl-NL" dirty="0"/>
          </a:p>
        </p:txBody>
      </p:sp>
      <p:sp>
        <p:nvSpPr>
          <p:cNvPr id="2" name="Tijdelijke aanduiding voor verticale tekst 18">
            <a:extLst>
              <a:ext uri="{FF2B5EF4-FFF2-40B4-BE49-F238E27FC236}">
                <a16:creationId xmlns:a16="http://schemas.microsoft.com/office/drawing/2014/main" id="{D55DD5E6-C5CF-A737-DD07-CF42FDE56396}"/>
              </a:ext>
            </a:extLst>
          </p:cNvPr>
          <p:cNvSpPr txBox="1">
            <a:spLocks noGrp="1"/>
          </p:cNvSpPr>
          <p:nvPr>
            <p:ph type="body" sz="quarter" idx="1"/>
          </p:nvPr>
        </p:nvSpPr>
        <p:spPr>
          <a:xfrm>
            <a:off x="698499" y="1725640"/>
            <a:ext cx="3537185" cy="4222724"/>
          </a:xfrm>
          <a:prstGeom prst="rect">
            <a:avLst/>
          </a:prstGeom>
        </p:spPr>
        <p:txBody>
          <a:bodyPr/>
          <a:lstStyle/>
          <a:p>
            <a:endParaRPr lang="en-US" dirty="0"/>
          </a:p>
          <a:p>
            <a:endParaRPr lang="en-US" dirty="0"/>
          </a:p>
          <a:p>
            <a:endParaRPr lang="en-US" dirty="0"/>
          </a:p>
        </p:txBody>
      </p:sp>
      <p:sp>
        <p:nvSpPr>
          <p:cNvPr id="3" name="Text Placeholder 6">
            <a:extLst>
              <a:ext uri="{FF2B5EF4-FFF2-40B4-BE49-F238E27FC236}">
                <a16:creationId xmlns:a16="http://schemas.microsoft.com/office/drawing/2014/main" id="{3F4D377D-F70C-5F6B-BE9E-8B7EFC6EB587}"/>
              </a:ext>
            </a:extLst>
          </p:cNvPr>
          <p:cNvSpPr txBox="1">
            <a:spLocks/>
          </p:cNvSpPr>
          <p:nvPr/>
        </p:nvSpPr>
        <p:spPr>
          <a:xfrm>
            <a:off x="698500" y="1696426"/>
            <a:ext cx="3436178" cy="3759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marL="263525" marR="0" indent="-263525" algn="l" defTabSz="719137" rtl="0" eaLnBrk="1" latinLnBrk="0" hangingPunct="1">
              <a:lnSpc>
                <a:spcPct val="90000"/>
              </a:lnSpc>
              <a:spcBef>
                <a:spcPts val="1200"/>
              </a:spcBef>
              <a:spcAft>
                <a:spcPts val="0"/>
              </a:spcAft>
              <a:buClr>
                <a:srgbClr val="FFFFFF"/>
              </a:buClr>
              <a:buSzPct val="100000"/>
              <a:buFontTx/>
              <a:buChar char="▪"/>
              <a:tabLst/>
              <a:defRPr sz="1600" b="0" i="0" u="none" strike="noStrike" cap="none" spc="0" baseline="0">
                <a:solidFill>
                  <a:srgbClr val="FFFFFF"/>
                </a:solidFill>
                <a:uFillTx/>
                <a:latin typeface="Arial"/>
                <a:ea typeface="Arial"/>
                <a:cs typeface="Arial"/>
                <a:sym typeface="Arial"/>
              </a:defRPr>
            </a:lvl1pPr>
            <a:lvl2pPr marL="538162" marR="0" indent="-274638" algn="l" defTabSz="719137" rtl="0" eaLnBrk="1" latinLnBrk="0" hangingPunct="1">
              <a:lnSpc>
                <a:spcPct val="90000"/>
              </a:lnSpc>
              <a:spcBef>
                <a:spcPts val="1200"/>
              </a:spcBef>
              <a:spcAft>
                <a:spcPts val="0"/>
              </a:spcAft>
              <a:buClr>
                <a:srgbClr val="FFFFFF"/>
              </a:buClr>
              <a:buSzPct val="100000"/>
              <a:buFontTx/>
              <a:buChar char="▪"/>
              <a:tabLst/>
              <a:defRPr sz="1600" b="0" i="0" u="none" strike="noStrike" cap="none" spc="0" baseline="0">
                <a:solidFill>
                  <a:srgbClr val="FFFFFF"/>
                </a:solidFill>
                <a:uFillTx/>
                <a:latin typeface="Arial"/>
                <a:ea typeface="Arial"/>
                <a:cs typeface="Arial"/>
                <a:sym typeface="Arial"/>
              </a:defRPr>
            </a:lvl2pPr>
            <a:lvl3pPr marL="0" marR="0" indent="0" algn="l" defTabSz="719137" rtl="0" eaLnBrk="1" latinLnBrk="0" hangingPunct="1">
              <a:lnSpc>
                <a:spcPct val="90000"/>
              </a:lnSpc>
              <a:spcBef>
                <a:spcPts val="1200"/>
              </a:spcBef>
              <a:spcAft>
                <a:spcPts val="0"/>
              </a:spcAft>
              <a:buClr>
                <a:srgbClr val="FFFFFF"/>
              </a:buClr>
              <a:buSzTx/>
              <a:buFont typeface="Wingdings"/>
              <a:buNone/>
              <a:tabLst/>
              <a:defRPr sz="1600" b="0" i="0" u="none" strike="noStrike" cap="none" spc="0" baseline="0">
                <a:solidFill>
                  <a:srgbClr val="FFFFFF"/>
                </a:solidFill>
                <a:uFillTx/>
                <a:latin typeface="Arial"/>
                <a:ea typeface="Arial"/>
                <a:cs typeface="Arial"/>
                <a:sym typeface="Arial"/>
              </a:defRPr>
            </a:lvl3pPr>
            <a:lvl4pPr marL="0" marR="0" indent="0" algn="l" defTabSz="719137" rtl="0" eaLnBrk="1" latinLnBrk="0" hangingPunct="1">
              <a:lnSpc>
                <a:spcPct val="90000"/>
              </a:lnSpc>
              <a:spcBef>
                <a:spcPts val="1200"/>
              </a:spcBef>
              <a:spcAft>
                <a:spcPts val="0"/>
              </a:spcAft>
              <a:buClr>
                <a:srgbClr val="FFFFFF"/>
              </a:buClr>
              <a:buSzTx/>
              <a:buFont typeface="Wingdings"/>
              <a:buNone/>
              <a:tabLst/>
              <a:defRPr sz="1600" b="0" i="0" u="none" strike="noStrike" cap="none" spc="0" baseline="0">
                <a:solidFill>
                  <a:srgbClr val="FFFFFF"/>
                </a:solidFill>
                <a:uFillTx/>
                <a:latin typeface="Arial"/>
                <a:ea typeface="Arial"/>
                <a:cs typeface="Arial"/>
                <a:sym typeface="Arial"/>
              </a:defRPr>
            </a:lvl4pPr>
            <a:lvl5pPr marL="263525" marR="0" indent="-263525" algn="l" defTabSz="719137" rtl="0" eaLnBrk="1" latinLnBrk="0" hangingPunct="1">
              <a:lnSpc>
                <a:spcPct val="90000"/>
              </a:lnSpc>
              <a:spcBef>
                <a:spcPts val="1200"/>
              </a:spcBef>
              <a:spcAft>
                <a:spcPts val="0"/>
              </a:spcAft>
              <a:buClr>
                <a:srgbClr val="FFFFFF"/>
              </a:buClr>
              <a:buSzPct val="100000"/>
              <a:buFont typeface="Wingdings"/>
              <a:buAutoNum type="arabicPeriod"/>
              <a:tabLst/>
              <a:defRPr sz="1600" b="0" i="0" u="none" strike="noStrike" cap="none" spc="0" baseline="0">
                <a:solidFill>
                  <a:srgbClr val="FFFFFF"/>
                </a:solidFill>
                <a:uFillTx/>
                <a:latin typeface="Arial"/>
                <a:ea typeface="Arial"/>
                <a:cs typeface="Arial"/>
                <a:sym typeface="Arial"/>
              </a:defRPr>
            </a:lvl5pPr>
            <a:lvl6pPr marL="538162" marR="0" indent="-276225" algn="l" defTabSz="719137" rtl="0" eaLnBrk="1" latinLnBrk="0" hangingPunct="1">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endParaRPr lang="en-US" dirty="0"/>
          </a:p>
          <a:p>
            <a:r>
              <a:rPr lang="en-US" dirty="0"/>
              <a:t>CRPS based on a pixel by pixel comparison within the catchments</a:t>
            </a:r>
          </a:p>
          <a:p>
            <a:endParaRPr lang="en-US" dirty="0"/>
          </a:p>
          <a:p>
            <a:r>
              <a:rPr lang="en-US" dirty="0"/>
              <a:t>The error in monsoon seasons is (of course..) higher</a:t>
            </a:r>
          </a:p>
          <a:p>
            <a:pPr lvl="1"/>
            <a:r>
              <a:rPr lang="en-US" dirty="0"/>
              <a:t>Though this coincides with location of landfall of the dominant wind direction</a:t>
            </a:r>
          </a:p>
          <a:p>
            <a:pPr lvl="1"/>
            <a:endParaRPr lang="en-US" dirty="0"/>
          </a:p>
          <a:p>
            <a:pPr marL="0" indent="0">
              <a:buNone/>
            </a:pPr>
            <a:endParaRPr lang="nl-NL" dirty="0"/>
          </a:p>
        </p:txBody>
      </p:sp>
      <p:pic>
        <p:nvPicPr>
          <p:cNvPr id="8" name="Picture 7">
            <a:extLst>
              <a:ext uri="{FF2B5EF4-FFF2-40B4-BE49-F238E27FC236}">
                <a16:creationId xmlns:a16="http://schemas.microsoft.com/office/drawing/2014/main" id="{D33247D9-5B2B-8155-E2FD-5A5B0EC613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73442" y="351812"/>
            <a:ext cx="2782876" cy="3224214"/>
          </a:xfrm>
          <a:prstGeom prst="rect">
            <a:avLst/>
          </a:prstGeom>
        </p:spPr>
      </p:pic>
      <p:pic>
        <p:nvPicPr>
          <p:cNvPr id="11" name="Picture 10">
            <a:extLst>
              <a:ext uri="{FF2B5EF4-FFF2-40B4-BE49-F238E27FC236}">
                <a16:creationId xmlns:a16="http://schemas.microsoft.com/office/drawing/2014/main" id="{771AC3D7-703A-F1FE-AC58-F47A30BDF20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591355" y="351812"/>
            <a:ext cx="2782876" cy="3224213"/>
          </a:xfrm>
          <a:prstGeom prst="rect">
            <a:avLst/>
          </a:prstGeom>
        </p:spPr>
      </p:pic>
      <p:pic>
        <p:nvPicPr>
          <p:cNvPr id="12" name="Picture 11">
            <a:extLst>
              <a:ext uri="{FF2B5EF4-FFF2-40B4-BE49-F238E27FC236}">
                <a16:creationId xmlns:a16="http://schemas.microsoft.com/office/drawing/2014/main" id="{84BD47C2-593B-6393-3156-5E25C856C84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73442" y="3577474"/>
            <a:ext cx="2782876" cy="3221317"/>
          </a:xfrm>
          <a:prstGeom prst="rect">
            <a:avLst/>
          </a:prstGeom>
        </p:spPr>
      </p:pic>
      <p:pic>
        <p:nvPicPr>
          <p:cNvPr id="13" name="Picture 12">
            <a:extLst>
              <a:ext uri="{FF2B5EF4-FFF2-40B4-BE49-F238E27FC236}">
                <a16:creationId xmlns:a16="http://schemas.microsoft.com/office/drawing/2014/main" id="{5589C7CC-A0D7-DC36-49D6-3C9EEBA777D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593151" y="3633786"/>
            <a:ext cx="2779284" cy="3224214"/>
          </a:xfrm>
          <a:prstGeom prst="rect">
            <a:avLst/>
          </a:prstGeom>
        </p:spPr>
      </p:pic>
    </p:spTree>
    <p:extLst>
      <p:ext uri="{BB962C8B-B14F-4D97-AF65-F5344CB8AC3E}">
        <p14:creationId xmlns:p14="http://schemas.microsoft.com/office/powerpoint/2010/main" val="85519876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1.jpeg">
            <a:extLst>
              <a:ext uri="{FF2B5EF4-FFF2-40B4-BE49-F238E27FC236}">
                <a16:creationId xmlns:a16="http://schemas.microsoft.com/office/drawing/2014/main" id="{3C3FA3B7-602A-91D8-DB56-8999C8291F2B}"/>
              </a:ext>
            </a:extLst>
          </p:cNvPr>
          <p:cNvPicPr>
            <a:picLocks noChangeAspect="1"/>
          </p:cNvPicPr>
          <p:nvPr/>
        </p:nvPicPr>
        <p:blipFill rotWithShape="1">
          <a:blip r:embed="rId3">
            <a:extLst>
              <a:ext uri="{28A0092B-C50C-407E-A947-70E740481C1C}">
                <a14:useLocalDpi xmlns:a14="http://schemas.microsoft.com/office/drawing/2010/main" val="0"/>
              </a:ext>
            </a:extLst>
          </a:blip>
          <a:srcRect l="14115" r="14115"/>
          <a:stretch/>
        </p:blipFill>
        <p:spPr>
          <a:xfrm>
            <a:off x="4530055" y="0"/>
            <a:ext cx="7661945" cy="6858000"/>
          </a:xfrm>
          <a:prstGeom prst="rect">
            <a:avLst/>
          </a:prstGeom>
          <a:ln w="12700" cap="flat">
            <a:noFill/>
            <a:miter lim="400000"/>
          </a:ln>
          <a:effectLst/>
        </p:spPr>
      </p:pic>
      <p:sp>
        <p:nvSpPr>
          <p:cNvPr id="3" name="Tijdelijke aanduiding voor dianummer 2">
            <a:extLst>
              <a:ext uri="{FF2B5EF4-FFF2-40B4-BE49-F238E27FC236}">
                <a16:creationId xmlns:a16="http://schemas.microsoft.com/office/drawing/2014/main" id="{84DF2868-67FD-CE4B-2C96-2760CCE77AA8}"/>
              </a:ext>
            </a:extLst>
          </p:cNvPr>
          <p:cNvSpPr>
            <a:spLocks noGrp="1"/>
          </p:cNvSpPr>
          <p:nvPr>
            <p:ph type="sldNum" sz="quarter" idx="2"/>
          </p:nvPr>
        </p:nvSpPr>
        <p:spPr/>
        <p:txBody>
          <a:bodyPr/>
          <a:lstStyle/>
          <a:p>
            <a:fld id="{86CB4B4D-7CA3-9044-876B-883B54F8677D}" type="slidenum">
              <a:rPr lang="nl-NL" smtClean="0"/>
              <a:t>16</a:t>
            </a:fld>
            <a:endParaRPr lang="nl-NL"/>
          </a:p>
        </p:txBody>
      </p:sp>
      <p:sp>
        <p:nvSpPr>
          <p:cNvPr id="4" name="Tekstvak 3">
            <a:extLst>
              <a:ext uri="{FF2B5EF4-FFF2-40B4-BE49-F238E27FC236}">
                <a16:creationId xmlns:a16="http://schemas.microsoft.com/office/drawing/2014/main" id="{C82CEF72-DD01-F93F-A332-F133717E4444}"/>
              </a:ext>
            </a:extLst>
          </p:cNvPr>
          <p:cNvSpPr txBox="1"/>
          <p:nvPr/>
        </p:nvSpPr>
        <p:spPr>
          <a:xfrm>
            <a:off x="11290516" y="6642558"/>
            <a:ext cx="12827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nl-NL" sz="800" b="0" i="1" u="none" strike="noStrike" cap="none" spc="0" normalizeH="0" baseline="0" dirty="0">
                <a:ln>
                  <a:noFill/>
                </a:ln>
                <a:solidFill>
                  <a:schemeClr val="bg2">
                    <a:lumMod val="75000"/>
                  </a:schemeClr>
                </a:solidFill>
                <a:effectLst/>
                <a:uFillTx/>
                <a:latin typeface="Arial"/>
                <a:ea typeface="Arial"/>
                <a:cs typeface="Arial"/>
                <a:sym typeface="Arial"/>
              </a:rPr>
              <a:t>Source: </a:t>
            </a:r>
            <a:r>
              <a:rPr kumimoji="0" lang="nl-NL" sz="800" b="0" i="1" u="none" strike="noStrike" cap="none" spc="0" normalizeH="0" baseline="0" dirty="0" err="1">
                <a:ln>
                  <a:noFill/>
                </a:ln>
                <a:solidFill>
                  <a:schemeClr val="bg2">
                    <a:lumMod val="75000"/>
                  </a:schemeClr>
                </a:solidFill>
                <a:effectLst/>
                <a:uFillTx/>
                <a:latin typeface="Arial"/>
                <a:ea typeface="Arial"/>
                <a:cs typeface="Arial"/>
                <a:sym typeface="Arial"/>
              </a:rPr>
              <a:t>Unsplash</a:t>
            </a:r>
            <a:endParaRPr kumimoji="0" lang="en-GB" sz="800" b="0" i="1" u="none" strike="noStrike" cap="none" spc="0" normalizeH="0" baseline="0" dirty="0">
              <a:ln>
                <a:noFill/>
              </a:ln>
              <a:solidFill>
                <a:schemeClr val="bg2">
                  <a:lumMod val="75000"/>
                </a:schemeClr>
              </a:solidFill>
              <a:effectLst/>
              <a:uFillTx/>
              <a:latin typeface="Arial"/>
              <a:ea typeface="Arial"/>
              <a:cs typeface="Arial"/>
              <a:sym typeface="Arial"/>
            </a:endParaRPr>
          </a:p>
        </p:txBody>
      </p:sp>
      <p:sp>
        <p:nvSpPr>
          <p:cNvPr id="11" name="Title 9">
            <a:extLst>
              <a:ext uri="{FF2B5EF4-FFF2-40B4-BE49-F238E27FC236}">
                <a16:creationId xmlns:a16="http://schemas.microsoft.com/office/drawing/2014/main" id="{AC2D8C3B-2E1A-047D-DA0C-CF75FE184FE4}"/>
              </a:ext>
            </a:extLst>
          </p:cNvPr>
          <p:cNvSpPr txBox="1">
            <a:spLocks/>
          </p:cNvSpPr>
          <p:nvPr/>
        </p:nvSpPr>
        <p:spPr>
          <a:xfrm>
            <a:off x="698500" y="741499"/>
            <a:ext cx="3147786" cy="490401"/>
          </a:xfrm>
          <a:prstGeom prst="rect">
            <a:avLst/>
          </a:prstGeom>
        </p:spPr>
        <p:txBody>
          <a:bodyPr>
            <a:noAutofit/>
          </a:bodyPr>
          <a:lstStyle>
            <a:lvl1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1pPr>
            <a:lvl2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2pPr>
            <a:lvl3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3pPr>
            <a:lvl4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4pPr>
            <a:lvl5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5pPr>
            <a:lvl6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6pPr>
            <a:lvl7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7pPr>
            <a:lvl8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8pPr>
            <a:lvl9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9pPr>
          </a:lstStyle>
          <a:p>
            <a:r>
              <a:rPr lang="en-US" sz="2900" dirty="0">
                <a:solidFill>
                  <a:schemeClr val="bg1"/>
                </a:solidFill>
              </a:rPr>
              <a:t>Take home messages</a:t>
            </a:r>
            <a:endParaRPr lang="nl-NL" sz="2900" dirty="0">
              <a:solidFill>
                <a:schemeClr val="bg1"/>
              </a:solidFill>
            </a:endParaRPr>
          </a:p>
        </p:txBody>
      </p:sp>
      <p:sp>
        <p:nvSpPr>
          <p:cNvPr id="12" name="Text Placeholder 6">
            <a:extLst>
              <a:ext uri="{FF2B5EF4-FFF2-40B4-BE49-F238E27FC236}">
                <a16:creationId xmlns:a16="http://schemas.microsoft.com/office/drawing/2014/main" id="{BA2B765F-8807-9567-D6C3-B75170980606}"/>
              </a:ext>
            </a:extLst>
          </p:cNvPr>
          <p:cNvSpPr>
            <a:spLocks noGrp="1"/>
          </p:cNvSpPr>
          <p:nvPr>
            <p:ph type="body" sz="quarter" idx="1"/>
          </p:nvPr>
        </p:nvSpPr>
        <p:spPr>
          <a:xfrm>
            <a:off x="698500" y="1862666"/>
            <a:ext cx="3147786" cy="4085697"/>
          </a:xfrm>
        </p:spPr>
        <p:txBody>
          <a:bodyPr/>
          <a:lstStyle/>
          <a:p>
            <a:pPr marL="342900" indent="-342900">
              <a:buAutoNum type="arabicPeriod"/>
            </a:pPr>
            <a:r>
              <a:rPr lang="en-US" b="0" dirty="0"/>
              <a:t>Predictions can be skillful almost an hour before an event takes place</a:t>
            </a:r>
          </a:p>
          <a:p>
            <a:pPr marL="342900" indent="-342900">
              <a:buAutoNum type="arabicPeriod"/>
            </a:pPr>
            <a:r>
              <a:rPr lang="en-US" b="0" dirty="0"/>
              <a:t>This can improve further if we approach this from a more hydrological / catchment perspective</a:t>
            </a:r>
          </a:p>
          <a:p>
            <a:pPr marL="342900" indent="-342900">
              <a:buAutoNum type="arabicPeriod"/>
            </a:pPr>
            <a:r>
              <a:rPr lang="en-US" b="0" dirty="0"/>
              <a:t>Higher CML coverage can increase skill by eliminating ‘blind spots’</a:t>
            </a:r>
          </a:p>
          <a:p>
            <a:pPr marL="342900" indent="-342900">
              <a:buFontTx/>
              <a:buAutoNum type="arabicPeriod"/>
            </a:pPr>
            <a:r>
              <a:rPr lang="en-US" b="0" dirty="0"/>
              <a:t>Your QPF will only be as good as your QPE</a:t>
            </a:r>
          </a:p>
          <a:p>
            <a:pPr marL="342900" indent="-342900">
              <a:buAutoNum type="arabicPeriod"/>
            </a:pPr>
            <a:r>
              <a:rPr lang="en-US" b="0" dirty="0"/>
              <a:t>It’s time to start applying the data we </a:t>
            </a:r>
            <a:r>
              <a:rPr lang="en-US" dirty="0"/>
              <a:t>do</a:t>
            </a:r>
            <a:r>
              <a:rPr lang="en-US" b="0" dirty="0"/>
              <a:t> have!</a:t>
            </a:r>
          </a:p>
          <a:p>
            <a:endParaRPr lang="nl-NL" dirty="0"/>
          </a:p>
        </p:txBody>
      </p:sp>
    </p:spTree>
    <p:extLst>
      <p:ext uri="{BB962C8B-B14F-4D97-AF65-F5344CB8AC3E}">
        <p14:creationId xmlns:p14="http://schemas.microsoft.com/office/powerpoint/2010/main" val="275234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C4920-F577-4F2C-62D7-AF9360B9D4F3}"/>
            </a:ext>
          </a:extLst>
        </p:cNvPr>
        <p:cNvGrpSpPr/>
        <p:nvPr/>
      </p:nvGrpSpPr>
      <p:grpSpPr>
        <a:xfrm>
          <a:off x="0" y="0"/>
          <a:ext cx="0" cy="0"/>
          <a:chOff x="0" y="0"/>
          <a:chExt cx="0" cy="0"/>
        </a:xfrm>
      </p:grpSpPr>
      <p:sp>
        <p:nvSpPr>
          <p:cNvPr id="3152" name="Ondertitel 23">
            <a:extLst>
              <a:ext uri="{FF2B5EF4-FFF2-40B4-BE49-F238E27FC236}">
                <a16:creationId xmlns:a16="http://schemas.microsoft.com/office/drawing/2014/main" id="{13111A56-504B-4E55-9495-F08882E26DDD}"/>
              </a:ext>
            </a:extLst>
          </p:cNvPr>
          <p:cNvSpPr txBox="1">
            <a:spLocks noGrp="1"/>
          </p:cNvSpPr>
          <p:nvPr>
            <p:ph type="body" sz="quarter" idx="1"/>
          </p:nvPr>
        </p:nvSpPr>
        <p:spPr>
          <a:xfrm>
            <a:off x="520700" y="4504888"/>
            <a:ext cx="3729203" cy="880021"/>
          </a:xfrm>
          <a:prstGeom prst="rect">
            <a:avLst/>
          </a:prstGeom>
        </p:spPr>
        <p:txBody>
          <a:bodyPr>
            <a:normAutofit/>
          </a:bodyPr>
          <a:lstStyle/>
          <a:p>
            <a:r>
              <a:rPr lang="en-US" sz="1100" dirty="0"/>
              <a:t>b.walraven@tudelft.nl</a:t>
            </a:r>
            <a:endParaRPr lang="nl-NL" sz="1100" dirty="0"/>
          </a:p>
        </p:txBody>
      </p:sp>
      <p:sp>
        <p:nvSpPr>
          <p:cNvPr id="3153" name="Tijdelijke aanduiding voor tekst 18">
            <a:extLst>
              <a:ext uri="{FF2B5EF4-FFF2-40B4-BE49-F238E27FC236}">
                <a16:creationId xmlns:a16="http://schemas.microsoft.com/office/drawing/2014/main" id="{040DEEFC-FF1D-5A2D-8900-605BB67BB0B7}"/>
              </a:ext>
            </a:extLst>
          </p:cNvPr>
          <p:cNvSpPr>
            <a:spLocks noGrp="1"/>
          </p:cNvSpPr>
          <p:nvPr>
            <p:ph type="body" idx="22"/>
          </p:nvPr>
        </p:nvSpPr>
        <p:spPr>
          <a:xfrm>
            <a:off x="234892" y="726083"/>
            <a:ext cx="4574028" cy="292540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p>
            <a:r>
              <a:rPr lang="nl-NL" sz="3600" dirty="0" err="1"/>
              <a:t>Thank</a:t>
            </a:r>
            <a:r>
              <a:rPr lang="nl-NL" sz="3600" dirty="0"/>
              <a:t> </a:t>
            </a:r>
            <a:r>
              <a:rPr lang="nl-NL" sz="3600" dirty="0" err="1"/>
              <a:t>you</a:t>
            </a:r>
            <a:r>
              <a:rPr lang="nl-NL" sz="3600" dirty="0"/>
              <a:t> </a:t>
            </a:r>
            <a:br>
              <a:rPr lang="nl-NL" sz="3600" dirty="0"/>
            </a:br>
            <a:r>
              <a:rPr lang="nl-NL" sz="3600" dirty="0" err="1"/>
              <a:t>for</a:t>
            </a:r>
            <a:r>
              <a:rPr lang="nl-NL" sz="3600" dirty="0"/>
              <a:t> </a:t>
            </a:r>
            <a:r>
              <a:rPr lang="nl-NL" sz="3600" dirty="0" err="1"/>
              <a:t>your</a:t>
            </a:r>
            <a:r>
              <a:rPr lang="nl-NL" sz="3600" dirty="0"/>
              <a:t> attention.</a:t>
            </a:r>
          </a:p>
        </p:txBody>
      </p:sp>
      <p:sp>
        <p:nvSpPr>
          <p:cNvPr id="3154" name="Tijdelijke aanduiding voor tekst 42">
            <a:extLst>
              <a:ext uri="{FF2B5EF4-FFF2-40B4-BE49-F238E27FC236}">
                <a16:creationId xmlns:a16="http://schemas.microsoft.com/office/drawing/2014/main" id="{FDC6932A-3DFB-F4DA-D255-E7DD06E442B1}"/>
              </a:ext>
            </a:extLst>
          </p:cNvPr>
          <p:cNvSpPr>
            <a:spLocks noGrp="1"/>
          </p:cNvSpPr>
          <p:nvPr>
            <p:ph type="body" idx="23"/>
          </p:nvPr>
        </p:nvSpPr>
        <p:spPr>
          <a:xfrm>
            <a:off x="520700" y="5377708"/>
            <a:ext cx="1454400" cy="72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25000" lnSpcReduction="20000"/>
          </a:bodyPr>
          <a:lstStyle/>
          <a:p>
            <a:r>
              <a:t> </a:t>
            </a:r>
          </a:p>
        </p:txBody>
      </p:sp>
      <p:pic>
        <p:nvPicPr>
          <p:cNvPr id="2" name="image11.jpeg">
            <a:extLst>
              <a:ext uri="{FF2B5EF4-FFF2-40B4-BE49-F238E27FC236}">
                <a16:creationId xmlns:a16="http://schemas.microsoft.com/office/drawing/2014/main" id="{57ED44C1-F21C-12C8-7CF9-683A307E159D}"/>
              </a:ext>
            </a:extLst>
          </p:cNvPr>
          <p:cNvPicPr>
            <a:picLocks noChangeAspect="1"/>
          </p:cNvPicPr>
          <p:nvPr/>
        </p:nvPicPr>
        <p:blipFill rotWithShape="1">
          <a:blip r:embed="rId3">
            <a:extLst>
              <a:ext uri="{28A0092B-C50C-407E-A947-70E740481C1C}">
                <a14:useLocalDpi xmlns:a14="http://schemas.microsoft.com/office/drawing/2010/main" val="0"/>
              </a:ext>
            </a:extLst>
          </a:blip>
          <a:srcRect l="14115" r="14115"/>
          <a:stretch/>
        </p:blipFill>
        <p:spPr>
          <a:xfrm>
            <a:off x="4530055" y="0"/>
            <a:ext cx="7661945" cy="6858000"/>
          </a:xfrm>
          <a:prstGeom prst="rect">
            <a:avLst/>
          </a:prstGeom>
          <a:ln w="12700" cap="flat">
            <a:noFill/>
            <a:miter lim="400000"/>
          </a:ln>
          <a:effectLst/>
        </p:spPr>
      </p:pic>
      <p:sp>
        <p:nvSpPr>
          <p:cNvPr id="3" name="Tijdelijke aanduiding voor dianummer 2">
            <a:extLst>
              <a:ext uri="{FF2B5EF4-FFF2-40B4-BE49-F238E27FC236}">
                <a16:creationId xmlns:a16="http://schemas.microsoft.com/office/drawing/2014/main" id="{6E0DD8AD-AF48-7E7D-37CF-D19580A71A33}"/>
              </a:ext>
            </a:extLst>
          </p:cNvPr>
          <p:cNvSpPr>
            <a:spLocks noGrp="1"/>
          </p:cNvSpPr>
          <p:nvPr>
            <p:ph type="sldNum" sz="quarter" idx="2"/>
          </p:nvPr>
        </p:nvSpPr>
        <p:spPr/>
        <p:txBody>
          <a:bodyPr/>
          <a:lstStyle/>
          <a:p>
            <a:fld id="{86CB4B4D-7CA3-9044-876B-883B54F8677D}" type="slidenum">
              <a:rPr lang="nl-NL" smtClean="0"/>
              <a:t>17</a:t>
            </a:fld>
            <a:endParaRPr lang="nl-NL"/>
          </a:p>
        </p:txBody>
      </p:sp>
      <p:sp>
        <p:nvSpPr>
          <p:cNvPr id="4" name="Tekstvak 3">
            <a:extLst>
              <a:ext uri="{FF2B5EF4-FFF2-40B4-BE49-F238E27FC236}">
                <a16:creationId xmlns:a16="http://schemas.microsoft.com/office/drawing/2014/main" id="{77714588-A6BB-E6AB-706A-6D1F18C5BDDB}"/>
              </a:ext>
            </a:extLst>
          </p:cNvPr>
          <p:cNvSpPr txBox="1"/>
          <p:nvPr/>
        </p:nvSpPr>
        <p:spPr>
          <a:xfrm>
            <a:off x="11290516" y="6642558"/>
            <a:ext cx="12827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nl-NL" sz="800" b="0" i="1" u="none" strike="noStrike" cap="none" spc="0" normalizeH="0" baseline="0" dirty="0">
                <a:ln>
                  <a:noFill/>
                </a:ln>
                <a:solidFill>
                  <a:schemeClr val="bg2">
                    <a:lumMod val="75000"/>
                  </a:schemeClr>
                </a:solidFill>
                <a:effectLst/>
                <a:uFillTx/>
                <a:latin typeface="Arial"/>
                <a:ea typeface="Arial"/>
                <a:cs typeface="Arial"/>
                <a:sym typeface="Arial"/>
              </a:rPr>
              <a:t>Source: </a:t>
            </a:r>
            <a:r>
              <a:rPr kumimoji="0" lang="nl-NL" sz="800" b="0" i="1" u="none" strike="noStrike" cap="none" spc="0" normalizeH="0" baseline="0" dirty="0" err="1">
                <a:ln>
                  <a:noFill/>
                </a:ln>
                <a:solidFill>
                  <a:schemeClr val="bg2">
                    <a:lumMod val="75000"/>
                  </a:schemeClr>
                </a:solidFill>
                <a:effectLst/>
                <a:uFillTx/>
                <a:latin typeface="Arial"/>
                <a:ea typeface="Arial"/>
                <a:cs typeface="Arial"/>
                <a:sym typeface="Arial"/>
              </a:rPr>
              <a:t>Unsplash</a:t>
            </a:r>
            <a:endParaRPr kumimoji="0" lang="en-GB" sz="800" b="0" i="1" u="none" strike="noStrike" cap="none" spc="0" normalizeH="0" baseline="0" dirty="0">
              <a:ln>
                <a:noFill/>
              </a:ln>
              <a:solidFill>
                <a:schemeClr val="bg2">
                  <a:lumMod val="75000"/>
                </a:schemeClr>
              </a:solidFill>
              <a:effectLst/>
              <a:uFillTx/>
              <a:latin typeface="Arial"/>
              <a:ea typeface="Arial"/>
              <a:cs typeface="Arial"/>
              <a:sym typeface="Arial"/>
            </a:endParaRPr>
          </a:p>
        </p:txBody>
      </p:sp>
    </p:spTree>
    <p:extLst>
      <p:ext uri="{BB962C8B-B14F-4D97-AF65-F5344CB8AC3E}">
        <p14:creationId xmlns:p14="http://schemas.microsoft.com/office/powerpoint/2010/main" val="2572134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2"/>
          </p:nvPr>
        </p:nvSpPr>
        <p:spPr/>
        <p:txBody>
          <a:bodyPr/>
          <a:lstStyle/>
          <a:p>
            <a:fld id="{86CB4B4D-7CA3-9044-876B-883B54F8677D}" type="slidenum">
              <a:rPr lang="en-GB" smtClean="0"/>
              <a:t>2</a:t>
            </a:fld>
            <a:endParaRPr lang="en-GB"/>
          </a:p>
        </p:txBody>
      </p:sp>
      <p:sp>
        <p:nvSpPr>
          <p:cNvPr id="7" name="Title 6">
            <a:extLst>
              <a:ext uri="{FF2B5EF4-FFF2-40B4-BE49-F238E27FC236}">
                <a16:creationId xmlns:a16="http://schemas.microsoft.com/office/drawing/2014/main" id="{5024E738-4C76-5947-0CFD-EF3D95F53516}"/>
              </a:ext>
            </a:extLst>
          </p:cNvPr>
          <p:cNvSpPr>
            <a:spLocks noGrp="1"/>
          </p:cNvSpPr>
          <p:nvPr>
            <p:ph type="title"/>
          </p:nvPr>
        </p:nvSpPr>
        <p:spPr>
          <a:xfrm>
            <a:off x="698500" y="746750"/>
            <a:ext cx="3147786" cy="490401"/>
          </a:xfrm>
        </p:spPr>
        <p:txBody>
          <a:bodyPr>
            <a:normAutofit fontScale="90000"/>
          </a:bodyPr>
          <a:lstStyle/>
          <a:p>
            <a:pPr marL="0" marR="0" indent="0" algn="l" defTabSz="914400" rtl="0" fontAlgn="auto" latinLnBrk="0" hangingPunct="0">
              <a:lnSpc>
                <a:spcPct val="100000"/>
              </a:lnSpc>
              <a:spcBef>
                <a:spcPts val="0"/>
              </a:spcBef>
              <a:spcAft>
                <a:spcPts val="0"/>
              </a:spcAft>
              <a:buClrTx/>
              <a:buSzTx/>
              <a:buFontTx/>
              <a:buNone/>
              <a:tabLst/>
            </a:pPr>
            <a:r>
              <a:rPr lang="nl-NL" dirty="0" err="1"/>
              <a:t>Rainfall</a:t>
            </a:r>
            <a:r>
              <a:rPr lang="nl-NL" dirty="0"/>
              <a:t> retrieval </a:t>
            </a:r>
            <a:r>
              <a:rPr lang="nl-NL" dirty="0" err="1"/>
              <a:t>from</a:t>
            </a:r>
            <a:r>
              <a:rPr lang="nl-NL" dirty="0"/>
              <a:t> </a:t>
            </a:r>
            <a:r>
              <a:rPr lang="nl-NL" dirty="0" err="1"/>
              <a:t>CMLs</a:t>
            </a:r>
            <a:br>
              <a:rPr lang="nl-NL" sz="3200" dirty="0"/>
            </a:br>
            <a:endParaRPr kumimoji="0" lang="en-GB" sz="3200" i="0" u="none" strike="noStrike" cap="none" spc="0" normalizeH="0" baseline="0" dirty="0">
              <a:ln>
                <a:noFill/>
              </a:ln>
              <a:solidFill>
                <a:srgbClr val="000000"/>
              </a:solidFill>
              <a:effectLst/>
              <a:uFillTx/>
              <a:sym typeface="Arial"/>
            </a:endParaRPr>
          </a:p>
        </p:txBody>
      </p:sp>
      <p:sp>
        <p:nvSpPr>
          <p:cNvPr id="2" name="Tijdelijke aanduiding voor verticale tekst 18">
            <a:extLst>
              <a:ext uri="{FF2B5EF4-FFF2-40B4-BE49-F238E27FC236}">
                <a16:creationId xmlns:a16="http://schemas.microsoft.com/office/drawing/2014/main" id="{E7B3BD2E-3C22-5E8A-3225-B02169219C29}"/>
              </a:ext>
            </a:extLst>
          </p:cNvPr>
          <p:cNvSpPr txBox="1">
            <a:spLocks noGrp="1"/>
          </p:cNvSpPr>
          <p:nvPr>
            <p:ph type="body" sz="quarter" idx="1"/>
          </p:nvPr>
        </p:nvSpPr>
        <p:spPr>
          <a:xfrm>
            <a:off x="698500" y="1591899"/>
            <a:ext cx="3147786" cy="2076487"/>
          </a:xfrm>
          <a:prstGeom prst="rect">
            <a:avLst/>
          </a:prstGeom>
        </p:spPr>
        <p:txBody>
          <a:bodyPr>
            <a:normAutofit/>
          </a:bodyPr>
          <a:lstStyle/>
          <a:p>
            <a:endParaRPr lang="en-US" dirty="0"/>
          </a:p>
          <a:p>
            <a:r>
              <a:rPr lang="en-US" dirty="0"/>
              <a:t>Path averaged rainfall intensities derived from signal attenuation along the path</a:t>
            </a:r>
          </a:p>
          <a:p>
            <a:pPr lvl="1"/>
            <a:r>
              <a:rPr lang="en-US" sz="1400" dirty="0"/>
              <a:t>Attenuation of the microwave signal  through scattering and absorption by raindrops</a:t>
            </a:r>
          </a:p>
          <a:p>
            <a:endParaRPr lang="en-US" dirty="0"/>
          </a:p>
          <a:p>
            <a:endParaRPr lang="en-US" dirty="0"/>
          </a:p>
          <a:p>
            <a:endParaRPr lang="en-US" dirty="0"/>
          </a:p>
          <a:p>
            <a:endParaRPr lang="en-US" dirty="0"/>
          </a:p>
        </p:txBody>
      </p:sp>
      <p:sp>
        <p:nvSpPr>
          <p:cNvPr id="5" name="TextBox 4">
            <a:extLst>
              <a:ext uri="{FF2B5EF4-FFF2-40B4-BE49-F238E27FC236}">
                <a16:creationId xmlns:a16="http://schemas.microsoft.com/office/drawing/2014/main" id="{28EDC8ED-5C78-768E-533E-ABFD4C528788}"/>
              </a:ext>
            </a:extLst>
          </p:cNvPr>
          <p:cNvSpPr txBox="1"/>
          <p:nvPr/>
        </p:nvSpPr>
        <p:spPr>
          <a:xfrm>
            <a:off x="7642275" y="3126505"/>
            <a:ext cx="156210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1" u="none" strike="noStrike" cap="none" spc="0" normalizeH="0" baseline="0" dirty="0">
                <a:ln>
                  <a:noFill/>
                </a:ln>
                <a:solidFill>
                  <a:srgbClr val="000000"/>
                </a:solidFill>
                <a:effectLst/>
                <a:uFillTx/>
                <a:latin typeface="Arial"/>
                <a:ea typeface="Arial"/>
                <a:cs typeface="Arial"/>
                <a:sym typeface="Arial"/>
              </a:rPr>
              <a:t>R = </a:t>
            </a:r>
            <a:r>
              <a:rPr kumimoji="0" lang="en-US" sz="3200" b="0" i="1" u="none" strike="noStrike" cap="none" spc="0" normalizeH="0" baseline="0" dirty="0" err="1">
                <a:ln>
                  <a:noFill/>
                </a:ln>
                <a:solidFill>
                  <a:srgbClr val="000000"/>
                </a:solidFill>
                <a:effectLst/>
                <a:uFillTx/>
                <a:latin typeface="Arial"/>
                <a:ea typeface="Arial"/>
                <a:cs typeface="Arial"/>
                <a:sym typeface="Arial"/>
              </a:rPr>
              <a:t>ak</a:t>
            </a:r>
            <a:r>
              <a:rPr kumimoji="0" lang="en-US" sz="3200" b="0" i="1" u="none" strike="noStrike" cap="none" spc="0" normalizeH="0" baseline="30000" dirty="0" err="1">
                <a:ln>
                  <a:noFill/>
                </a:ln>
                <a:solidFill>
                  <a:srgbClr val="000000"/>
                </a:solidFill>
                <a:effectLst/>
                <a:uFillTx/>
                <a:latin typeface="Arial"/>
                <a:ea typeface="Arial"/>
                <a:cs typeface="Arial"/>
                <a:sym typeface="Arial"/>
              </a:rPr>
              <a:t>b</a:t>
            </a:r>
            <a:endParaRPr kumimoji="0" lang="nl-NL" sz="3200" b="0" i="1" u="none" strike="noStrike" cap="none" spc="0" normalizeH="0" baseline="0" dirty="0">
              <a:ln>
                <a:noFill/>
              </a:ln>
              <a:solidFill>
                <a:srgbClr val="000000"/>
              </a:solidFill>
              <a:effectLst/>
              <a:uFillTx/>
              <a:latin typeface="Arial"/>
              <a:ea typeface="Arial"/>
              <a:cs typeface="Arial"/>
              <a:sym typeface="Arial"/>
            </a:endParaRPr>
          </a:p>
        </p:txBody>
      </p:sp>
      <p:grpSp>
        <p:nvGrpSpPr>
          <p:cNvPr id="6" name="Group 5">
            <a:extLst>
              <a:ext uri="{FF2B5EF4-FFF2-40B4-BE49-F238E27FC236}">
                <a16:creationId xmlns:a16="http://schemas.microsoft.com/office/drawing/2014/main" id="{DB13E021-EBD7-15E8-86A1-B148E3F08F14}"/>
              </a:ext>
            </a:extLst>
          </p:cNvPr>
          <p:cNvGrpSpPr/>
          <p:nvPr/>
        </p:nvGrpSpPr>
        <p:grpSpPr>
          <a:xfrm>
            <a:off x="4886393" y="1734263"/>
            <a:ext cx="7582174" cy="2687002"/>
            <a:chOff x="15006340" y="7001435"/>
            <a:chExt cx="14059579" cy="4488676"/>
          </a:xfrm>
        </p:grpSpPr>
        <p:grpSp>
          <p:nvGrpSpPr>
            <p:cNvPr id="8" name="Group 7">
              <a:extLst>
                <a:ext uri="{FF2B5EF4-FFF2-40B4-BE49-F238E27FC236}">
                  <a16:creationId xmlns:a16="http://schemas.microsoft.com/office/drawing/2014/main" id="{01B7D8EE-E0FB-9051-C7AB-3C42C09FE08D}"/>
                </a:ext>
              </a:extLst>
            </p:cNvPr>
            <p:cNvGrpSpPr/>
            <p:nvPr/>
          </p:nvGrpSpPr>
          <p:grpSpPr>
            <a:xfrm>
              <a:off x="15006340" y="7001435"/>
              <a:ext cx="12582909" cy="4226698"/>
              <a:chOff x="2450772" y="7721881"/>
              <a:chExt cx="25328571" cy="7800386"/>
            </a:xfrm>
          </p:grpSpPr>
          <p:pic>
            <p:nvPicPr>
              <p:cNvPr id="10" name="Picture 9">
                <a:extLst>
                  <a:ext uri="{FF2B5EF4-FFF2-40B4-BE49-F238E27FC236}">
                    <a16:creationId xmlns:a16="http://schemas.microsoft.com/office/drawing/2014/main" id="{3F5E0F04-701E-01AA-17E4-4D5D1C7FAB35}"/>
                  </a:ext>
                </a:extLst>
              </p:cNvPr>
              <p:cNvPicPr>
                <a:picLocks noChangeAspect="1"/>
              </p:cNvPicPr>
              <p:nvPr/>
            </p:nvPicPr>
            <p:blipFill rotWithShape="1">
              <a:blip r:embed="rId3"/>
              <a:srcRect l="22607" t="25967" r="47347" b="17441"/>
              <a:stretch/>
            </p:blipFill>
            <p:spPr>
              <a:xfrm>
                <a:off x="2450772" y="10554266"/>
                <a:ext cx="1771578" cy="4968001"/>
              </a:xfrm>
              <a:prstGeom prst="rect">
                <a:avLst/>
              </a:prstGeom>
            </p:spPr>
          </p:pic>
          <p:pic>
            <p:nvPicPr>
              <p:cNvPr id="11" name="Picture 10">
                <a:extLst>
                  <a:ext uri="{FF2B5EF4-FFF2-40B4-BE49-F238E27FC236}">
                    <a16:creationId xmlns:a16="http://schemas.microsoft.com/office/drawing/2014/main" id="{8F56CF11-3AEA-8764-24DB-40B0CC03D763}"/>
                  </a:ext>
                </a:extLst>
              </p:cNvPr>
              <p:cNvPicPr>
                <a:picLocks noChangeAspect="1"/>
              </p:cNvPicPr>
              <p:nvPr/>
            </p:nvPicPr>
            <p:blipFill rotWithShape="1">
              <a:blip r:embed="rId3"/>
              <a:srcRect l="22607" t="25967" r="47347" b="17441"/>
              <a:stretch/>
            </p:blipFill>
            <p:spPr>
              <a:xfrm flipH="1">
                <a:off x="26007765" y="10554267"/>
                <a:ext cx="1771578" cy="4968000"/>
              </a:xfrm>
              <a:prstGeom prst="rect">
                <a:avLst/>
              </a:prstGeom>
            </p:spPr>
          </p:pic>
          <p:sp>
            <p:nvSpPr>
              <p:cNvPr id="12" name="Freeform 60">
                <a:extLst>
                  <a:ext uri="{FF2B5EF4-FFF2-40B4-BE49-F238E27FC236}">
                    <a16:creationId xmlns:a16="http://schemas.microsoft.com/office/drawing/2014/main" id="{85708F03-FF34-504E-DD0D-D2EC650397EE}"/>
                  </a:ext>
                </a:extLst>
              </p:cNvPr>
              <p:cNvSpPr/>
              <p:nvPr/>
            </p:nvSpPr>
            <p:spPr>
              <a:xfrm>
                <a:off x="3621737" y="10016032"/>
                <a:ext cx="3594206" cy="1490990"/>
              </a:xfrm>
              <a:custGeom>
                <a:avLst/>
                <a:gdLst>
                  <a:gd name="connsiteX0" fmla="*/ 0 w 8648700"/>
                  <a:gd name="connsiteY0" fmla="*/ 727117 h 1490990"/>
                  <a:gd name="connsiteX1" fmla="*/ 704850 w 8648700"/>
                  <a:gd name="connsiteY1" fmla="*/ 22267 h 1490990"/>
                  <a:gd name="connsiteX2" fmla="*/ 2152650 w 8648700"/>
                  <a:gd name="connsiteY2" fmla="*/ 1470067 h 1490990"/>
                  <a:gd name="connsiteX3" fmla="*/ 3600450 w 8648700"/>
                  <a:gd name="connsiteY3" fmla="*/ 3217 h 1490990"/>
                  <a:gd name="connsiteX4" fmla="*/ 5029200 w 8648700"/>
                  <a:gd name="connsiteY4" fmla="*/ 1470067 h 1490990"/>
                  <a:gd name="connsiteX5" fmla="*/ 6496050 w 8648700"/>
                  <a:gd name="connsiteY5" fmla="*/ 22267 h 1490990"/>
                  <a:gd name="connsiteX6" fmla="*/ 7905750 w 8648700"/>
                  <a:gd name="connsiteY6" fmla="*/ 1470067 h 1490990"/>
                  <a:gd name="connsiteX7" fmla="*/ 8648700 w 8648700"/>
                  <a:gd name="connsiteY7" fmla="*/ 746167 h 1490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48700" h="1490990">
                    <a:moveTo>
                      <a:pt x="0" y="727117"/>
                    </a:moveTo>
                    <a:cubicBezTo>
                      <a:pt x="173037" y="312779"/>
                      <a:pt x="346075" y="-101558"/>
                      <a:pt x="704850" y="22267"/>
                    </a:cubicBezTo>
                    <a:cubicBezTo>
                      <a:pt x="1063625" y="146092"/>
                      <a:pt x="1670050" y="1473242"/>
                      <a:pt x="2152650" y="1470067"/>
                    </a:cubicBezTo>
                    <a:cubicBezTo>
                      <a:pt x="2635250" y="1466892"/>
                      <a:pt x="3121025" y="3217"/>
                      <a:pt x="3600450" y="3217"/>
                    </a:cubicBezTo>
                    <a:cubicBezTo>
                      <a:pt x="4079875" y="3217"/>
                      <a:pt x="4546600" y="1466892"/>
                      <a:pt x="5029200" y="1470067"/>
                    </a:cubicBezTo>
                    <a:cubicBezTo>
                      <a:pt x="5511800" y="1473242"/>
                      <a:pt x="6016625" y="22267"/>
                      <a:pt x="6496050" y="22267"/>
                    </a:cubicBezTo>
                    <a:cubicBezTo>
                      <a:pt x="6975475" y="22267"/>
                      <a:pt x="7546975" y="1349417"/>
                      <a:pt x="7905750" y="1470067"/>
                    </a:cubicBezTo>
                    <a:cubicBezTo>
                      <a:pt x="8264525" y="1590717"/>
                      <a:pt x="8456612" y="1168442"/>
                      <a:pt x="8648700" y="74616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61">
                <a:extLst>
                  <a:ext uri="{FF2B5EF4-FFF2-40B4-BE49-F238E27FC236}">
                    <a16:creationId xmlns:a16="http://schemas.microsoft.com/office/drawing/2014/main" id="{59834029-913E-025B-E210-C3A65396C7C0}"/>
                  </a:ext>
                </a:extLst>
              </p:cNvPr>
              <p:cNvSpPr/>
              <p:nvPr/>
            </p:nvSpPr>
            <p:spPr>
              <a:xfrm>
                <a:off x="7215943" y="10016032"/>
                <a:ext cx="3594206" cy="1490990"/>
              </a:xfrm>
              <a:custGeom>
                <a:avLst/>
                <a:gdLst>
                  <a:gd name="connsiteX0" fmla="*/ 0 w 8648700"/>
                  <a:gd name="connsiteY0" fmla="*/ 727117 h 1490990"/>
                  <a:gd name="connsiteX1" fmla="*/ 704850 w 8648700"/>
                  <a:gd name="connsiteY1" fmla="*/ 22267 h 1490990"/>
                  <a:gd name="connsiteX2" fmla="*/ 2152650 w 8648700"/>
                  <a:gd name="connsiteY2" fmla="*/ 1470067 h 1490990"/>
                  <a:gd name="connsiteX3" fmla="*/ 3600450 w 8648700"/>
                  <a:gd name="connsiteY3" fmla="*/ 3217 h 1490990"/>
                  <a:gd name="connsiteX4" fmla="*/ 5029200 w 8648700"/>
                  <a:gd name="connsiteY4" fmla="*/ 1470067 h 1490990"/>
                  <a:gd name="connsiteX5" fmla="*/ 6496050 w 8648700"/>
                  <a:gd name="connsiteY5" fmla="*/ 22267 h 1490990"/>
                  <a:gd name="connsiteX6" fmla="*/ 7905750 w 8648700"/>
                  <a:gd name="connsiteY6" fmla="*/ 1470067 h 1490990"/>
                  <a:gd name="connsiteX7" fmla="*/ 8648700 w 8648700"/>
                  <a:gd name="connsiteY7" fmla="*/ 746167 h 1490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48700" h="1490990">
                    <a:moveTo>
                      <a:pt x="0" y="727117"/>
                    </a:moveTo>
                    <a:cubicBezTo>
                      <a:pt x="173037" y="312779"/>
                      <a:pt x="346075" y="-101558"/>
                      <a:pt x="704850" y="22267"/>
                    </a:cubicBezTo>
                    <a:cubicBezTo>
                      <a:pt x="1063625" y="146092"/>
                      <a:pt x="1670050" y="1473242"/>
                      <a:pt x="2152650" y="1470067"/>
                    </a:cubicBezTo>
                    <a:cubicBezTo>
                      <a:pt x="2635250" y="1466892"/>
                      <a:pt x="3121025" y="3217"/>
                      <a:pt x="3600450" y="3217"/>
                    </a:cubicBezTo>
                    <a:cubicBezTo>
                      <a:pt x="4079875" y="3217"/>
                      <a:pt x="4546600" y="1466892"/>
                      <a:pt x="5029200" y="1470067"/>
                    </a:cubicBezTo>
                    <a:cubicBezTo>
                      <a:pt x="5511800" y="1473242"/>
                      <a:pt x="6016625" y="22267"/>
                      <a:pt x="6496050" y="22267"/>
                    </a:cubicBezTo>
                    <a:cubicBezTo>
                      <a:pt x="6975475" y="22267"/>
                      <a:pt x="7546975" y="1349417"/>
                      <a:pt x="7905750" y="1470067"/>
                    </a:cubicBezTo>
                    <a:cubicBezTo>
                      <a:pt x="8264525" y="1590717"/>
                      <a:pt x="8456612" y="1168442"/>
                      <a:pt x="8648700" y="74616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D8E703E1-1D25-CA3F-2F25-34A72594FCA2}"/>
                  </a:ext>
                </a:extLst>
              </p:cNvPr>
              <p:cNvCxnSpPr/>
              <p:nvPr/>
            </p:nvCxnSpPr>
            <p:spPr>
              <a:xfrm>
                <a:off x="3621737" y="10736032"/>
                <a:ext cx="2010206"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Freeform 63">
                <a:extLst>
                  <a:ext uri="{FF2B5EF4-FFF2-40B4-BE49-F238E27FC236}">
                    <a16:creationId xmlns:a16="http://schemas.microsoft.com/office/drawing/2014/main" id="{980252A4-D075-EB37-7A38-36E05553CB3E}"/>
                  </a:ext>
                </a:extLst>
              </p:cNvPr>
              <p:cNvSpPr/>
              <p:nvPr/>
            </p:nvSpPr>
            <p:spPr>
              <a:xfrm>
                <a:off x="19362979" y="10520032"/>
                <a:ext cx="3594206" cy="441258"/>
              </a:xfrm>
              <a:custGeom>
                <a:avLst/>
                <a:gdLst>
                  <a:gd name="connsiteX0" fmla="*/ 0 w 8648700"/>
                  <a:gd name="connsiteY0" fmla="*/ 727117 h 1490990"/>
                  <a:gd name="connsiteX1" fmla="*/ 704850 w 8648700"/>
                  <a:gd name="connsiteY1" fmla="*/ 22267 h 1490990"/>
                  <a:gd name="connsiteX2" fmla="*/ 2152650 w 8648700"/>
                  <a:gd name="connsiteY2" fmla="*/ 1470067 h 1490990"/>
                  <a:gd name="connsiteX3" fmla="*/ 3600450 w 8648700"/>
                  <a:gd name="connsiteY3" fmla="*/ 3217 h 1490990"/>
                  <a:gd name="connsiteX4" fmla="*/ 5029200 w 8648700"/>
                  <a:gd name="connsiteY4" fmla="*/ 1470067 h 1490990"/>
                  <a:gd name="connsiteX5" fmla="*/ 6496050 w 8648700"/>
                  <a:gd name="connsiteY5" fmla="*/ 22267 h 1490990"/>
                  <a:gd name="connsiteX6" fmla="*/ 7905750 w 8648700"/>
                  <a:gd name="connsiteY6" fmla="*/ 1470067 h 1490990"/>
                  <a:gd name="connsiteX7" fmla="*/ 8648700 w 8648700"/>
                  <a:gd name="connsiteY7" fmla="*/ 746167 h 1490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48700" h="1490990">
                    <a:moveTo>
                      <a:pt x="0" y="727117"/>
                    </a:moveTo>
                    <a:cubicBezTo>
                      <a:pt x="173037" y="312779"/>
                      <a:pt x="346075" y="-101558"/>
                      <a:pt x="704850" y="22267"/>
                    </a:cubicBezTo>
                    <a:cubicBezTo>
                      <a:pt x="1063625" y="146092"/>
                      <a:pt x="1670050" y="1473242"/>
                      <a:pt x="2152650" y="1470067"/>
                    </a:cubicBezTo>
                    <a:cubicBezTo>
                      <a:pt x="2635250" y="1466892"/>
                      <a:pt x="3121025" y="3217"/>
                      <a:pt x="3600450" y="3217"/>
                    </a:cubicBezTo>
                    <a:cubicBezTo>
                      <a:pt x="4079875" y="3217"/>
                      <a:pt x="4546600" y="1466892"/>
                      <a:pt x="5029200" y="1470067"/>
                    </a:cubicBezTo>
                    <a:cubicBezTo>
                      <a:pt x="5511800" y="1473242"/>
                      <a:pt x="6016625" y="22267"/>
                      <a:pt x="6496050" y="22267"/>
                    </a:cubicBezTo>
                    <a:cubicBezTo>
                      <a:pt x="6975475" y="22267"/>
                      <a:pt x="7546975" y="1349417"/>
                      <a:pt x="7905750" y="1470067"/>
                    </a:cubicBezTo>
                    <a:cubicBezTo>
                      <a:pt x="8264525" y="1590717"/>
                      <a:pt x="8456612" y="1168442"/>
                      <a:pt x="8648700" y="74616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64">
                <a:extLst>
                  <a:ext uri="{FF2B5EF4-FFF2-40B4-BE49-F238E27FC236}">
                    <a16:creationId xmlns:a16="http://schemas.microsoft.com/office/drawing/2014/main" id="{651AFEB9-BA9C-1F18-C00C-ABD2CE48E107}"/>
                  </a:ext>
                </a:extLst>
              </p:cNvPr>
              <p:cNvSpPr/>
              <p:nvPr/>
            </p:nvSpPr>
            <p:spPr>
              <a:xfrm>
                <a:off x="22957185" y="10520032"/>
                <a:ext cx="3594206" cy="441258"/>
              </a:xfrm>
              <a:custGeom>
                <a:avLst/>
                <a:gdLst>
                  <a:gd name="connsiteX0" fmla="*/ 0 w 8648700"/>
                  <a:gd name="connsiteY0" fmla="*/ 727117 h 1490990"/>
                  <a:gd name="connsiteX1" fmla="*/ 704850 w 8648700"/>
                  <a:gd name="connsiteY1" fmla="*/ 22267 h 1490990"/>
                  <a:gd name="connsiteX2" fmla="*/ 2152650 w 8648700"/>
                  <a:gd name="connsiteY2" fmla="*/ 1470067 h 1490990"/>
                  <a:gd name="connsiteX3" fmla="*/ 3600450 w 8648700"/>
                  <a:gd name="connsiteY3" fmla="*/ 3217 h 1490990"/>
                  <a:gd name="connsiteX4" fmla="*/ 5029200 w 8648700"/>
                  <a:gd name="connsiteY4" fmla="*/ 1470067 h 1490990"/>
                  <a:gd name="connsiteX5" fmla="*/ 6496050 w 8648700"/>
                  <a:gd name="connsiteY5" fmla="*/ 22267 h 1490990"/>
                  <a:gd name="connsiteX6" fmla="*/ 7905750 w 8648700"/>
                  <a:gd name="connsiteY6" fmla="*/ 1470067 h 1490990"/>
                  <a:gd name="connsiteX7" fmla="*/ 8648700 w 8648700"/>
                  <a:gd name="connsiteY7" fmla="*/ 746167 h 1490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48700" h="1490990">
                    <a:moveTo>
                      <a:pt x="0" y="727117"/>
                    </a:moveTo>
                    <a:cubicBezTo>
                      <a:pt x="173037" y="312779"/>
                      <a:pt x="346075" y="-101558"/>
                      <a:pt x="704850" y="22267"/>
                    </a:cubicBezTo>
                    <a:cubicBezTo>
                      <a:pt x="1063625" y="146092"/>
                      <a:pt x="1670050" y="1473242"/>
                      <a:pt x="2152650" y="1470067"/>
                    </a:cubicBezTo>
                    <a:cubicBezTo>
                      <a:pt x="2635250" y="1466892"/>
                      <a:pt x="3121025" y="3217"/>
                      <a:pt x="3600450" y="3217"/>
                    </a:cubicBezTo>
                    <a:cubicBezTo>
                      <a:pt x="4079875" y="3217"/>
                      <a:pt x="4546600" y="1466892"/>
                      <a:pt x="5029200" y="1470067"/>
                    </a:cubicBezTo>
                    <a:cubicBezTo>
                      <a:pt x="5511800" y="1473242"/>
                      <a:pt x="6016625" y="22267"/>
                      <a:pt x="6496050" y="22267"/>
                    </a:cubicBezTo>
                    <a:cubicBezTo>
                      <a:pt x="6975475" y="22267"/>
                      <a:pt x="7546975" y="1349417"/>
                      <a:pt x="7905750" y="1470067"/>
                    </a:cubicBezTo>
                    <a:cubicBezTo>
                      <a:pt x="8264525" y="1590717"/>
                      <a:pt x="8456612" y="1168442"/>
                      <a:pt x="8648700" y="74616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Cloud 16">
                <a:extLst>
                  <a:ext uri="{FF2B5EF4-FFF2-40B4-BE49-F238E27FC236}">
                    <a16:creationId xmlns:a16="http://schemas.microsoft.com/office/drawing/2014/main" id="{ACE29191-76FC-6258-C016-C0F732B45657}"/>
                  </a:ext>
                </a:extLst>
              </p:cNvPr>
              <p:cNvSpPr/>
              <p:nvPr/>
            </p:nvSpPr>
            <p:spPr>
              <a:xfrm>
                <a:off x="11353219" y="7721881"/>
                <a:ext cx="4318701" cy="2088000"/>
              </a:xfrm>
              <a:prstGeom prst="cloud">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loud 17">
                <a:extLst>
                  <a:ext uri="{FF2B5EF4-FFF2-40B4-BE49-F238E27FC236}">
                    <a16:creationId xmlns:a16="http://schemas.microsoft.com/office/drawing/2014/main" id="{9742C8D0-98D7-DD3B-8E14-57B9F22B6863}"/>
                  </a:ext>
                </a:extLst>
              </p:cNvPr>
              <p:cNvSpPr/>
              <p:nvPr/>
            </p:nvSpPr>
            <p:spPr>
              <a:xfrm>
                <a:off x="13780138" y="7859425"/>
                <a:ext cx="5978758" cy="2026388"/>
              </a:xfrm>
              <a:prstGeom prst="cloud">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lowchart: Terminator 18">
                <a:extLst>
                  <a:ext uri="{FF2B5EF4-FFF2-40B4-BE49-F238E27FC236}">
                    <a16:creationId xmlns:a16="http://schemas.microsoft.com/office/drawing/2014/main" id="{759AFE0E-F9B6-6D58-7B99-A0AE8F0EAD2E}"/>
                  </a:ext>
                </a:extLst>
              </p:cNvPr>
              <p:cNvSpPr/>
              <p:nvPr/>
            </p:nvSpPr>
            <p:spPr>
              <a:xfrm rot="17358817">
                <a:off x="11778032" y="10375268"/>
                <a:ext cx="769601" cy="145952"/>
              </a:xfrm>
              <a:prstGeom prst="flowChartTerminator">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lowchart: Terminator 19">
                <a:extLst>
                  <a:ext uri="{FF2B5EF4-FFF2-40B4-BE49-F238E27FC236}">
                    <a16:creationId xmlns:a16="http://schemas.microsoft.com/office/drawing/2014/main" id="{1767C043-E697-5EDF-19C3-FF9D1E427AE7}"/>
                  </a:ext>
                </a:extLst>
              </p:cNvPr>
              <p:cNvSpPr/>
              <p:nvPr/>
            </p:nvSpPr>
            <p:spPr>
              <a:xfrm rot="17358817">
                <a:off x="12951679" y="10375268"/>
                <a:ext cx="769601" cy="145952"/>
              </a:xfrm>
              <a:prstGeom prst="flowChartTerminator">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lowchart: Terminator 20">
                <a:extLst>
                  <a:ext uri="{FF2B5EF4-FFF2-40B4-BE49-F238E27FC236}">
                    <a16:creationId xmlns:a16="http://schemas.microsoft.com/office/drawing/2014/main" id="{CBFF7D0F-359E-D1FE-F56A-871BD5077560}"/>
                  </a:ext>
                </a:extLst>
              </p:cNvPr>
              <p:cNvSpPr/>
              <p:nvPr/>
            </p:nvSpPr>
            <p:spPr>
              <a:xfrm rot="17358817">
                <a:off x="14120249" y="10399216"/>
                <a:ext cx="769601" cy="145952"/>
              </a:xfrm>
              <a:prstGeom prst="flowChartTerminator">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lowchart: Terminator 21">
                <a:extLst>
                  <a:ext uri="{FF2B5EF4-FFF2-40B4-BE49-F238E27FC236}">
                    <a16:creationId xmlns:a16="http://schemas.microsoft.com/office/drawing/2014/main" id="{2FD2250F-F3AE-1DCD-641F-1A015E89FA82}"/>
                  </a:ext>
                </a:extLst>
              </p:cNvPr>
              <p:cNvSpPr/>
              <p:nvPr/>
            </p:nvSpPr>
            <p:spPr>
              <a:xfrm rot="17358817">
                <a:off x="15293896" y="10399216"/>
                <a:ext cx="769601" cy="145952"/>
              </a:xfrm>
              <a:prstGeom prst="flowChartTerminator">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lowchart: Terminator 22">
                <a:extLst>
                  <a:ext uri="{FF2B5EF4-FFF2-40B4-BE49-F238E27FC236}">
                    <a16:creationId xmlns:a16="http://schemas.microsoft.com/office/drawing/2014/main" id="{1B572CF3-97A5-E8AA-A3DC-23BDC29E2E1A}"/>
                  </a:ext>
                </a:extLst>
              </p:cNvPr>
              <p:cNvSpPr/>
              <p:nvPr/>
            </p:nvSpPr>
            <p:spPr>
              <a:xfrm rot="17358817">
                <a:off x="16462270" y="10375268"/>
                <a:ext cx="769601" cy="145952"/>
              </a:xfrm>
              <a:prstGeom prst="flowChartTerminator">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lowchart: Terminator 23">
                <a:extLst>
                  <a:ext uri="{FF2B5EF4-FFF2-40B4-BE49-F238E27FC236}">
                    <a16:creationId xmlns:a16="http://schemas.microsoft.com/office/drawing/2014/main" id="{CD8F89FA-B884-6953-0850-B71795F2762F}"/>
                  </a:ext>
                </a:extLst>
              </p:cNvPr>
              <p:cNvSpPr/>
              <p:nvPr/>
            </p:nvSpPr>
            <p:spPr>
              <a:xfrm rot="17358817">
                <a:off x="17635917" y="10375268"/>
                <a:ext cx="769601" cy="145952"/>
              </a:xfrm>
              <a:prstGeom prst="flowChartTerminator">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Terminator 24">
                <a:extLst>
                  <a:ext uri="{FF2B5EF4-FFF2-40B4-BE49-F238E27FC236}">
                    <a16:creationId xmlns:a16="http://schemas.microsoft.com/office/drawing/2014/main" id="{45218CDC-EA9E-6443-EBB5-6C058815E3F8}"/>
                  </a:ext>
                </a:extLst>
              </p:cNvPr>
              <p:cNvSpPr/>
              <p:nvPr/>
            </p:nvSpPr>
            <p:spPr>
              <a:xfrm rot="17358817">
                <a:off x="12179869" y="11116598"/>
                <a:ext cx="769601" cy="145952"/>
              </a:xfrm>
              <a:prstGeom prst="flowChartTerminator">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lowchart: Terminator 25">
                <a:extLst>
                  <a:ext uri="{FF2B5EF4-FFF2-40B4-BE49-F238E27FC236}">
                    <a16:creationId xmlns:a16="http://schemas.microsoft.com/office/drawing/2014/main" id="{6C410FEA-74DF-1D80-AA8E-BCF483CE6C30}"/>
                  </a:ext>
                </a:extLst>
              </p:cNvPr>
              <p:cNvSpPr/>
              <p:nvPr/>
            </p:nvSpPr>
            <p:spPr>
              <a:xfrm rot="17358817">
                <a:off x="13353516" y="11116598"/>
                <a:ext cx="769601" cy="145952"/>
              </a:xfrm>
              <a:prstGeom prst="flowChartTerminator">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lowchart: Terminator 26">
                <a:extLst>
                  <a:ext uri="{FF2B5EF4-FFF2-40B4-BE49-F238E27FC236}">
                    <a16:creationId xmlns:a16="http://schemas.microsoft.com/office/drawing/2014/main" id="{EC32684A-1087-ED87-86F9-CBBC16647A5C}"/>
                  </a:ext>
                </a:extLst>
              </p:cNvPr>
              <p:cNvSpPr/>
              <p:nvPr/>
            </p:nvSpPr>
            <p:spPr>
              <a:xfrm rot="17358817">
                <a:off x="14522086" y="11140546"/>
                <a:ext cx="769601" cy="145952"/>
              </a:xfrm>
              <a:prstGeom prst="flowChartTerminator">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lowchart: Terminator 27">
                <a:extLst>
                  <a:ext uri="{FF2B5EF4-FFF2-40B4-BE49-F238E27FC236}">
                    <a16:creationId xmlns:a16="http://schemas.microsoft.com/office/drawing/2014/main" id="{3E774D27-1462-5BC9-1D75-D6D2A6A859D2}"/>
                  </a:ext>
                </a:extLst>
              </p:cNvPr>
              <p:cNvSpPr/>
              <p:nvPr/>
            </p:nvSpPr>
            <p:spPr>
              <a:xfrm rot="17358817">
                <a:off x="15695733" y="11140546"/>
                <a:ext cx="769601" cy="145952"/>
              </a:xfrm>
              <a:prstGeom prst="flowChartTerminator">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Flowchart: Terminator 28">
                <a:extLst>
                  <a:ext uri="{FF2B5EF4-FFF2-40B4-BE49-F238E27FC236}">
                    <a16:creationId xmlns:a16="http://schemas.microsoft.com/office/drawing/2014/main" id="{B9A8E6D8-9DE6-AC30-DB28-2186E69C20D3}"/>
                  </a:ext>
                </a:extLst>
              </p:cNvPr>
              <p:cNvSpPr/>
              <p:nvPr/>
            </p:nvSpPr>
            <p:spPr>
              <a:xfrm rot="17358817">
                <a:off x="16864107" y="11116598"/>
                <a:ext cx="769601" cy="145952"/>
              </a:xfrm>
              <a:prstGeom prst="flowChartTerminator">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lowchart: Terminator 29">
                <a:extLst>
                  <a:ext uri="{FF2B5EF4-FFF2-40B4-BE49-F238E27FC236}">
                    <a16:creationId xmlns:a16="http://schemas.microsoft.com/office/drawing/2014/main" id="{015C4B66-0B43-3FF2-DD0D-880EA3FD1825}"/>
                  </a:ext>
                </a:extLst>
              </p:cNvPr>
              <p:cNvSpPr/>
              <p:nvPr/>
            </p:nvSpPr>
            <p:spPr>
              <a:xfrm rot="17358817">
                <a:off x="18037754" y="11116598"/>
                <a:ext cx="769601" cy="145952"/>
              </a:xfrm>
              <a:prstGeom prst="flowChartTerminator">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a:extLst>
                <a:ext uri="{FF2B5EF4-FFF2-40B4-BE49-F238E27FC236}">
                  <a16:creationId xmlns:a16="http://schemas.microsoft.com/office/drawing/2014/main" id="{7455BD09-5686-9E72-1DDD-5FFC031B0D8B}"/>
                </a:ext>
              </a:extLst>
            </p:cNvPr>
            <p:cNvSpPr txBox="1"/>
            <p:nvPr/>
          </p:nvSpPr>
          <p:spPr>
            <a:xfrm>
              <a:off x="26544975" y="11130209"/>
              <a:ext cx="2520944" cy="359902"/>
            </a:xfrm>
            <a:prstGeom prst="rect">
              <a:avLst/>
            </a:prstGeom>
            <a:noFill/>
          </p:spPr>
          <p:txBody>
            <a:bodyPr wrap="square" rtlCol="0">
              <a:spAutoFit/>
            </a:bodyPr>
            <a:lstStyle/>
            <a:p>
              <a:r>
                <a:rPr lang="en-US" sz="800" i="1" dirty="0">
                  <a:solidFill>
                    <a:schemeClr val="bg1">
                      <a:lumMod val="75000"/>
                    </a:schemeClr>
                  </a:solidFill>
                </a:rPr>
                <a:t>Source: </a:t>
              </a:r>
              <a:r>
                <a:rPr lang="en-US" sz="800" i="1" dirty="0" err="1">
                  <a:solidFill>
                    <a:schemeClr val="bg1">
                      <a:lumMod val="75000"/>
                    </a:schemeClr>
                  </a:solidFill>
                </a:rPr>
                <a:t>Unsplash</a:t>
              </a:r>
              <a:endParaRPr lang="en-GB" sz="800" i="1" dirty="0">
                <a:solidFill>
                  <a:schemeClr val="bg1">
                    <a:lumMod val="75000"/>
                  </a:schemeClr>
                </a:solidFill>
              </a:endParaRPr>
            </a:p>
          </p:txBody>
        </p:sp>
      </p:grpSp>
      <p:cxnSp>
        <p:nvCxnSpPr>
          <p:cNvPr id="34" name="Straight Arrow Connector 33">
            <a:extLst>
              <a:ext uri="{FF2B5EF4-FFF2-40B4-BE49-F238E27FC236}">
                <a16:creationId xmlns:a16="http://schemas.microsoft.com/office/drawing/2014/main" id="{209BC2D7-61A6-5491-20AE-ABC01B762E64}"/>
              </a:ext>
            </a:extLst>
          </p:cNvPr>
          <p:cNvCxnSpPr>
            <a:cxnSpLocks/>
          </p:cNvCxnSpPr>
          <p:nvPr/>
        </p:nvCxnSpPr>
        <p:spPr>
          <a:xfrm flipV="1">
            <a:off x="7213890" y="3631902"/>
            <a:ext cx="421343" cy="2593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9835E376-E8EE-F936-429F-90F8D7E1C3A1}"/>
              </a:ext>
            </a:extLst>
          </p:cNvPr>
          <p:cNvSpPr txBox="1"/>
          <p:nvPr/>
        </p:nvSpPr>
        <p:spPr>
          <a:xfrm>
            <a:off x="5839499" y="3858705"/>
            <a:ext cx="2290048"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900" dirty="0"/>
              <a:t>Path-averaged rainfall intensity (mm h</a:t>
            </a:r>
            <a:r>
              <a:rPr lang="en-US" sz="900" baseline="30000" dirty="0"/>
              <a:t>-1</a:t>
            </a:r>
            <a:r>
              <a:rPr lang="en-US" sz="900" dirty="0"/>
              <a:t>), R</a:t>
            </a:r>
            <a:endParaRPr kumimoji="0" lang="nl-NL" sz="900" b="0" i="0" u="none" strike="noStrike" cap="none" spc="0" normalizeH="0" baseline="0" dirty="0">
              <a:ln>
                <a:noFill/>
              </a:ln>
              <a:solidFill>
                <a:srgbClr val="000000"/>
              </a:solidFill>
              <a:effectLst/>
              <a:uFillTx/>
              <a:latin typeface="Arial"/>
              <a:ea typeface="Arial"/>
              <a:cs typeface="Arial"/>
              <a:sym typeface="Arial"/>
            </a:endParaRPr>
          </a:p>
        </p:txBody>
      </p:sp>
      <p:sp>
        <p:nvSpPr>
          <p:cNvPr id="37" name="TextBox 36">
            <a:extLst>
              <a:ext uri="{FF2B5EF4-FFF2-40B4-BE49-F238E27FC236}">
                <a16:creationId xmlns:a16="http://schemas.microsoft.com/office/drawing/2014/main" id="{1A56A357-30F6-0874-BBD8-5B739474ADBB}"/>
              </a:ext>
            </a:extLst>
          </p:cNvPr>
          <p:cNvSpPr txBox="1"/>
          <p:nvPr/>
        </p:nvSpPr>
        <p:spPr>
          <a:xfrm>
            <a:off x="9068980" y="3814021"/>
            <a:ext cx="1706555"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rgbClr val="000000"/>
                </a:solidFill>
                <a:effectLst/>
                <a:uFillTx/>
                <a:latin typeface="Arial"/>
                <a:ea typeface="Arial"/>
                <a:cs typeface="Arial"/>
                <a:sym typeface="Arial"/>
              </a:rPr>
              <a:t>specific attenuation (dB km</a:t>
            </a:r>
            <a:r>
              <a:rPr lang="en-US" sz="900" baseline="30000" dirty="0"/>
              <a:t>-1</a:t>
            </a:r>
            <a:r>
              <a:rPr kumimoji="0" lang="en-US" sz="900" b="0" i="0" u="none" strike="noStrike" cap="none" spc="0" normalizeH="0" baseline="0" dirty="0">
                <a:ln>
                  <a:noFill/>
                </a:ln>
                <a:solidFill>
                  <a:srgbClr val="000000"/>
                </a:solidFill>
                <a:effectLst/>
                <a:uFillTx/>
                <a:latin typeface="Arial"/>
                <a:ea typeface="Arial"/>
                <a:cs typeface="Arial"/>
                <a:sym typeface="Arial"/>
              </a:rPr>
              <a:t>), k</a:t>
            </a:r>
            <a:endParaRPr kumimoji="0" lang="nl-NL" sz="900" b="0" i="0" u="none" strike="noStrike" cap="none" spc="0" normalizeH="0" baseline="0" dirty="0">
              <a:ln>
                <a:noFill/>
              </a:ln>
              <a:solidFill>
                <a:srgbClr val="000000"/>
              </a:solidFill>
              <a:effectLst/>
              <a:uFillTx/>
              <a:latin typeface="Arial"/>
              <a:ea typeface="Arial"/>
              <a:cs typeface="Arial"/>
              <a:sym typeface="Arial"/>
            </a:endParaRPr>
          </a:p>
        </p:txBody>
      </p:sp>
      <p:cxnSp>
        <p:nvCxnSpPr>
          <p:cNvPr id="38" name="Straight Arrow Connector 37">
            <a:extLst>
              <a:ext uri="{FF2B5EF4-FFF2-40B4-BE49-F238E27FC236}">
                <a16:creationId xmlns:a16="http://schemas.microsoft.com/office/drawing/2014/main" id="{C50A19CD-6256-3C1F-3E48-80C5550AF494}"/>
              </a:ext>
            </a:extLst>
          </p:cNvPr>
          <p:cNvCxnSpPr>
            <a:cxnSpLocks/>
          </p:cNvCxnSpPr>
          <p:nvPr/>
        </p:nvCxnSpPr>
        <p:spPr>
          <a:xfrm flipH="1" flipV="1">
            <a:off x="8803064" y="3599411"/>
            <a:ext cx="265099" cy="3300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FE25BB88-200D-9C88-F17F-84A25AE7330D}"/>
              </a:ext>
            </a:extLst>
          </p:cNvPr>
          <p:cNvCxnSpPr>
            <a:cxnSpLocks/>
          </p:cNvCxnSpPr>
          <p:nvPr/>
        </p:nvCxnSpPr>
        <p:spPr>
          <a:xfrm flipH="1" flipV="1">
            <a:off x="8560749" y="3650136"/>
            <a:ext cx="230505" cy="6816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50375E71-6BCF-1722-99A8-8A9DFD6ABDF7}"/>
              </a:ext>
            </a:extLst>
          </p:cNvPr>
          <p:cNvCxnSpPr>
            <a:cxnSpLocks/>
          </p:cNvCxnSpPr>
          <p:nvPr/>
        </p:nvCxnSpPr>
        <p:spPr>
          <a:xfrm flipV="1">
            <a:off x="8798296" y="3514070"/>
            <a:ext cx="150400" cy="8176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0" name="TextBox 49">
            <a:extLst>
              <a:ext uri="{FF2B5EF4-FFF2-40B4-BE49-F238E27FC236}">
                <a16:creationId xmlns:a16="http://schemas.microsoft.com/office/drawing/2014/main" id="{D43224CE-CEE4-94C1-AC04-8336A3FDE2CA}"/>
              </a:ext>
            </a:extLst>
          </p:cNvPr>
          <p:cNvSpPr txBox="1"/>
          <p:nvPr/>
        </p:nvSpPr>
        <p:spPr>
          <a:xfrm>
            <a:off x="8315493" y="4309421"/>
            <a:ext cx="2702020"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900" dirty="0"/>
              <a:t>a, b; coefficients dependent on frequency and DSD</a:t>
            </a:r>
            <a:endParaRPr kumimoji="0" lang="nl-NL" sz="900" b="0" i="0" u="none" strike="noStrike" cap="none" spc="0" normalizeH="0" baseline="0" dirty="0">
              <a:ln>
                <a:noFill/>
              </a:ln>
              <a:solidFill>
                <a:srgbClr val="000000"/>
              </a:solidFill>
              <a:effectLst/>
              <a:uFillTx/>
              <a:latin typeface="Arial"/>
              <a:ea typeface="Arial"/>
              <a:cs typeface="Arial"/>
              <a:sym typeface="Arial"/>
            </a:endParaRPr>
          </a:p>
        </p:txBody>
      </p:sp>
      <p:sp>
        <p:nvSpPr>
          <p:cNvPr id="46" name="Tijdelijke aanduiding voor verticale tekst 18">
            <a:extLst>
              <a:ext uri="{FF2B5EF4-FFF2-40B4-BE49-F238E27FC236}">
                <a16:creationId xmlns:a16="http://schemas.microsoft.com/office/drawing/2014/main" id="{D72379D6-C5CD-0CAA-D357-760684B3F802}"/>
              </a:ext>
            </a:extLst>
          </p:cNvPr>
          <p:cNvSpPr txBox="1">
            <a:spLocks/>
          </p:cNvSpPr>
          <p:nvPr/>
        </p:nvSpPr>
        <p:spPr>
          <a:xfrm>
            <a:off x="698500" y="3553098"/>
            <a:ext cx="3147786" cy="20764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marL="263525" marR="0" indent="-263525" algn="l" defTabSz="719137" rtl="0" eaLnBrk="1" latinLnBrk="0" hangingPunct="1">
              <a:lnSpc>
                <a:spcPct val="90000"/>
              </a:lnSpc>
              <a:spcBef>
                <a:spcPts val="1200"/>
              </a:spcBef>
              <a:spcAft>
                <a:spcPts val="0"/>
              </a:spcAft>
              <a:buClr>
                <a:srgbClr val="FFFFFF"/>
              </a:buClr>
              <a:buSzPct val="100000"/>
              <a:buFontTx/>
              <a:buChar char="▪"/>
              <a:tabLst/>
              <a:defRPr sz="1600" b="0" i="0" u="none" strike="noStrike" cap="none" spc="0" baseline="0">
                <a:solidFill>
                  <a:srgbClr val="FFFFFF"/>
                </a:solidFill>
                <a:uFillTx/>
                <a:latin typeface="Arial"/>
                <a:ea typeface="Arial"/>
                <a:cs typeface="Arial"/>
                <a:sym typeface="Arial"/>
              </a:defRPr>
            </a:lvl1pPr>
            <a:lvl2pPr marL="538162" marR="0" indent="-274638" algn="l" defTabSz="719137" rtl="0" eaLnBrk="1" latinLnBrk="0" hangingPunct="1">
              <a:lnSpc>
                <a:spcPct val="90000"/>
              </a:lnSpc>
              <a:spcBef>
                <a:spcPts val="1200"/>
              </a:spcBef>
              <a:spcAft>
                <a:spcPts val="0"/>
              </a:spcAft>
              <a:buClr>
                <a:srgbClr val="FFFFFF"/>
              </a:buClr>
              <a:buSzPct val="100000"/>
              <a:buFontTx/>
              <a:buChar char="▪"/>
              <a:tabLst/>
              <a:defRPr sz="1600" b="0" i="0" u="none" strike="noStrike" cap="none" spc="0" baseline="0">
                <a:solidFill>
                  <a:srgbClr val="FFFFFF"/>
                </a:solidFill>
                <a:uFillTx/>
                <a:latin typeface="Arial"/>
                <a:ea typeface="Arial"/>
                <a:cs typeface="Arial"/>
                <a:sym typeface="Arial"/>
              </a:defRPr>
            </a:lvl2pPr>
            <a:lvl3pPr marL="0" marR="0" indent="0" algn="l" defTabSz="719137" rtl="0" eaLnBrk="1" latinLnBrk="0" hangingPunct="1">
              <a:lnSpc>
                <a:spcPct val="90000"/>
              </a:lnSpc>
              <a:spcBef>
                <a:spcPts val="1200"/>
              </a:spcBef>
              <a:spcAft>
                <a:spcPts val="0"/>
              </a:spcAft>
              <a:buClr>
                <a:srgbClr val="FFFFFF"/>
              </a:buClr>
              <a:buSzTx/>
              <a:buFont typeface="Wingdings"/>
              <a:buNone/>
              <a:tabLst/>
              <a:defRPr sz="1600" b="0" i="0" u="none" strike="noStrike" cap="none" spc="0" baseline="0">
                <a:solidFill>
                  <a:srgbClr val="FFFFFF"/>
                </a:solidFill>
                <a:uFillTx/>
                <a:latin typeface="Arial"/>
                <a:ea typeface="Arial"/>
                <a:cs typeface="Arial"/>
                <a:sym typeface="Arial"/>
              </a:defRPr>
            </a:lvl3pPr>
            <a:lvl4pPr marL="0" marR="0" indent="0" algn="l" defTabSz="719137" rtl="0" eaLnBrk="1" latinLnBrk="0" hangingPunct="1">
              <a:lnSpc>
                <a:spcPct val="90000"/>
              </a:lnSpc>
              <a:spcBef>
                <a:spcPts val="1200"/>
              </a:spcBef>
              <a:spcAft>
                <a:spcPts val="0"/>
              </a:spcAft>
              <a:buClr>
                <a:srgbClr val="FFFFFF"/>
              </a:buClr>
              <a:buSzTx/>
              <a:buFont typeface="Wingdings"/>
              <a:buNone/>
              <a:tabLst/>
              <a:defRPr sz="1600" b="0" i="0" u="none" strike="noStrike" cap="none" spc="0" baseline="0">
                <a:solidFill>
                  <a:srgbClr val="FFFFFF"/>
                </a:solidFill>
                <a:uFillTx/>
                <a:latin typeface="Arial"/>
                <a:ea typeface="Arial"/>
                <a:cs typeface="Arial"/>
                <a:sym typeface="Arial"/>
              </a:defRPr>
            </a:lvl4pPr>
            <a:lvl5pPr marL="263525" marR="0" indent="-263525" algn="l" defTabSz="719137" rtl="0" eaLnBrk="1" latinLnBrk="0" hangingPunct="1">
              <a:lnSpc>
                <a:spcPct val="90000"/>
              </a:lnSpc>
              <a:spcBef>
                <a:spcPts val="1200"/>
              </a:spcBef>
              <a:spcAft>
                <a:spcPts val="0"/>
              </a:spcAft>
              <a:buClr>
                <a:srgbClr val="FFFFFF"/>
              </a:buClr>
              <a:buSzPct val="100000"/>
              <a:buFont typeface="Wingdings"/>
              <a:buAutoNum type="arabicPeriod"/>
              <a:tabLst/>
              <a:defRPr sz="1600" b="0" i="0" u="none" strike="noStrike" cap="none" spc="0" baseline="0">
                <a:solidFill>
                  <a:srgbClr val="FFFFFF"/>
                </a:solidFill>
                <a:uFillTx/>
                <a:latin typeface="Arial"/>
                <a:ea typeface="Arial"/>
                <a:cs typeface="Arial"/>
                <a:sym typeface="Arial"/>
              </a:defRPr>
            </a:lvl5pPr>
            <a:lvl6pPr marL="538162" marR="0" indent="-276225" algn="l" defTabSz="719137" rtl="0" eaLnBrk="1" latinLnBrk="0" hangingPunct="1">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endParaRPr lang="en-US" dirty="0"/>
          </a:p>
          <a:p>
            <a:r>
              <a:rPr lang="en-US" dirty="0"/>
              <a:t>Mobile network operators typically log received signal levels (RSL) for quality control purposes</a:t>
            </a:r>
          </a:p>
          <a:p>
            <a:pPr lvl="1"/>
            <a:r>
              <a:rPr lang="en-US" sz="1400" dirty="0"/>
              <a:t>Minimum and maximum RSL every 15 minutes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07990728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2"/>
          </p:nvPr>
        </p:nvSpPr>
        <p:spPr/>
        <p:txBody>
          <a:bodyPr/>
          <a:lstStyle/>
          <a:p>
            <a:fld id="{86CB4B4D-7CA3-9044-876B-883B54F8677D}" type="slidenum">
              <a:rPr lang="en-GB" smtClean="0"/>
              <a:t>3</a:t>
            </a:fld>
            <a:endParaRPr lang="en-GB"/>
          </a:p>
        </p:txBody>
      </p:sp>
      <p:sp>
        <p:nvSpPr>
          <p:cNvPr id="10" name="Title 9">
            <a:extLst>
              <a:ext uri="{FF2B5EF4-FFF2-40B4-BE49-F238E27FC236}">
                <a16:creationId xmlns:a16="http://schemas.microsoft.com/office/drawing/2014/main" id="{641CBC14-49F5-0E91-A013-63AB9D38F309}"/>
              </a:ext>
            </a:extLst>
          </p:cNvPr>
          <p:cNvSpPr>
            <a:spLocks noGrp="1"/>
          </p:cNvSpPr>
          <p:nvPr>
            <p:ph type="title"/>
          </p:nvPr>
        </p:nvSpPr>
        <p:spPr/>
        <p:txBody>
          <a:bodyPr>
            <a:normAutofit fontScale="90000"/>
          </a:bodyPr>
          <a:lstStyle/>
          <a:p>
            <a:r>
              <a:rPr lang="en-US" dirty="0"/>
              <a:t>Tropical CML data set</a:t>
            </a:r>
            <a:endParaRPr lang="nl-NL" dirty="0"/>
          </a:p>
        </p:txBody>
      </p:sp>
      <p:pic>
        <p:nvPicPr>
          <p:cNvPr id="19" name="Picture 18">
            <a:extLst>
              <a:ext uri="{FF2B5EF4-FFF2-40B4-BE49-F238E27FC236}">
                <a16:creationId xmlns:a16="http://schemas.microsoft.com/office/drawing/2014/main" id="{A9BB63FB-B57C-FB2B-7904-26B471E05CCD}"/>
              </a:ext>
            </a:extLst>
          </p:cNvPr>
          <p:cNvPicPr>
            <a:picLocks noChangeAspect="1"/>
          </p:cNvPicPr>
          <p:nvPr/>
        </p:nvPicPr>
        <p:blipFill>
          <a:blip r:embed="rId3"/>
          <a:stretch>
            <a:fillRect/>
          </a:stretch>
        </p:blipFill>
        <p:spPr>
          <a:xfrm>
            <a:off x="10539193" y="4908600"/>
            <a:ext cx="954308" cy="954308"/>
          </a:xfrm>
          <a:prstGeom prst="rect">
            <a:avLst/>
          </a:prstGeom>
        </p:spPr>
      </p:pic>
      <p:sp>
        <p:nvSpPr>
          <p:cNvPr id="9" name="Tijdelijke aanduiding voor verticale tekst 18">
            <a:extLst>
              <a:ext uri="{FF2B5EF4-FFF2-40B4-BE49-F238E27FC236}">
                <a16:creationId xmlns:a16="http://schemas.microsoft.com/office/drawing/2014/main" id="{0E0A1AF0-199D-3865-4250-6D85E55C0CFD}"/>
              </a:ext>
            </a:extLst>
          </p:cNvPr>
          <p:cNvSpPr txBox="1">
            <a:spLocks/>
          </p:cNvSpPr>
          <p:nvPr/>
        </p:nvSpPr>
        <p:spPr>
          <a:xfrm>
            <a:off x="698499" y="1860253"/>
            <a:ext cx="3484617" cy="24680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263525" marR="0" indent="-263525" algn="l" defTabSz="719137" rtl="0" eaLnBrk="1" latinLnBrk="0" hangingPunct="1">
              <a:lnSpc>
                <a:spcPct val="90000"/>
              </a:lnSpc>
              <a:spcBef>
                <a:spcPts val="1200"/>
              </a:spcBef>
              <a:spcAft>
                <a:spcPts val="0"/>
              </a:spcAft>
              <a:buClr>
                <a:srgbClr val="FFFFFF"/>
              </a:buClr>
              <a:buSzPct val="100000"/>
              <a:buFontTx/>
              <a:buChar char="▪"/>
              <a:tabLst/>
              <a:defRPr sz="1600" b="0" i="0" u="none" strike="noStrike" cap="none" spc="0" baseline="0">
                <a:solidFill>
                  <a:srgbClr val="FFFFFF"/>
                </a:solidFill>
                <a:uFillTx/>
                <a:latin typeface="Arial"/>
                <a:ea typeface="Arial"/>
                <a:cs typeface="Arial"/>
                <a:sym typeface="Arial"/>
              </a:defRPr>
            </a:lvl1pPr>
            <a:lvl2pPr marL="538162" marR="0" indent="-274638" algn="l" defTabSz="719137" rtl="0" eaLnBrk="1" latinLnBrk="0" hangingPunct="1">
              <a:lnSpc>
                <a:spcPct val="90000"/>
              </a:lnSpc>
              <a:spcBef>
                <a:spcPts val="1200"/>
              </a:spcBef>
              <a:spcAft>
                <a:spcPts val="0"/>
              </a:spcAft>
              <a:buClr>
                <a:srgbClr val="FFFFFF"/>
              </a:buClr>
              <a:buSzPct val="100000"/>
              <a:buFontTx/>
              <a:buChar char="▪"/>
              <a:tabLst/>
              <a:defRPr sz="1600" b="0" i="0" u="none" strike="noStrike" cap="none" spc="0" baseline="0">
                <a:solidFill>
                  <a:srgbClr val="FFFFFF"/>
                </a:solidFill>
                <a:uFillTx/>
                <a:latin typeface="Arial"/>
                <a:ea typeface="Arial"/>
                <a:cs typeface="Arial"/>
                <a:sym typeface="Arial"/>
              </a:defRPr>
            </a:lvl2pPr>
            <a:lvl3pPr marL="0" marR="0" indent="0" algn="l" defTabSz="719137" rtl="0" eaLnBrk="1" latinLnBrk="0" hangingPunct="1">
              <a:lnSpc>
                <a:spcPct val="90000"/>
              </a:lnSpc>
              <a:spcBef>
                <a:spcPts val="1200"/>
              </a:spcBef>
              <a:spcAft>
                <a:spcPts val="0"/>
              </a:spcAft>
              <a:buClr>
                <a:srgbClr val="FFFFFF"/>
              </a:buClr>
              <a:buSzTx/>
              <a:buFont typeface="Wingdings"/>
              <a:buNone/>
              <a:tabLst/>
              <a:defRPr sz="1600" b="0" i="0" u="none" strike="noStrike" cap="none" spc="0" baseline="0">
                <a:solidFill>
                  <a:srgbClr val="FFFFFF"/>
                </a:solidFill>
                <a:uFillTx/>
                <a:latin typeface="Arial"/>
                <a:ea typeface="Arial"/>
                <a:cs typeface="Arial"/>
                <a:sym typeface="Arial"/>
              </a:defRPr>
            </a:lvl3pPr>
            <a:lvl4pPr marL="0" marR="0" indent="0" algn="l" defTabSz="719137" rtl="0" eaLnBrk="1" latinLnBrk="0" hangingPunct="1">
              <a:lnSpc>
                <a:spcPct val="90000"/>
              </a:lnSpc>
              <a:spcBef>
                <a:spcPts val="1200"/>
              </a:spcBef>
              <a:spcAft>
                <a:spcPts val="0"/>
              </a:spcAft>
              <a:buClr>
                <a:srgbClr val="FFFFFF"/>
              </a:buClr>
              <a:buSzTx/>
              <a:buFont typeface="Wingdings"/>
              <a:buNone/>
              <a:tabLst/>
              <a:defRPr sz="1600" b="0" i="0" u="none" strike="noStrike" cap="none" spc="0" baseline="0">
                <a:solidFill>
                  <a:srgbClr val="FFFFFF"/>
                </a:solidFill>
                <a:uFillTx/>
                <a:latin typeface="Arial"/>
                <a:ea typeface="Arial"/>
                <a:cs typeface="Arial"/>
                <a:sym typeface="Arial"/>
              </a:defRPr>
            </a:lvl4pPr>
            <a:lvl5pPr marL="263525" marR="0" indent="-263525" algn="l" defTabSz="719137" rtl="0" eaLnBrk="1" latinLnBrk="0" hangingPunct="1">
              <a:lnSpc>
                <a:spcPct val="90000"/>
              </a:lnSpc>
              <a:spcBef>
                <a:spcPts val="1200"/>
              </a:spcBef>
              <a:spcAft>
                <a:spcPts val="0"/>
              </a:spcAft>
              <a:buClr>
                <a:srgbClr val="FFFFFF"/>
              </a:buClr>
              <a:buSzPct val="100000"/>
              <a:buFont typeface="Wingdings"/>
              <a:buAutoNum type="arabicPeriod"/>
              <a:tabLst/>
              <a:defRPr sz="1600" b="0" i="0" u="none" strike="noStrike" cap="none" spc="0" baseline="0">
                <a:solidFill>
                  <a:srgbClr val="FFFFFF"/>
                </a:solidFill>
                <a:uFillTx/>
                <a:latin typeface="Arial"/>
                <a:ea typeface="Arial"/>
                <a:cs typeface="Arial"/>
                <a:sym typeface="Arial"/>
              </a:defRPr>
            </a:lvl5pPr>
            <a:lvl6pPr marL="538162" marR="0" indent="-276225" algn="l" defTabSz="719137" rtl="0" eaLnBrk="1" latinLnBrk="0" hangingPunct="1">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r>
              <a:rPr lang="en-US" dirty="0">
                <a:solidFill>
                  <a:schemeClr val="bg1"/>
                </a:solidFill>
              </a:rPr>
              <a:t>CML data from one of the mobile network operators in Sri Lanka</a:t>
            </a:r>
          </a:p>
          <a:p>
            <a:r>
              <a:rPr lang="en-US" dirty="0">
                <a:solidFill>
                  <a:schemeClr val="bg1"/>
                </a:solidFill>
              </a:rPr>
              <a:t>Minimum and maximum RSL levels every 15 minutes</a:t>
            </a:r>
          </a:p>
          <a:p>
            <a:r>
              <a:rPr lang="en-US" b="1" dirty="0">
                <a:solidFill>
                  <a:schemeClr val="bg1"/>
                </a:solidFill>
              </a:rPr>
              <a:t>From 2570 sub-links across 1328 unique link paths</a:t>
            </a:r>
          </a:p>
          <a:p>
            <a:endParaRPr lang="en-US" dirty="0">
              <a:solidFill>
                <a:schemeClr val="bg1"/>
              </a:solidFill>
            </a:endParaRPr>
          </a:p>
          <a:p>
            <a:r>
              <a:rPr lang="en-US" b="1" dirty="0">
                <a:solidFill>
                  <a:srgbClr val="7030A0"/>
                </a:solidFill>
              </a:rPr>
              <a:t>21 hourly reference rain gauges</a:t>
            </a:r>
          </a:p>
          <a:p>
            <a:endParaRPr lang="en-US" dirty="0">
              <a:solidFill>
                <a:schemeClr val="bg1"/>
              </a:solidFill>
            </a:endParaRPr>
          </a:p>
        </p:txBody>
      </p:sp>
      <p:sp>
        <p:nvSpPr>
          <p:cNvPr id="2" name="TextBox 1">
            <a:extLst>
              <a:ext uri="{FF2B5EF4-FFF2-40B4-BE49-F238E27FC236}">
                <a16:creationId xmlns:a16="http://schemas.microsoft.com/office/drawing/2014/main" id="{EB8FFCD7-FEDD-4088-7414-F4C1C542992E}"/>
              </a:ext>
            </a:extLst>
          </p:cNvPr>
          <p:cNvSpPr txBox="1"/>
          <p:nvPr/>
        </p:nvSpPr>
        <p:spPr>
          <a:xfrm>
            <a:off x="5063672" y="6185100"/>
            <a:ext cx="4809002"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Tx/>
                <a:latin typeface="Arial"/>
                <a:ea typeface="Arial"/>
                <a:cs typeface="Arial"/>
                <a:sym typeface="Arial"/>
              </a:rPr>
              <a:t>Overeem et al. </a:t>
            </a:r>
            <a:r>
              <a:rPr lang="en-US" sz="1400" dirty="0"/>
              <a:t>(ERL, 2021) &amp; Walraven et al. (JHM, 2024)</a:t>
            </a:r>
          </a:p>
          <a:p>
            <a:pPr marL="0" marR="0" indent="0" algn="l" defTabSz="914400" rtl="0" fontAlgn="auto" latinLnBrk="0" hangingPunct="0">
              <a:lnSpc>
                <a:spcPct val="100000"/>
              </a:lnSpc>
              <a:spcBef>
                <a:spcPts val="0"/>
              </a:spcBef>
              <a:spcAft>
                <a:spcPts val="0"/>
              </a:spcAft>
              <a:buClrTx/>
              <a:buSzTx/>
              <a:buFontTx/>
              <a:buNone/>
              <a:tabLst/>
            </a:pPr>
            <a:endParaRPr kumimoji="0" lang="nl-NL" sz="1400" b="0" i="0" u="none" strike="noStrike" cap="none" spc="0" normalizeH="0" baseline="0" dirty="0">
              <a:ln>
                <a:noFill/>
              </a:ln>
              <a:solidFill>
                <a:srgbClr val="000000"/>
              </a:solidFill>
              <a:effectLst/>
              <a:uFillTx/>
              <a:latin typeface="Arial"/>
              <a:ea typeface="Arial"/>
              <a:cs typeface="Arial"/>
              <a:sym typeface="Arial"/>
            </a:endParaRPr>
          </a:p>
        </p:txBody>
      </p:sp>
      <p:sp>
        <p:nvSpPr>
          <p:cNvPr id="5" name="TextBox 4">
            <a:extLst>
              <a:ext uri="{FF2B5EF4-FFF2-40B4-BE49-F238E27FC236}">
                <a16:creationId xmlns:a16="http://schemas.microsoft.com/office/drawing/2014/main" id="{DDDB7D9D-1F61-BEA0-923D-316C334F4DE6}"/>
              </a:ext>
            </a:extLst>
          </p:cNvPr>
          <p:cNvSpPr txBox="1"/>
          <p:nvPr/>
        </p:nvSpPr>
        <p:spPr>
          <a:xfrm>
            <a:off x="6783567" y="400354"/>
            <a:ext cx="136921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nl-NL" sz="1800" b="0" i="0" u="none" strike="noStrike" cap="none" spc="0" normalizeH="0" baseline="0" dirty="0">
                <a:ln>
                  <a:noFill/>
                </a:ln>
                <a:solidFill>
                  <a:srgbClr val="000000"/>
                </a:solidFill>
                <a:effectLst/>
                <a:uFillTx/>
                <a:latin typeface="Arial"/>
                <a:ea typeface="Arial"/>
                <a:cs typeface="Arial"/>
                <a:sym typeface="Arial"/>
              </a:rPr>
              <a:t>Sri Lanka</a:t>
            </a:r>
          </a:p>
        </p:txBody>
      </p:sp>
      <p:pic>
        <p:nvPicPr>
          <p:cNvPr id="1026" name="Picture 2">
            <a:extLst>
              <a:ext uri="{FF2B5EF4-FFF2-40B4-BE49-F238E27FC236}">
                <a16:creationId xmlns:a16="http://schemas.microsoft.com/office/drawing/2014/main" id="{0B404AEF-F4A0-9AF0-2D18-32E2CB5290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6545" y="741499"/>
            <a:ext cx="3615860" cy="5287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951595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5E948-431D-6E59-C499-ED6A1D511D41}"/>
            </a:ext>
          </a:extLst>
        </p:cNvPr>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B03FFBC4-EEF9-F835-8958-A00D7529478C}"/>
              </a:ext>
            </a:extLst>
          </p:cNvPr>
          <p:cNvSpPr>
            <a:spLocks noGrp="1"/>
          </p:cNvSpPr>
          <p:nvPr>
            <p:ph type="sldNum" sz="quarter" idx="2"/>
          </p:nvPr>
        </p:nvSpPr>
        <p:spPr/>
        <p:txBody>
          <a:bodyPr/>
          <a:lstStyle/>
          <a:p>
            <a:fld id="{86CB4B4D-7CA3-9044-876B-883B54F8677D}" type="slidenum">
              <a:rPr lang="en-GB" smtClean="0"/>
              <a:t>4</a:t>
            </a:fld>
            <a:endParaRPr lang="en-GB"/>
          </a:p>
        </p:txBody>
      </p:sp>
      <p:sp>
        <p:nvSpPr>
          <p:cNvPr id="10" name="Title 9">
            <a:extLst>
              <a:ext uri="{FF2B5EF4-FFF2-40B4-BE49-F238E27FC236}">
                <a16:creationId xmlns:a16="http://schemas.microsoft.com/office/drawing/2014/main" id="{2E8958F7-4C52-C502-3270-3594DFB760F1}"/>
              </a:ext>
            </a:extLst>
          </p:cNvPr>
          <p:cNvSpPr>
            <a:spLocks noGrp="1"/>
          </p:cNvSpPr>
          <p:nvPr>
            <p:ph type="title"/>
          </p:nvPr>
        </p:nvSpPr>
        <p:spPr/>
        <p:txBody>
          <a:bodyPr>
            <a:normAutofit fontScale="90000"/>
          </a:bodyPr>
          <a:lstStyle/>
          <a:p>
            <a:r>
              <a:rPr lang="en-US" dirty="0"/>
              <a:t>Tropical CML data set</a:t>
            </a:r>
            <a:endParaRPr lang="nl-NL" dirty="0"/>
          </a:p>
        </p:txBody>
      </p:sp>
      <p:sp>
        <p:nvSpPr>
          <p:cNvPr id="9" name="Tijdelijke aanduiding voor verticale tekst 18">
            <a:extLst>
              <a:ext uri="{FF2B5EF4-FFF2-40B4-BE49-F238E27FC236}">
                <a16:creationId xmlns:a16="http://schemas.microsoft.com/office/drawing/2014/main" id="{6FEF3F96-11C9-7927-10ED-13015AE87102}"/>
              </a:ext>
            </a:extLst>
          </p:cNvPr>
          <p:cNvSpPr txBox="1">
            <a:spLocks/>
          </p:cNvSpPr>
          <p:nvPr/>
        </p:nvSpPr>
        <p:spPr>
          <a:xfrm>
            <a:off x="698499" y="1929830"/>
            <a:ext cx="3484617" cy="24680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263525" marR="0" indent="-263525" algn="l" defTabSz="719137" rtl="0" eaLnBrk="1" latinLnBrk="0" hangingPunct="1">
              <a:lnSpc>
                <a:spcPct val="90000"/>
              </a:lnSpc>
              <a:spcBef>
                <a:spcPts val="1200"/>
              </a:spcBef>
              <a:spcAft>
                <a:spcPts val="0"/>
              </a:spcAft>
              <a:buClr>
                <a:srgbClr val="FFFFFF"/>
              </a:buClr>
              <a:buSzPct val="100000"/>
              <a:buFontTx/>
              <a:buChar char="▪"/>
              <a:tabLst/>
              <a:defRPr sz="1600" b="0" i="0" u="none" strike="noStrike" cap="none" spc="0" baseline="0">
                <a:solidFill>
                  <a:srgbClr val="FFFFFF"/>
                </a:solidFill>
                <a:uFillTx/>
                <a:latin typeface="Arial"/>
                <a:ea typeface="Arial"/>
                <a:cs typeface="Arial"/>
                <a:sym typeface="Arial"/>
              </a:defRPr>
            </a:lvl1pPr>
            <a:lvl2pPr marL="538162" marR="0" indent="-274638" algn="l" defTabSz="719137" rtl="0" eaLnBrk="1" latinLnBrk="0" hangingPunct="1">
              <a:lnSpc>
                <a:spcPct val="90000"/>
              </a:lnSpc>
              <a:spcBef>
                <a:spcPts val="1200"/>
              </a:spcBef>
              <a:spcAft>
                <a:spcPts val="0"/>
              </a:spcAft>
              <a:buClr>
                <a:srgbClr val="FFFFFF"/>
              </a:buClr>
              <a:buSzPct val="100000"/>
              <a:buFontTx/>
              <a:buChar char="▪"/>
              <a:tabLst/>
              <a:defRPr sz="1600" b="0" i="0" u="none" strike="noStrike" cap="none" spc="0" baseline="0">
                <a:solidFill>
                  <a:srgbClr val="FFFFFF"/>
                </a:solidFill>
                <a:uFillTx/>
                <a:latin typeface="Arial"/>
                <a:ea typeface="Arial"/>
                <a:cs typeface="Arial"/>
                <a:sym typeface="Arial"/>
              </a:defRPr>
            </a:lvl2pPr>
            <a:lvl3pPr marL="0" marR="0" indent="0" algn="l" defTabSz="719137" rtl="0" eaLnBrk="1" latinLnBrk="0" hangingPunct="1">
              <a:lnSpc>
                <a:spcPct val="90000"/>
              </a:lnSpc>
              <a:spcBef>
                <a:spcPts val="1200"/>
              </a:spcBef>
              <a:spcAft>
                <a:spcPts val="0"/>
              </a:spcAft>
              <a:buClr>
                <a:srgbClr val="FFFFFF"/>
              </a:buClr>
              <a:buSzTx/>
              <a:buFont typeface="Wingdings"/>
              <a:buNone/>
              <a:tabLst/>
              <a:defRPr sz="1600" b="0" i="0" u="none" strike="noStrike" cap="none" spc="0" baseline="0">
                <a:solidFill>
                  <a:srgbClr val="FFFFFF"/>
                </a:solidFill>
                <a:uFillTx/>
                <a:latin typeface="Arial"/>
                <a:ea typeface="Arial"/>
                <a:cs typeface="Arial"/>
                <a:sym typeface="Arial"/>
              </a:defRPr>
            </a:lvl3pPr>
            <a:lvl4pPr marL="0" marR="0" indent="0" algn="l" defTabSz="719137" rtl="0" eaLnBrk="1" latinLnBrk="0" hangingPunct="1">
              <a:lnSpc>
                <a:spcPct val="90000"/>
              </a:lnSpc>
              <a:spcBef>
                <a:spcPts val="1200"/>
              </a:spcBef>
              <a:spcAft>
                <a:spcPts val="0"/>
              </a:spcAft>
              <a:buClr>
                <a:srgbClr val="FFFFFF"/>
              </a:buClr>
              <a:buSzTx/>
              <a:buFont typeface="Wingdings"/>
              <a:buNone/>
              <a:tabLst/>
              <a:defRPr sz="1600" b="0" i="0" u="none" strike="noStrike" cap="none" spc="0" baseline="0">
                <a:solidFill>
                  <a:srgbClr val="FFFFFF"/>
                </a:solidFill>
                <a:uFillTx/>
                <a:latin typeface="Arial"/>
                <a:ea typeface="Arial"/>
                <a:cs typeface="Arial"/>
                <a:sym typeface="Arial"/>
              </a:defRPr>
            </a:lvl4pPr>
            <a:lvl5pPr marL="263525" marR="0" indent="-263525" algn="l" defTabSz="719137" rtl="0" eaLnBrk="1" latinLnBrk="0" hangingPunct="1">
              <a:lnSpc>
                <a:spcPct val="90000"/>
              </a:lnSpc>
              <a:spcBef>
                <a:spcPts val="1200"/>
              </a:spcBef>
              <a:spcAft>
                <a:spcPts val="0"/>
              </a:spcAft>
              <a:buClr>
                <a:srgbClr val="FFFFFF"/>
              </a:buClr>
              <a:buSzPct val="100000"/>
              <a:buFont typeface="Wingdings"/>
              <a:buAutoNum type="arabicPeriod"/>
              <a:tabLst/>
              <a:defRPr sz="1600" b="0" i="0" u="none" strike="noStrike" cap="none" spc="0" baseline="0">
                <a:solidFill>
                  <a:srgbClr val="FFFFFF"/>
                </a:solidFill>
                <a:uFillTx/>
                <a:latin typeface="Arial"/>
                <a:ea typeface="Arial"/>
                <a:cs typeface="Arial"/>
                <a:sym typeface="Arial"/>
              </a:defRPr>
            </a:lvl5pPr>
            <a:lvl6pPr marL="538162" marR="0" indent="-276225" algn="l" defTabSz="719137" rtl="0" eaLnBrk="1" latinLnBrk="0" hangingPunct="1">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r>
              <a:rPr lang="en-US" dirty="0">
                <a:solidFill>
                  <a:schemeClr val="bg1"/>
                </a:solidFill>
              </a:rPr>
              <a:t>CML data from one of the mobile network operators in Sri Lanka</a:t>
            </a:r>
          </a:p>
          <a:p>
            <a:r>
              <a:rPr lang="en-US" dirty="0">
                <a:solidFill>
                  <a:schemeClr val="bg1"/>
                </a:solidFill>
              </a:rPr>
              <a:t>Minimum and maximum RSL levels every 15 minutes</a:t>
            </a:r>
          </a:p>
          <a:p>
            <a:r>
              <a:rPr lang="en-US" dirty="0">
                <a:solidFill>
                  <a:schemeClr val="bg1"/>
                </a:solidFill>
              </a:rPr>
              <a:t>From 2570 sub-links across 1328 unique link paths</a:t>
            </a:r>
          </a:p>
          <a:p>
            <a:r>
              <a:rPr lang="en-US" b="1" dirty="0">
                <a:solidFill>
                  <a:schemeClr val="bg1"/>
                </a:solidFill>
              </a:rPr>
              <a:t>For 15 months </a:t>
            </a:r>
            <a:br>
              <a:rPr lang="en-US" b="1" dirty="0">
                <a:solidFill>
                  <a:schemeClr val="bg1"/>
                </a:solidFill>
              </a:rPr>
            </a:br>
            <a:r>
              <a:rPr lang="en-US" b="1" dirty="0">
                <a:solidFill>
                  <a:schemeClr val="bg1"/>
                </a:solidFill>
              </a:rPr>
              <a:t>(Sept. 2019 – Dec. 2020)</a:t>
            </a:r>
          </a:p>
          <a:p>
            <a:endParaRPr lang="en-US" dirty="0">
              <a:solidFill>
                <a:schemeClr val="bg1"/>
              </a:solidFill>
            </a:endParaRPr>
          </a:p>
          <a:p>
            <a:pPr marL="0" indent="0">
              <a:buNone/>
            </a:pPr>
            <a:endParaRPr lang="en-US" dirty="0">
              <a:solidFill>
                <a:schemeClr val="bg1"/>
              </a:solidFill>
            </a:endParaRPr>
          </a:p>
        </p:txBody>
      </p:sp>
      <p:pic>
        <p:nvPicPr>
          <p:cNvPr id="2050" name="Picture 2">
            <a:extLst>
              <a:ext uri="{FF2B5EF4-FFF2-40B4-BE49-F238E27FC236}">
                <a16:creationId xmlns:a16="http://schemas.microsoft.com/office/drawing/2014/main" id="{DB4CF777-A18A-BD97-35A2-B3B6380A6E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7591" y="1933123"/>
            <a:ext cx="7333676" cy="2667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750794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3C5B4-E66E-B84A-9B7E-77A44487967F}"/>
            </a:ext>
          </a:extLst>
        </p:cNvPr>
        <p:cNvGrpSpPr/>
        <p:nvPr/>
      </p:nvGrpSpPr>
      <p:grpSpPr>
        <a:xfrm>
          <a:off x="0" y="0"/>
          <a:ext cx="0" cy="0"/>
          <a:chOff x="0" y="0"/>
          <a:chExt cx="0" cy="0"/>
        </a:xfrm>
      </p:grpSpPr>
      <p:sp>
        <p:nvSpPr>
          <p:cNvPr id="3260" name="Titel 17">
            <a:extLst>
              <a:ext uri="{FF2B5EF4-FFF2-40B4-BE49-F238E27FC236}">
                <a16:creationId xmlns:a16="http://schemas.microsoft.com/office/drawing/2014/main" id="{4B008258-83F5-A786-79AA-A8302F5D1AEF}"/>
              </a:ext>
            </a:extLst>
          </p:cNvPr>
          <p:cNvSpPr txBox="1">
            <a:spLocks noGrp="1"/>
          </p:cNvSpPr>
          <p:nvPr>
            <p:ph type="title"/>
          </p:nvPr>
        </p:nvSpPr>
        <p:spPr>
          <a:xfrm>
            <a:off x="698500" y="741499"/>
            <a:ext cx="3537940" cy="490401"/>
          </a:xfrm>
          <a:prstGeom prst="rect">
            <a:avLst/>
          </a:prstGeom>
        </p:spPr>
        <p:txBody>
          <a:bodyPr>
            <a:normAutofit fontScale="90000"/>
          </a:bodyPr>
          <a:lstStyle>
            <a:lvl1pPr defTabSz="850391">
              <a:tabLst>
                <a:tab pos="1155700" algn="l"/>
              </a:tabLst>
              <a:defRPr sz="2976"/>
            </a:lvl1pPr>
          </a:lstStyle>
          <a:p>
            <a:r>
              <a:rPr lang="nl-NL" dirty="0" err="1"/>
              <a:t>Methods</a:t>
            </a:r>
            <a:r>
              <a:rPr lang="nl-NL" dirty="0"/>
              <a:t>: </a:t>
            </a:r>
            <a:r>
              <a:rPr lang="nl-NL" dirty="0" err="1"/>
              <a:t>Estimating</a:t>
            </a:r>
            <a:r>
              <a:rPr lang="nl-NL" dirty="0"/>
              <a:t> QPE </a:t>
            </a:r>
            <a:r>
              <a:rPr lang="nl-NL" dirty="0" err="1"/>
              <a:t>and</a:t>
            </a:r>
            <a:r>
              <a:rPr lang="nl-NL" dirty="0"/>
              <a:t> QPF</a:t>
            </a:r>
          </a:p>
        </p:txBody>
      </p:sp>
      <p:sp>
        <p:nvSpPr>
          <p:cNvPr id="3261" name="Tijdelijke aanduiding voor verticale tekst 18">
            <a:extLst>
              <a:ext uri="{FF2B5EF4-FFF2-40B4-BE49-F238E27FC236}">
                <a16:creationId xmlns:a16="http://schemas.microsoft.com/office/drawing/2014/main" id="{AD7B7845-9E27-07B8-EDAD-B1DE6AD88399}"/>
              </a:ext>
            </a:extLst>
          </p:cNvPr>
          <p:cNvSpPr txBox="1">
            <a:spLocks noGrp="1"/>
          </p:cNvSpPr>
          <p:nvPr>
            <p:ph type="body" sz="quarter" idx="1"/>
          </p:nvPr>
        </p:nvSpPr>
        <p:spPr>
          <a:xfrm>
            <a:off x="698501" y="1591899"/>
            <a:ext cx="3768268" cy="1970717"/>
          </a:xfrm>
          <a:prstGeom prst="rect">
            <a:avLst/>
          </a:prstGeom>
        </p:spPr>
        <p:txBody>
          <a:bodyPr>
            <a:normAutofit/>
          </a:bodyPr>
          <a:lstStyle/>
          <a:p>
            <a:endParaRPr lang="en-US" dirty="0"/>
          </a:p>
          <a:p>
            <a:r>
              <a:rPr lang="en-US" sz="1800" b="1" dirty="0"/>
              <a:t>From dB to mm hr</a:t>
            </a:r>
            <a:r>
              <a:rPr lang="en-US" sz="1800" b="1" baseline="30000" dirty="0"/>
              <a:t>-1</a:t>
            </a:r>
            <a:endParaRPr lang="en-US" sz="1800" b="1" dirty="0"/>
          </a:p>
          <a:p>
            <a:endParaRPr lang="en-US" dirty="0"/>
          </a:p>
        </p:txBody>
      </p:sp>
      <p:sp>
        <p:nvSpPr>
          <p:cNvPr id="2" name="Tijdelijke aanduiding voor dianummer 1">
            <a:extLst>
              <a:ext uri="{FF2B5EF4-FFF2-40B4-BE49-F238E27FC236}">
                <a16:creationId xmlns:a16="http://schemas.microsoft.com/office/drawing/2014/main" id="{0F388004-DFAE-59C6-2519-04985DE8D101}"/>
              </a:ext>
            </a:extLst>
          </p:cNvPr>
          <p:cNvSpPr>
            <a:spLocks noGrp="1"/>
          </p:cNvSpPr>
          <p:nvPr>
            <p:ph type="sldNum" sz="quarter" idx="2"/>
          </p:nvPr>
        </p:nvSpPr>
        <p:spPr/>
        <p:txBody>
          <a:bodyPr/>
          <a:lstStyle/>
          <a:p>
            <a:fld id="{86CB4B4D-7CA3-9044-876B-883B54F8677D}" type="slidenum">
              <a:rPr lang="nl-NL" smtClean="0"/>
              <a:t>5</a:t>
            </a:fld>
            <a:endParaRPr lang="nl-NL" dirty="0"/>
          </a:p>
        </p:txBody>
      </p:sp>
      <p:pic>
        <p:nvPicPr>
          <p:cNvPr id="3" name="Tijdelijke aanduiding voor inhoud 9">
            <a:extLst>
              <a:ext uri="{FF2B5EF4-FFF2-40B4-BE49-F238E27FC236}">
                <a16:creationId xmlns:a16="http://schemas.microsoft.com/office/drawing/2014/main" id="{69B7F1FB-89FE-0715-2FCA-9ADB32601A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237" y="1239744"/>
            <a:ext cx="2278138" cy="2071034"/>
          </a:xfrm>
          <a:prstGeom prst="rect">
            <a:avLst/>
          </a:prstGeom>
        </p:spPr>
      </p:pic>
      <p:sp>
        <p:nvSpPr>
          <p:cNvPr id="5" name="TextBox 4">
            <a:extLst>
              <a:ext uri="{FF2B5EF4-FFF2-40B4-BE49-F238E27FC236}">
                <a16:creationId xmlns:a16="http://schemas.microsoft.com/office/drawing/2014/main" id="{DDAAA83B-3242-2BAB-5701-631E5C8B758D}"/>
              </a:ext>
            </a:extLst>
          </p:cNvPr>
          <p:cNvSpPr txBox="1"/>
          <p:nvPr/>
        </p:nvSpPr>
        <p:spPr>
          <a:xfrm>
            <a:off x="7407371" y="3254839"/>
            <a:ext cx="3551670"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nl-NL" sz="1400" dirty="0">
                <a:hlinkClick r:id="rId4"/>
              </a:rPr>
              <a:t>https://github.com/overeem11/RAINLINK</a:t>
            </a:r>
            <a:endParaRPr lang="nl-NL" sz="1400" dirty="0"/>
          </a:p>
        </p:txBody>
      </p:sp>
      <p:sp>
        <p:nvSpPr>
          <p:cNvPr id="7" name="TextBox 6">
            <a:extLst>
              <a:ext uri="{FF2B5EF4-FFF2-40B4-BE49-F238E27FC236}">
                <a16:creationId xmlns:a16="http://schemas.microsoft.com/office/drawing/2014/main" id="{3A2D1A7E-88A2-2F1F-F86E-C964D711B382}"/>
              </a:ext>
            </a:extLst>
          </p:cNvPr>
          <p:cNvSpPr txBox="1"/>
          <p:nvPr/>
        </p:nvSpPr>
        <p:spPr>
          <a:xfrm>
            <a:off x="6925588" y="593413"/>
            <a:ext cx="3025436"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dirty="0"/>
              <a:t>Open-source R-package “</a:t>
            </a:r>
            <a:r>
              <a:rPr lang="en-US" b="1" dirty="0"/>
              <a:t>RAINLINK</a:t>
            </a:r>
            <a:r>
              <a:rPr lang="en-US" dirty="0"/>
              <a:t>”</a:t>
            </a:r>
          </a:p>
        </p:txBody>
      </p:sp>
      <p:pic>
        <p:nvPicPr>
          <p:cNvPr id="4" name="Picture 3">
            <a:extLst>
              <a:ext uri="{FF2B5EF4-FFF2-40B4-BE49-F238E27FC236}">
                <a16:creationId xmlns:a16="http://schemas.microsoft.com/office/drawing/2014/main" id="{41E28183-7FB6-8C9C-A763-FFF5EAC1CFF3}"/>
              </a:ext>
            </a:extLst>
          </p:cNvPr>
          <p:cNvPicPr>
            <a:picLocks noChangeAspect="1"/>
          </p:cNvPicPr>
          <p:nvPr/>
        </p:nvPicPr>
        <p:blipFill rotWithShape="1">
          <a:blip r:embed="rId5"/>
          <a:srcRect t="1710" r="3359" b="3848"/>
          <a:stretch/>
        </p:blipFill>
        <p:spPr>
          <a:xfrm>
            <a:off x="7483176" y="4273630"/>
            <a:ext cx="1781775" cy="1752857"/>
          </a:xfrm>
          <a:prstGeom prst="rect">
            <a:avLst/>
          </a:prstGeom>
        </p:spPr>
      </p:pic>
      <p:sp>
        <p:nvSpPr>
          <p:cNvPr id="10" name="Rectangle 9">
            <a:extLst>
              <a:ext uri="{FF2B5EF4-FFF2-40B4-BE49-F238E27FC236}">
                <a16:creationId xmlns:a16="http://schemas.microsoft.com/office/drawing/2014/main" id="{9CBC8441-2FA9-3249-2BED-385E138926AB}"/>
              </a:ext>
            </a:extLst>
          </p:cNvPr>
          <p:cNvSpPr/>
          <p:nvPr/>
        </p:nvSpPr>
        <p:spPr>
          <a:xfrm>
            <a:off x="10392804" y="1738088"/>
            <a:ext cx="589701" cy="879789"/>
          </a:xfrm>
          <a:prstGeom prst="rect">
            <a:avLst/>
          </a:prstGeom>
          <a:pattFill prst="lgGrid">
            <a:fgClr>
              <a:schemeClr val="tx1"/>
            </a:fgClr>
            <a:bgClr>
              <a:schemeClr val="bg1"/>
            </a:bgClr>
          </a:patt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Arial"/>
              <a:ea typeface="Arial"/>
              <a:cs typeface="Arial"/>
              <a:sym typeface="Arial"/>
            </a:endParaRPr>
          </a:p>
        </p:txBody>
      </p:sp>
      <p:sp>
        <p:nvSpPr>
          <p:cNvPr id="50" name="TextBox 49">
            <a:extLst>
              <a:ext uri="{FF2B5EF4-FFF2-40B4-BE49-F238E27FC236}">
                <a16:creationId xmlns:a16="http://schemas.microsoft.com/office/drawing/2014/main" id="{A3380610-D631-43AE-E00B-393A27AF93D4}"/>
              </a:ext>
            </a:extLst>
          </p:cNvPr>
          <p:cNvSpPr txBox="1"/>
          <p:nvPr/>
        </p:nvSpPr>
        <p:spPr>
          <a:xfrm rot="3356047">
            <a:off x="11247120" y="5119654"/>
            <a:ext cx="29498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nl-NL" b="0" i="0" u="none" strike="noStrike" cap="none" spc="0" normalizeH="0" baseline="0" dirty="0">
                <a:ln>
                  <a:noFill/>
                </a:ln>
                <a:solidFill>
                  <a:srgbClr val="000000"/>
                </a:solidFill>
                <a:effectLst/>
                <a:uFillTx/>
                <a:latin typeface="Arial"/>
                <a:ea typeface="Arial"/>
                <a:cs typeface="Arial"/>
                <a:sym typeface="Arial"/>
              </a:rPr>
              <a:t>…</a:t>
            </a:r>
          </a:p>
        </p:txBody>
      </p:sp>
      <p:sp>
        <p:nvSpPr>
          <p:cNvPr id="51" name="TextBox 50">
            <a:extLst>
              <a:ext uri="{FF2B5EF4-FFF2-40B4-BE49-F238E27FC236}">
                <a16:creationId xmlns:a16="http://schemas.microsoft.com/office/drawing/2014/main" id="{B54A7D26-D4E1-E5B4-8BC2-A3E437850F7D}"/>
              </a:ext>
            </a:extLst>
          </p:cNvPr>
          <p:cNvSpPr txBox="1"/>
          <p:nvPr/>
        </p:nvSpPr>
        <p:spPr>
          <a:xfrm>
            <a:off x="10680861" y="4554782"/>
            <a:ext cx="751643"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nl-NL" sz="1600" dirty="0"/>
              <a:t>t</a:t>
            </a:r>
            <a:r>
              <a:rPr kumimoji="0" lang="nl-NL" sz="1600" b="0" i="0" u="none" strike="noStrike" cap="none" spc="0" normalizeH="0" baseline="0" dirty="0">
                <a:ln>
                  <a:noFill/>
                </a:ln>
                <a:solidFill>
                  <a:srgbClr val="000000"/>
                </a:solidFill>
                <a:effectLst/>
                <a:uFillTx/>
                <a:latin typeface="Arial"/>
                <a:ea typeface="Arial"/>
                <a:cs typeface="Arial"/>
                <a:sym typeface="Arial"/>
              </a:rPr>
              <a:t>+15</a:t>
            </a:r>
          </a:p>
        </p:txBody>
      </p:sp>
      <p:sp>
        <p:nvSpPr>
          <p:cNvPr id="56" name="Rectangle 55">
            <a:extLst>
              <a:ext uri="{FF2B5EF4-FFF2-40B4-BE49-F238E27FC236}">
                <a16:creationId xmlns:a16="http://schemas.microsoft.com/office/drawing/2014/main" id="{45CC1016-8A84-4F55-AC26-66C2436BEAB0}"/>
              </a:ext>
            </a:extLst>
          </p:cNvPr>
          <p:cNvSpPr/>
          <p:nvPr/>
        </p:nvSpPr>
        <p:spPr>
          <a:xfrm>
            <a:off x="10219515" y="4726164"/>
            <a:ext cx="398477" cy="519265"/>
          </a:xfrm>
          <a:prstGeom prst="rect">
            <a:avLst/>
          </a:prstGeom>
          <a:pattFill prst="lgGrid">
            <a:fgClr>
              <a:schemeClr val="accent1"/>
            </a:fgClr>
            <a:bgClr>
              <a:schemeClr val="bg1"/>
            </a:bgClr>
          </a:patt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Arial"/>
              <a:ea typeface="Arial"/>
              <a:cs typeface="Arial"/>
              <a:sym typeface="Arial"/>
            </a:endParaRPr>
          </a:p>
        </p:txBody>
      </p:sp>
      <p:sp>
        <p:nvSpPr>
          <p:cNvPr id="57" name="TextBox 56">
            <a:extLst>
              <a:ext uri="{FF2B5EF4-FFF2-40B4-BE49-F238E27FC236}">
                <a16:creationId xmlns:a16="http://schemas.microsoft.com/office/drawing/2014/main" id="{07957D52-DA68-1462-4F18-91BC5EADD276}"/>
              </a:ext>
            </a:extLst>
          </p:cNvPr>
          <p:cNvSpPr txBox="1"/>
          <p:nvPr/>
        </p:nvSpPr>
        <p:spPr>
          <a:xfrm>
            <a:off x="11379992" y="5607568"/>
            <a:ext cx="751643"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nl-NL" sz="1600" dirty="0"/>
              <a:t>t</a:t>
            </a:r>
            <a:r>
              <a:rPr kumimoji="0" lang="nl-NL" sz="1600" b="0" i="0" u="none" strike="noStrike" cap="none" spc="0" normalizeH="0" baseline="0" dirty="0">
                <a:ln>
                  <a:noFill/>
                </a:ln>
                <a:solidFill>
                  <a:srgbClr val="000000"/>
                </a:solidFill>
                <a:effectLst/>
                <a:uFillTx/>
                <a:latin typeface="Arial"/>
                <a:ea typeface="Arial"/>
                <a:cs typeface="Arial"/>
                <a:sym typeface="Arial"/>
              </a:rPr>
              <a:t>+180</a:t>
            </a:r>
          </a:p>
        </p:txBody>
      </p:sp>
      <p:sp>
        <p:nvSpPr>
          <p:cNvPr id="58" name="TextBox 57">
            <a:extLst>
              <a:ext uri="{FF2B5EF4-FFF2-40B4-BE49-F238E27FC236}">
                <a16:creationId xmlns:a16="http://schemas.microsoft.com/office/drawing/2014/main" id="{0808BDB5-F901-B266-DCCE-712028881832}"/>
              </a:ext>
            </a:extLst>
          </p:cNvPr>
          <p:cNvSpPr txBox="1"/>
          <p:nvPr/>
        </p:nvSpPr>
        <p:spPr>
          <a:xfrm>
            <a:off x="10976512" y="4789632"/>
            <a:ext cx="751643"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nl-NL" sz="1600" dirty="0"/>
              <a:t>t</a:t>
            </a:r>
            <a:r>
              <a:rPr kumimoji="0" lang="nl-NL" sz="1600" b="0" i="0" u="none" strike="noStrike" cap="none" spc="0" normalizeH="0" baseline="0" dirty="0">
                <a:ln>
                  <a:noFill/>
                </a:ln>
                <a:solidFill>
                  <a:srgbClr val="000000"/>
                </a:solidFill>
                <a:effectLst/>
                <a:uFillTx/>
                <a:latin typeface="Arial"/>
                <a:ea typeface="Arial"/>
                <a:cs typeface="Arial"/>
                <a:sym typeface="Arial"/>
              </a:rPr>
              <a:t>+30</a:t>
            </a:r>
          </a:p>
        </p:txBody>
      </p:sp>
      <p:pic>
        <p:nvPicPr>
          <p:cNvPr id="3209" name="Picture 3208">
            <a:extLst>
              <a:ext uri="{FF2B5EF4-FFF2-40B4-BE49-F238E27FC236}">
                <a16:creationId xmlns:a16="http://schemas.microsoft.com/office/drawing/2014/main" id="{B2E2B068-4237-B027-1C21-92E517B1D3A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228" b="37868" l="9893" r="90798">
                        <a14:foregroundMark x1="12040" y1="8640" x2="24923" y2="9191"/>
                        <a14:foregroundMark x1="24923" y1="9191" x2="31748" y2="8088"/>
                        <a14:foregroundMark x1="31748" y1="8088" x2="61656" y2="13051"/>
                        <a14:foregroundMark x1="61656" y1="13051" x2="68252" y2="9743"/>
                        <a14:foregroundMark x1="68252" y1="9743" x2="74540" y2="12868"/>
                        <a14:foregroundMark x1="74540" y1="12868" x2="89034" y2="11397"/>
                        <a14:foregroundMark x1="89034" y1="11397" x2="81212" y2="19853"/>
                        <a14:foregroundMark x1="81212" y1="19853" x2="62807" y2="21691"/>
                        <a14:foregroundMark x1="62807" y1="21691" x2="60199" y2="36949"/>
                        <a14:foregroundMark x1="60199" y1="36949" x2="53758" y2="34375"/>
                        <a14:foregroundMark x1="53758" y1="34375" x2="47623" y2="25735"/>
                        <a14:foregroundMark x1="47623" y1="25735" x2="13113" y2="15809"/>
                        <a14:foregroundMark x1="13113" y1="15809" x2="11810" y2="9559"/>
                        <a14:foregroundMark x1="86887" y1="19118" x2="89264" y2="11765"/>
                        <a14:foregroundMark x1="88037" y1="19853" x2="89647" y2="13419"/>
                        <a14:foregroundMark x1="88420" y1="18566" x2="89110" y2="13235"/>
                        <a14:foregroundMark x1="12577" y1="3860" x2="20015" y2="1471"/>
                        <a14:foregroundMark x1="20015" y1="1471" x2="26534" y2="2022"/>
                        <a14:foregroundMark x1="26534" y1="2022" x2="41028" y2="735"/>
                        <a14:foregroundMark x1="41028" y1="735" x2="49617" y2="2574"/>
                        <a14:foregroundMark x1="49617" y1="2574" x2="56672" y2="2206"/>
                        <a14:foregroundMark x1="56672" y1="2206" x2="84969" y2="5147"/>
                        <a14:foregroundMark x1="84969" y1="5147" x2="90414" y2="12684"/>
                        <a14:foregroundMark x1="90414" y1="12684" x2="89494" y2="19669"/>
                        <a14:foregroundMark x1="87270" y1="2574" x2="90798" y2="14706"/>
                        <a14:foregroundMark x1="90798" y1="14706" x2="90798" y2="15993"/>
                      </a14:backgroundRemoval>
                    </a14:imgEffect>
                    <a14:imgEffect>
                      <a14:brightnessContrast contrast="-40000"/>
                    </a14:imgEffect>
                  </a14:imgLayer>
                </a14:imgProps>
              </a:ext>
              <a:ext uri="{28A0092B-C50C-407E-A947-70E740481C1C}">
                <a14:useLocalDpi xmlns:a14="http://schemas.microsoft.com/office/drawing/2010/main" val="0"/>
              </a:ext>
            </a:extLst>
          </a:blip>
          <a:srcRect l="13084" t="2533" r="10577" b="57627"/>
          <a:stretch/>
        </p:blipFill>
        <p:spPr>
          <a:xfrm>
            <a:off x="4671339" y="1968192"/>
            <a:ext cx="1610730" cy="539058"/>
          </a:xfrm>
          <a:prstGeom prst="rect">
            <a:avLst/>
          </a:prstGeom>
        </p:spPr>
      </p:pic>
      <p:sp>
        <p:nvSpPr>
          <p:cNvPr id="3211" name="TextBox 3210">
            <a:extLst>
              <a:ext uri="{FF2B5EF4-FFF2-40B4-BE49-F238E27FC236}">
                <a16:creationId xmlns:a16="http://schemas.microsoft.com/office/drawing/2014/main" id="{111DA307-3DB5-463C-E558-F507C06B355B}"/>
              </a:ext>
            </a:extLst>
          </p:cNvPr>
          <p:cNvSpPr txBox="1"/>
          <p:nvPr/>
        </p:nvSpPr>
        <p:spPr>
          <a:xfrm>
            <a:off x="4204652" y="1478285"/>
            <a:ext cx="3032001"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74637" lvl="1" indent="0"/>
            <a:r>
              <a:rPr lang="en-US" sz="1600" dirty="0"/>
              <a:t>15-minute min/max RSL</a:t>
            </a:r>
          </a:p>
        </p:txBody>
      </p:sp>
      <p:cxnSp>
        <p:nvCxnSpPr>
          <p:cNvPr id="3213" name="Straight Arrow Connector 3212">
            <a:extLst>
              <a:ext uri="{FF2B5EF4-FFF2-40B4-BE49-F238E27FC236}">
                <a16:creationId xmlns:a16="http://schemas.microsoft.com/office/drawing/2014/main" id="{A93C9269-E884-99F4-FB52-7B844E26E3E2}"/>
              </a:ext>
            </a:extLst>
          </p:cNvPr>
          <p:cNvCxnSpPr>
            <a:cxnSpLocks/>
          </p:cNvCxnSpPr>
          <p:nvPr/>
        </p:nvCxnSpPr>
        <p:spPr>
          <a:xfrm>
            <a:off x="6511566" y="2110259"/>
            <a:ext cx="56147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215" name="TextBox 3214">
            <a:extLst>
              <a:ext uri="{FF2B5EF4-FFF2-40B4-BE49-F238E27FC236}">
                <a16:creationId xmlns:a16="http://schemas.microsoft.com/office/drawing/2014/main" id="{C9B834C0-65F2-C346-1ECC-0D19FD24B673}"/>
              </a:ext>
            </a:extLst>
          </p:cNvPr>
          <p:cNvSpPr txBox="1"/>
          <p:nvPr/>
        </p:nvSpPr>
        <p:spPr>
          <a:xfrm>
            <a:off x="9737462" y="1394352"/>
            <a:ext cx="1881159"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74637" lvl="1" indent="0"/>
            <a:r>
              <a:rPr lang="en-US" sz="1600" dirty="0"/>
              <a:t>2D rainfall field</a:t>
            </a:r>
            <a:endParaRPr lang="en-US" sz="1600" b="1" dirty="0"/>
          </a:p>
        </p:txBody>
      </p:sp>
      <p:sp>
        <p:nvSpPr>
          <p:cNvPr id="3217" name="TextBox 3216">
            <a:extLst>
              <a:ext uri="{FF2B5EF4-FFF2-40B4-BE49-F238E27FC236}">
                <a16:creationId xmlns:a16="http://schemas.microsoft.com/office/drawing/2014/main" id="{C96F118A-59B7-7470-B9B8-C1BDEC4CDDB8}"/>
              </a:ext>
            </a:extLst>
          </p:cNvPr>
          <p:cNvSpPr txBox="1"/>
          <p:nvPr/>
        </p:nvSpPr>
        <p:spPr>
          <a:xfrm>
            <a:off x="11065702" y="2376259"/>
            <a:ext cx="1341098"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t>2x2km grid</a:t>
            </a:r>
            <a:endParaRPr lang="nl-NL" sz="1400" dirty="0"/>
          </a:p>
        </p:txBody>
      </p:sp>
      <p:sp>
        <p:nvSpPr>
          <p:cNvPr id="3219" name="Rectangle 3218">
            <a:extLst>
              <a:ext uri="{FF2B5EF4-FFF2-40B4-BE49-F238E27FC236}">
                <a16:creationId xmlns:a16="http://schemas.microsoft.com/office/drawing/2014/main" id="{B325C8DD-D368-10FC-7A73-D613DD68CF20}"/>
              </a:ext>
            </a:extLst>
          </p:cNvPr>
          <p:cNvSpPr/>
          <p:nvPr/>
        </p:nvSpPr>
        <p:spPr>
          <a:xfrm>
            <a:off x="5592723" y="4814481"/>
            <a:ext cx="589701" cy="879789"/>
          </a:xfrm>
          <a:prstGeom prst="rect">
            <a:avLst/>
          </a:prstGeom>
          <a:pattFill prst="lgGrid">
            <a:fgClr>
              <a:schemeClr val="tx1"/>
            </a:fgClr>
            <a:bgClr>
              <a:schemeClr val="bg1"/>
            </a:bgClr>
          </a:patt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Arial"/>
              <a:ea typeface="Arial"/>
              <a:cs typeface="Arial"/>
              <a:sym typeface="Arial"/>
            </a:endParaRPr>
          </a:p>
        </p:txBody>
      </p:sp>
      <p:sp>
        <p:nvSpPr>
          <p:cNvPr id="3224" name="Rectangle 3223">
            <a:extLst>
              <a:ext uri="{FF2B5EF4-FFF2-40B4-BE49-F238E27FC236}">
                <a16:creationId xmlns:a16="http://schemas.microsoft.com/office/drawing/2014/main" id="{70803240-99E7-1290-43EB-50C9452F430B}"/>
              </a:ext>
            </a:extLst>
          </p:cNvPr>
          <p:cNvSpPr/>
          <p:nvPr/>
        </p:nvSpPr>
        <p:spPr>
          <a:xfrm>
            <a:off x="10371915" y="4878564"/>
            <a:ext cx="398477" cy="519265"/>
          </a:xfrm>
          <a:prstGeom prst="rect">
            <a:avLst/>
          </a:prstGeom>
          <a:pattFill prst="lgGrid">
            <a:fgClr>
              <a:schemeClr val="accent1"/>
            </a:fgClr>
            <a:bgClr>
              <a:schemeClr val="bg1"/>
            </a:bgClr>
          </a:patt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Arial"/>
              <a:ea typeface="Arial"/>
              <a:cs typeface="Arial"/>
              <a:sym typeface="Arial"/>
            </a:endParaRPr>
          </a:p>
        </p:txBody>
      </p:sp>
      <p:sp>
        <p:nvSpPr>
          <p:cNvPr id="3225" name="Rectangle 3224">
            <a:extLst>
              <a:ext uri="{FF2B5EF4-FFF2-40B4-BE49-F238E27FC236}">
                <a16:creationId xmlns:a16="http://schemas.microsoft.com/office/drawing/2014/main" id="{2BF2A11F-7EBC-E3F6-25B0-94610DF1F636}"/>
              </a:ext>
            </a:extLst>
          </p:cNvPr>
          <p:cNvSpPr/>
          <p:nvPr/>
        </p:nvSpPr>
        <p:spPr>
          <a:xfrm>
            <a:off x="10524315" y="5030964"/>
            <a:ext cx="398477" cy="519265"/>
          </a:xfrm>
          <a:prstGeom prst="rect">
            <a:avLst/>
          </a:prstGeom>
          <a:pattFill prst="lgGrid">
            <a:fgClr>
              <a:schemeClr val="accent1"/>
            </a:fgClr>
            <a:bgClr>
              <a:schemeClr val="bg1"/>
            </a:bgClr>
          </a:patt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Arial"/>
              <a:ea typeface="Arial"/>
              <a:cs typeface="Arial"/>
              <a:sym typeface="Arial"/>
            </a:endParaRPr>
          </a:p>
        </p:txBody>
      </p:sp>
      <p:sp>
        <p:nvSpPr>
          <p:cNvPr id="3226" name="Rectangle 3225">
            <a:extLst>
              <a:ext uri="{FF2B5EF4-FFF2-40B4-BE49-F238E27FC236}">
                <a16:creationId xmlns:a16="http://schemas.microsoft.com/office/drawing/2014/main" id="{FE1BDEBD-A516-7D58-1491-1D71D390E118}"/>
              </a:ext>
            </a:extLst>
          </p:cNvPr>
          <p:cNvSpPr/>
          <p:nvPr/>
        </p:nvSpPr>
        <p:spPr>
          <a:xfrm>
            <a:off x="10676715" y="5183364"/>
            <a:ext cx="398477" cy="519265"/>
          </a:xfrm>
          <a:prstGeom prst="rect">
            <a:avLst/>
          </a:prstGeom>
          <a:pattFill prst="lgGrid">
            <a:fgClr>
              <a:schemeClr val="accent1"/>
            </a:fgClr>
            <a:bgClr>
              <a:schemeClr val="bg1"/>
            </a:bgClr>
          </a:patt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Arial"/>
              <a:ea typeface="Arial"/>
              <a:cs typeface="Arial"/>
              <a:sym typeface="Arial"/>
            </a:endParaRPr>
          </a:p>
        </p:txBody>
      </p:sp>
      <p:sp>
        <p:nvSpPr>
          <p:cNvPr id="3227" name="Rectangle 3226">
            <a:extLst>
              <a:ext uri="{FF2B5EF4-FFF2-40B4-BE49-F238E27FC236}">
                <a16:creationId xmlns:a16="http://schemas.microsoft.com/office/drawing/2014/main" id="{C30C07B1-51EA-3131-3FE4-C75F5D17429D}"/>
              </a:ext>
            </a:extLst>
          </p:cNvPr>
          <p:cNvSpPr/>
          <p:nvPr/>
        </p:nvSpPr>
        <p:spPr>
          <a:xfrm>
            <a:off x="10829115" y="5335764"/>
            <a:ext cx="398477" cy="519265"/>
          </a:xfrm>
          <a:prstGeom prst="rect">
            <a:avLst/>
          </a:prstGeom>
          <a:pattFill prst="lgGrid">
            <a:fgClr>
              <a:schemeClr val="accent1"/>
            </a:fgClr>
            <a:bgClr>
              <a:schemeClr val="bg1"/>
            </a:bgClr>
          </a:patt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Arial"/>
              <a:ea typeface="Arial"/>
              <a:cs typeface="Arial"/>
              <a:sym typeface="Arial"/>
            </a:endParaRPr>
          </a:p>
        </p:txBody>
      </p:sp>
      <p:sp>
        <p:nvSpPr>
          <p:cNvPr id="3237" name="TextBox 3236">
            <a:extLst>
              <a:ext uri="{FF2B5EF4-FFF2-40B4-BE49-F238E27FC236}">
                <a16:creationId xmlns:a16="http://schemas.microsoft.com/office/drawing/2014/main" id="{40771B80-7520-4CF0-CCFC-E031A0ECA54D}"/>
              </a:ext>
            </a:extLst>
          </p:cNvPr>
          <p:cNvSpPr txBox="1"/>
          <p:nvPr/>
        </p:nvSpPr>
        <p:spPr>
          <a:xfrm>
            <a:off x="4903120" y="4344520"/>
            <a:ext cx="1881159"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74637" lvl="1" indent="0"/>
            <a:r>
              <a:rPr lang="en-US" sz="1600" dirty="0"/>
              <a:t>2D rainfall field</a:t>
            </a:r>
            <a:endParaRPr lang="en-US" sz="1600" b="1" dirty="0"/>
          </a:p>
        </p:txBody>
      </p:sp>
      <p:sp>
        <p:nvSpPr>
          <p:cNvPr id="3239" name="TextBox 3238">
            <a:extLst>
              <a:ext uri="{FF2B5EF4-FFF2-40B4-BE49-F238E27FC236}">
                <a16:creationId xmlns:a16="http://schemas.microsoft.com/office/drawing/2014/main" id="{9CE9CB00-CAAF-2BF9-9816-114532CD5694}"/>
              </a:ext>
            </a:extLst>
          </p:cNvPr>
          <p:cNvSpPr txBox="1"/>
          <p:nvPr/>
        </p:nvSpPr>
        <p:spPr>
          <a:xfrm>
            <a:off x="9800687" y="3968830"/>
            <a:ext cx="2182002"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74637" lvl="1" indent="0"/>
            <a:r>
              <a:rPr lang="en-US" sz="1600" dirty="0"/>
              <a:t>Nowcast: lead time up to 3 hours</a:t>
            </a:r>
            <a:endParaRPr lang="en-US" sz="1600" b="1" dirty="0"/>
          </a:p>
        </p:txBody>
      </p:sp>
      <p:sp>
        <p:nvSpPr>
          <p:cNvPr id="3241" name="TextBox 3240">
            <a:extLst>
              <a:ext uri="{FF2B5EF4-FFF2-40B4-BE49-F238E27FC236}">
                <a16:creationId xmlns:a16="http://schemas.microsoft.com/office/drawing/2014/main" id="{A032A53A-7516-CD76-5B40-7317B8FBDA27}"/>
              </a:ext>
            </a:extLst>
          </p:cNvPr>
          <p:cNvSpPr txBox="1"/>
          <p:nvPr/>
        </p:nvSpPr>
        <p:spPr>
          <a:xfrm>
            <a:off x="7459603" y="6083580"/>
            <a:ext cx="3362482"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lvl="1" indent="-285750">
              <a:buFont typeface="Arial" panose="020B0604020202020204" pitchFamily="34" charset="0"/>
              <a:buChar char="•"/>
            </a:pPr>
            <a:r>
              <a:rPr lang="en-US" sz="1400" dirty="0"/>
              <a:t>20 ensembles</a:t>
            </a:r>
          </a:p>
          <a:p>
            <a:pPr marL="285750" lvl="1" indent="-285750">
              <a:buFont typeface="Arial" panose="020B0604020202020204" pitchFamily="34" charset="0"/>
              <a:buChar char="•"/>
            </a:pPr>
            <a:r>
              <a:rPr lang="en-US" sz="1400" dirty="0"/>
              <a:t>Lucas Kanade optical flow</a:t>
            </a:r>
          </a:p>
          <a:p>
            <a:pPr marL="285750" lvl="1" indent="-285750">
              <a:buFont typeface="Arial" panose="020B0604020202020204" pitchFamily="34" charset="0"/>
              <a:buChar char="•"/>
            </a:pPr>
            <a:r>
              <a:rPr lang="en-US" sz="1400" dirty="0"/>
              <a:t>Semi-</a:t>
            </a:r>
            <a:r>
              <a:rPr lang="en-US" sz="1400" dirty="0" err="1"/>
              <a:t>Langrangian</a:t>
            </a:r>
            <a:r>
              <a:rPr lang="en-US" sz="1400" dirty="0"/>
              <a:t> advection</a:t>
            </a:r>
          </a:p>
        </p:txBody>
      </p:sp>
      <p:cxnSp>
        <p:nvCxnSpPr>
          <p:cNvPr id="3243" name="Straight Arrow Connector 3242">
            <a:extLst>
              <a:ext uri="{FF2B5EF4-FFF2-40B4-BE49-F238E27FC236}">
                <a16:creationId xmlns:a16="http://schemas.microsoft.com/office/drawing/2014/main" id="{C9A1C0BA-2B02-FA9F-ABA5-621B0665C84D}"/>
              </a:ext>
            </a:extLst>
          </p:cNvPr>
          <p:cNvCxnSpPr>
            <a:cxnSpLocks/>
          </p:cNvCxnSpPr>
          <p:nvPr/>
        </p:nvCxnSpPr>
        <p:spPr>
          <a:xfrm>
            <a:off x="9670911" y="2110259"/>
            <a:ext cx="56147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244" name="Straight Arrow Connector 3243">
            <a:extLst>
              <a:ext uri="{FF2B5EF4-FFF2-40B4-BE49-F238E27FC236}">
                <a16:creationId xmlns:a16="http://schemas.microsoft.com/office/drawing/2014/main" id="{AFE5ACCF-F294-2C53-C976-44D6FA8EB8ED}"/>
              </a:ext>
            </a:extLst>
          </p:cNvPr>
          <p:cNvCxnSpPr>
            <a:cxnSpLocks/>
          </p:cNvCxnSpPr>
          <p:nvPr/>
        </p:nvCxnSpPr>
        <p:spPr>
          <a:xfrm>
            <a:off x="6644851" y="5052056"/>
            <a:ext cx="56147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245" name="Straight Arrow Connector 3244">
            <a:extLst>
              <a:ext uri="{FF2B5EF4-FFF2-40B4-BE49-F238E27FC236}">
                <a16:creationId xmlns:a16="http://schemas.microsoft.com/office/drawing/2014/main" id="{F1931FB0-2A93-D81D-D953-77593254C1D3}"/>
              </a:ext>
            </a:extLst>
          </p:cNvPr>
          <p:cNvCxnSpPr>
            <a:cxnSpLocks/>
          </p:cNvCxnSpPr>
          <p:nvPr/>
        </p:nvCxnSpPr>
        <p:spPr>
          <a:xfrm>
            <a:off x="9435243" y="5078696"/>
            <a:ext cx="56147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247" name="TextBox 3246">
            <a:extLst>
              <a:ext uri="{FF2B5EF4-FFF2-40B4-BE49-F238E27FC236}">
                <a16:creationId xmlns:a16="http://schemas.microsoft.com/office/drawing/2014/main" id="{61CE812F-04E0-0C00-8AF2-DBE237E1E1E7}"/>
              </a:ext>
            </a:extLst>
          </p:cNvPr>
          <p:cNvSpPr txBox="1"/>
          <p:nvPr/>
        </p:nvSpPr>
        <p:spPr>
          <a:xfrm>
            <a:off x="7381534" y="3465820"/>
            <a:ext cx="3189619"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1400" b="0" i="0" u="none" strike="noStrike" cap="none" spc="0" normalizeH="0" baseline="0" dirty="0">
                <a:ln>
                  <a:noFill/>
                </a:ln>
                <a:solidFill>
                  <a:srgbClr val="000000"/>
                </a:solidFill>
                <a:effectLst/>
                <a:uFillTx/>
                <a:latin typeface="Arial"/>
                <a:ea typeface="Arial"/>
                <a:cs typeface="Arial"/>
                <a:sym typeface="Arial"/>
              </a:rPr>
              <a:t>Overeem et al. </a:t>
            </a:r>
            <a:r>
              <a:rPr lang="en-US" sz="1400" dirty="0"/>
              <a:t>(AMT, 2016) </a:t>
            </a:r>
            <a:endParaRPr lang="nl-NL" sz="1400" dirty="0"/>
          </a:p>
        </p:txBody>
      </p:sp>
      <p:sp>
        <p:nvSpPr>
          <p:cNvPr id="3248" name="Tijdelijke aanduiding voor verticale tekst 18">
            <a:extLst>
              <a:ext uri="{FF2B5EF4-FFF2-40B4-BE49-F238E27FC236}">
                <a16:creationId xmlns:a16="http://schemas.microsoft.com/office/drawing/2014/main" id="{7DC39CD0-4520-F61E-2D9E-9A4095788B13}"/>
              </a:ext>
            </a:extLst>
          </p:cNvPr>
          <p:cNvSpPr txBox="1">
            <a:spLocks/>
          </p:cNvSpPr>
          <p:nvPr/>
        </p:nvSpPr>
        <p:spPr>
          <a:xfrm>
            <a:off x="698501" y="3851575"/>
            <a:ext cx="3768268" cy="19707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263525" marR="0" indent="-263525" algn="l" defTabSz="719137" rtl="0" eaLnBrk="1" latinLnBrk="0" hangingPunct="1">
              <a:lnSpc>
                <a:spcPct val="90000"/>
              </a:lnSpc>
              <a:spcBef>
                <a:spcPts val="1200"/>
              </a:spcBef>
              <a:spcAft>
                <a:spcPts val="0"/>
              </a:spcAft>
              <a:buClr>
                <a:srgbClr val="FFFFFF"/>
              </a:buClr>
              <a:buSzPct val="100000"/>
              <a:buFontTx/>
              <a:buChar char="▪"/>
              <a:tabLst/>
              <a:defRPr sz="1600" b="0" i="0" u="none" strike="noStrike" cap="none" spc="0" baseline="0">
                <a:solidFill>
                  <a:srgbClr val="FFFFFF"/>
                </a:solidFill>
                <a:uFillTx/>
                <a:latin typeface="Arial"/>
                <a:ea typeface="Arial"/>
                <a:cs typeface="Arial"/>
                <a:sym typeface="Arial"/>
              </a:defRPr>
            </a:lvl1pPr>
            <a:lvl2pPr marL="538162" marR="0" indent="-274638" algn="l" defTabSz="719137" rtl="0" eaLnBrk="1" latinLnBrk="0" hangingPunct="1">
              <a:lnSpc>
                <a:spcPct val="90000"/>
              </a:lnSpc>
              <a:spcBef>
                <a:spcPts val="1200"/>
              </a:spcBef>
              <a:spcAft>
                <a:spcPts val="0"/>
              </a:spcAft>
              <a:buClr>
                <a:srgbClr val="FFFFFF"/>
              </a:buClr>
              <a:buSzPct val="100000"/>
              <a:buFontTx/>
              <a:buChar char="▪"/>
              <a:tabLst/>
              <a:defRPr sz="1600" b="0" i="0" u="none" strike="noStrike" cap="none" spc="0" baseline="0">
                <a:solidFill>
                  <a:srgbClr val="FFFFFF"/>
                </a:solidFill>
                <a:uFillTx/>
                <a:latin typeface="Arial"/>
                <a:ea typeface="Arial"/>
                <a:cs typeface="Arial"/>
                <a:sym typeface="Arial"/>
              </a:defRPr>
            </a:lvl2pPr>
            <a:lvl3pPr marL="0" marR="0" indent="0" algn="l" defTabSz="719137" rtl="0" eaLnBrk="1" latinLnBrk="0" hangingPunct="1">
              <a:lnSpc>
                <a:spcPct val="90000"/>
              </a:lnSpc>
              <a:spcBef>
                <a:spcPts val="1200"/>
              </a:spcBef>
              <a:spcAft>
                <a:spcPts val="0"/>
              </a:spcAft>
              <a:buClr>
                <a:srgbClr val="FFFFFF"/>
              </a:buClr>
              <a:buSzTx/>
              <a:buFont typeface="Wingdings"/>
              <a:buNone/>
              <a:tabLst/>
              <a:defRPr sz="1600" b="0" i="0" u="none" strike="noStrike" cap="none" spc="0" baseline="0">
                <a:solidFill>
                  <a:srgbClr val="FFFFFF"/>
                </a:solidFill>
                <a:uFillTx/>
                <a:latin typeface="Arial"/>
                <a:ea typeface="Arial"/>
                <a:cs typeface="Arial"/>
                <a:sym typeface="Arial"/>
              </a:defRPr>
            </a:lvl3pPr>
            <a:lvl4pPr marL="0" marR="0" indent="0" algn="l" defTabSz="719137" rtl="0" eaLnBrk="1" latinLnBrk="0" hangingPunct="1">
              <a:lnSpc>
                <a:spcPct val="90000"/>
              </a:lnSpc>
              <a:spcBef>
                <a:spcPts val="1200"/>
              </a:spcBef>
              <a:spcAft>
                <a:spcPts val="0"/>
              </a:spcAft>
              <a:buClr>
                <a:srgbClr val="FFFFFF"/>
              </a:buClr>
              <a:buSzTx/>
              <a:buFont typeface="Wingdings"/>
              <a:buNone/>
              <a:tabLst/>
              <a:defRPr sz="1600" b="0" i="0" u="none" strike="noStrike" cap="none" spc="0" baseline="0">
                <a:solidFill>
                  <a:srgbClr val="FFFFFF"/>
                </a:solidFill>
                <a:uFillTx/>
                <a:latin typeface="Arial"/>
                <a:ea typeface="Arial"/>
                <a:cs typeface="Arial"/>
                <a:sym typeface="Arial"/>
              </a:defRPr>
            </a:lvl4pPr>
            <a:lvl5pPr marL="263525" marR="0" indent="-263525" algn="l" defTabSz="719137" rtl="0" eaLnBrk="1" latinLnBrk="0" hangingPunct="1">
              <a:lnSpc>
                <a:spcPct val="90000"/>
              </a:lnSpc>
              <a:spcBef>
                <a:spcPts val="1200"/>
              </a:spcBef>
              <a:spcAft>
                <a:spcPts val="0"/>
              </a:spcAft>
              <a:buClr>
                <a:srgbClr val="FFFFFF"/>
              </a:buClr>
              <a:buSzPct val="100000"/>
              <a:buFont typeface="Wingdings"/>
              <a:buAutoNum type="arabicPeriod"/>
              <a:tabLst/>
              <a:defRPr sz="1600" b="0" i="0" u="none" strike="noStrike" cap="none" spc="0" baseline="0">
                <a:solidFill>
                  <a:srgbClr val="FFFFFF"/>
                </a:solidFill>
                <a:uFillTx/>
                <a:latin typeface="Arial"/>
                <a:ea typeface="Arial"/>
                <a:cs typeface="Arial"/>
                <a:sym typeface="Arial"/>
              </a:defRPr>
            </a:lvl5pPr>
            <a:lvl6pPr marL="538162" marR="0" indent="-276225" algn="l" defTabSz="719137" rtl="0" eaLnBrk="1" latinLnBrk="0" hangingPunct="1">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endParaRPr lang="en-US" dirty="0"/>
          </a:p>
          <a:p>
            <a:endParaRPr lang="en-US" dirty="0"/>
          </a:p>
          <a:p>
            <a:endParaRPr lang="en-US" dirty="0"/>
          </a:p>
          <a:p>
            <a:r>
              <a:rPr lang="en-US" sz="1800" b="1" dirty="0"/>
              <a:t>From observation to forecast</a:t>
            </a:r>
          </a:p>
        </p:txBody>
      </p:sp>
    </p:spTree>
    <p:extLst>
      <p:ext uri="{BB962C8B-B14F-4D97-AF65-F5344CB8AC3E}">
        <p14:creationId xmlns:p14="http://schemas.microsoft.com/office/powerpoint/2010/main" val="494575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3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4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24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4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0" grpId="0"/>
      <p:bldP spid="51" grpId="0"/>
      <p:bldP spid="56" grpId="0" animBg="1"/>
      <p:bldP spid="57" grpId="0"/>
      <p:bldP spid="58" grpId="0"/>
      <p:bldP spid="3219" grpId="0" animBg="1"/>
      <p:bldP spid="3224" grpId="0" animBg="1"/>
      <p:bldP spid="3225" grpId="0" animBg="1"/>
      <p:bldP spid="3226" grpId="0" animBg="1"/>
      <p:bldP spid="3227" grpId="0" animBg="1"/>
      <p:bldP spid="3237" grpId="0"/>
      <p:bldP spid="3239" grpId="0"/>
      <p:bldP spid="3241" grpId="0"/>
      <p:bldP spid="324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2"/>
          </p:nvPr>
        </p:nvSpPr>
        <p:spPr/>
        <p:txBody>
          <a:bodyPr/>
          <a:lstStyle/>
          <a:p>
            <a:fld id="{86CB4B4D-7CA3-9044-876B-883B54F8677D}" type="slidenum">
              <a:rPr lang="en-GB" smtClean="0"/>
              <a:t>6</a:t>
            </a:fld>
            <a:endParaRPr lang="en-GB"/>
          </a:p>
        </p:txBody>
      </p:sp>
      <p:sp>
        <p:nvSpPr>
          <p:cNvPr id="10" name="Title 9">
            <a:extLst>
              <a:ext uri="{FF2B5EF4-FFF2-40B4-BE49-F238E27FC236}">
                <a16:creationId xmlns:a16="http://schemas.microsoft.com/office/drawing/2014/main" id="{641CBC14-49F5-0E91-A013-63AB9D38F309}"/>
              </a:ext>
            </a:extLst>
          </p:cNvPr>
          <p:cNvSpPr>
            <a:spLocks noGrp="1"/>
          </p:cNvSpPr>
          <p:nvPr>
            <p:ph type="title"/>
          </p:nvPr>
        </p:nvSpPr>
        <p:spPr>
          <a:xfrm>
            <a:off x="698500" y="741499"/>
            <a:ext cx="3414198" cy="490401"/>
          </a:xfrm>
        </p:spPr>
        <p:txBody>
          <a:bodyPr>
            <a:normAutofit fontScale="90000"/>
          </a:bodyPr>
          <a:lstStyle/>
          <a:p>
            <a:r>
              <a:rPr lang="en-US" dirty="0"/>
              <a:t>Quantitative precipitation estimates (QPE)</a:t>
            </a:r>
            <a:endParaRPr lang="nl-NL" dirty="0"/>
          </a:p>
        </p:txBody>
      </p:sp>
      <p:sp>
        <p:nvSpPr>
          <p:cNvPr id="2" name="Tijdelijke aanduiding voor verticale tekst 18">
            <a:extLst>
              <a:ext uri="{FF2B5EF4-FFF2-40B4-BE49-F238E27FC236}">
                <a16:creationId xmlns:a16="http://schemas.microsoft.com/office/drawing/2014/main" id="{24964B10-C28E-B524-1A71-03C3201A7124}"/>
              </a:ext>
            </a:extLst>
          </p:cNvPr>
          <p:cNvSpPr txBox="1">
            <a:spLocks noGrp="1"/>
          </p:cNvSpPr>
          <p:nvPr>
            <p:ph type="body" sz="quarter" idx="1"/>
          </p:nvPr>
        </p:nvSpPr>
        <p:spPr>
          <a:xfrm>
            <a:off x="698499" y="2328333"/>
            <a:ext cx="3287873" cy="3620031"/>
          </a:xfrm>
          <a:prstGeom prst="rect">
            <a:avLst/>
          </a:prstGeom>
        </p:spPr>
        <p:txBody>
          <a:bodyPr/>
          <a:lstStyle/>
          <a:p>
            <a:r>
              <a:rPr lang="en-US" dirty="0"/>
              <a:t>QPE from interpolated CML rainfall maps</a:t>
            </a:r>
          </a:p>
          <a:p>
            <a:pPr marL="0" indent="0">
              <a:buNone/>
            </a:pPr>
            <a:endParaRPr lang="en-US" dirty="0"/>
          </a:p>
          <a:p>
            <a:r>
              <a:rPr lang="en-US" dirty="0"/>
              <a:t>Areas more than 18 km from a link are masked</a:t>
            </a:r>
          </a:p>
          <a:p>
            <a:endParaRPr lang="en-US" dirty="0"/>
          </a:p>
          <a:p>
            <a:r>
              <a:rPr lang="en-US" dirty="0"/>
              <a:t>Case study 1h event: </a:t>
            </a:r>
            <a:br>
              <a:rPr lang="en-US" dirty="0"/>
            </a:br>
            <a:r>
              <a:rPr lang="en-US" dirty="0"/>
              <a:t>18 May 2020 </a:t>
            </a:r>
            <a:r>
              <a:rPr lang="en-US" b="1" dirty="0"/>
              <a:t>02:30 – 03:30 </a:t>
            </a:r>
            <a:br>
              <a:rPr lang="en-US" b="1" dirty="0"/>
            </a:br>
            <a:r>
              <a:rPr lang="en-US" dirty="0"/>
              <a:t>(and the three preceding hours)</a:t>
            </a:r>
          </a:p>
          <a:p>
            <a:endParaRPr lang="en-US" dirty="0"/>
          </a:p>
          <a:p>
            <a:endParaRPr lang="en-US" dirty="0"/>
          </a:p>
          <a:p>
            <a:endParaRPr lang="en-US" dirty="0"/>
          </a:p>
          <a:p>
            <a:endParaRPr lang="en-US" dirty="0"/>
          </a:p>
        </p:txBody>
      </p:sp>
      <p:pic>
        <p:nvPicPr>
          <p:cNvPr id="5" name="Picture 4" descr="A map of the island&#10;&#10;AI-generated content may be incorrect.">
            <a:extLst>
              <a:ext uri="{FF2B5EF4-FFF2-40B4-BE49-F238E27FC236}">
                <a16:creationId xmlns:a16="http://schemas.microsoft.com/office/drawing/2014/main" id="{A62F166C-71DB-A6FB-5B3F-D59CA9780B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423" y="1079500"/>
            <a:ext cx="4477179" cy="4981492"/>
          </a:xfrm>
          <a:prstGeom prst="rect">
            <a:avLst/>
          </a:prstGeom>
        </p:spPr>
      </p:pic>
    </p:spTree>
    <p:extLst>
      <p:ext uri="{BB962C8B-B14F-4D97-AF65-F5344CB8AC3E}">
        <p14:creationId xmlns:p14="http://schemas.microsoft.com/office/powerpoint/2010/main" val="268078085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997B1-2F05-A783-D713-105DF272344D}"/>
            </a:ext>
          </a:extLst>
        </p:cNvPr>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D03BEA9F-0B18-AC3D-78F3-050FA43B2FFA}"/>
              </a:ext>
            </a:extLst>
          </p:cNvPr>
          <p:cNvSpPr>
            <a:spLocks noGrp="1"/>
          </p:cNvSpPr>
          <p:nvPr>
            <p:ph type="sldNum" sz="quarter" idx="2"/>
          </p:nvPr>
        </p:nvSpPr>
        <p:spPr/>
        <p:txBody>
          <a:bodyPr/>
          <a:lstStyle/>
          <a:p>
            <a:fld id="{86CB4B4D-7CA3-9044-876B-883B54F8677D}" type="slidenum">
              <a:rPr lang="en-GB" smtClean="0"/>
              <a:t>7</a:t>
            </a:fld>
            <a:endParaRPr lang="en-GB"/>
          </a:p>
        </p:txBody>
      </p:sp>
      <p:sp>
        <p:nvSpPr>
          <p:cNvPr id="10" name="Title 9">
            <a:extLst>
              <a:ext uri="{FF2B5EF4-FFF2-40B4-BE49-F238E27FC236}">
                <a16:creationId xmlns:a16="http://schemas.microsoft.com/office/drawing/2014/main" id="{10AD3471-CA60-1C2C-A216-B5AC36F77BAA}"/>
              </a:ext>
            </a:extLst>
          </p:cNvPr>
          <p:cNvSpPr>
            <a:spLocks noGrp="1"/>
          </p:cNvSpPr>
          <p:nvPr>
            <p:ph type="title"/>
          </p:nvPr>
        </p:nvSpPr>
        <p:spPr/>
        <p:txBody>
          <a:bodyPr>
            <a:normAutofit fontScale="90000"/>
          </a:bodyPr>
          <a:lstStyle/>
          <a:p>
            <a:r>
              <a:rPr lang="en-US" dirty="0"/>
              <a:t>What influences skillfulness?</a:t>
            </a:r>
            <a:endParaRPr lang="nl-NL" dirty="0"/>
          </a:p>
        </p:txBody>
      </p:sp>
      <p:pic>
        <p:nvPicPr>
          <p:cNvPr id="4098" name="Picture 2">
            <a:extLst>
              <a:ext uri="{FF2B5EF4-FFF2-40B4-BE49-F238E27FC236}">
                <a16:creationId xmlns:a16="http://schemas.microsoft.com/office/drawing/2014/main" id="{786DCDE7-4EF6-4E55-B271-50A2121A28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9244" y="862570"/>
            <a:ext cx="4110156" cy="50115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F04C6B8-CB55-01CE-C489-123D555F2D7D}"/>
              </a:ext>
            </a:extLst>
          </p:cNvPr>
          <p:cNvSpPr txBox="1"/>
          <p:nvPr/>
        </p:nvSpPr>
        <p:spPr>
          <a:xfrm>
            <a:off x="6463145" y="372169"/>
            <a:ext cx="397625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Arial"/>
                <a:ea typeface="Arial"/>
                <a:cs typeface="Arial"/>
                <a:sym typeface="Arial"/>
              </a:rPr>
              <a:t>Link density per pixel (2x2 km)</a:t>
            </a:r>
            <a:endParaRPr kumimoji="0" lang="nl-NL" sz="1800" b="0" i="0" u="none" strike="noStrike" cap="none" spc="0" normalizeH="0" baseline="0" dirty="0">
              <a:ln>
                <a:noFill/>
              </a:ln>
              <a:solidFill>
                <a:srgbClr val="000000"/>
              </a:solidFill>
              <a:effectLst/>
              <a:uFillTx/>
              <a:latin typeface="Arial"/>
              <a:ea typeface="Arial"/>
              <a:cs typeface="Arial"/>
              <a:sym typeface="Arial"/>
            </a:endParaRPr>
          </a:p>
        </p:txBody>
      </p:sp>
      <p:sp>
        <p:nvSpPr>
          <p:cNvPr id="7" name="Text Placeholder 6">
            <a:extLst>
              <a:ext uri="{FF2B5EF4-FFF2-40B4-BE49-F238E27FC236}">
                <a16:creationId xmlns:a16="http://schemas.microsoft.com/office/drawing/2014/main" id="{55E3E641-6EBA-6ABE-0C55-FA524CB0D960}"/>
              </a:ext>
            </a:extLst>
          </p:cNvPr>
          <p:cNvSpPr>
            <a:spLocks noGrp="1"/>
          </p:cNvSpPr>
          <p:nvPr>
            <p:ph type="body" sz="quarter" idx="1"/>
          </p:nvPr>
        </p:nvSpPr>
        <p:spPr>
          <a:xfrm>
            <a:off x="698500" y="2082800"/>
            <a:ext cx="3147786" cy="3759200"/>
          </a:xfrm>
        </p:spPr>
        <p:txBody>
          <a:bodyPr>
            <a:normAutofit/>
          </a:bodyPr>
          <a:lstStyle/>
          <a:p>
            <a:r>
              <a:rPr lang="en-US" b="1" dirty="0"/>
              <a:t>Link density per catchment</a:t>
            </a:r>
          </a:p>
          <a:p>
            <a:r>
              <a:rPr lang="en-US" dirty="0"/>
              <a:t>Total number of links per catchment</a:t>
            </a:r>
          </a:p>
          <a:p>
            <a:endParaRPr lang="en-US" dirty="0"/>
          </a:p>
          <a:p>
            <a:r>
              <a:rPr lang="en-US" dirty="0"/>
              <a:t>Catchment size</a:t>
            </a:r>
          </a:p>
          <a:p>
            <a:r>
              <a:rPr lang="en-US" dirty="0"/>
              <a:t>Catchment location </a:t>
            </a:r>
            <a:r>
              <a:rPr lang="en-US" dirty="0" err="1"/>
              <a:t>w.r.t.</a:t>
            </a:r>
            <a:r>
              <a:rPr lang="en-US" dirty="0"/>
              <a:t> dominant wind direction</a:t>
            </a:r>
          </a:p>
          <a:p>
            <a:r>
              <a:rPr lang="en-US" dirty="0"/>
              <a:t>Catchment location </a:t>
            </a:r>
            <a:r>
              <a:rPr lang="en-US" dirty="0" err="1"/>
              <a:t>w.r.t.</a:t>
            </a:r>
            <a:r>
              <a:rPr lang="en-US" dirty="0"/>
              <a:t> to land/sea borders</a:t>
            </a:r>
          </a:p>
          <a:p>
            <a:endParaRPr lang="nl-NL" dirty="0"/>
          </a:p>
        </p:txBody>
      </p:sp>
    </p:spTree>
    <p:extLst>
      <p:ext uri="{BB962C8B-B14F-4D97-AF65-F5344CB8AC3E}">
        <p14:creationId xmlns:p14="http://schemas.microsoft.com/office/powerpoint/2010/main" val="314356300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E5C98-C297-3904-0732-95156F975880}"/>
            </a:ext>
          </a:extLst>
        </p:cNvPr>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12AF9469-09C5-D5CE-C661-7C0412614B48}"/>
              </a:ext>
            </a:extLst>
          </p:cNvPr>
          <p:cNvSpPr>
            <a:spLocks noGrp="1"/>
          </p:cNvSpPr>
          <p:nvPr>
            <p:ph type="sldNum" sz="quarter" idx="2"/>
          </p:nvPr>
        </p:nvSpPr>
        <p:spPr/>
        <p:txBody>
          <a:bodyPr/>
          <a:lstStyle/>
          <a:p>
            <a:fld id="{86CB4B4D-7CA3-9044-876B-883B54F8677D}" type="slidenum">
              <a:rPr lang="en-GB" smtClean="0"/>
              <a:t>8</a:t>
            </a:fld>
            <a:endParaRPr lang="en-GB"/>
          </a:p>
        </p:txBody>
      </p:sp>
      <p:sp>
        <p:nvSpPr>
          <p:cNvPr id="10" name="Title 9">
            <a:extLst>
              <a:ext uri="{FF2B5EF4-FFF2-40B4-BE49-F238E27FC236}">
                <a16:creationId xmlns:a16="http://schemas.microsoft.com/office/drawing/2014/main" id="{BA8B918A-3B6B-7C0C-B030-0EF076ADAC69}"/>
              </a:ext>
            </a:extLst>
          </p:cNvPr>
          <p:cNvSpPr>
            <a:spLocks noGrp="1"/>
          </p:cNvSpPr>
          <p:nvPr>
            <p:ph type="title"/>
          </p:nvPr>
        </p:nvSpPr>
        <p:spPr/>
        <p:txBody>
          <a:bodyPr>
            <a:normAutofit fontScale="90000"/>
          </a:bodyPr>
          <a:lstStyle/>
          <a:p>
            <a:r>
              <a:rPr lang="en-US" dirty="0"/>
              <a:t>What influences skillfulness?</a:t>
            </a:r>
            <a:endParaRPr lang="nl-NL" dirty="0"/>
          </a:p>
        </p:txBody>
      </p:sp>
      <p:pic>
        <p:nvPicPr>
          <p:cNvPr id="4100" name="Picture 4">
            <a:extLst>
              <a:ext uri="{FF2B5EF4-FFF2-40B4-BE49-F238E27FC236}">
                <a16:creationId xmlns:a16="http://schemas.microsoft.com/office/drawing/2014/main" id="{29EA20D9-5241-202C-30F9-A55F4032D4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8420" y="802034"/>
            <a:ext cx="4634592" cy="51326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F7A42CB-9780-F9CE-875D-89C42CA0AC7A}"/>
              </a:ext>
            </a:extLst>
          </p:cNvPr>
          <p:cNvSpPr txBox="1"/>
          <p:nvPr/>
        </p:nvSpPr>
        <p:spPr>
          <a:xfrm>
            <a:off x="6463145" y="372169"/>
            <a:ext cx="397625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t>Avg. l</a:t>
            </a:r>
            <a:r>
              <a:rPr kumimoji="0" lang="en-US" sz="1800" b="0" i="0" u="none" strike="noStrike" cap="none" spc="0" normalizeH="0" baseline="0" dirty="0">
                <a:ln>
                  <a:noFill/>
                </a:ln>
                <a:solidFill>
                  <a:srgbClr val="000000"/>
                </a:solidFill>
                <a:effectLst/>
                <a:uFillTx/>
                <a:latin typeface="Arial"/>
                <a:ea typeface="Arial"/>
                <a:cs typeface="Arial"/>
                <a:sym typeface="Arial"/>
              </a:rPr>
              <a:t>ink density per catchment</a:t>
            </a:r>
            <a:endParaRPr kumimoji="0" lang="nl-NL" sz="1800" b="0" i="0" u="none" strike="noStrike" cap="none" spc="0" normalizeH="0" baseline="0" dirty="0">
              <a:ln>
                <a:noFill/>
              </a:ln>
              <a:solidFill>
                <a:srgbClr val="000000"/>
              </a:solidFill>
              <a:effectLst/>
              <a:uFillTx/>
              <a:latin typeface="Arial"/>
              <a:ea typeface="Arial"/>
              <a:cs typeface="Arial"/>
              <a:sym typeface="Arial"/>
            </a:endParaRPr>
          </a:p>
        </p:txBody>
      </p:sp>
      <p:sp>
        <p:nvSpPr>
          <p:cNvPr id="7" name="Text Placeholder 6">
            <a:extLst>
              <a:ext uri="{FF2B5EF4-FFF2-40B4-BE49-F238E27FC236}">
                <a16:creationId xmlns:a16="http://schemas.microsoft.com/office/drawing/2014/main" id="{1E381B47-8F00-F879-A9E9-FBF87C661D5D}"/>
              </a:ext>
            </a:extLst>
          </p:cNvPr>
          <p:cNvSpPr>
            <a:spLocks noGrp="1"/>
          </p:cNvSpPr>
          <p:nvPr>
            <p:ph type="body" sz="quarter" idx="1"/>
          </p:nvPr>
        </p:nvSpPr>
        <p:spPr>
          <a:xfrm>
            <a:off x="698500" y="2082800"/>
            <a:ext cx="3147786" cy="3759200"/>
          </a:xfrm>
        </p:spPr>
        <p:txBody>
          <a:bodyPr>
            <a:normAutofit/>
          </a:bodyPr>
          <a:lstStyle/>
          <a:p>
            <a:r>
              <a:rPr lang="en-US" b="1" dirty="0"/>
              <a:t>Link density per catchment</a:t>
            </a:r>
          </a:p>
          <a:p>
            <a:r>
              <a:rPr lang="en-US" dirty="0"/>
              <a:t>Total number of links per catchment</a:t>
            </a:r>
          </a:p>
          <a:p>
            <a:endParaRPr lang="en-US" dirty="0"/>
          </a:p>
          <a:p>
            <a:r>
              <a:rPr lang="en-US" dirty="0"/>
              <a:t>Catchment size</a:t>
            </a:r>
          </a:p>
          <a:p>
            <a:r>
              <a:rPr lang="en-US" dirty="0"/>
              <a:t>Catchment location </a:t>
            </a:r>
            <a:r>
              <a:rPr lang="en-US" dirty="0" err="1"/>
              <a:t>w.r.t.</a:t>
            </a:r>
            <a:r>
              <a:rPr lang="en-US" dirty="0"/>
              <a:t> dominant wind direction</a:t>
            </a:r>
          </a:p>
          <a:p>
            <a:r>
              <a:rPr lang="en-US" dirty="0"/>
              <a:t>Catchment location </a:t>
            </a:r>
            <a:r>
              <a:rPr lang="en-US" dirty="0" err="1"/>
              <a:t>w.r.t.</a:t>
            </a:r>
            <a:r>
              <a:rPr lang="en-US" dirty="0"/>
              <a:t> to land/sea borders</a:t>
            </a:r>
          </a:p>
          <a:p>
            <a:endParaRPr lang="nl-NL" dirty="0"/>
          </a:p>
        </p:txBody>
      </p:sp>
      <p:sp>
        <p:nvSpPr>
          <p:cNvPr id="5" name="Tekstvak 1">
            <a:extLst>
              <a:ext uri="{FF2B5EF4-FFF2-40B4-BE49-F238E27FC236}">
                <a16:creationId xmlns:a16="http://schemas.microsoft.com/office/drawing/2014/main" id="{009B6E21-2FA6-3820-7598-9E9951DCEB6F}"/>
              </a:ext>
            </a:extLst>
          </p:cNvPr>
          <p:cNvSpPr txBox="1"/>
          <p:nvPr/>
        </p:nvSpPr>
        <p:spPr>
          <a:xfrm>
            <a:off x="4972878" y="5965398"/>
            <a:ext cx="6218583" cy="707884"/>
          </a:xfrm>
          <a:prstGeom prst="rect">
            <a:avLst/>
          </a:prstGeom>
          <a:solidFill>
            <a:srgbClr val="FFFF00"/>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nl-NL" sz="2000" b="1" dirty="0" err="1"/>
              <a:t>From</a:t>
            </a:r>
            <a:r>
              <a:rPr lang="nl-NL" sz="2000" b="1" dirty="0"/>
              <a:t> a “</a:t>
            </a:r>
            <a:r>
              <a:rPr lang="nl-NL" sz="2000" b="1" dirty="0" err="1"/>
              <a:t>hydrological</a:t>
            </a:r>
            <a:r>
              <a:rPr lang="nl-NL" sz="2000" b="1" dirty="0"/>
              <a:t> </a:t>
            </a:r>
            <a:r>
              <a:rPr lang="nl-NL" sz="2000" b="1" dirty="0" err="1"/>
              <a:t>perspective</a:t>
            </a:r>
            <a:r>
              <a:rPr lang="nl-NL" sz="2000" b="1" dirty="0"/>
              <a:t>”: </a:t>
            </a:r>
          </a:p>
          <a:p>
            <a:pPr marL="0" marR="0" indent="0" algn="ctr" defTabSz="914400" rtl="0" fontAlgn="auto" latinLnBrk="0" hangingPunct="0">
              <a:lnSpc>
                <a:spcPct val="100000"/>
              </a:lnSpc>
              <a:spcBef>
                <a:spcPts val="0"/>
              </a:spcBef>
              <a:spcAft>
                <a:spcPts val="0"/>
              </a:spcAft>
              <a:buClrTx/>
              <a:buSzTx/>
              <a:buFontTx/>
              <a:buNone/>
              <a:tabLst/>
            </a:pPr>
            <a:r>
              <a:rPr lang="nl-NL" sz="2000" dirty="0" err="1"/>
              <a:t>what</a:t>
            </a:r>
            <a:r>
              <a:rPr lang="nl-NL" sz="2000" dirty="0"/>
              <a:t> factors </a:t>
            </a:r>
            <a:r>
              <a:rPr lang="nl-NL" sz="2000" dirty="0" err="1"/>
              <a:t>influence</a:t>
            </a:r>
            <a:r>
              <a:rPr lang="nl-NL" sz="2000" dirty="0"/>
              <a:t> </a:t>
            </a:r>
            <a:r>
              <a:rPr lang="nl-NL" sz="2000" dirty="0" err="1"/>
              <a:t>the</a:t>
            </a:r>
            <a:r>
              <a:rPr lang="nl-NL" sz="2000" dirty="0"/>
              <a:t> </a:t>
            </a:r>
            <a:r>
              <a:rPr lang="en-GB" sz="2000" dirty="0"/>
              <a:t>forecast skill?</a:t>
            </a:r>
            <a:endParaRPr lang="nl-NL" sz="2000" dirty="0"/>
          </a:p>
        </p:txBody>
      </p:sp>
    </p:spTree>
    <p:extLst>
      <p:ext uri="{BB962C8B-B14F-4D97-AF65-F5344CB8AC3E}">
        <p14:creationId xmlns:p14="http://schemas.microsoft.com/office/powerpoint/2010/main" val="23389536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1FA4A8FA-25CC-217F-28F4-44D4CF0B82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407" y="1432069"/>
            <a:ext cx="2751004" cy="4728754"/>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dianummer 2"/>
          <p:cNvSpPr>
            <a:spLocks noGrp="1"/>
          </p:cNvSpPr>
          <p:nvPr>
            <p:ph type="sldNum" sz="quarter" idx="2"/>
          </p:nvPr>
        </p:nvSpPr>
        <p:spPr/>
        <p:txBody>
          <a:bodyPr/>
          <a:lstStyle/>
          <a:p>
            <a:fld id="{86CB4B4D-7CA3-9044-876B-883B54F8677D}" type="slidenum">
              <a:rPr lang="en-GB" smtClean="0"/>
              <a:t>9</a:t>
            </a:fld>
            <a:endParaRPr lang="en-GB"/>
          </a:p>
        </p:txBody>
      </p:sp>
      <p:cxnSp>
        <p:nvCxnSpPr>
          <p:cNvPr id="5" name="Straight Arrow Connector 4">
            <a:extLst>
              <a:ext uri="{FF2B5EF4-FFF2-40B4-BE49-F238E27FC236}">
                <a16:creationId xmlns:a16="http://schemas.microsoft.com/office/drawing/2014/main" id="{D337F887-AF51-C613-ED31-3B5C5F0C3E42}"/>
              </a:ext>
            </a:extLst>
          </p:cNvPr>
          <p:cNvCxnSpPr>
            <a:cxnSpLocks/>
          </p:cNvCxnSpPr>
          <p:nvPr/>
        </p:nvCxnSpPr>
        <p:spPr>
          <a:xfrm>
            <a:off x="5274733" y="926745"/>
            <a:ext cx="5823746" cy="0"/>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4E49F86F-F465-69DA-F2B8-8F84E50CB6A7}"/>
              </a:ext>
            </a:extLst>
          </p:cNvPr>
          <p:cNvSpPr txBox="1"/>
          <p:nvPr/>
        </p:nvSpPr>
        <p:spPr>
          <a:xfrm>
            <a:off x="4870383" y="1047235"/>
            <a:ext cx="122561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nl-NL" sz="1800" b="0" i="0" u="none" strike="noStrike" cap="none" spc="0" normalizeH="0" baseline="0" dirty="0">
                <a:ln>
                  <a:noFill/>
                </a:ln>
                <a:solidFill>
                  <a:srgbClr val="000000"/>
                </a:solidFill>
                <a:effectLst/>
                <a:uFillTx/>
                <a:latin typeface="Arial"/>
                <a:ea typeface="Arial"/>
                <a:cs typeface="Arial"/>
                <a:sym typeface="Arial"/>
              </a:rPr>
              <a:t>Sept. 2019</a:t>
            </a:r>
          </a:p>
        </p:txBody>
      </p:sp>
      <p:sp>
        <p:nvSpPr>
          <p:cNvPr id="9" name="TextBox 8">
            <a:extLst>
              <a:ext uri="{FF2B5EF4-FFF2-40B4-BE49-F238E27FC236}">
                <a16:creationId xmlns:a16="http://schemas.microsoft.com/office/drawing/2014/main" id="{D633C18F-A251-0C80-8277-5B11C56F666C}"/>
              </a:ext>
            </a:extLst>
          </p:cNvPr>
          <p:cNvSpPr txBox="1"/>
          <p:nvPr/>
        </p:nvSpPr>
        <p:spPr>
          <a:xfrm>
            <a:off x="10502604" y="1047235"/>
            <a:ext cx="122561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nl-NL" sz="1800" b="0" i="0" u="none" strike="noStrike" cap="none" spc="0" normalizeH="0" baseline="0" dirty="0">
                <a:ln>
                  <a:noFill/>
                </a:ln>
                <a:solidFill>
                  <a:srgbClr val="000000"/>
                </a:solidFill>
                <a:effectLst/>
                <a:uFillTx/>
                <a:latin typeface="Arial"/>
                <a:ea typeface="Arial"/>
                <a:cs typeface="Arial"/>
                <a:sym typeface="Arial"/>
              </a:rPr>
              <a:t>Sept. 2020</a:t>
            </a:r>
          </a:p>
        </p:txBody>
      </p:sp>
      <p:sp>
        <p:nvSpPr>
          <p:cNvPr id="14" name="Rectangle 13">
            <a:extLst>
              <a:ext uri="{FF2B5EF4-FFF2-40B4-BE49-F238E27FC236}">
                <a16:creationId xmlns:a16="http://schemas.microsoft.com/office/drawing/2014/main" id="{8F62C09A-9B1E-A34C-E9C3-4BD0B5058BA6}"/>
              </a:ext>
            </a:extLst>
          </p:cNvPr>
          <p:cNvSpPr/>
          <p:nvPr/>
        </p:nvSpPr>
        <p:spPr>
          <a:xfrm>
            <a:off x="5359749" y="539727"/>
            <a:ext cx="982132" cy="369330"/>
          </a:xfrm>
          <a:prstGeom prst="rect">
            <a:avLst/>
          </a:prstGeom>
          <a:solidFill>
            <a:srgbClr val="00B050"/>
          </a:solidFill>
          <a:ln w="12700" cap="flat">
            <a:solidFill>
              <a:srgbClr val="00B05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nl-NL" sz="1800" b="0" i="0" u="none" strike="noStrike" cap="none" spc="0" normalizeH="0" baseline="0" dirty="0">
                <a:ln>
                  <a:noFill/>
                </a:ln>
                <a:solidFill>
                  <a:srgbClr val="000000"/>
                </a:solidFill>
                <a:effectLst/>
                <a:uFillTx/>
                <a:latin typeface="Arial"/>
                <a:ea typeface="Arial"/>
                <a:cs typeface="Arial"/>
                <a:sym typeface="Arial"/>
              </a:rPr>
              <a:t>SIM</a:t>
            </a:r>
          </a:p>
        </p:txBody>
      </p:sp>
      <p:sp>
        <p:nvSpPr>
          <p:cNvPr id="4" name="Oval 3">
            <a:extLst>
              <a:ext uri="{FF2B5EF4-FFF2-40B4-BE49-F238E27FC236}">
                <a16:creationId xmlns:a16="http://schemas.microsoft.com/office/drawing/2014/main" id="{09177C3D-3384-6878-2568-38BFC6D7E934}"/>
              </a:ext>
            </a:extLst>
          </p:cNvPr>
          <p:cNvSpPr/>
          <p:nvPr/>
        </p:nvSpPr>
        <p:spPr>
          <a:xfrm rot="17520181">
            <a:off x="7472291" y="1465168"/>
            <a:ext cx="3009524" cy="2229338"/>
          </a:xfrm>
          <a:prstGeom prst="ellipse">
            <a:avLst/>
          </a:prstGeom>
          <a:noFill/>
          <a:ln w="38100" cap="flat">
            <a:solidFill>
              <a:srgbClr val="00B050"/>
            </a:solidFill>
            <a:prstDash val="dash"/>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Arial"/>
              <a:ea typeface="Arial"/>
              <a:cs typeface="Arial"/>
              <a:sym typeface="Arial"/>
            </a:endParaRPr>
          </a:p>
        </p:txBody>
      </p:sp>
      <p:grpSp>
        <p:nvGrpSpPr>
          <p:cNvPr id="2" name="Group 1">
            <a:extLst>
              <a:ext uri="{FF2B5EF4-FFF2-40B4-BE49-F238E27FC236}">
                <a16:creationId xmlns:a16="http://schemas.microsoft.com/office/drawing/2014/main" id="{B2710377-5709-F803-612B-62E129F6701A}"/>
              </a:ext>
            </a:extLst>
          </p:cNvPr>
          <p:cNvGrpSpPr/>
          <p:nvPr/>
        </p:nvGrpSpPr>
        <p:grpSpPr>
          <a:xfrm rot="577928">
            <a:off x="8860072" y="1945381"/>
            <a:ext cx="668867" cy="758817"/>
            <a:chOff x="8585200" y="1764250"/>
            <a:chExt cx="668867" cy="758817"/>
          </a:xfrm>
        </p:grpSpPr>
        <p:cxnSp>
          <p:nvCxnSpPr>
            <p:cNvPr id="15" name="Straight Arrow Connector 14">
              <a:extLst>
                <a:ext uri="{FF2B5EF4-FFF2-40B4-BE49-F238E27FC236}">
                  <a16:creationId xmlns:a16="http://schemas.microsoft.com/office/drawing/2014/main" id="{29DAB332-1EDC-9664-13B4-CD327831FB48}"/>
                </a:ext>
              </a:extLst>
            </p:cNvPr>
            <p:cNvCxnSpPr>
              <a:cxnSpLocks/>
            </p:cNvCxnSpPr>
            <p:nvPr/>
          </p:nvCxnSpPr>
          <p:spPr>
            <a:xfrm flipH="1">
              <a:off x="8585200" y="1764250"/>
              <a:ext cx="364067" cy="454017"/>
            </a:xfrm>
            <a:prstGeom prst="straightConnector1">
              <a:avLst/>
            </a:prstGeom>
            <a:noFill/>
            <a:ln w="76200" cap="flat">
              <a:solidFill>
                <a:srgbClr val="00B050"/>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7" name="Straight Arrow Connector 16">
              <a:extLst>
                <a:ext uri="{FF2B5EF4-FFF2-40B4-BE49-F238E27FC236}">
                  <a16:creationId xmlns:a16="http://schemas.microsoft.com/office/drawing/2014/main" id="{D895AD87-E35E-E64A-3A43-102859FD4247}"/>
                </a:ext>
              </a:extLst>
            </p:cNvPr>
            <p:cNvCxnSpPr>
              <a:cxnSpLocks/>
            </p:cNvCxnSpPr>
            <p:nvPr/>
          </p:nvCxnSpPr>
          <p:spPr>
            <a:xfrm flipH="1">
              <a:off x="8737600" y="1916650"/>
              <a:ext cx="364067" cy="454017"/>
            </a:xfrm>
            <a:prstGeom prst="straightConnector1">
              <a:avLst/>
            </a:prstGeom>
            <a:noFill/>
            <a:ln w="76200" cap="flat">
              <a:solidFill>
                <a:srgbClr val="00B050"/>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8" name="Straight Arrow Connector 17">
              <a:extLst>
                <a:ext uri="{FF2B5EF4-FFF2-40B4-BE49-F238E27FC236}">
                  <a16:creationId xmlns:a16="http://schemas.microsoft.com/office/drawing/2014/main" id="{13A03ED4-18B9-C0F8-2B58-F0AA332A025D}"/>
                </a:ext>
              </a:extLst>
            </p:cNvPr>
            <p:cNvCxnSpPr>
              <a:cxnSpLocks/>
            </p:cNvCxnSpPr>
            <p:nvPr/>
          </p:nvCxnSpPr>
          <p:spPr>
            <a:xfrm flipH="1">
              <a:off x="8890000" y="2069050"/>
              <a:ext cx="364067" cy="454017"/>
            </a:xfrm>
            <a:prstGeom prst="straightConnector1">
              <a:avLst/>
            </a:prstGeom>
            <a:noFill/>
            <a:ln w="76200" cap="flat">
              <a:solidFill>
                <a:srgbClr val="00B050"/>
              </a:solidFill>
              <a:prstDash val="solid"/>
              <a:miter lim="800000"/>
              <a:tailEnd type="triangle"/>
            </a:ln>
            <a:effectLst/>
            <a:sp3d/>
          </p:spPr>
          <p:style>
            <a:lnRef idx="0">
              <a:scrgbClr r="0" g="0" b="0"/>
            </a:lnRef>
            <a:fillRef idx="0">
              <a:scrgbClr r="0" g="0" b="0"/>
            </a:fillRef>
            <a:effectRef idx="0">
              <a:scrgbClr r="0" g="0" b="0"/>
            </a:effectRef>
            <a:fontRef idx="none"/>
          </p:style>
        </p:cxnSp>
      </p:grpSp>
      <p:sp>
        <p:nvSpPr>
          <p:cNvPr id="6" name="Rectangle 5">
            <a:extLst>
              <a:ext uri="{FF2B5EF4-FFF2-40B4-BE49-F238E27FC236}">
                <a16:creationId xmlns:a16="http://schemas.microsoft.com/office/drawing/2014/main" id="{8FF8653A-08BB-5782-4161-0D003AF1EA21}"/>
              </a:ext>
            </a:extLst>
          </p:cNvPr>
          <p:cNvSpPr/>
          <p:nvPr/>
        </p:nvSpPr>
        <p:spPr>
          <a:xfrm>
            <a:off x="6349999" y="540029"/>
            <a:ext cx="1312690" cy="369330"/>
          </a:xfrm>
          <a:prstGeom prst="rect">
            <a:avLst/>
          </a:prstGeom>
          <a:solidFill>
            <a:schemeClr val="accent1"/>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nl-NL" sz="1800" b="0" i="0" u="none" strike="noStrike" cap="none" spc="0" normalizeH="0" baseline="0" dirty="0">
                <a:ln>
                  <a:noFill/>
                </a:ln>
                <a:solidFill>
                  <a:srgbClr val="000000"/>
                </a:solidFill>
                <a:effectLst/>
                <a:uFillTx/>
                <a:latin typeface="Arial"/>
                <a:ea typeface="Arial"/>
                <a:cs typeface="Arial"/>
                <a:sym typeface="Arial"/>
              </a:rPr>
              <a:t>NEM</a:t>
            </a:r>
          </a:p>
        </p:txBody>
      </p:sp>
      <p:sp>
        <p:nvSpPr>
          <p:cNvPr id="11" name="Oval 10">
            <a:extLst>
              <a:ext uri="{FF2B5EF4-FFF2-40B4-BE49-F238E27FC236}">
                <a16:creationId xmlns:a16="http://schemas.microsoft.com/office/drawing/2014/main" id="{F2436223-7886-7436-D693-5915490BC8F4}"/>
              </a:ext>
            </a:extLst>
          </p:cNvPr>
          <p:cNvSpPr/>
          <p:nvPr/>
        </p:nvSpPr>
        <p:spPr>
          <a:xfrm rot="20472005">
            <a:off x="6517538" y="1388377"/>
            <a:ext cx="2963333" cy="5068897"/>
          </a:xfrm>
          <a:prstGeom prst="ellipse">
            <a:avLst/>
          </a:prstGeom>
          <a:noFill/>
          <a:ln w="38100" cap="flat">
            <a:solidFill>
              <a:schemeClr val="accent1"/>
            </a:solidFill>
            <a:prstDash val="dash"/>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Arial"/>
              <a:ea typeface="Arial"/>
              <a:cs typeface="Arial"/>
              <a:sym typeface="Arial"/>
            </a:endParaRPr>
          </a:p>
        </p:txBody>
      </p:sp>
      <p:sp>
        <p:nvSpPr>
          <p:cNvPr id="12" name="Rectangle 11">
            <a:extLst>
              <a:ext uri="{FF2B5EF4-FFF2-40B4-BE49-F238E27FC236}">
                <a16:creationId xmlns:a16="http://schemas.microsoft.com/office/drawing/2014/main" id="{8A55F613-7462-9433-D2BF-49653FCD36CE}"/>
              </a:ext>
            </a:extLst>
          </p:cNvPr>
          <p:cNvSpPr/>
          <p:nvPr/>
        </p:nvSpPr>
        <p:spPr>
          <a:xfrm>
            <a:off x="7670808" y="539726"/>
            <a:ext cx="982132" cy="369330"/>
          </a:xfrm>
          <a:prstGeom prst="rect">
            <a:avLst/>
          </a:prstGeom>
          <a:solidFill>
            <a:srgbClr val="C3312F"/>
          </a:solidFill>
          <a:ln w="12700" cap="flat">
            <a:solidFill>
              <a:srgbClr val="C3312F"/>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nl-NL" sz="1800" b="0" i="0" u="none" strike="noStrike" cap="none" spc="0" normalizeH="0" baseline="0" dirty="0">
                <a:ln>
                  <a:noFill/>
                </a:ln>
                <a:solidFill>
                  <a:srgbClr val="000000"/>
                </a:solidFill>
                <a:effectLst/>
                <a:uFillTx/>
                <a:latin typeface="Arial"/>
                <a:ea typeface="Arial"/>
                <a:cs typeface="Arial"/>
                <a:sym typeface="Arial"/>
              </a:rPr>
              <a:t>FIM</a:t>
            </a:r>
          </a:p>
        </p:txBody>
      </p:sp>
      <p:sp>
        <p:nvSpPr>
          <p:cNvPr id="13" name="Oval 12">
            <a:extLst>
              <a:ext uri="{FF2B5EF4-FFF2-40B4-BE49-F238E27FC236}">
                <a16:creationId xmlns:a16="http://schemas.microsoft.com/office/drawing/2014/main" id="{28928B62-7D13-0FDE-B667-A78069469811}"/>
              </a:ext>
            </a:extLst>
          </p:cNvPr>
          <p:cNvSpPr/>
          <p:nvPr/>
        </p:nvSpPr>
        <p:spPr>
          <a:xfrm rot="15494547">
            <a:off x="7088226" y="4174492"/>
            <a:ext cx="3129427" cy="2199551"/>
          </a:xfrm>
          <a:prstGeom prst="ellipse">
            <a:avLst/>
          </a:prstGeom>
          <a:noFill/>
          <a:ln w="38100" cap="flat">
            <a:solidFill>
              <a:schemeClr val="accent3"/>
            </a:solidFill>
            <a:prstDash val="dash"/>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Arial"/>
              <a:ea typeface="Arial"/>
              <a:cs typeface="Arial"/>
              <a:sym typeface="Arial"/>
            </a:endParaRPr>
          </a:p>
        </p:txBody>
      </p:sp>
      <p:grpSp>
        <p:nvGrpSpPr>
          <p:cNvPr id="16" name="Group 15">
            <a:extLst>
              <a:ext uri="{FF2B5EF4-FFF2-40B4-BE49-F238E27FC236}">
                <a16:creationId xmlns:a16="http://schemas.microsoft.com/office/drawing/2014/main" id="{5A48B27A-E6F9-A584-FA99-E2F7978E4979}"/>
              </a:ext>
            </a:extLst>
          </p:cNvPr>
          <p:cNvGrpSpPr/>
          <p:nvPr/>
        </p:nvGrpSpPr>
        <p:grpSpPr>
          <a:xfrm rot="6924904">
            <a:off x="8605745" y="5727017"/>
            <a:ext cx="668867" cy="758817"/>
            <a:chOff x="8585200" y="1764250"/>
            <a:chExt cx="668867" cy="758817"/>
          </a:xfrm>
        </p:grpSpPr>
        <p:cxnSp>
          <p:nvCxnSpPr>
            <p:cNvPr id="20" name="Straight Arrow Connector 19">
              <a:extLst>
                <a:ext uri="{FF2B5EF4-FFF2-40B4-BE49-F238E27FC236}">
                  <a16:creationId xmlns:a16="http://schemas.microsoft.com/office/drawing/2014/main" id="{E9E8C7D7-8BDB-9F80-A7B4-1546E6251414}"/>
                </a:ext>
              </a:extLst>
            </p:cNvPr>
            <p:cNvCxnSpPr>
              <a:cxnSpLocks/>
            </p:cNvCxnSpPr>
            <p:nvPr/>
          </p:nvCxnSpPr>
          <p:spPr>
            <a:xfrm flipH="1">
              <a:off x="8585200" y="1764250"/>
              <a:ext cx="364067" cy="454017"/>
            </a:xfrm>
            <a:prstGeom prst="straightConnector1">
              <a:avLst/>
            </a:prstGeom>
            <a:noFill/>
            <a:ln w="76200" cap="flat">
              <a:solidFill>
                <a:schemeClr val="accent3"/>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21" name="Straight Arrow Connector 20">
              <a:extLst>
                <a:ext uri="{FF2B5EF4-FFF2-40B4-BE49-F238E27FC236}">
                  <a16:creationId xmlns:a16="http://schemas.microsoft.com/office/drawing/2014/main" id="{CCBBAD3A-DF5B-EEC1-3FEA-DB35DA43BE7F}"/>
                </a:ext>
              </a:extLst>
            </p:cNvPr>
            <p:cNvCxnSpPr>
              <a:cxnSpLocks/>
            </p:cNvCxnSpPr>
            <p:nvPr/>
          </p:nvCxnSpPr>
          <p:spPr>
            <a:xfrm flipH="1">
              <a:off x="8737600" y="1916650"/>
              <a:ext cx="364067" cy="454017"/>
            </a:xfrm>
            <a:prstGeom prst="straightConnector1">
              <a:avLst/>
            </a:prstGeom>
            <a:noFill/>
            <a:ln w="76200" cap="flat">
              <a:solidFill>
                <a:schemeClr val="accent3"/>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22" name="Straight Arrow Connector 21">
              <a:extLst>
                <a:ext uri="{FF2B5EF4-FFF2-40B4-BE49-F238E27FC236}">
                  <a16:creationId xmlns:a16="http://schemas.microsoft.com/office/drawing/2014/main" id="{591EEA74-B07D-B1D2-65FB-84165A4E60D0}"/>
                </a:ext>
              </a:extLst>
            </p:cNvPr>
            <p:cNvCxnSpPr>
              <a:cxnSpLocks/>
            </p:cNvCxnSpPr>
            <p:nvPr/>
          </p:nvCxnSpPr>
          <p:spPr>
            <a:xfrm flipH="1">
              <a:off x="8890000" y="2069050"/>
              <a:ext cx="364067" cy="454017"/>
            </a:xfrm>
            <a:prstGeom prst="straightConnector1">
              <a:avLst/>
            </a:prstGeom>
            <a:noFill/>
            <a:ln w="76200" cap="flat">
              <a:solidFill>
                <a:schemeClr val="accent3"/>
              </a:solidFill>
              <a:prstDash val="solid"/>
              <a:miter lim="800000"/>
              <a:tailEnd type="triangle"/>
            </a:ln>
            <a:effectLst/>
            <a:sp3d/>
          </p:spPr>
          <p:style>
            <a:lnRef idx="0">
              <a:scrgbClr r="0" g="0" b="0"/>
            </a:lnRef>
            <a:fillRef idx="0">
              <a:scrgbClr r="0" g="0" b="0"/>
            </a:fillRef>
            <a:effectRef idx="0">
              <a:scrgbClr r="0" g="0" b="0"/>
            </a:effectRef>
            <a:fontRef idx="none"/>
          </p:style>
        </p:cxnSp>
      </p:grpSp>
      <p:sp>
        <p:nvSpPr>
          <p:cNvPr id="23" name="Rectangle 22">
            <a:extLst>
              <a:ext uri="{FF2B5EF4-FFF2-40B4-BE49-F238E27FC236}">
                <a16:creationId xmlns:a16="http://schemas.microsoft.com/office/drawing/2014/main" id="{FE3BD303-447E-7FF1-0230-3FE19279700A}"/>
              </a:ext>
            </a:extLst>
          </p:cNvPr>
          <p:cNvSpPr/>
          <p:nvPr/>
        </p:nvSpPr>
        <p:spPr>
          <a:xfrm>
            <a:off x="8661059" y="539726"/>
            <a:ext cx="2354080" cy="369330"/>
          </a:xfrm>
          <a:prstGeom prst="rect">
            <a:avLst/>
          </a:prstGeom>
          <a:solidFill>
            <a:srgbClr val="EB7246"/>
          </a:solidFill>
          <a:ln w="12700" cap="flat">
            <a:solidFill>
              <a:srgbClr val="EB7246"/>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nl-NL" sz="1800" b="0" i="0" u="none" strike="noStrike" cap="none" spc="0" normalizeH="0" baseline="0" dirty="0">
                <a:ln>
                  <a:noFill/>
                </a:ln>
                <a:solidFill>
                  <a:srgbClr val="000000"/>
                </a:solidFill>
                <a:effectLst/>
                <a:uFillTx/>
                <a:latin typeface="Arial"/>
                <a:ea typeface="Arial"/>
                <a:cs typeface="Arial"/>
                <a:sym typeface="Arial"/>
              </a:rPr>
              <a:t>SWM</a:t>
            </a:r>
          </a:p>
        </p:txBody>
      </p:sp>
      <p:sp>
        <p:nvSpPr>
          <p:cNvPr id="24" name="Oval 23">
            <a:extLst>
              <a:ext uri="{FF2B5EF4-FFF2-40B4-BE49-F238E27FC236}">
                <a16:creationId xmlns:a16="http://schemas.microsoft.com/office/drawing/2014/main" id="{414A9F92-CE71-A04D-811F-5072D18FC0AA}"/>
              </a:ext>
            </a:extLst>
          </p:cNvPr>
          <p:cNvSpPr/>
          <p:nvPr/>
        </p:nvSpPr>
        <p:spPr>
          <a:xfrm rot="17063645">
            <a:off x="5957186" y="4128586"/>
            <a:ext cx="3149902" cy="2281764"/>
          </a:xfrm>
          <a:prstGeom prst="ellipse">
            <a:avLst/>
          </a:prstGeom>
          <a:noFill/>
          <a:ln w="38100" cap="flat">
            <a:solidFill>
              <a:schemeClr val="accent6"/>
            </a:solidFill>
            <a:prstDash val="dash"/>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Arial"/>
              <a:ea typeface="Arial"/>
              <a:cs typeface="Arial"/>
              <a:sym typeface="Arial"/>
            </a:endParaRPr>
          </a:p>
        </p:txBody>
      </p:sp>
      <p:grpSp>
        <p:nvGrpSpPr>
          <p:cNvPr id="25" name="Group 24">
            <a:extLst>
              <a:ext uri="{FF2B5EF4-FFF2-40B4-BE49-F238E27FC236}">
                <a16:creationId xmlns:a16="http://schemas.microsoft.com/office/drawing/2014/main" id="{21FE310E-FA6B-75A1-F937-B2DA6E334375}"/>
              </a:ext>
            </a:extLst>
          </p:cNvPr>
          <p:cNvGrpSpPr/>
          <p:nvPr/>
        </p:nvGrpSpPr>
        <p:grpSpPr>
          <a:xfrm rot="10573964">
            <a:off x="7030551" y="5793491"/>
            <a:ext cx="668867" cy="758817"/>
            <a:chOff x="8585200" y="1764250"/>
            <a:chExt cx="668867" cy="758817"/>
          </a:xfrm>
        </p:grpSpPr>
        <p:cxnSp>
          <p:nvCxnSpPr>
            <p:cNvPr id="26" name="Straight Arrow Connector 25">
              <a:extLst>
                <a:ext uri="{FF2B5EF4-FFF2-40B4-BE49-F238E27FC236}">
                  <a16:creationId xmlns:a16="http://schemas.microsoft.com/office/drawing/2014/main" id="{66C485D2-6795-A225-F596-FC4F8F164D74}"/>
                </a:ext>
              </a:extLst>
            </p:cNvPr>
            <p:cNvCxnSpPr>
              <a:cxnSpLocks/>
            </p:cNvCxnSpPr>
            <p:nvPr/>
          </p:nvCxnSpPr>
          <p:spPr>
            <a:xfrm flipH="1">
              <a:off x="8585200" y="1764250"/>
              <a:ext cx="364067" cy="454017"/>
            </a:xfrm>
            <a:prstGeom prst="straightConnector1">
              <a:avLst/>
            </a:prstGeom>
            <a:noFill/>
            <a:ln w="76200" cap="flat">
              <a:solidFill>
                <a:schemeClr val="accent6"/>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27" name="Straight Arrow Connector 26">
              <a:extLst>
                <a:ext uri="{FF2B5EF4-FFF2-40B4-BE49-F238E27FC236}">
                  <a16:creationId xmlns:a16="http://schemas.microsoft.com/office/drawing/2014/main" id="{ED7375AF-4C2F-DA8E-CA09-BC6E37B63155}"/>
                </a:ext>
              </a:extLst>
            </p:cNvPr>
            <p:cNvCxnSpPr>
              <a:cxnSpLocks/>
            </p:cNvCxnSpPr>
            <p:nvPr/>
          </p:nvCxnSpPr>
          <p:spPr>
            <a:xfrm flipH="1">
              <a:off x="8737600" y="1916650"/>
              <a:ext cx="364067" cy="454017"/>
            </a:xfrm>
            <a:prstGeom prst="straightConnector1">
              <a:avLst/>
            </a:prstGeom>
            <a:noFill/>
            <a:ln w="76200" cap="flat">
              <a:solidFill>
                <a:schemeClr val="accent6"/>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28" name="Straight Arrow Connector 27">
              <a:extLst>
                <a:ext uri="{FF2B5EF4-FFF2-40B4-BE49-F238E27FC236}">
                  <a16:creationId xmlns:a16="http://schemas.microsoft.com/office/drawing/2014/main" id="{135AB50F-9BCE-F925-451E-6DA669625B14}"/>
                </a:ext>
              </a:extLst>
            </p:cNvPr>
            <p:cNvCxnSpPr>
              <a:cxnSpLocks/>
            </p:cNvCxnSpPr>
            <p:nvPr/>
          </p:nvCxnSpPr>
          <p:spPr>
            <a:xfrm flipH="1">
              <a:off x="8890000" y="2069050"/>
              <a:ext cx="364067" cy="454017"/>
            </a:xfrm>
            <a:prstGeom prst="straightConnector1">
              <a:avLst/>
            </a:prstGeom>
            <a:noFill/>
            <a:ln w="76200" cap="flat">
              <a:solidFill>
                <a:schemeClr val="accent6"/>
              </a:solidFill>
              <a:prstDash val="solid"/>
              <a:miter lim="800000"/>
              <a:tailEnd type="triangle"/>
            </a:ln>
            <a:effectLst/>
            <a:sp3d/>
          </p:spPr>
          <p:style>
            <a:lnRef idx="0">
              <a:scrgbClr r="0" g="0" b="0"/>
            </a:lnRef>
            <a:fillRef idx="0">
              <a:scrgbClr r="0" g="0" b="0"/>
            </a:fillRef>
            <a:effectRef idx="0">
              <a:scrgbClr r="0" g="0" b="0"/>
            </a:effectRef>
            <a:fontRef idx="none"/>
          </p:style>
        </p:cxnSp>
      </p:grpSp>
      <p:sp>
        <p:nvSpPr>
          <p:cNvPr id="33" name="Title 9">
            <a:extLst>
              <a:ext uri="{FF2B5EF4-FFF2-40B4-BE49-F238E27FC236}">
                <a16:creationId xmlns:a16="http://schemas.microsoft.com/office/drawing/2014/main" id="{6E61BED3-8C2E-369F-C324-8A7226A28954}"/>
              </a:ext>
            </a:extLst>
          </p:cNvPr>
          <p:cNvSpPr>
            <a:spLocks noGrp="1"/>
          </p:cNvSpPr>
          <p:nvPr>
            <p:ph type="title"/>
          </p:nvPr>
        </p:nvSpPr>
        <p:spPr>
          <a:xfrm>
            <a:off x="698500" y="741499"/>
            <a:ext cx="3147786" cy="490401"/>
          </a:xfrm>
        </p:spPr>
        <p:txBody>
          <a:bodyPr>
            <a:normAutofit fontScale="90000"/>
          </a:bodyPr>
          <a:lstStyle/>
          <a:p>
            <a:r>
              <a:rPr lang="en-US" dirty="0"/>
              <a:t>Selecting events to nowcast</a:t>
            </a:r>
            <a:endParaRPr lang="nl-NL" dirty="0"/>
          </a:p>
        </p:txBody>
      </p:sp>
      <p:sp>
        <p:nvSpPr>
          <p:cNvPr id="36" name="Tijdelijke aanduiding voor verticale tekst 18">
            <a:extLst>
              <a:ext uri="{FF2B5EF4-FFF2-40B4-BE49-F238E27FC236}">
                <a16:creationId xmlns:a16="http://schemas.microsoft.com/office/drawing/2014/main" id="{62C5482F-F2F4-91E4-0278-9245DBDA453D}"/>
              </a:ext>
            </a:extLst>
          </p:cNvPr>
          <p:cNvSpPr txBox="1">
            <a:spLocks/>
          </p:cNvSpPr>
          <p:nvPr/>
        </p:nvSpPr>
        <p:spPr>
          <a:xfrm>
            <a:off x="698499" y="1591899"/>
            <a:ext cx="3484617" cy="4121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263525" marR="0" indent="-263525" algn="l" defTabSz="719137" rtl="0" eaLnBrk="1" latinLnBrk="0" hangingPunct="1">
              <a:lnSpc>
                <a:spcPct val="90000"/>
              </a:lnSpc>
              <a:spcBef>
                <a:spcPts val="1200"/>
              </a:spcBef>
              <a:spcAft>
                <a:spcPts val="0"/>
              </a:spcAft>
              <a:buClr>
                <a:srgbClr val="FFFFFF"/>
              </a:buClr>
              <a:buSzPct val="100000"/>
              <a:buFontTx/>
              <a:buChar char="▪"/>
              <a:tabLst/>
              <a:defRPr sz="1600" b="0" i="0" u="none" strike="noStrike" cap="none" spc="0" baseline="0">
                <a:solidFill>
                  <a:srgbClr val="FFFFFF"/>
                </a:solidFill>
                <a:uFillTx/>
                <a:latin typeface="Arial"/>
                <a:ea typeface="Arial"/>
                <a:cs typeface="Arial"/>
                <a:sym typeface="Arial"/>
              </a:defRPr>
            </a:lvl1pPr>
            <a:lvl2pPr marL="538162" marR="0" indent="-274638" algn="l" defTabSz="719137" rtl="0" eaLnBrk="1" latinLnBrk="0" hangingPunct="1">
              <a:lnSpc>
                <a:spcPct val="90000"/>
              </a:lnSpc>
              <a:spcBef>
                <a:spcPts val="1200"/>
              </a:spcBef>
              <a:spcAft>
                <a:spcPts val="0"/>
              </a:spcAft>
              <a:buClr>
                <a:srgbClr val="FFFFFF"/>
              </a:buClr>
              <a:buSzPct val="100000"/>
              <a:buFontTx/>
              <a:buChar char="▪"/>
              <a:tabLst/>
              <a:defRPr sz="1600" b="0" i="0" u="none" strike="noStrike" cap="none" spc="0" baseline="0">
                <a:solidFill>
                  <a:srgbClr val="FFFFFF"/>
                </a:solidFill>
                <a:uFillTx/>
                <a:latin typeface="Arial"/>
                <a:ea typeface="Arial"/>
                <a:cs typeface="Arial"/>
                <a:sym typeface="Arial"/>
              </a:defRPr>
            </a:lvl2pPr>
            <a:lvl3pPr marL="0" marR="0" indent="0" algn="l" defTabSz="719137" rtl="0" eaLnBrk="1" latinLnBrk="0" hangingPunct="1">
              <a:lnSpc>
                <a:spcPct val="90000"/>
              </a:lnSpc>
              <a:spcBef>
                <a:spcPts val="1200"/>
              </a:spcBef>
              <a:spcAft>
                <a:spcPts val="0"/>
              </a:spcAft>
              <a:buClr>
                <a:srgbClr val="FFFFFF"/>
              </a:buClr>
              <a:buSzTx/>
              <a:buFont typeface="Wingdings"/>
              <a:buNone/>
              <a:tabLst/>
              <a:defRPr sz="1600" b="0" i="0" u="none" strike="noStrike" cap="none" spc="0" baseline="0">
                <a:solidFill>
                  <a:srgbClr val="FFFFFF"/>
                </a:solidFill>
                <a:uFillTx/>
                <a:latin typeface="Arial"/>
                <a:ea typeface="Arial"/>
                <a:cs typeface="Arial"/>
                <a:sym typeface="Arial"/>
              </a:defRPr>
            </a:lvl3pPr>
            <a:lvl4pPr marL="0" marR="0" indent="0" algn="l" defTabSz="719137" rtl="0" eaLnBrk="1" latinLnBrk="0" hangingPunct="1">
              <a:lnSpc>
                <a:spcPct val="90000"/>
              </a:lnSpc>
              <a:spcBef>
                <a:spcPts val="1200"/>
              </a:spcBef>
              <a:spcAft>
                <a:spcPts val="0"/>
              </a:spcAft>
              <a:buClr>
                <a:srgbClr val="FFFFFF"/>
              </a:buClr>
              <a:buSzTx/>
              <a:buFont typeface="Wingdings"/>
              <a:buNone/>
              <a:tabLst/>
              <a:defRPr sz="1600" b="0" i="0" u="none" strike="noStrike" cap="none" spc="0" baseline="0">
                <a:solidFill>
                  <a:srgbClr val="FFFFFF"/>
                </a:solidFill>
                <a:uFillTx/>
                <a:latin typeface="Arial"/>
                <a:ea typeface="Arial"/>
                <a:cs typeface="Arial"/>
                <a:sym typeface="Arial"/>
              </a:defRPr>
            </a:lvl4pPr>
            <a:lvl5pPr marL="263525" marR="0" indent="-263525" algn="l" defTabSz="719137" rtl="0" eaLnBrk="1" latinLnBrk="0" hangingPunct="1">
              <a:lnSpc>
                <a:spcPct val="90000"/>
              </a:lnSpc>
              <a:spcBef>
                <a:spcPts val="1200"/>
              </a:spcBef>
              <a:spcAft>
                <a:spcPts val="0"/>
              </a:spcAft>
              <a:buClr>
                <a:srgbClr val="FFFFFF"/>
              </a:buClr>
              <a:buSzPct val="100000"/>
              <a:buFont typeface="Wingdings"/>
              <a:buAutoNum type="arabicPeriod"/>
              <a:tabLst/>
              <a:defRPr sz="1600" b="0" i="0" u="none" strike="noStrike" cap="none" spc="0" baseline="0">
                <a:solidFill>
                  <a:srgbClr val="FFFFFF"/>
                </a:solidFill>
                <a:uFillTx/>
                <a:latin typeface="Arial"/>
                <a:ea typeface="Arial"/>
                <a:cs typeface="Arial"/>
                <a:sym typeface="Arial"/>
              </a:defRPr>
            </a:lvl5pPr>
            <a:lvl6pPr marL="538162" marR="0" indent="-276225" algn="l" defTabSz="719137" rtl="0" eaLnBrk="1" latinLnBrk="0" hangingPunct="1">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endParaRPr lang="en-US" dirty="0"/>
          </a:p>
          <a:p>
            <a:r>
              <a:rPr lang="en-US" dirty="0">
                <a:solidFill>
                  <a:schemeClr val="bg1"/>
                </a:solidFill>
              </a:rPr>
              <a:t>68 catchments</a:t>
            </a:r>
            <a:endParaRPr lang="en-US" dirty="0"/>
          </a:p>
          <a:p>
            <a:r>
              <a:rPr lang="en-US" dirty="0"/>
              <a:t>4 seasons</a:t>
            </a:r>
            <a:endParaRPr lang="en-US" dirty="0">
              <a:solidFill>
                <a:schemeClr val="bg1"/>
              </a:solidFill>
            </a:endParaRPr>
          </a:p>
          <a:p>
            <a:r>
              <a:rPr lang="en-US" dirty="0">
                <a:solidFill>
                  <a:schemeClr val="bg1"/>
                </a:solidFill>
              </a:rPr>
              <a:t>4 durations (1, 3, 6, and 24 </a:t>
            </a:r>
            <a:r>
              <a:rPr lang="en-US" dirty="0" err="1">
                <a:solidFill>
                  <a:schemeClr val="bg1"/>
                </a:solidFill>
              </a:rPr>
              <a:t>hrs</a:t>
            </a:r>
            <a:r>
              <a:rPr lang="en-US" dirty="0">
                <a:solidFill>
                  <a:schemeClr val="bg1"/>
                </a:solidFill>
              </a:rPr>
              <a:t>)</a:t>
            </a:r>
          </a:p>
          <a:p>
            <a:r>
              <a:rPr lang="en-US" dirty="0">
                <a:solidFill>
                  <a:schemeClr val="bg1"/>
                </a:solidFill>
              </a:rPr>
              <a:t>2 events per duration</a:t>
            </a:r>
          </a:p>
          <a:p>
            <a:endParaRPr lang="en-US" dirty="0"/>
          </a:p>
        </p:txBody>
      </p:sp>
      <p:pic>
        <p:nvPicPr>
          <p:cNvPr id="3078" name="Picture 6">
            <a:extLst>
              <a:ext uri="{FF2B5EF4-FFF2-40B4-BE49-F238E27FC236}">
                <a16:creationId xmlns:a16="http://schemas.microsoft.com/office/drawing/2014/main" id="{FB18A610-53FC-AAB4-EEE7-F2F4B5AE49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934" y="3867471"/>
            <a:ext cx="3334300" cy="2685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0947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U Delft">
  <a:themeElements>
    <a:clrScheme name="TU Delft">
      <a:dk1>
        <a:srgbClr val="000000"/>
      </a:dk1>
      <a:lt1>
        <a:srgbClr val="FFFFFF"/>
      </a:lt1>
      <a:dk2>
        <a:srgbClr val="A7A7A7"/>
      </a:dk2>
      <a:lt2>
        <a:srgbClr val="535353"/>
      </a:lt2>
      <a:accent1>
        <a:srgbClr val="00A6D6"/>
      </a:accent1>
      <a:accent2>
        <a:srgbClr val="017188"/>
      </a:accent2>
      <a:accent3>
        <a:srgbClr val="EB7246"/>
      </a:accent3>
      <a:accent4>
        <a:srgbClr val="00A390"/>
      </a:accent4>
      <a:accent5>
        <a:srgbClr val="F1BE3E"/>
      </a:accent5>
      <a:accent6>
        <a:srgbClr val="C3312F"/>
      </a:accent6>
      <a:hlink>
        <a:srgbClr val="0000FF"/>
      </a:hlink>
      <a:folHlink>
        <a:srgbClr val="FF00FF"/>
      </a:folHlink>
    </a:clrScheme>
    <a:fontScheme name="TU Delft">
      <a:majorFont>
        <a:latin typeface="Calibri"/>
        <a:ea typeface="Calibri"/>
        <a:cs typeface="Calibri"/>
      </a:majorFont>
      <a:minorFont>
        <a:latin typeface="Helvetica"/>
        <a:ea typeface="Helvetica"/>
        <a:cs typeface="Helvetica"/>
      </a:minorFont>
    </a:fontScheme>
    <a:fmtScheme name="TU Delf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Basis uitgebreid sjabloon" id="{7537F33F-3839-8B44-AD49-D95CD72F9DFA}" vid="{A8BF4048-0FE2-714D-B48F-5A9977B08C8D}"/>
    </a:ext>
  </a:extLst>
</a:theme>
</file>

<file path=ppt/theme/theme2.xml><?xml version="1.0" encoding="utf-8"?>
<a:theme xmlns:a="http://schemas.openxmlformats.org/drawingml/2006/main" name="TU Delft">
  <a:themeElements>
    <a:clrScheme name="TU Delft">
      <a:dk1>
        <a:srgbClr val="000000"/>
      </a:dk1>
      <a:lt1>
        <a:srgbClr val="FFFFFF"/>
      </a:lt1>
      <a:dk2>
        <a:srgbClr val="A7A7A7"/>
      </a:dk2>
      <a:lt2>
        <a:srgbClr val="535353"/>
      </a:lt2>
      <a:accent1>
        <a:srgbClr val="00A6D6"/>
      </a:accent1>
      <a:accent2>
        <a:srgbClr val="017188"/>
      </a:accent2>
      <a:accent3>
        <a:srgbClr val="EB7246"/>
      </a:accent3>
      <a:accent4>
        <a:srgbClr val="00A390"/>
      </a:accent4>
      <a:accent5>
        <a:srgbClr val="F1BE3E"/>
      </a:accent5>
      <a:accent6>
        <a:srgbClr val="C3312F"/>
      </a:accent6>
      <a:hlink>
        <a:srgbClr val="0000FF"/>
      </a:hlink>
      <a:folHlink>
        <a:srgbClr val="FF00FF"/>
      </a:folHlink>
    </a:clrScheme>
    <a:fontScheme name="TU Delft">
      <a:majorFont>
        <a:latin typeface="Calibri"/>
        <a:ea typeface="Calibri"/>
        <a:cs typeface="Calibri"/>
      </a:majorFont>
      <a:minorFont>
        <a:latin typeface="Helvetica"/>
        <a:ea typeface="Helvetica"/>
        <a:cs typeface="Helvetica"/>
      </a:minorFont>
    </a:fontScheme>
    <a:fmtScheme name="TU Delf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4878a322-d110-404d-8591-8977e4f7768d">
      <UserInfo>
        <DisplayName>Jakob Napiontek</DisplayName>
        <AccountId>2337</AccountId>
        <AccountType/>
      </UserInfo>
      <UserInfo>
        <DisplayName>Tom van Petersen</DisplayName>
        <AccountId>2338</AccountId>
        <AccountType/>
      </UserInfo>
      <UserInfo>
        <DisplayName>Maurits van der Wijk</DisplayName>
        <AccountId>2339</AccountId>
        <AccountType/>
      </UserInfo>
      <UserInfo>
        <DisplayName>Aina Cabrero Sinol</DisplayName>
        <AccountId>2340</AccountId>
        <AccountType/>
      </UserInfo>
      <UserInfo>
        <DisplayName>Janne Hargens</DisplayName>
        <AccountId>7539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1ED4DCF60591A44AAB3EE560AB47ABB" ma:contentTypeVersion="4" ma:contentTypeDescription="Een nieuw document maken." ma:contentTypeScope="" ma:versionID="82ac3a51116a7e2a5ddbdd1ed37f67c1">
  <xsd:schema xmlns:xsd="http://www.w3.org/2001/XMLSchema" xmlns:xs="http://www.w3.org/2001/XMLSchema" xmlns:p="http://schemas.microsoft.com/office/2006/metadata/properties" xmlns:ns2="0fee4eeb-e725-4e09-a2c6-b2e7e1963b2c" xmlns:ns3="4878a322-d110-404d-8591-8977e4f7768d" targetNamespace="http://schemas.microsoft.com/office/2006/metadata/properties" ma:root="true" ma:fieldsID="d0d60f5b3da63a431ec21b1780a4f539" ns2:_="" ns3:_="">
    <xsd:import namespace="0fee4eeb-e725-4e09-a2c6-b2e7e1963b2c"/>
    <xsd:import namespace="4878a322-d110-404d-8591-8977e4f7768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ee4eeb-e725-4e09-a2c6-b2e7e1963b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878a322-d110-404d-8591-8977e4f7768d"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E56878-FF92-4009-ACD7-316E49AF9A15}">
  <ds:schemaRefs>
    <ds:schemaRef ds:uri="http://schemas.microsoft.com/sharepoint/v3/contenttype/forms"/>
  </ds:schemaRefs>
</ds:datastoreItem>
</file>

<file path=customXml/itemProps2.xml><?xml version="1.0" encoding="utf-8"?>
<ds:datastoreItem xmlns:ds="http://schemas.openxmlformats.org/officeDocument/2006/customXml" ds:itemID="{780FA753-BE94-4D70-8659-8E115CC0BC99}">
  <ds:schemaRefs>
    <ds:schemaRef ds:uri="http://schemas.microsoft.com/office/2006/metadata/properties"/>
    <ds:schemaRef ds:uri="http://schemas.microsoft.com/office/infopath/2007/PartnerControls"/>
    <ds:schemaRef ds:uri="4878a322-d110-404d-8591-8977e4f7768d"/>
  </ds:schemaRefs>
</ds:datastoreItem>
</file>

<file path=customXml/itemProps3.xml><?xml version="1.0" encoding="utf-8"?>
<ds:datastoreItem xmlns:ds="http://schemas.openxmlformats.org/officeDocument/2006/customXml" ds:itemID="{F4AED04A-369C-4869-B1AE-C9FCD3594F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ee4eeb-e725-4e09-a2c6-b2e7e1963b2c"/>
    <ds:schemaRef ds:uri="4878a322-d110-404d-8591-8977e4f776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TU Delft</Template>
  <TotalTime>4140</TotalTime>
  <Words>2070</Words>
  <Application>Microsoft Office PowerPoint</Application>
  <PresentationFormat>Widescreen</PresentationFormat>
  <Paragraphs>245</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Aptos</vt:lpstr>
      <vt:lpstr>Arial</vt:lpstr>
      <vt:lpstr>Calibri</vt:lpstr>
      <vt:lpstr>Roboto Slab Regular Regular</vt:lpstr>
      <vt:lpstr>Wingdings</vt:lpstr>
      <vt:lpstr>TU Delft</vt:lpstr>
      <vt:lpstr>PowerPoint Presentation</vt:lpstr>
      <vt:lpstr>Rainfall retrieval from CMLs </vt:lpstr>
      <vt:lpstr>Tropical CML data set</vt:lpstr>
      <vt:lpstr>Tropical CML data set</vt:lpstr>
      <vt:lpstr>Methods: Estimating QPE and QPF</vt:lpstr>
      <vt:lpstr>Quantitative precipitation estimates (QPE)</vt:lpstr>
      <vt:lpstr>What influences skillfulness?</vt:lpstr>
      <vt:lpstr>What influences skillfulness?</vt:lpstr>
      <vt:lpstr>Selecting events to nowcast</vt:lpstr>
      <vt:lpstr>Selecting events to nowcast</vt:lpstr>
      <vt:lpstr>The “early-warning perspective”</vt:lpstr>
      <vt:lpstr>Correlation coefficient</vt:lpstr>
      <vt:lpstr>STEPS (probabilistic)  vs.  Eulerian persistence</vt:lpstr>
      <vt:lpstr>QPF vs. point reference</vt:lpstr>
      <vt:lpstr>Continuous Ranked Probability Score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Saskia de Been</dc:creator>
  <cp:lastModifiedBy>Bas Walraven</cp:lastModifiedBy>
  <cp:revision>23</cp:revision>
  <dcterms:created xsi:type="dcterms:W3CDTF">2022-12-05T10:58:58Z</dcterms:created>
  <dcterms:modified xsi:type="dcterms:W3CDTF">2025-03-17T05:18:26Z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0x01010051ED4DCF60591A44AAB3EE560AB47ABB</vt:lpwstr>
  </property>
</Properties>
</file>