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6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5143500" cx="9144000"/>
  <p:notesSz cx="6858000" cy="9872650"/>
  <p:embeddedFontLst>
    <p:embeddedFont>
      <p:font typeface="Caveat"/>
      <p:regular r:id="rId23"/>
      <p:bold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89">
          <p15:clr>
            <a:srgbClr val="A4A3A4"/>
          </p15:clr>
        </p15:guide>
        <p15:guide id="2" orient="horz" pos="2947">
          <p15:clr>
            <a:srgbClr val="A4A3A4"/>
          </p15:clr>
        </p15:guide>
        <p15:guide id="3" orient="horz" pos="3219">
          <p15:clr>
            <a:srgbClr val="A4A3A4"/>
          </p15:clr>
        </p15:guide>
        <p15:guide id="4" orient="horz" pos="736">
          <p15:clr>
            <a:srgbClr val="A4A3A4"/>
          </p15:clr>
        </p15:guide>
        <p15:guide id="5" orient="horz" pos="3049">
          <p15:clr>
            <a:srgbClr val="A4A3A4"/>
          </p15:clr>
        </p15:guide>
        <p15:guide id="6" orient="horz" pos="1008">
          <p15:clr>
            <a:srgbClr val="A4A3A4"/>
          </p15:clr>
        </p15:guide>
        <p15:guide id="7" orient="horz" pos="429">
          <p15:clr>
            <a:srgbClr val="A4A3A4"/>
          </p15:clr>
        </p15:guide>
        <p15:guide id="8" orient="horz" pos="599">
          <p15:clr>
            <a:srgbClr val="A4A3A4"/>
          </p15:clr>
        </p15:guide>
        <p15:guide id="9" pos="2880">
          <p15:clr>
            <a:srgbClr val="A4A3A4"/>
          </p15:clr>
        </p15:guide>
        <p15:guide id="10" pos="249">
          <p15:clr>
            <a:srgbClr val="A4A3A4"/>
          </p15:clr>
        </p15:guide>
        <p15:guide id="11" pos="5602">
          <p15:clr>
            <a:srgbClr val="A4A3A4"/>
          </p15:clr>
        </p15:guide>
        <p15:guide id="12" pos="158">
          <p15:clr>
            <a:srgbClr val="A4A3A4"/>
          </p15:clr>
        </p15:guide>
        <p15:guide id="13" pos="5511">
          <p15:clr>
            <a:srgbClr val="A4A3A4"/>
          </p15:clr>
        </p15:guide>
      </p15:sldGuideLst>
    </p:ext>
    <p:ext uri="{2D200454-40CA-4A62-9FC3-DE9A4176ACB9}">
      <p15:notesGuideLst>
        <p15:guide id="1" orient="horz" pos="2333">
          <p15:clr>
            <a:srgbClr val="A4A3A4"/>
          </p15:clr>
        </p15:guide>
        <p15:guide id="2" pos="216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89" orient="horz"/>
        <p:guide pos="2947" orient="horz"/>
        <p:guide pos="3219" orient="horz"/>
        <p:guide pos="736" orient="horz"/>
        <p:guide pos="3049" orient="horz"/>
        <p:guide pos="1008" orient="horz"/>
        <p:guide pos="429" orient="horz"/>
        <p:guide pos="599" orient="horz"/>
        <p:guide pos="2880"/>
        <p:guide pos="249"/>
        <p:guide pos="5602"/>
        <p:guide pos="158"/>
        <p:guide pos="5511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333" orient="horz"/>
        <p:guide pos="2161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slide" Target="slides/slide17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24" Type="http://schemas.openxmlformats.org/officeDocument/2006/relationships/font" Target="fonts/Caveat-bold.fntdata"/><Relationship Id="rId12" Type="http://schemas.openxmlformats.org/officeDocument/2006/relationships/slide" Target="slides/slide7.xml"/><Relationship Id="rId23" Type="http://schemas.openxmlformats.org/officeDocument/2006/relationships/font" Target="fonts/Caveat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3388" cy="463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900" lIns="91825" spcFirstLastPara="1" rIns="91825" wrap="square" tIns="459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3387" cy="463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900" lIns="91825" spcFirstLastPara="1" rIns="91825" wrap="square" tIns="459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98702" y="774700"/>
            <a:ext cx="6462300" cy="36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915988" y="4719638"/>
            <a:ext cx="5026025" cy="4410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900" lIns="91825" spcFirstLastPara="1" rIns="91825" wrap="square" tIns="45900">
            <a:noAutofit/>
          </a:bodyPr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361488"/>
            <a:ext cx="2973388" cy="541337"/>
          </a:xfrm>
          <a:prstGeom prst="rect">
            <a:avLst/>
          </a:prstGeom>
          <a:noFill/>
          <a:ln>
            <a:noFill/>
          </a:ln>
        </p:spPr>
        <p:txBody>
          <a:bodyPr anchorCtr="0" anchor="b" bIns="45900" lIns="91825" spcFirstLastPara="1" rIns="91825" wrap="square" tIns="459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9361488"/>
            <a:ext cx="2973387" cy="541337"/>
          </a:xfrm>
          <a:prstGeom prst="rect">
            <a:avLst/>
          </a:prstGeom>
          <a:noFill/>
          <a:ln>
            <a:noFill/>
          </a:ln>
        </p:spPr>
        <p:txBody>
          <a:bodyPr anchorCtr="0" anchor="b" bIns="45900" lIns="91825" spcFirstLastPara="1" rIns="91825" wrap="square" tIns="459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de-DE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:notes"/>
          <p:cNvSpPr txBox="1"/>
          <p:nvPr>
            <p:ph idx="1" type="body"/>
          </p:nvPr>
        </p:nvSpPr>
        <p:spPr>
          <a:xfrm>
            <a:off x="915988" y="4719638"/>
            <a:ext cx="5026025" cy="4410075"/>
          </a:xfrm>
          <a:prstGeom prst="rect">
            <a:avLst/>
          </a:prstGeom>
        </p:spPr>
        <p:txBody>
          <a:bodyPr anchorCtr="0" anchor="t" bIns="45900" lIns="91825" spcFirstLastPara="1" rIns="91825" wrap="square" tIns="459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:notes"/>
          <p:cNvSpPr/>
          <p:nvPr>
            <p:ph idx="2" type="sldImg"/>
          </p:nvPr>
        </p:nvSpPr>
        <p:spPr>
          <a:xfrm>
            <a:off x="198702" y="774700"/>
            <a:ext cx="6462300" cy="36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1" name="Shape 4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2" name="Google Shape;4312;g33eb42b8038_0_53:notes"/>
          <p:cNvSpPr/>
          <p:nvPr>
            <p:ph idx="2" type="sldImg"/>
          </p:nvPr>
        </p:nvSpPr>
        <p:spPr>
          <a:xfrm>
            <a:off x="198702" y="774700"/>
            <a:ext cx="6462300" cy="36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3" name="Google Shape;4313;g33eb42b8038_0_53:notes"/>
          <p:cNvSpPr txBox="1"/>
          <p:nvPr>
            <p:ph idx="1" type="body"/>
          </p:nvPr>
        </p:nvSpPr>
        <p:spPr>
          <a:xfrm>
            <a:off x="915988" y="4719638"/>
            <a:ext cx="5025900" cy="4410000"/>
          </a:xfrm>
          <a:prstGeom prst="rect">
            <a:avLst/>
          </a:prstGeom>
        </p:spPr>
        <p:txBody>
          <a:bodyPr anchorCtr="0" anchor="t" bIns="45900" lIns="91825" spcFirstLastPara="1" rIns="91825" wrap="square" tIns="459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de-DE"/>
              <a:t>something is fucked in this example – is it close to the edge of the model grid? is flashrate sorted wrong or is the superobbing wrong?</a:t>
            </a:r>
            <a:endParaRPr/>
          </a:p>
        </p:txBody>
      </p:sp>
      <p:sp>
        <p:nvSpPr>
          <p:cNvPr id="4314" name="Google Shape;4314;g33eb42b8038_0_53:notes"/>
          <p:cNvSpPr txBox="1"/>
          <p:nvPr>
            <p:ph idx="12" type="sldNum"/>
          </p:nvPr>
        </p:nvSpPr>
        <p:spPr>
          <a:xfrm>
            <a:off x="3884613" y="9361488"/>
            <a:ext cx="2973300" cy="541200"/>
          </a:xfrm>
          <a:prstGeom prst="rect">
            <a:avLst/>
          </a:prstGeom>
        </p:spPr>
        <p:txBody>
          <a:bodyPr anchorCtr="0" anchor="b" bIns="45900" lIns="91825" spcFirstLastPara="1" rIns="91825" wrap="square" tIns="45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7" name="Shape 4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8" name="Google Shape;4328;g340fb9212b3_0_1034:notes"/>
          <p:cNvSpPr/>
          <p:nvPr>
            <p:ph idx="2" type="sldImg"/>
          </p:nvPr>
        </p:nvSpPr>
        <p:spPr>
          <a:xfrm>
            <a:off x="198702" y="774700"/>
            <a:ext cx="6462300" cy="36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9" name="Google Shape;4329;g340fb9212b3_0_1034:notes"/>
          <p:cNvSpPr txBox="1"/>
          <p:nvPr>
            <p:ph idx="1" type="body"/>
          </p:nvPr>
        </p:nvSpPr>
        <p:spPr>
          <a:xfrm>
            <a:off x="915988" y="4719638"/>
            <a:ext cx="5025900" cy="4410000"/>
          </a:xfrm>
          <a:prstGeom prst="rect">
            <a:avLst/>
          </a:prstGeom>
        </p:spPr>
        <p:txBody>
          <a:bodyPr anchorCtr="0" anchor="t" bIns="45900" lIns="91825" spcFirstLastPara="1" rIns="91825" wrap="square" tIns="459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0" name="Google Shape;4330;g340fb9212b3_0_1034:notes"/>
          <p:cNvSpPr txBox="1"/>
          <p:nvPr>
            <p:ph idx="12" type="sldNum"/>
          </p:nvPr>
        </p:nvSpPr>
        <p:spPr>
          <a:xfrm>
            <a:off x="3884613" y="9361488"/>
            <a:ext cx="2973300" cy="541200"/>
          </a:xfrm>
          <a:prstGeom prst="rect">
            <a:avLst/>
          </a:prstGeom>
        </p:spPr>
        <p:txBody>
          <a:bodyPr anchorCtr="0" anchor="b" bIns="45900" lIns="91825" spcFirstLastPara="1" rIns="91825" wrap="square" tIns="45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5" name="Shape 4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6" name="Google Shape;4346;g33eb42b8038_0_77:notes"/>
          <p:cNvSpPr/>
          <p:nvPr>
            <p:ph idx="2" type="sldImg"/>
          </p:nvPr>
        </p:nvSpPr>
        <p:spPr>
          <a:xfrm>
            <a:off x="198702" y="774700"/>
            <a:ext cx="6462300" cy="36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7" name="Google Shape;4347;g33eb42b8038_0_77:notes"/>
          <p:cNvSpPr txBox="1"/>
          <p:nvPr>
            <p:ph idx="1" type="body"/>
          </p:nvPr>
        </p:nvSpPr>
        <p:spPr>
          <a:xfrm>
            <a:off x="915988" y="4719638"/>
            <a:ext cx="5025900" cy="4410000"/>
          </a:xfrm>
          <a:prstGeom prst="rect">
            <a:avLst/>
          </a:prstGeom>
        </p:spPr>
        <p:txBody>
          <a:bodyPr anchorCtr="0" anchor="t" bIns="45900" lIns="91825" spcFirstLastPara="1" rIns="91825" wrap="square" tIns="459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8" name="Google Shape;4348;g33eb42b8038_0_77:notes"/>
          <p:cNvSpPr txBox="1"/>
          <p:nvPr>
            <p:ph idx="12" type="sldNum"/>
          </p:nvPr>
        </p:nvSpPr>
        <p:spPr>
          <a:xfrm>
            <a:off x="3884613" y="9361488"/>
            <a:ext cx="2973300" cy="541200"/>
          </a:xfrm>
          <a:prstGeom prst="rect">
            <a:avLst/>
          </a:prstGeom>
        </p:spPr>
        <p:txBody>
          <a:bodyPr anchorCtr="0" anchor="b" bIns="45900" lIns="91825" spcFirstLastPara="1" rIns="91825" wrap="square" tIns="45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4" name="Shape 4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5" name="Google Shape;4355;g33eb42b8038_0_29:notes"/>
          <p:cNvSpPr/>
          <p:nvPr>
            <p:ph idx="2" type="sldImg"/>
          </p:nvPr>
        </p:nvSpPr>
        <p:spPr>
          <a:xfrm>
            <a:off x="198702" y="774700"/>
            <a:ext cx="6462300" cy="36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6" name="Google Shape;4356;g33eb42b8038_0_29:notes"/>
          <p:cNvSpPr txBox="1"/>
          <p:nvPr>
            <p:ph idx="1" type="body"/>
          </p:nvPr>
        </p:nvSpPr>
        <p:spPr>
          <a:xfrm>
            <a:off x="915988" y="4719638"/>
            <a:ext cx="5025900" cy="4410000"/>
          </a:xfrm>
          <a:prstGeom prst="rect">
            <a:avLst/>
          </a:prstGeom>
        </p:spPr>
        <p:txBody>
          <a:bodyPr anchorCtr="0" anchor="t" bIns="45900" lIns="91825" spcFirstLastPara="1" rIns="91825" wrap="square" tIns="459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7" name="Google Shape;4357;g33eb42b8038_0_29:notes"/>
          <p:cNvSpPr txBox="1"/>
          <p:nvPr>
            <p:ph idx="12" type="sldNum"/>
          </p:nvPr>
        </p:nvSpPr>
        <p:spPr>
          <a:xfrm>
            <a:off x="3884613" y="9361488"/>
            <a:ext cx="2973300" cy="541200"/>
          </a:xfrm>
          <a:prstGeom prst="rect">
            <a:avLst/>
          </a:prstGeom>
        </p:spPr>
        <p:txBody>
          <a:bodyPr anchorCtr="0" anchor="b" bIns="45900" lIns="91825" spcFirstLastPara="1" rIns="91825" wrap="square" tIns="45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5" name="Shape 4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6" name="Google Shape;4366;g3196649ff75_0_66:notes"/>
          <p:cNvSpPr/>
          <p:nvPr>
            <p:ph idx="2" type="sldImg"/>
          </p:nvPr>
        </p:nvSpPr>
        <p:spPr>
          <a:xfrm>
            <a:off x="198702" y="774700"/>
            <a:ext cx="6462300" cy="36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7" name="Google Shape;4367;g3196649ff75_0_66:notes"/>
          <p:cNvSpPr txBox="1"/>
          <p:nvPr>
            <p:ph idx="1" type="body"/>
          </p:nvPr>
        </p:nvSpPr>
        <p:spPr>
          <a:xfrm>
            <a:off x="915988" y="4719638"/>
            <a:ext cx="5025900" cy="4410000"/>
          </a:xfrm>
          <a:prstGeom prst="rect">
            <a:avLst/>
          </a:prstGeom>
        </p:spPr>
        <p:txBody>
          <a:bodyPr anchorCtr="0" anchor="t" bIns="45900" lIns="91825" spcFirstLastPara="1" rIns="91825" wrap="square" tIns="459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8" name="Google Shape;4368;g3196649ff75_0_66:notes"/>
          <p:cNvSpPr txBox="1"/>
          <p:nvPr>
            <p:ph idx="12" type="sldNum"/>
          </p:nvPr>
        </p:nvSpPr>
        <p:spPr>
          <a:xfrm>
            <a:off x="3884613" y="9361488"/>
            <a:ext cx="2973300" cy="541200"/>
          </a:xfrm>
          <a:prstGeom prst="rect">
            <a:avLst/>
          </a:prstGeom>
        </p:spPr>
        <p:txBody>
          <a:bodyPr anchorCtr="0" anchor="b" bIns="45900" lIns="91825" spcFirstLastPara="1" rIns="91825" wrap="square" tIns="45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6" name="Shape 4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7" name="Google Shape;4377;p10:notes"/>
          <p:cNvSpPr/>
          <p:nvPr>
            <p:ph idx="2" type="sldImg"/>
          </p:nvPr>
        </p:nvSpPr>
        <p:spPr>
          <a:xfrm>
            <a:off x="200819" y="774700"/>
            <a:ext cx="6457800" cy="3632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78" name="Google Shape;4378;p10:notes"/>
          <p:cNvSpPr txBox="1"/>
          <p:nvPr>
            <p:ph idx="1" type="body"/>
          </p:nvPr>
        </p:nvSpPr>
        <p:spPr>
          <a:xfrm>
            <a:off x="915988" y="4719638"/>
            <a:ext cx="5026025" cy="4410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950" lIns="91900" spcFirstLastPara="1" rIns="91900" wrap="square" tIns="459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5" name="Shape 4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6" name="Google Shape;4386;g33eb24963ea_0_0:notes"/>
          <p:cNvSpPr/>
          <p:nvPr>
            <p:ph idx="2" type="sldImg"/>
          </p:nvPr>
        </p:nvSpPr>
        <p:spPr>
          <a:xfrm>
            <a:off x="198702" y="774700"/>
            <a:ext cx="6462300" cy="36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7" name="Google Shape;4387;g33eb24963ea_0_0:notes"/>
          <p:cNvSpPr txBox="1"/>
          <p:nvPr>
            <p:ph idx="1" type="body"/>
          </p:nvPr>
        </p:nvSpPr>
        <p:spPr>
          <a:xfrm>
            <a:off x="915988" y="4719638"/>
            <a:ext cx="5025900" cy="4410000"/>
          </a:xfrm>
          <a:prstGeom prst="rect">
            <a:avLst/>
          </a:prstGeom>
        </p:spPr>
        <p:txBody>
          <a:bodyPr anchorCtr="0" anchor="t" bIns="45900" lIns="91825" spcFirstLastPara="1" rIns="91825" wrap="square" tIns="459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8" name="Google Shape;4388;g33eb24963ea_0_0:notes"/>
          <p:cNvSpPr txBox="1"/>
          <p:nvPr>
            <p:ph idx="12" type="sldNum"/>
          </p:nvPr>
        </p:nvSpPr>
        <p:spPr>
          <a:xfrm>
            <a:off x="3884613" y="9361488"/>
            <a:ext cx="2973300" cy="541200"/>
          </a:xfrm>
          <a:prstGeom prst="rect">
            <a:avLst/>
          </a:prstGeom>
        </p:spPr>
        <p:txBody>
          <a:bodyPr anchorCtr="0" anchor="b" bIns="45900" lIns="91825" spcFirstLastPara="1" rIns="91825" wrap="square" tIns="45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2" name="Shape 4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3" name="Google Shape;4393;g3196649ff75_0_18:notes"/>
          <p:cNvSpPr/>
          <p:nvPr>
            <p:ph idx="2" type="sldImg"/>
          </p:nvPr>
        </p:nvSpPr>
        <p:spPr>
          <a:xfrm>
            <a:off x="198702" y="774700"/>
            <a:ext cx="6462300" cy="36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4" name="Google Shape;4394;g3196649ff75_0_18:notes"/>
          <p:cNvSpPr txBox="1"/>
          <p:nvPr>
            <p:ph idx="1" type="body"/>
          </p:nvPr>
        </p:nvSpPr>
        <p:spPr>
          <a:xfrm>
            <a:off x="915988" y="4719638"/>
            <a:ext cx="5025900" cy="4410000"/>
          </a:xfrm>
          <a:prstGeom prst="rect">
            <a:avLst/>
          </a:prstGeom>
        </p:spPr>
        <p:txBody>
          <a:bodyPr anchorCtr="0" anchor="t" bIns="45900" lIns="91825" spcFirstLastPara="1" rIns="91825" wrap="square" tIns="459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5" name="Google Shape;4395;g3196649ff75_0_18:notes"/>
          <p:cNvSpPr txBox="1"/>
          <p:nvPr>
            <p:ph idx="12" type="sldNum"/>
          </p:nvPr>
        </p:nvSpPr>
        <p:spPr>
          <a:xfrm>
            <a:off x="3884613" y="9361488"/>
            <a:ext cx="2973300" cy="541200"/>
          </a:xfrm>
          <a:prstGeom prst="rect">
            <a:avLst/>
          </a:prstGeom>
        </p:spPr>
        <p:txBody>
          <a:bodyPr anchorCtr="0" anchor="b" bIns="45900" lIns="91825" spcFirstLastPara="1" rIns="91825" wrap="square" tIns="45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169fc1f385_0_0:notes"/>
          <p:cNvSpPr/>
          <p:nvPr>
            <p:ph idx="2" type="sldImg"/>
          </p:nvPr>
        </p:nvSpPr>
        <p:spPr>
          <a:xfrm>
            <a:off x="381300" y="740449"/>
            <a:ext cx="6096000" cy="3702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169fc1f385_0_0:notes"/>
          <p:cNvSpPr txBox="1"/>
          <p:nvPr>
            <p:ph idx="1" type="body"/>
          </p:nvPr>
        </p:nvSpPr>
        <p:spPr>
          <a:xfrm>
            <a:off x="685800" y="4689509"/>
            <a:ext cx="5486400" cy="4442700"/>
          </a:xfrm>
          <a:prstGeom prst="rect">
            <a:avLst/>
          </a:prstGeom>
        </p:spPr>
        <p:txBody>
          <a:bodyPr anchorCtr="0" anchor="t" bIns="45900" lIns="91825" spcFirstLastPara="1" rIns="91825" wrap="square" tIns="459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de-DE"/>
              <a:t>this is cell 802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3fb37b976b_0_35:notes"/>
          <p:cNvSpPr/>
          <p:nvPr>
            <p:ph idx="2" type="sldImg"/>
          </p:nvPr>
        </p:nvSpPr>
        <p:spPr>
          <a:xfrm>
            <a:off x="381300" y="740449"/>
            <a:ext cx="6096000" cy="3702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3fb37b976b_0_35:notes"/>
          <p:cNvSpPr txBox="1"/>
          <p:nvPr>
            <p:ph idx="1" type="body"/>
          </p:nvPr>
        </p:nvSpPr>
        <p:spPr>
          <a:xfrm>
            <a:off x="685800" y="4689509"/>
            <a:ext cx="5486400" cy="4442700"/>
          </a:xfrm>
          <a:prstGeom prst="rect">
            <a:avLst/>
          </a:prstGeom>
        </p:spPr>
        <p:txBody>
          <a:bodyPr anchorCtr="0" anchor="t" bIns="45900" lIns="91825" spcFirstLastPara="1" rIns="91825" wrap="square" tIns="459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de-DE"/>
              <a:t>this is cell 802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3eb42b8038_0_14:notes"/>
          <p:cNvSpPr/>
          <p:nvPr>
            <p:ph idx="2" type="sldImg"/>
          </p:nvPr>
        </p:nvSpPr>
        <p:spPr>
          <a:xfrm>
            <a:off x="198702" y="774700"/>
            <a:ext cx="6462300" cy="36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3eb42b8038_0_14:notes"/>
          <p:cNvSpPr txBox="1"/>
          <p:nvPr>
            <p:ph idx="1" type="body"/>
          </p:nvPr>
        </p:nvSpPr>
        <p:spPr>
          <a:xfrm>
            <a:off x="915988" y="4719638"/>
            <a:ext cx="5025900" cy="4410000"/>
          </a:xfrm>
          <a:prstGeom prst="rect">
            <a:avLst/>
          </a:prstGeom>
        </p:spPr>
        <p:txBody>
          <a:bodyPr anchorCtr="0" anchor="t" bIns="45900" lIns="91825" spcFirstLastPara="1" rIns="91825" wrap="square" tIns="459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g33eb42b8038_0_14:notes"/>
          <p:cNvSpPr txBox="1"/>
          <p:nvPr>
            <p:ph idx="12" type="sldNum"/>
          </p:nvPr>
        </p:nvSpPr>
        <p:spPr>
          <a:xfrm>
            <a:off x="3884613" y="9361488"/>
            <a:ext cx="2973300" cy="541200"/>
          </a:xfrm>
          <a:prstGeom prst="rect">
            <a:avLst/>
          </a:prstGeom>
        </p:spPr>
        <p:txBody>
          <a:bodyPr anchorCtr="0" anchor="b" bIns="45900" lIns="91825" spcFirstLastPara="1" rIns="91825" wrap="square" tIns="45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0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g3196649ff75_0_46:notes"/>
          <p:cNvSpPr/>
          <p:nvPr>
            <p:ph idx="2" type="sldImg"/>
          </p:nvPr>
        </p:nvSpPr>
        <p:spPr>
          <a:xfrm>
            <a:off x="198702" y="774700"/>
            <a:ext cx="6462300" cy="36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2" name="Google Shape;1152;g3196649ff75_0_46:notes"/>
          <p:cNvSpPr txBox="1"/>
          <p:nvPr>
            <p:ph idx="1" type="body"/>
          </p:nvPr>
        </p:nvSpPr>
        <p:spPr>
          <a:xfrm>
            <a:off x="915988" y="4719638"/>
            <a:ext cx="5025900" cy="4410000"/>
          </a:xfrm>
          <a:prstGeom prst="rect">
            <a:avLst/>
          </a:prstGeom>
        </p:spPr>
        <p:txBody>
          <a:bodyPr anchorCtr="0" anchor="t" bIns="45900" lIns="91825" spcFirstLastPara="1" rIns="91825" wrap="square" tIns="459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3" name="Google Shape;1153;g3196649ff75_0_46:notes"/>
          <p:cNvSpPr txBox="1"/>
          <p:nvPr>
            <p:ph idx="12" type="sldNum"/>
          </p:nvPr>
        </p:nvSpPr>
        <p:spPr>
          <a:xfrm>
            <a:off x="3884613" y="9361488"/>
            <a:ext cx="2973300" cy="541200"/>
          </a:xfrm>
          <a:prstGeom prst="rect">
            <a:avLst/>
          </a:prstGeom>
        </p:spPr>
        <p:txBody>
          <a:bodyPr anchorCtr="0" anchor="b" bIns="45900" lIns="91825" spcFirstLastPara="1" rIns="91825" wrap="square" tIns="45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9" name="Shape 3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0" name="Google Shape;3220;g33eb42b8038_0_92:notes"/>
          <p:cNvSpPr/>
          <p:nvPr>
            <p:ph idx="2" type="sldImg"/>
          </p:nvPr>
        </p:nvSpPr>
        <p:spPr>
          <a:xfrm>
            <a:off x="198702" y="774700"/>
            <a:ext cx="6462300" cy="36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1" name="Google Shape;3221;g33eb42b8038_0_92:notes"/>
          <p:cNvSpPr txBox="1"/>
          <p:nvPr>
            <p:ph idx="1" type="body"/>
          </p:nvPr>
        </p:nvSpPr>
        <p:spPr>
          <a:xfrm>
            <a:off x="915988" y="4719638"/>
            <a:ext cx="5025900" cy="4410000"/>
          </a:xfrm>
          <a:prstGeom prst="rect">
            <a:avLst/>
          </a:prstGeom>
        </p:spPr>
        <p:txBody>
          <a:bodyPr anchorCtr="0" anchor="t" bIns="45900" lIns="91825" spcFirstLastPara="1" rIns="91825" wrap="square" tIns="459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2" name="Google Shape;3222;g33eb42b8038_0_92:notes"/>
          <p:cNvSpPr txBox="1"/>
          <p:nvPr>
            <p:ph idx="12" type="sldNum"/>
          </p:nvPr>
        </p:nvSpPr>
        <p:spPr>
          <a:xfrm>
            <a:off x="3884613" y="9361488"/>
            <a:ext cx="2973300" cy="541200"/>
          </a:xfrm>
          <a:prstGeom prst="rect">
            <a:avLst/>
          </a:prstGeom>
        </p:spPr>
        <p:txBody>
          <a:bodyPr anchorCtr="0" anchor="b" bIns="45900" lIns="91825" spcFirstLastPara="1" rIns="91825" wrap="square" tIns="45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3" name="Shape 4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4" name="Google Shape;4264;g33eb42b8038_0_47:notes"/>
          <p:cNvSpPr/>
          <p:nvPr>
            <p:ph idx="2" type="sldImg"/>
          </p:nvPr>
        </p:nvSpPr>
        <p:spPr>
          <a:xfrm>
            <a:off x="198702" y="774700"/>
            <a:ext cx="6462300" cy="36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5" name="Google Shape;4265;g33eb42b8038_0_47:notes"/>
          <p:cNvSpPr txBox="1"/>
          <p:nvPr>
            <p:ph idx="1" type="body"/>
          </p:nvPr>
        </p:nvSpPr>
        <p:spPr>
          <a:xfrm>
            <a:off x="915988" y="4719638"/>
            <a:ext cx="5025900" cy="4410000"/>
          </a:xfrm>
          <a:prstGeom prst="rect">
            <a:avLst/>
          </a:prstGeom>
        </p:spPr>
        <p:txBody>
          <a:bodyPr anchorCtr="0" anchor="t" bIns="45900" lIns="91825" spcFirstLastPara="1" rIns="91825" wrap="square" tIns="459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6" name="Google Shape;4266;g33eb42b8038_0_47:notes"/>
          <p:cNvSpPr txBox="1"/>
          <p:nvPr>
            <p:ph idx="12" type="sldNum"/>
          </p:nvPr>
        </p:nvSpPr>
        <p:spPr>
          <a:xfrm>
            <a:off x="3884613" y="9361488"/>
            <a:ext cx="2973300" cy="541200"/>
          </a:xfrm>
          <a:prstGeom prst="rect">
            <a:avLst/>
          </a:prstGeom>
        </p:spPr>
        <p:txBody>
          <a:bodyPr anchorCtr="0" anchor="b" bIns="45900" lIns="91825" spcFirstLastPara="1" rIns="91825" wrap="square" tIns="45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2" name="Shape 4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3" name="Google Shape;4283;g33fb37b976b_0_14:notes"/>
          <p:cNvSpPr/>
          <p:nvPr>
            <p:ph idx="2" type="sldImg"/>
          </p:nvPr>
        </p:nvSpPr>
        <p:spPr>
          <a:xfrm>
            <a:off x="198702" y="774700"/>
            <a:ext cx="6462300" cy="36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4" name="Google Shape;4284;g33fb37b976b_0_14:notes"/>
          <p:cNvSpPr txBox="1"/>
          <p:nvPr>
            <p:ph idx="1" type="body"/>
          </p:nvPr>
        </p:nvSpPr>
        <p:spPr>
          <a:xfrm>
            <a:off x="915988" y="4719638"/>
            <a:ext cx="5025900" cy="4410000"/>
          </a:xfrm>
          <a:prstGeom prst="rect">
            <a:avLst/>
          </a:prstGeom>
        </p:spPr>
        <p:txBody>
          <a:bodyPr anchorCtr="0" anchor="t" bIns="45900" lIns="91825" spcFirstLastPara="1" rIns="91825" wrap="square" tIns="459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5" name="Google Shape;4285;g33fb37b976b_0_14:notes"/>
          <p:cNvSpPr txBox="1"/>
          <p:nvPr>
            <p:ph idx="12" type="sldNum"/>
          </p:nvPr>
        </p:nvSpPr>
        <p:spPr>
          <a:xfrm>
            <a:off x="3884613" y="9361488"/>
            <a:ext cx="2973300" cy="541200"/>
          </a:xfrm>
          <a:prstGeom prst="rect">
            <a:avLst/>
          </a:prstGeom>
        </p:spPr>
        <p:txBody>
          <a:bodyPr anchorCtr="0" anchor="b" bIns="45900" lIns="91825" spcFirstLastPara="1" rIns="91825" wrap="square" tIns="45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2" name="Shape 4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3" name="Google Shape;4303;g33eb42b8038_0_65:notes"/>
          <p:cNvSpPr/>
          <p:nvPr>
            <p:ph idx="2" type="sldImg"/>
          </p:nvPr>
        </p:nvSpPr>
        <p:spPr>
          <a:xfrm>
            <a:off x="198702" y="774700"/>
            <a:ext cx="6462300" cy="36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4" name="Google Shape;4304;g33eb42b8038_0_65:notes"/>
          <p:cNvSpPr txBox="1"/>
          <p:nvPr>
            <p:ph idx="1" type="body"/>
          </p:nvPr>
        </p:nvSpPr>
        <p:spPr>
          <a:xfrm>
            <a:off x="915988" y="4719638"/>
            <a:ext cx="5025900" cy="4410000"/>
          </a:xfrm>
          <a:prstGeom prst="rect">
            <a:avLst/>
          </a:prstGeom>
        </p:spPr>
        <p:txBody>
          <a:bodyPr anchorCtr="0" anchor="t" bIns="45900" lIns="91825" spcFirstLastPara="1" rIns="91825" wrap="square" tIns="459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5" name="Google Shape;4305;g33eb42b8038_0_65:notes"/>
          <p:cNvSpPr txBox="1"/>
          <p:nvPr>
            <p:ph idx="12" type="sldNum"/>
          </p:nvPr>
        </p:nvSpPr>
        <p:spPr>
          <a:xfrm>
            <a:off x="3884613" y="9361488"/>
            <a:ext cx="2973300" cy="541200"/>
          </a:xfrm>
          <a:prstGeom prst="rect">
            <a:avLst/>
          </a:prstGeom>
        </p:spPr>
        <p:txBody>
          <a:bodyPr anchorCtr="0" anchor="b" bIns="45900" lIns="91825" spcFirstLastPara="1" rIns="91825" wrap="square" tIns="45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folie" showMasterSp="0" type="titl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K:\Deutscher Wetterdienst\Corporate Design Aktuell\DWD-Logo-Komplett\20mm\RGB\Wortbildmarke mit Claim\bmp\Wortbildmarke-und-Claim-positiv-auf-weiss.bmp" id="20" name="Google Shape;20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594475" y="141685"/>
            <a:ext cx="1721644" cy="45958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Google Shape;21;p2"/>
          <p:cNvCxnSpPr/>
          <p:nvPr/>
        </p:nvCxnSpPr>
        <p:spPr>
          <a:xfrm>
            <a:off x="244475" y="677466"/>
            <a:ext cx="8648700" cy="0"/>
          </a:xfrm>
          <a:prstGeom prst="straightConnector1">
            <a:avLst/>
          </a:prstGeom>
          <a:noFill/>
          <a:ln cap="flat" cmpd="sng" w="28800">
            <a:solidFill>
              <a:srgbClr val="2D4B9B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" name="Google Shape;22;p2"/>
          <p:cNvSpPr txBox="1"/>
          <p:nvPr>
            <p:ph type="ctrTitle"/>
          </p:nvPr>
        </p:nvSpPr>
        <p:spPr>
          <a:xfrm>
            <a:off x="468313" y="4080272"/>
            <a:ext cx="8207400" cy="673800"/>
          </a:xfrm>
          <a:prstGeom prst="rect">
            <a:avLst/>
          </a:prstGeom>
          <a:noFill/>
          <a:ln>
            <a:noFill/>
          </a:ln>
        </p:spPr>
        <p:txBody>
          <a:bodyPr anchorCtr="1" anchor="b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und Inhalt Pfeile" type="obj">
  <p:cSld name="OBJEC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/>
          <p:nvPr>
            <p:ph type="title"/>
          </p:nvPr>
        </p:nvSpPr>
        <p:spPr>
          <a:xfrm>
            <a:off x="247425" y="83175"/>
            <a:ext cx="6432900" cy="489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" type="body"/>
          </p:nvPr>
        </p:nvSpPr>
        <p:spPr>
          <a:xfrm>
            <a:off x="247419" y="825376"/>
            <a:ext cx="4398600" cy="37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7185" lvl="0" marL="457200" algn="l">
              <a:spcBef>
                <a:spcPts val="720"/>
              </a:spcBef>
              <a:spcAft>
                <a:spcPts val="0"/>
              </a:spcAft>
              <a:buSzPts val="1710"/>
              <a:buChar char="🡺"/>
              <a:defRPr/>
            </a:lvl1pPr>
            <a:lvl2pPr indent="-337185" lvl="1" marL="914400" algn="l">
              <a:spcBef>
                <a:spcPts val="720"/>
              </a:spcBef>
              <a:spcAft>
                <a:spcPts val="0"/>
              </a:spcAft>
              <a:buSzPts val="1710"/>
              <a:buChar char="🡺"/>
              <a:defRPr/>
            </a:lvl2pPr>
            <a:lvl3pPr indent="-337185" lvl="2" marL="1371600" algn="l">
              <a:spcBef>
                <a:spcPts val="720"/>
              </a:spcBef>
              <a:spcAft>
                <a:spcPts val="0"/>
              </a:spcAft>
              <a:buSzPts val="1710"/>
              <a:buChar char="🡺"/>
              <a:defRPr/>
            </a:lvl3pPr>
            <a:lvl4pPr indent="-337185" lvl="3" marL="1828800" algn="l">
              <a:spcBef>
                <a:spcPts val="720"/>
              </a:spcBef>
              <a:spcAft>
                <a:spcPts val="0"/>
              </a:spcAft>
              <a:buSzPts val="1710"/>
              <a:buChar char="🡺"/>
              <a:defRPr/>
            </a:lvl4pPr>
            <a:lvl5pPr indent="-337185" lvl="4" marL="2286000" algn="l">
              <a:spcBef>
                <a:spcPts val="720"/>
              </a:spcBef>
              <a:spcAft>
                <a:spcPts val="0"/>
              </a:spcAft>
              <a:buSzPts val="1710"/>
              <a:buChar char="🡺"/>
              <a:defRPr/>
            </a:lvl5pPr>
            <a:lvl6pPr indent="-342900" lvl="5" marL="2743200" algn="l">
              <a:spcBef>
                <a:spcPts val="720"/>
              </a:spcBef>
              <a:spcAft>
                <a:spcPts val="0"/>
              </a:spcAft>
              <a:buSzPts val="1800"/>
              <a:buChar char="🡺"/>
              <a:defRPr/>
            </a:lvl6pPr>
            <a:lvl7pPr indent="-342900" lvl="6" marL="3200400" algn="l">
              <a:spcBef>
                <a:spcPts val="720"/>
              </a:spcBef>
              <a:spcAft>
                <a:spcPts val="0"/>
              </a:spcAft>
              <a:buSzPts val="1800"/>
              <a:buChar char="🡺"/>
              <a:defRPr/>
            </a:lvl7pPr>
            <a:lvl8pPr indent="-342900" lvl="7" marL="3657600" algn="l">
              <a:spcBef>
                <a:spcPts val="720"/>
              </a:spcBef>
              <a:spcAft>
                <a:spcPts val="0"/>
              </a:spcAft>
              <a:buSzPts val="1800"/>
              <a:buChar char="🡺"/>
              <a:defRPr/>
            </a:lvl8pPr>
            <a:lvl9pPr indent="-342900" lvl="8" marL="4114800" algn="l">
              <a:spcBef>
                <a:spcPts val="720"/>
              </a:spcBef>
              <a:spcAft>
                <a:spcPts val="0"/>
              </a:spcAft>
              <a:buSzPts val="1800"/>
              <a:buChar char="🡺"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11" type="ftr"/>
          </p:nvPr>
        </p:nvSpPr>
        <p:spPr>
          <a:xfrm>
            <a:off x="4572000" y="4786313"/>
            <a:ext cx="3710100" cy="1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"/>
          <p:cNvSpPr txBox="1"/>
          <p:nvPr>
            <p:ph idx="12" type="sldNum"/>
          </p:nvPr>
        </p:nvSpPr>
        <p:spPr>
          <a:xfrm>
            <a:off x="8283575" y="4786313"/>
            <a:ext cx="465000" cy="1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er" type="blank">
  <p:cSld name="BLANK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/>
          <p:nvPr>
            <p:ph idx="11" type="ftr"/>
          </p:nvPr>
        </p:nvSpPr>
        <p:spPr>
          <a:xfrm>
            <a:off x="4572000" y="4786313"/>
            <a:ext cx="3710100" cy="1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283575" y="4786313"/>
            <a:ext cx="465000" cy="1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und Inhalt Kästchen">
  <p:cSld name="Titel und Inhalt Kästchen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type="title"/>
          </p:nvPr>
        </p:nvSpPr>
        <p:spPr>
          <a:xfrm>
            <a:off x="395288" y="897731"/>
            <a:ext cx="8353500" cy="32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395288" y="1379935"/>
            <a:ext cx="8353500" cy="3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7185" lvl="0" marL="457200" algn="l">
              <a:spcBef>
                <a:spcPts val="720"/>
              </a:spcBef>
              <a:spcAft>
                <a:spcPts val="0"/>
              </a:spcAft>
              <a:buSzPts val="1710"/>
              <a:buFont typeface="Noto Sans Symbols"/>
              <a:buChar char="■"/>
              <a:defRPr/>
            </a:lvl1pPr>
            <a:lvl2pPr indent="-337185" lvl="1" marL="914400" algn="l">
              <a:spcBef>
                <a:spcPts val="720"/>
              </a:spcBef>
              <a:spcAft>
                <a:spcPts val="0"/>
              </a:spcAft>
              <a:buSzPts val="1710"/>
              <a:buFont typeface="Noto Sans Symbols"/>
              <a:buChar char="■"/>
              <a:defRPr/>
            </a:lvl2pPr>
            <a:lvl3pPr indent="-337185" lvl="2" marL="1371600" algn="l">
              <a:spcBef>
                <a:spcPts val="720"/>
              </a:spcBef>
              <a:spcAft>
                <a:spcPts val="0"/>
              </a:spcAft>
              <a:buSzPts val="1710"/>
              <a:buFont typeface="Noto Sans Symbols"/>
              <a:buChar char="■"/>
              <a:defRPr/>
            </a:lvl3pPr>
            <a:lvl4pPr indent="-337185" lvl="3" marL="1828800" algn="l">
              <a:spcBef>
                <a:spcPts val="720"/>
              </a:spcBef>
              <a:spcAft>
                <a:spcPts val="0"/>
              </a:spcAft>
              <a:buSzPts val="1710"/>
              <a:buFont typeface="Noto Sans Symbols"/>
              <a:buChar char="■"/>
              <a:defRPr/>
            </a:lvl4pPr>
            <a:lvl5pPr indent="-337185" lvl="4" marL="2286000" algn="l">
              <a:spcBef>
                <a:spcPts val="720"/>
              </a:spcBef>
              <a:spcAft>
                <a:spcPts val="0"/>
              </a:spcAft>
              <a:buSzPts val="1710"/>
              <a:buFont typeface="Noto Sans Symbols"/>
              <a:buChar char="■"/>
              <a:defRPr/>
            </a:lvl5pPr>
            <a:lvl6pPr indent="-342900" lvl="5" marL="2743200" algn="l">
              <a:spcBef>
                <a:spcPts val="720"/>
              </a:spcBef>
              <a:spcAft>
                <a:spcPts val="0"/>
              </a:spcAft>
              <a:buSzPts val="1800"/>
              <a:buChar char="🡺"/>
              <a:defRPr/>
            </a:lvl6pPr>
            <a:lvl7pPr indent="-342900" lvl="6" marL="3200400" algn="l">
              <a:spcBef>
                <a:spcPts val="720"/>
              </a:spcBef>
              <a:spcAft>
                <a:spcPts val="0"/>
              </a:spcAft>
              <a:buSzPts val="1800"/>
              <a:buChar char="🡺"/>
              <a:defRPr/>
            </a:lvl7pPr>
            <a:lvl8pPr indent="-342900" lvl="7" marL="3657600" algn="l">
              <a:spcBef>
                <a:spcPts val="720"/>
              </a:spcBef>
              <a:spcAft>
                <a:spcPts val="0"/>
              </a:spcAft>
              <a:buSzPts val="1800"/>
              <a:buChar char="🡺"/>
              <a:defRPr/>
            </a:lvl8pPr>
            <a:lvl9pPr indent="-342900" lvl="8" marL="4114800" algn="l">
              <a:spcBef>
                <a:spcPts val="720"/>
              </a:spcBef>
              <a:spcAft>
                <a:spcPts val="0"/>
              </a:spcAft>
              <a:buSzPts val="1800"/>
              <a:buChar char="🡺"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11" type="ftr"/>
          </p:nvPr>
        </p:nvSpPr>
        <p:spPr>
          <a:xfrm>
            <a:off x="4572000" y="4786313"/>
            <a:ext cx="3710100" cy="1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8283575" y="4786313"/>
            <a:ext cx="465000" cy="1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und Inhalt Punkte">
  <p:cSld name="Titel und Inhalt Punkte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395288" y="897731"/>
            <a:ext cx="8353500" cy="32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" type="body"/>
          </p:nvPr>
        </p:nvSpPr>
        <p:spPr>
          <a:xfrm>
            <a:off x="395288" y="1379935"/>
            <a:ext cx="8353500" cy="3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7185" lvl="0" marL="457200" algn="l">
              <a:spcBef>
                <a:spcPts val="720"/>
              </a:spcBef>
              <a:spcAft>
                <a:spcPts val="0"/>
              </a:spcAft>
              <a:buSzPts val="1710"/>
              <a:buFont typeface="Noto Sans Symbols"/>
              <a:buChar char="●"/>
              <a:defRPr/>
            </a:lvl1pPr>
            <a:lvl2pPr indent="-337185" lvl="1" marL="914400" algn="l">
              <a:spcBef>
                <a:spcPts val="720"/>
              </a:spcBef>
              <a:spcAft>
                <a:spcPts val="0"/>
              </a:spcAft>
              <a:buSzPts val="1710"/>
              <a:buFont typeface="Noto Sans Symbols"/>
              <a:buChar char="●"/>
              <a:defRPr/>
            </a:lvl2pPr>
            <a:lvl3pPr indent="-337185" lvl="2" marL="1371600" algn="l">
              <a:spcBef>
                <a:spcPts val="720"/>
              </a:spcBef>
              <a:spcAft>
                <a:spcPts val="0"/>
              </a:spcAft>
              <a:buSzPts val="1710"/>
              <a:buFont typeface="Noto Sans Symbols"/>
              <a:buChar char="●"/>
              <a:defRPr/>
            </a:lvl3pPr>
            <a:lvl4pPr indent="-337185" lvl="3" marL="1828800" algn="l">
              <a:spcBef>
                <a:spcPts val="720"/>
              </a:spcBef>
              <a:spcAft>
                <a:spcPts val="0"/>
              </a:spcAft>
              <a:buSzPts val="1710"/>
              <a:buFont typeface="Noto Sans Symbols"/>
              <a:buChar char="●"/>
              <a:defRPr/>
            </a:lvl4pPr>
            <a:lvl5pPr indent="-337185" lvl="4" marL="2286000" algn="l">
              <a:spcBef>
                <a:spcPts val="720"/>
              </a:spcBef>
              <a:spcAft>
                <a:spcPts val="0"/>
              </a:spcAft>
              <a:buSzPts val="1710"/>
              <a:buFont typeface="Noto Sans Symbols"/>
              <a:buChar char="●"/>
              <a:defRPr/>
            </a:lvl5pPr>
            <a:lvl6pPr indent="-342900" lvl="5" marL="2743200" algn="l">
              <a:spcBef>
                <a:spcPts val="720"/>
              </a:spcBef>
              <a:spcAft>
                <a:spcPts val="0"/>
              </a:spcAft>
              <a:buSzPts val="1800"/>
              <a:buChar char="🡺"/>
              <a:defRPr/>
            </a:lvl6pPr>
            <a:lvl7pPr indent="-342900" lvl="6" marL="3200400" algn="l">
              <a:spcBef>
                <a:spcPts val="720"/>
              </a:spcBef>
              <a:spcAft>
                <a:spcPts val="0"/>
              </a:spcAft>
              <a:buSzPts val="1800"/>
              <a:buChar char="🡺"/>
              <a:defRPr/>
            </a:lvl7pPr>
            <a:lvl8pPr indent="-342900" lvl="7" marL="3657600" algn="l">
              <a:spcBef>
                <a:spcPts val="720"/>
              </a:spcBef>
              <a:spcAft>
                <a:spcPts val="0"/>
              </a:spcAft>
              <a:buSzPts val="1800"/>
              <a:buChar char="🡺"/>
              <a:defRPr/>
            </a:lvl8pPr>
            <a:lvl9pPr indent="-342900" lvl="8" marL="4114800" algn="l">
              <a:spcBef>
                <a:spcPts val="720"/>
              </a:spcBef>
              <a:spcAft>
                <a:spcPts val="0"/>
              </a:spcAft>
              <a:buSzPts val="1800"/>
              <a:buChar char="🡺"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1" type="ftr"/>
          </p:nvPr>
        </p:nvSpPr>
        <p:spPr>
          <a:xfrm>
            <a:off x="4572000" y="4786313"/>
            <a:ext cx="3710100" cy="1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12" type="sldNum"/>
          </p:nvPr>
        </p:nvSpPr>
        <p:spPr>
          <a:xfrm>
            <a:off x="8283575" y="4786313"/>
            <a:ext cx="465000" cy="1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und Inhalt Pfeile 1">
  <p:cSld name="OBJECT_1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/>
          <p:nvPr>
            <p:ph type="title"/>
          </p:nvPr>
        </p:nvSpPr>
        <p:spPr>
          <a:xfrm>
            <a:off x="275350" y="96806"/>
            <a:ext cx="4857600" cy="50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1900"/>
            </a:lvl1pPr>
            <a:lvl2pPr lvl="1" algn="l">
              <a:spcBef>
                <a:spcPts val="0"/>
              </a:spcBef>
              <a:spcAft>
                <a:spcPts val="0"/>
              </a:spcAft>
              <a:buSzPts val="1900"/>
              <a:buFont typeface="Caveat"/>
              <a:buNone/>
              <a:defRPr sz="2900">
                <a:latin typeface="Caveat"/>
                <a:ea typeface="Caveat"/>
                <a:cs typeface="Caveat"/>
                <a:sym typeface="Caveat"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1900"/>
              <a:buFont typeface="Caveat"/>
              <a:buNone/>
              <a:defRPr sz="2900">
                <a:latin typeface="Caveat"/>
                <a:ea typeface="Caveat"/>
                <a:cs typeface="Caveat"/>
                <a:sym typeface="Caveat"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1900"/>
              <a:buFont typeface="Caveat"/>
              <a:buNone/>
              <a:defRPr sz="2900">
                <a:latin typeface="Caveat"/>
                <a:ea typeface="Caveat"/>
                <a:cs typeface="Caveat"/>
                <a:sym typeface="Caveat"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1900"/>
              <a:buFont typeface="Caveat"/>
              <a:buNone/>
              <a:defRPr sz="2900">
                <a:latin typeface="Caveat"/>
                <a:ea typeface="Caveat"/>
                <a:cs typeface="Caveat"/>
                <a:sym typeface="Caveat"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SzPts val="1900"/>
              <a:buFont typeface="Caveat"/>
              <a:buNone/>
              <a:defRPr sz="2900">
                <a:latin typeface="Caveat"/>
                <a:ea typeface="Caveat"/>
                <a:cs typeface="Caveat"/>
                <a:sym typeface="Caveat"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SzPts val="1900"/>
              <a:buFont typeface="Caveat"/>
              <a:buNone/>
              <a:defRPr sz="2900">
                <a:latin typeface="Caveat"/>
                <a:ea typeface="Caveat"/>
                <a:cs typeface="Caveat"/>
                <a:sym typeface="Caveat"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SzPts val="1900"/>
              <a:buFont typeface="Caveat"/>
              <a:buNone/>
              <a:defRPr sz="2900">
                <a:latin typeface="Caveat"/>
                <a:ea typeface="Caveat"/>
                <a:cs typeface="Caveat"/>
                <a:sym typeface="Caveat"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SzPts val="1900"/>
              <a:buFont typeface="Caveat"/>
              <a:buNone/>
              <a:defRPr sz="2900">
                <a:latin typeface="Caveat"/>
                <a:ea typeface="Caveat"/>
                <a:cs typeface="Caveat"/>
                <a:sym typeface="Caveat"/>
              </a:defRPr>
            </a:lvl9pPr>
          </a:lstStyle>
          <a:p/>
        </p:txBody>
      </p:sp>
      <p:sp>
        <p:nvSpPr>
          <p:cNvPr id="43" name="Google Shape;43;p7"/>
          <p:cNvSpPr txBox="1"/>
          <p:nvPr>
            <p:ph idx="1" type="body"/>
          </p:nvPr>
        </p:nvSpPr>
        <p:spPr>
          <a:xfrm>
            <a:off x="5034794" y="1172325"/>
            <a:ext cx="3847200" cy="3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7185" lvl="0" marL="457200" algn="l">
              <a:spcBef>
                <a:spcPts val="720"/>
              </a:spcBef>
              <a:spcAft>
                <a:spcPts val="0"/>
              </a:spcAft>
              <a:buSzPts val="1710"/>
              <a:buChar char="🡺"/>
              <a:defRPr/>
            </a:lvl1pPr>
            <a:lvl2pPr indent="-337185" lvl="1" marL="914400" algn="l">
              <a:spcBef>
                <a:spcPts val="720"/>
              </a:spcBef>
              <a:spcAft>
                <a:spcPts val="0"/>
              </a:spcAft>
              <a:buSzPts val="1710"/>
              <a:buChar char="🡺"/>
              <a:defRPr/>
            </a:lvl2pPr>
            <a:lvl3pPr indent="-337185" lvl="2" marL="1371600" algn="l">
              <a:spcBef>
                <a:spcPts val="720"/>
              </a:spcBef>
              <a:spcAft>
                <a:spcPts val="0"/>
              </a:spcAft>
              <a:buSzPts val="1710"/>
              <a:buChar char="🡺"/>
              <a:defRPr/>
            </a:lvl3pPr>
            <a:lvl4pPr indent="-337185" lvl="3" marL="1828800" algn="l">
              <a:spcBef>
                <a:spcPts val="720"/>
              </a:spcBef>
              <a:spcAft>
                <a:spcPts val="0"/>
              </a:spcAft>
              <a:buSzPts val="1710"/>
              <a:buChar char="🡺"/>
              <a:defRPr/>
            </a:lvl4pPr>
            <a:lvl5pPr indent="-337185" lvl="4" marL="2286000" algn="l">
              <a:spcBef>
                <a:spcPts val="720"/>
              </a:spcBef>
              <a:spcAft>
                <a:spcPts val="0"/>
              </a:spcAft>
              <a:buSzPts val="1710"/>
              <a:buChar char="🡺"/>
              <a:defRPr/>
            </a:lvl5pPr>
            <a:lvl6pPr indent="-342900" lvl="5" marL="2743200" algn="l">
              <a:spcBef>
                <a:spcPts val="720"/>
              </a:spcBef>
              <a:spcAft>
                <a:spcPts val="0"/>
              </a:spcAft>
              <a:buSzPts val="1800"/>
              <a:buChar char="🡺"/>
              <a:defRPr/>
            </a:lvl6pPr>
            <a:lvl7pPr indent="-342900" lvl="6" marL="3200400" algn="l">
              <a:spcBef>
                <a:spcPts val="720"/>
              </a:spcBef>
              <a:spcAft>
                <a:spcPts val="0"/>
              </a:spcAft>
              <a:buSzPts val="1800"/>
              <a:buChar char="🡺"/>
              <a:defRPr/>
            </a:lvl7pPr>
            <a:lvl8pPr indent="-342900" lvl="7" marL="3657600" algn="l">
              <a:spcBef>
                <a:spcPts val="720"/>
              </a:spcBef>
              <a:spcAft>
                <a:spcPts val="0"/>
              </a:spcAft>
              <a:buSzPts val="1800"/>
              <a:buChar char="🡺"/>
              <a:defRPr/>
            </a:lvl8pPr>
            <a:lvl9pPr indent="-342900" lvl="8" marL="4114800" algn="l">
              <a:spcBef>
                <a:spcPts val="720"/>
              </a:spcBef>
              <a:spcAft>
                <a:spcPts val="0"/>
              </a:spcAft>
              <a:buSzPts val="1800"/>
              <a:buChar char="🡺"/>
              <a:defRPr/>
            </a:lvl9pPr>
          </a:lstStyle>
          <a:p/>
        </p:txBody>
      </p:sp>
      <p:sp>
        <p:nvSpPr>
          <p:cNvPr id="44" name="Google Shape;44;p7"/>
          <p:cNvSpPr txBox="1"/>
          <p:nvPr>
            <p:ph idx="12" type="sldNum"/>
          </p:nvPr>
        </p:nvSpPr>
        <p:spPr>
          <a:xfrm>
            <a:off x="8283575" y="4786313"/>
            <a:ext cx="465000" cy="1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45" name="Google Shape;45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132975" y="348675"/>
            <a:ext cx="946668" cy="2514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und Inhalt Pfeile 2">
  <p:cSld name="OBJECT_2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/>
          <p:nvPr>
            <p:ph type="title"/>
          </p:nvPr>
        </p:nvSpPr>
        <p:spPr>
          <a:xfrm>
            <a:off x="275350" y="96806"/>
            <a:ext cx="4857600" cy="50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2900"/>
            </a:lvl1pPr>
            <a:lvl2pPr lvl="1" algn="l">
              <a:spcBef>
                <a:spcPts val="0"/>
              </a:spcBef>
              <a:spcAft>
                <a:spcPts val="0"/>
              </a:spcAft>
              <a:buSzPts val="1900"/>
              <a:buFont typeface="Caveat"/>
              <a:buNone/>
              <a:defRPr sz="2900">
                <a:latin typeface="Caveat"/>
                <a:ea typeface="Caveat"/>
                <a:cs typeface="Caveat"/>
                <a:sym typeface="Caveat"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1900"/>
              <a:buFont typeface="Caveat"/>
              <a:buNone/>
              <a:defRPr sz="2900">
                <a:latin typeface="Caveat"/>
                <a:ea typeface="Caveat"/>
                <a:cs typeface="Caveat"/>
                <a:sym typeface="Caveat"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1900"/>
              <a:buFont typeface="Caveat"/>
              <a:buNone/>
              <a:defRPr sz="2900">
                <a:latin typeface="Caveat"/>
                <a:ea typeface="Caveat"/>
                <a:cs typeface="Caveat"/>
                <a:sym typeface="Caveat"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1900"/>
              <a:buFont typeface="Caveat"/>
              <a:buNone/>
              <a:defRPr sz="2900">
                <a:latin typeface="Caveat"/>
                <a:ea typeface="Caveat"/>
                <a:cs typeface="Caveat"/>
                <a:sym typeface="Caveat"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SzPts val="1900"/>
              <a:buFont typeface="Caveat"/>
              <a:buNone/>
              <a:defRPr sz="2900">
                <a:latin typeface="Caveat"/>
                <a:ea typeface="Caveat"/>
                <a:cs typeface="Caveat"/>
                <a:sym typeface="Caveat"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SzPts val="1900"/>
              <a:buFont typeface="Caveat"/>
              <a:buNone/>
              <a:defRPr sz="2900">
                <a:latin typeface="Caveat"/>
                <a:ea typeface="Caveat"/>
                <a:cs typeface="Caveat"/>
                <a:sym typeface="Caveat"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SzPts val="1900"/>
              <a:buFont typeface="Caveat"/>
              <a:buNone/>
              <a:defRPr sz="2900">
                <a:latin typeface="Caveat"/>
                <a:ea typeface="Caveat"/>
                <a:cs typeface="Caveat"/>
                <a:sym typeface="Caveat"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SzPts val="1900"/>
              <a:buFont typeface="Caveat"/>
              <a:buNone/>
              <a:defRPr sz="2900">
                <a:latin typeface="Caveat"/>
                <a:ea typeface="Caveat"/>
                <a:cs typeface="Caveat"/>
                <a:sym typeface="Caveat"/>
              </a:defRPr>
            </a:lvl9pPr>
          </a:lstStyle>
          <a:p/>
        </p:txBody>
      </p:sp>
      <p:sp>
        <p:nvSpPr>
          <p:cNvPr id="48" name="Google Shape;48;p8"/>
          <p:cNvSpPr txBox="1"/>
          <p:nvPr>
            <p:ph idx="1" type="body"/>
          </p:nvPr>
        </p:nvSpPr>
        <p:spPr>
          <a:xfrm>
            <a:off x="395288" y="1379935"/>
            <a:ext cx="8353500" cy="3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7185" lvl="0" marL="457200" algn="l">
              <a:spcBef>
                <a:spcPts val="720"/>
              </a:spcBef>
              <a:spcAft>
                <a:spcPts val="0"/>
              </a:spcAft>
              <a:buSzPts val="1710"/>
              <a:buChar char="🡺"/>
              <a:defRPr/>
            </a:lvl1pPr>
            <a:lvl2pPr indent="-337185" lvl="1" marL="914400" algn="l">
              <a:spcBef>
                <a:spcPts val="720"/>
              </a:spcBef>
              <a:spcAft>
                <a:spcPts val="0"/>
              </a:spcAft>
              <a:buSzPts val="1710"/>
              <a:buChar char="🡺"/>
              <a:defRPr/>
            </a:lvl2pPr>
            <a:lvl3pPr indent="-337185" lvl="2" marL="1371600" algn="l">
              <a:spcBef>
                <a:spcPts val="720"/>
              </a:spcBef>
              <a:spcAft>
                <a:spcPts val="0"/>
              </a:spcAft>
              <a:buSzPts val="1710"/>
              <a:buChar char="🡺"/>
              <a:defRPr/>
            </a:lvl3pPr>
            <a:lvl4pPr indent="-337185" lvl="3" marL="1828800" algn="l">
              <a:spcBef>
                <a:spcPts val="720"/>
              </a:spcBef>
              <a:spcAft>
                <a:spcPts val="0"/>
              </a:spcAft>
              <a:buSzPts val="1710"/>
              <a:buChar char="🡺"/>
              <a:defRPr/>
            </a:lvl4pPr>
            <a:lvl5pPr indent="-337185" lvl="4" marL="2286000" algn="l">
              <a:spcBef>
                <a:spcPts val="720"/>
              </a:spcBef>
              <a:spcAft>
                <a:spcPts val="0"/>
              </a:spcAft>
              <a:buSzPts val="1710"/>
              <a:buChar char="🡺"/>
              <a:defRPr/>
            </a:lvl5pPr>
            <a:lvl6pPr indent="-342900" lvl="5" marL="2743200" algn="l">
              <a:spcBef>
                <a:spcPts val="720"/>
              </a:spcBef>
              <a:spcAft>
                <a:spcPts val="0"/>
              </a:spcAft>
              <a:buSzPts val="1800"/>
              <a:buChar char="🡺"/>
              <a:defRPr/>
            </a:lvl6pPr>
            <a:lvl7pPr indent="-342900" lvl="6" marL="3200400" algn="l">
              <a:spcBef>
                <a:spcPts val="720"/>
              </a:spcBef>
              <a:spcAft>
                <a:spcPts val="0"/>
              </a:spcAft>
              <a:buSzPts val="1800"/>
              <a:buChar char="🡺"/>
              <a:defRPr/>
            </a:lvl7pPr>
            <a:lvl8pPr indent="-342900" lvl="7" marL="3657600" algn="l">
              <a:spcBef>
                <a:spcPts val="720"/>
              </a:spcBef>
              <a:spcAft>
                <a:spcPts val="0"/>
              </a:spcAft>
              <a:buSzPts val="1800"/>
              <a:buChar char="🡺"/>
              <a:defRPr/>
            </a:lvl8pPr>
            <a:lvl9pPr indent="-342900" lvl="8" marL="4114800" algn="l">
              <a:spcBef>
                <a:spcPts val="720"/>
              </a:spcBef>
              <a:spcAft>
                <a:spcPts val="0"/>
              </a:spcAft>
              <a:buSzPts val="1800"/>
              <a:buChar char="🡺"/>
              <a:defRPr/>
            </a:lvl9pPr>
          </a:lstStyle>
          <a:p/>
        </p:txBody>
      </p:sp>
      <p:sp>
        <p:nvSpPr>
          <p:cNvPr id="49" name="Google Shape;49;p8"/>
          <p:cNvSpPr txBox="1"/>
          <p:nvPr>
            <p:ph idx="12" type="sldNum"/>
          </p:nvPr>
        </p:nvSpPr>
        <p:spPr>
          <a:xfrm>
            <a:off x="8283575" y="4786313"/>
            <a:ext cx="465000" cy="1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50" name="Google Shape;50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021350" y="4849041"/>
            <a:ext cx="946668" cy="251456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8"/>
          <p:cNvSpPr txBox="1"/>
          <p:nvPr>
            <p:ph idx="2" type="title"/>
          </p:nvPr>
        </p:nvSpPr>
        <p:spPr>
          <a:xfrm>
            <a:off x="855500" y="4848994"/>
            <a:ext cx="4179300" cy="251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"/>
              <a:buNone/>
              <a:defRPr sz="19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710"/>
              <a:buNone/>
              <a:defRPr/>
            </a:lvl1pPr>
          </a:lstStyle>
          <a:p/>
        </p:txBody>
      </p:sp>
      <p:sp>
        <p:nvSpPr>
          <p:cNvPr id="54" name="Google Shape;54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8.jpg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8.xml"/><Relationship Id="rId9" Type="http://schemas.openxmlformats.org/officeDocument/2006/relationships/slideLayout" Target="../slideLayouts/slideLayout7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395288" y="897731"/>
            <a:ext cx="8353500" cy="32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395288" y="1379935"/>
            <a:ext cx="8353500" cy="3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7185" lvl="0" marL="457200" marR="0" rtl="0" algn="l">
              <a:spcBef>
                <a:spcPts val="720"/>
              </a:spcBef>
              <a:spcAft>
                <a:spcPts val="0"/>
              </a:spcAft>
              <a:buClr>
                <a:schemeClr val="dk2"/>
              </a:buClr>
              <a:buSzPts val="1710"/>
              <a:buFont typeface="Noto Sans Symbols"/>
              <a:buChar char="🡺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7185" lvl="1" marL="914400" marR="0" rtl="0" algn="l">
              <a:spcBef>
                <a:spcPts val="720"/>
              </a:spcBef>
              <a:spcAft>
                <a:spcPts val="0"/>
              </a:spcAft>
              <a:buClr>
                <a:schemeClr val="dk2"/>
              </a:buClr>
              <a:buSzPts val="1710"/>
              <a:buFont typeface="Noto Sans Symbols"/>
              <a:buChar char="🡺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7185" lvl="2" marL="1371600" marR="0" rtl="0" algn="l">
              <a:spcBef>
                <a:spcPts val="720"/>
              </a:spcBef>
              <a:spcAft>
                <a:spcPts val="0"/>
              </a:spcAft>
              <a:buClr>
                <a:schemeClr val="dk2"/>
              </a:buClr>
              <a:buSzPts val="1710"/>
              <a:buFont typeface="Noto Sans Symbols"/>
              <a:buChar char="🡺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7185" lvl="3" marL="1828800" marR="0" rtl="0" algn="l">
              <a:spcBef>
                <a:spcPts val="720"/>
              </a:spcBef>
              <a:spcAft>
                <a:spcPts val="0"/>
              </a:spcAft>
              <a:buClr>
                <a:schemeClr val="dk2"/>
              </a:buClr>
              <a:buSzPts val="1710"/>
              <a:buFont typeface="Noto Sans Symbols"/>
              <a:buChar char="🡺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7185" lvl="4" marL="2286000" marR="0" rtl="0" algn="l">
              <a:spcBef>
                <a:spcPts val="720"/>
              </a:spcBef>
              <a:spcAft>
                <a:spcPts val="0"/>
              </a:spcAft>
              <a:buClr>
                <a:schemeClr val="dk2"/>
              </a:buClr>
              <a:buSzPts val="1710"/>
              <a:buFont typeface="Noto Sans Symbols"/>
              <a:buChar char="🡺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🡺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🡺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🡺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🡺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Bundesadler_kleiner" id="12" name="Google Shape;12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244475" y="4804172"/>
            <a:ext cx="334566" cy="3119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Google Shape;13;p1"/>
          <p:cNvCxnSpPr/>
          <p:nvPr/>
        </p:nvCxnSpPr>
        <p:spPr>
          <a:xfrm>
            <a:off x="244475" y="4763691"/>
            <a:ext cx="8613900" cy="0"/>
          </a:xfrm>
          <a:prstGeom prst="straightConnector1">
            <a:avLst/>
          </a:prstGeom>
          <a:noFill/>
          <a:ln cap="flat" cmpd="sng" w="14400">
            <a:solidFill>
              <a:srgbClr val="2D4B9B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descr="Bundesadler_kleiner" id="14" name="Google Shape;14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244475" y="4804172"/>
            <a:ext cx="334566" cy="3119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:\Deutscher Wetterdienst\Corporate Design Aktuell\DWD-Logo-Komplett\20mm\RGB\Wortbildmarke mit Claim\bmp\Wortbildmarke-und-Claim-positiv-auf-weiss.bmp" id="15" name="Google Shape;15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594475" y="141685"/>
            <a:ext cx="1721644" cy="45958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" name="Google Shape;16;p1"/>
          <p:cNvCxnSpPr/>
          <p:nvPr/>
        </p:nvCxnSpPr>
        <p:spPr>
          <a:xfrm>
            <a:off x="244475" y="677466"/>
            <a:ext cx="8648700" cy="0"/>
          </a:xfrm>
          <a:prstGeom prst="straightConnector1">
            <a:avLst/>
          </a:prstGeom>
          <a:noFill/>
          <a:ln cap="flat" cmpd="sng" w="28800">
            <a:solidFill>
              <a:srgbClr val="2D4B9B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" name="Google Shape;17;p1"/>
          <p:cNvSpPr txBox="1"/>
          <p:nvPr>
            <p:ph idx="11" type="ftr"/>
          </p:nvPr>
        </p:nvSpPr>
        <p:spPr>
          <a:xfrm>
            <a:off x="4572000" y="4786313"/>
            <a:ext cx="3710100" cy="1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" name="Google Shape;18;p1"/>
          <p:cNvSpPr txBox="1"/>
          <p:nvPr>
            <p:ph idx="12" type="sldNum"/>
          </p:nvPr>
        </p:nvSpPr>
        <p:spPr>
          <a:xfrm>
            <a:off x="8283575" y="4786313"/>
            <a:ext cx="465000" cy="1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</p:sldLayoutIdLst>
  <p:transition>
    <p:fade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5.png"/><Relationship Id="rId4" Type="http://schemas.openxmlformats.org/officeDocument/2006/relationships/image" Target="../media/image34.png"/><Relationship Id="rId5" Type="http://schemas.openxmlformats.org/officeDocument/2006/relationships/image" Target="../media/image38.png"/><Relationship Id="rId6" Type="http://schemas.openxmlformats.org/officeDocument/2006/relationships/image" Target="../media/image36.png"/><Relationship Id="rId7" Type="http://schemas.openxmlformats.org/officeDocument/2006/relationships/image" Target="../media/image3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png"/><Relationship Id="rId4" Type="http://schemas.openxmlformats.org/officeDocument/2006/relationships/image" Target="../media/image27.png"/><Relationship Id="rId10" Type="http://schemas.openxmlformats.org/officeDocument/2006/relationships/image" Target="../media/image37.png"/><Relationship Id="rId9" Type="http://schemas.openxmlformats.org/officeDocument/2006/relationships/image" Target="../media/image33.png"/><Relationship Id="rId5" Type="http://schemas.openxmlformats.org/officeDocument/2006/relationships/image" Target="../media/image32.png"/><Relationship Id="rId6" Type="http://schemas.openxmlformats.org/officeDocument/2006/relationships/image" Target="../media/image22.png"/><Relationship Id="rId7" Type="http://schemas.openxmlformats.org/officeDocument/2006/relationships/image" Target="../media/image24.png"/><Relationship Id="rId8" Type="http://schemas.openxmlformats.org/officeDocument/2006/relationships/image" Target="../media/image3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gif"/><Relationship Id="rId4" Type="http://schemas.openxmlformats.org/officeDocument/2006/relationships/image" Target="../media/image26.gif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gif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Relationship Id="rId4" Type="http://schemas.openxmlformats.org/officeDocument/2006/relationships/image" Target="../media/image9.png"/><Relationship Id="rId5" Type="http://schemas.openxmlformats.org/officeDocument/2006/relationships/image" Target="../media/image15.png"/><Relationship Id="rId6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9.png"/><Relationship Id="rId6" Type="http://schemas.openxmlformats.org/officeDocument/2006/relationships/image" Target="../media/image15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Relationship Id="rId4" Type="http://schemas.openxmlformats.org/officeDocument/2006/relationships/image" Target="../media/image6.png"/><Relationship Id="rId9" Type="http://schemas.openxmlformats.org/officeDocument/2006/relationships/image" Target="../media/image20.png"/><Relationship Id="rId5" Type="http://schemas.openxmlformats.org/officeDocument/2006/relationships/image" Target="../media/image4.png"/><Relationship Id="rId6" Type="http://schemas.openxmlformats.org/officeDocument/2006/relationships/image" Target="../media/image3.png"/><Relationship Id="rId7" Type="http://schemas.openxmlformats.org/officeDocument/2006/relationships/image" Target="../media/image5.png"/><Relationship Id="rId8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Relationship Id="rId4" Type="http://schemas.openxmlformats.org/officeDocument/2006/relationships/image" Target="../media/image14.png"/><Relationship Id="rId5" Type="http://schemas.openxmlformats.org/officeDocument/2006/relationships/image" Target="../media/image4.png"/><Relationship Id="rId6" Type="http://schemas.openxmlformats.org/officeDocument/2006/relationships/image" Target="../media/image3.png"/><Relationship Id="rId7" Type="http://schemas.openxmlformats.org/officeDocument/2006/relationships/image" Target="../media/image5.png"/><Relationship Id="rId8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Relationship Id="rId4" Type="http://schemas.openxmlformats.org/officeDocument/2006/relationships/image" Target="../media/image2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/>
          <p:nvPr>
            <p:ph type="ctrTitle"/>
          </p:nvPr>
        </p:nvSpPr>
        <p:spPr>
          <a:xfrm>
            <a:off x="541325" y="1168028"/>
            <a:ext cx="8207400" cy="171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/>
              <a:t>Assimilation of Lightning and Reflectivity Texture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Fraction in ICON-LAM</a:t>
            </a:r>
            <a:endParaRPr/>
          </a:p>
        </p:txBody>
      </p:sp>
      <p:sp>
        <p:nvSpPr>
          <p:cNvPr id="60" name="Google Shape;60;p10"/>
          <p:cNvSpPr txBox="1"/>
          <p:nvPr/>
        </p:nvSpPr>
        <p:spPr>
          <a:xfrm>
            <a:off x="541325" y="4346463"/>
            <a:ext cx="80472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</a:rPr>
              <a:t>Ulrich Blahak, Klaus Stephan, Christian Welzbacher (+ many others)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61" name="Google Shape;61;p10"/>
          <p:cNvSpPr txBox="1"/>
          <p:nvPr/>
        </p:nvSpPr>
        <p:spPr>
          <a:xfrm>
            <a:off x="541325" y="3668513"/>
            <a:ext cx="80472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1800">
                <a:solidFill>
                  <a:schemeClr val="dk1"/>
                </a:solidFill>
              </a:rPr>
              <a:t>Lisa Neef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315" name="Shape 4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6" name="Google Shape;4316;p19"/>
          <p:cNvSpPr txBox="1"/>
          <p:nvPr>
            <p:ph idx="12" type="sldNum"/>
          </p:nvPr>
        </p:nvSpPr>
        <p:spPr>
          <a:xfrm>
            <a:off x="8283575" y="4786313"/>
            <a:ext cx="465000" cy="16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4317" name="Google Shape;4317;p19"/>
          <p:cNvSpPr txBox="1"/>
          <p:nvPr>
            <p:ph type="title"/>
          </p:nvPr>
        </p:nvSpPr>
        <p:spPr>
          <a:xfrm>
            <a:off x="275350" y="96806"/>
            <a:ext cx="4857600" cy="503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100">
                <a:solidFill>
                  <a:srgbClr val="93C47D"/>
                </a:solidFill>
              </a:rPr>
              <a:t>Lightning</a:t>
            </a:r>
            <a:r>
              <a:rPr lang="de-DE" sz="2100"/>
              <a:t> Texture Fraction</a:t>
            </a:r>
            <a:endParaRPr sz="2100"/>
          </a:p>
        </p:txBody>
      </p:sp>
      <p:pic>
        <p:nvPicPr>
          <p:cNvPr id="4318" name="Google Shape;4318;p19" title="flashratecellid27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674" y="810475"/>
            <a:ext cx="1739349" cy="1807800"/>
          </a:xfrm>
          <a:prstGeom prst="rect">
            <a:avLst/>
          </a:prstGeom>
          <a:noFill/>
          <a:ln>
            <a:noFill/>
          </a:ln>
        </p:spPr>
      </p:pic>
      <p:sp>
        <p:nvSpPr>
          <p:cNvPr id="4319" name="Google Shape;4319;p19"/>
          <p:cNvSpPr txBox="1"/>
          <p:nvPr/>
        </p:nvSpPr>
        <p:spPr>
          <a:xfrm>
            <a:off x="5043075" y="163850"/>
            <a:ext cx="1300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>
                <a:solidFill>
                  <a:srgbClr val="595959"/>
                </a:solidFill>
              </a:rPr>
              <a:t>example: 2023062218 cell 270</a:t>
            </a:r>
            <a:endParaRPr sz="800"/>
          </a:p>
        </p:txBody>
      </p:sp>
      <p:pic>
        <p:nvPicPr>
          <p:cNvPr id="4320" name="Google Shape;4320;p19" title="lpicellid270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395" y="2718125"/>
            <a:ext cx="2263953" cy="190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1" name="Google Shape;4321;p19" title="fofdiffcellid270(2)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07486" y="732962"/>
            <a:ext cx="2430190" cy="190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2" name="Google Shape;4322;p19" title="fofdiffcellid270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07486" y="2840437"/>
            <a:ext cx="2430190" cy="1907650"/>
          </a:xfrm>
          <a:prstGeom prst="rect">
            <a:avLst/>
          </a:prstGeom>
          <a:noFill/>
          <a:ln>
            <a:noFill/>
          </a:ln>
        </p:spPr>
      </p:pic>
      <p:sp>
        <p:nvSpPr>
          <p:cNvPr id="4323" name="Google Shape;4323;p19"/>
          <p:cNvSpPr txBox="1"/>
          <p:nvPr/>
        </p:nvSpPr>
        <p:spPr>
          <a:xfrm>
            <a:off x="6318075" y="914225"/>
            <a:ext cx="1622400" cy="31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>
                <a:solidFill>
                  <a:schemeClr val="dk1"/>
                </a:solidFill>
              </a:rPr>
              <a:t>LTF threshold 1 flash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4324" name="Google Shape;4324;p19"/>
          <p:cNvSpPr txBox="1"/>
          <p:nvPr/>
        </p:nvSpPr>
        <p:spPr>
          <a:xfrm>
            <a:off x="6318075" y="2989975"/>
            <a:ext cx="1622400" cy="31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>
                <a:solidFill>
                  <a:schemeClr val="dk1"/>
                </a:solidFill>
              </a:rPr>
              <a:t>LTF threshold 45 fl</a:t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4325" name="Google Shape;4325;p19" title="fofdiffcellid270(1)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79812" y="1600195"/>
            <a:ext cx="2564200" cy="2070832"/>
          </a:xfrm>
          <a:prstGeom prst="rect">
            <a:avLst/>
          </a:prstGeom>
          <a:noFill/>
          <a:ln>
            <a:noFill/>
          </a:ln>
        </p:spPr>
      </p:pic>
      <p:sp>
        <p:nvSpPr>
          <p:cNvPr id="4326" name="Google Shape;4326;p19"/>
          <p:cNvSpPr txBox="1"/>
          <p:nvPr/>
        </p:nvSpPr>
        <p:spPr>
          <a:xfrm>
            <a:off x="3236225" y="1777750"/>
            <a:ext cx="1622400" cy="31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>
                <a:solidFill>
                  <a:schemeClr val="dk1"/>
                </a:solidFill>
              </a:rPr>
              <a:t>flashrate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1" name="Shape 4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2" name="Google Shape;433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2225" y="997350"/>
            <a:ext cx="1657001" cy="135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3" name="Google Shape;4333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62225" y="2350550"/>
            <a:ext cx="1657001" cy="1353200"/>
          </a:xfrm>
          <a:prstGeom prst="rect">
            <a:avLst/>
          </a:prstGeom>
          <a:noFill/>
          <a:ln>
            <a:noFill/>
          </a:ln>
        </p:spPr>
      </p:pic>
      <p:sp>
        <p:nvSpPr>
          <p:cNvPr id="4334" name="Google Shape;4334;p20"/>
          <p:cNvSpPr txBox="1"/>
          <p:nvPr/>
        </p:nvSpPr>
        <p:spPr>
          <a:xfrm>
            <a:off x="306450" y="1260261"/>
            <a:ext cx="785400" cy="8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/>
              <a:t>obs</a:t>
            </a:r>
            <a:endParaRPr sz="1200"/>
          </a:p>
        </p:txBody>
      </p:sp>
      <p:sp>
        <p:nvSpPr>
          <p:cNvPr id="4335" name="Google Shape;4335;p20"/>
          <p:cNvSpPr txBox="1"/>
          <p:nvPr/>
        </p:nvSpPr>
        <p:spPr>
          <a:xfrm>
            <a:off x="306450" y="2668423"/>
            <a:ext cx="785400" cy="8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>
                <a:solidFill>
                  <a:schemeClr val="dk1"/>
                </a:solidFill>
              </a:rPr>
              <a:t>model</a:t>
            </a:r>
            <a:endParaRPr sz="1200"/>
          </a:p>
        </p:txBody>
      </p:sp>
      <p:pic>
        <p:nvPicPr>
          <p:cNvPr id="4336" name="Google Shape;4336;p20"/>
          <p:cNvPicPr preferRelativeResize="0"/>
          <p:nvPr/>
        </p:nvPicPr>
        <p:blipFill rotWithShape="1">
          <a:blip r:embed="rId5">
            <a:alphaModFix/>
          </a:blip>
          <a:srcRect b="99" l="0" r="0" t="99"/>
          <a:stretch/>
        </p:blipFill>
        <p:spPr>
          <a:xfrm>
            <a:off x="3172350" y="997350"/>
            <a:ext cx="1657002" cy="1353200"/>
          </a:xfrm>
          <a:prstGeom prst="rect">
            <a:avLst/>
          </a:prstGeom>
          <a:noFill/>
          <a:ln>
            <a:noFill/>
          </a:ln>
        </p:spPr>
      </p:pic>
      <p:sp>
        <p:nvSpPr>
          <p:cNvPr id="4337" name="Google Shape;4337;p20"/>
          <p:cNvSpPr txBox="1"/>
          <p:nvPr/>
        </p:nvSpPr>
        <p:spPr>
          <a:xfrm>
            <a:off x="3172350" y="754325"/>
            <a:ext cx="1500600" cy="19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/>
              <a:t>LTF thresh 15 flashes</a:t>
            </a:r>
            <a:endParaRPr sz="1200"/>
          </a:p>
        </p:txBody>
      </p:sp>
      <p:pic>
        <p:nvPicPr>
          <p:cNvPr id="4338" name="Google Shape;4338;p20"/>
          <p:cNvPicPr preferRelativeResize="0"/>
          <p:nvPr/>
        </p:nvPicPr>
        <p:blipFill rotWithShape="1">
          <a:blip r:embed="rId6">
            <a:alphaModFix/>
          </a:blip>
          <a:srcRect b="99" l="0" r="0" t="99"/>
          <a:stretch/>
        </p:blipFill>
        <p:spPr>
          <a:xfrm>
            <a:off x="5037850" y="997350"/>
            <a:ext cx="1657002" cy="1353200"/>
          </a:xfrm>
          <a:prstGeom prst="rect">
            <a:avLst/>
          </a:prstGeom>
          <a:noFill/>
          <a:ln>
            <a:noFill/>
          </a:ln>
        </p:spPr>
      </p:pic>
      <p:sp>
        <p:nvSpPr>
          <p:cNvPr id="4339" name="Google Shape;4339;p20"/>
          <p:cNvSpPr txBox="1"/>
          <p:nvPr/>
        </p:nvSpPr>
        <p:spPr>
          <a:xfrm>
            <a:off x="5116050" y="754325"/>
            <a:ext cx="1500600" cy="19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/>
              <a:t>LTF thresh 1 flash</a:t>
            </a:r>
            <a:endParaRPr sz="1200"/>
          </a:p>
        </p:txBody>
      </p:sp>
      <p:pic>
        <p:nvPicPr>
          <p:cNvPr id="4340" name="Google Shape;4340;p20"/>
          <p:cNvPicPr preferRelativeResize="0"/>
          <p:nvPr/>
        </p:nvPicPr>
        <p:blipFill rotWithShape="1">
          <a:blip r:embed="rId7">
            <a:alphaModFix/>
          </a:blip>
          <a:srcRect b="159" l="0" r="0" t="169"/>
          <a:stretch/>
        </p:blipFill>
        <p:spPr>
          <a:xfrm>
            <a:off x="3172350" y="2350550"/>
            <a:ext cx="1657001" cy="135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1" name="Google Shape;4341;p20"/>
          <p:cNvPicPr preferRelativeResize="0"/>
          <p:nvPr/>
        </p:nvPicPr>
        <p:blipFill rotWithShape="1">
          <a:blip r:embed="rId8">
            <a:alphaModFix/>
          </a:blip>
          <a:srcRect b="0" l="1941" r="1932" t="0"/>
          <a:stretch/>
        </p:blipFill>
        <p:spPr>
          <a:xfrm>
            <a:off x="3172350" y="3820650"/>
            <a:ext cx="1657000" cy="135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2" name="Google Shape;4342;p20"/>
          <p:cNvPicPr preferRelativeResize="0"/>
          <p:nvPr/>
        </p:nvPicPr>
        <p:blipFill rotWithShape="1">
          <a:blip r:embed="rId9">
            <a:alphaModFix/>
          </a:blip>
          <a:srcRect b="159" l="0" r="0" t="169"/>
          <a:stretch/>
        </p:blipFill>
        <p:spPr>
          <a:xfrm>
            <a:off x="5037850" y="2350550"/>
            <a:ext cx="1657001" cy="135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3" name="Google Shape;4343;p20"/>
          <p:cNvPicPr preferRelativeResize="0"/>
          <p:nvPr/>
        </p:nvPicPr>
        <p:blipFill rotWithShape="1">
          <a:blip r:embed="rId10">
            <a:alphaModFix/>
          </a:blip>
          <a:srcRect b="0" l="1941" r="1932" t="0"/>
          <a:stretch/>
        </p:blipFill>
        <p:spPr>
          <a:xfrm>
            <a:off x="5037850" y="3820650"/>
            <a:ext cx="1657000" cy="1353200"/>
          </a:xfrm>
          <a:prstGeom prst="rect">
            <a:avLst/>
          </a:prstGeom>
          <a:noFill/>
          <a:ln>
            <a:noFill/>
          </a:ln>
        </p:spPr>
      </p:pic>
      <p:sp>
        <p:nvSpPr>
          <p:cNvPr id="4344" name="Google Shape;4344;p20"/>
          <p:cNvSpPr txBox="1"/>
          <p:nvPr>
            <p:ph idx="4294967295" type="title"/>
          </p:nvPr>
        </p:nvSpPr>
        <p:spPr>
          <a:xfrm>
            <a:off x="275350" y="96806"/>
            <a:ext cx="4857600" cy="503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100">
                <a:solidFill>
                  <a:srgbClr val="93C47D"/>
                </a:solidFill>
              </a:rPr>
              <a:t>Lightning</a:t>
            </a:r>
            <a:r>
              <a:rPr lang="de-DE" sz="2100"/>
              <a:t> Texture Fraction</a:t>
            </a:r>
            <a:endParaRPr sz="21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9" name="Shape 4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0" name="Google Shape;4350;p21" title="score_plusruc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52600"/>
            <a:ext cx="5804221" cy="3868526"/>
          </a:xfrm>
          <a:prstGeom prst="rect">
            <a:avLst/>
          </a:prstGeom>
          <a:noFill/>
          <a:ln>
            <a:noFill/>
          </a:ln>
        </p:spPr>
      </p:pic>
      <p:sp>
        <p:nvSpPr>
          <p:cNvPr id="4351" name="Google Shape;4351;p21"/>
          <p:cNvSpPr txBox="1"/>
          <p:nvPr>
            <p:ph idx="12" type="sldNum"/>
          </p:nvPr>
        </p:nvSpPr>
        <p:spPr>
          <a:xfrm>
            <a:off x="8068675" y="4786313"/>
            <a:ext cx="465000" cy="16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4352" name="Google Shape;4352;p21"/>
          <p:cNvSpPr txBox="1"/>
          <p:nvPr>
            <p:ph type="title"/>
          </p:nvPr>
        </p:nvSpPr>
        <p:spPr>
          <a:xfrm>
            <a:off x="60450" y="96800"/>
            <a:ext cx="5742000" cy="503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100"/>
              <a:t>Texture Fraction DA in the SINFONY-RUC</a:t>
            </a:r>
            <a:endParaRPr sz="2100"/>
          </a:p>
        </p:txBody>
      </p:sp>
      <p:sp>
        <p:nvSpPr>
          <p:cNvPr id="4353" name="Google Shape;4353;p21"/>
          <p:cNvSpPr txBox="1"/>
          <p:nvPr/>
        </p:nvSpPr>
        <p:spPr>
          <a:xfrm>
            <a:off x="6124650" y="1182850"/>
            <a:ext cx="2675400" cy="18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</a:rPr>
              <a:t>In the full Rapid Update Cycle, adding RTF improves scores for the first 40-60 min.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</a:rPr>
              <a:t>LTF not so much…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8" name="Shape 4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9" name="Google Shape;4359;p22"/>
          <p:cNvSpPr txBox="1"/>
          <p:nvPr>
            <p:ph type="title"/>
          </p:nvPr>
        </p:nvSpPr>
        <p:spPr>
          <a:xfrm>
            <a:off x="275350" y="96806"/>
            <a:ext cx="4857600" cy="503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100"/>
              <a:t>Convective-scale Data Assimilation </a:t>
            </a:r>
            <a:endParaRPr sz="2100"/>
          </a:p>
        </p:txBody>
      </p:sp>
      <p:sp>
        <p:nvSpPr>
          <p:cNvPr id="4360" name="Google Shape;4360;p22"/>
          <p:cNvSpPr txBox="1"/>
          <p:nvPr/>
        </p:nvSpPr>
        <p:spPr>
          <a:xfrm>
            <a:off x="1122150" y="1147863"/>
            <a:ext cx="6899700" cy="11022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</a:rPr>
              <a:t>We are trying to </a:t>
            </a:r>
            <a:r>
              <a:rPr b="1" lang="de-DE" sz="1800">
                <a:solidFill>
                  <a:schemeClr val="dk1"/>
                </a:solidFill>
              </a:rPr>
              <a:t>correct convective processes</a:t>
            </a:r>
            <a:r>
              <a:rPr lang="de-DE" sz="1800">
                <a:solidFill>
                  <a:schemeClr val="dk1"/>
                </a:solidFill>
              </a:rPr>
              <a:t> over the next few hours by doing an </a:t>
            </a:r>
            <a:r>
              <a:rPr b="1" lang="de-DE" sz="1800">
                <a:solidFill>
                  <a:schemeClr val="dk1"/>
                </a:solidFill>
              </a:rPr>
              <a:t>instantaneous adjustment </a:t>
            </a:r>
            <a:r>
              <a:rPr lang="de-DE" sz="1800">
                <a:solidFill>
                  <a:schemeClr val="dk1"/>
                </a:solidFill>
              </a:rPr>
              <a:t>of the environment in which convection takes place.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4361" name="Google Shape;4361;p22"/>
          <p:cNvSpPr txBox="1"/>
          <p:nvPr/>
        </p:nvSpPr>
        <p:spPr>
          <a:xfrm>
            <a:off x="327150" y="2797725"/>
            <a:ext cx="2028300" cy="16521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</a:rPr>
              <a:t>Zero-spread where no model equivalent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4362" name="Google Shape;4362;p22"/>
          <p:cNvSpPr txBox="1"/>
          <p:nvPr/>
        </p:nvSpPr>
        <p:spPr>
          <a:xfrm>
            <a:off x="2507408" y="2797725"/>
            <a:ext cx="2028300" cy="16521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</a:rPr>
              <a:t>Limited to the space spanned by the ensemble 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4363" name="Google Shape;4363;p22"/>
          <p:cNvSpPr txBox="1"/>
          <p:nvPr/>
        </p:nvSpPr>
        <p:spPr>
          <a:xfrm>
            <a:off x="4687667" y="2797725"/>
            <a:ext cx="2028300" cy="16521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</a:rPr>
              <a:t>Nonlinear observation operators 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4364" name="Google Shape;4364;p22"/>
          <p:cNvSpPr txBox="1"/>
          <p:nvPr/>
        </p:nvSpPr>
        <p:spPr>
          <a:xfrm>
            <a:off x="6867925" y="2797725"/>
            <a:ext cx="2028300" cy="16521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</a:rPr>
              <a:t>Zero-spread where no model equivalent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9" name="Shape 4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0" name="Google Shape;4370;p23"/>
          <p:cNvSpPr txBox="1"/>
          <p:nvPr>
            <p:ph type="ctrTitle"/>
          </p:nvPr>
        </p:nvSpPr>
        <p:spPr>
          <a:xfrm>
            <a:off x="250825" y="768825"/>
            <a:ext cx="6135600" cy="551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200"/>
              <a:t>Summary</a:t>
            </a:r>
            <a:endParaRPr sz="2200"/>
          </a:p>
        </p:txBody>
      </p:sp>
      <p:pic>
        <p:nvPicPr>
          <p:cNvPr descr="a troll with blue hair is standing in the grass and says but how (Provided by Tenor)" id="4371" name="Google Shape;437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36801" y="1444225"/>
            <a:ext cx="2664524" cy="1102200"/>
          </a:xfrm>
          <a:prstGeom prst="rect">
            <a:avLst/>
          </a:prstGeom>
          <a:noFill/>
          <a:ln>
            <a:noFill/>
          </a:ln>
        </p:spPr>
      </p:pic>
      <p:sp>
        <p:nvSpPr>
          <p:cNvPr id="4372" name="Google Shape;4372;p23"/>
          <p:cNvSpPr txBox="1"/>
          <p:nvPr/>
        </p:nvSpPr>
        <p:spPr>
          <a:xfrm>
            <a:off x="766200" y="2926475"/>
            <a:ext cx="3805800" cy="196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</a:rPr>
              <a:t>Casting</a:t>
            </a:r>
            <a:r>
              <a:rPr lang="de-DE" sz="1800">
                <a:solidFill>
                  <a:schemeClr val="dk1"/>
                </a:solidFill>
              </a:rPr>
              <a:t> </a:t>
            </a:r>
            <a:r>
              <a:rPr lang="de-DE" sz="1800">
                <a:solidFill>
                  <a:srgbClr val="4A86E8"/>
                </a:solidFill>
              </a:rPr>
              <a:t>precipitation-related observations</a:t>
            </a:r>
            <a:r>
              <a:rPr lang="de-DE" sz="1800">
                <a:solidFill>
                  <a:schemeClr val="dk1"/>
                </a:solidFill>
              </a:rPr>
              <a:t> as </a:t>
            </a:r>
            <a:r>
              <a:rPr b="1" lang="de-DE" sz="1800">
                <a:solidFill>
                  <a:schemeClr val="accent2"/>
                </a:solidFill>
              </a:rPr>
              <a:t>texture fraction</a:t>
            </a:r>
            <a:r>
              <a:rPr lang="de-DE" sz="1800">
                <a:solidFill>
                  <a:schemeClr val="dk1"/>
                </a:solidFill>
              </a:rPr>
              <a:t> </a:t>
            </a:r>
            <a:r>
              <a:rPr lang="de-DE" sz="1800">
                <a:solidFill>
                  <a:schemeClr val="dk1"/>
                </a:solidFill>
              </a:rPr>
              <a:t>can give the DA an extra push that targets the </a:t>
            </a:r>
            <a:r>
              <a:rPr lang="de-DE" sz="1800">
                <a:solidFill>
                  <a:srgbClr val="4A86E8"/>
                </a:solidFill>
              </a:rPr>
              <a:t>thresholds and scales that we want</a:t>
            </a:r>
            <a:r>
              <a:rPr lang="de-DE" sz="1800">
                <a:solidFill>
                  <a:schemeClr val="dk1"/>
                </a:solidFill>
              </a:rPr>
              <a:t>. 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descr="three orange arrows pointing downwards on a white background (Provided by Tenor)" id="4373" name="Google Shape;437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20975" y="2368325"/>
            <a:ext cx="896251" cy="896251"/>
          </a:xfrm>
          <a:prstGeom prst="rect">
            <a:avLst/>
          </a:prstGeom>
          <a:noFill/>
          <a:ln>
            <a:noFill/>
          </a:ln>
        </p:spPr>
      </p:pic>
      <p:sp>
        <p:nvSpPr>
          <p:cNvPr id="4374" name="Google Shape;4374;p23"/>
          <p:cNvSpPr txBox="1"/>
          <p:nvPr/>
        </p:nvSpPr>
        <p:spPr>
          <a:xfrm>
            <a:off x="42400" y="1444225"/>
            <a:ext cx="6394500" cy="11022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</a:rPr>
              <a:t>We are trying to correct convective processes over the next few hours by doing an instantaneous adjustment of the environment in which convection takes place.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4375" name="Google Shape;4375;p23"/>
          <p:cNvSpPr txBox="1"/>
          <p:nvPr/>
        </p:nvSpPr>
        <p:spPr>
          <a:xfrm>
            <a:off x="4979000" y="2949225"/>
            <a:ext cx="3805800" cy="216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u="sng">
                <a:solidFill>
                  <a:schemeClr val="dk1"/>
                </a:solidFill>
              </a:rPr>
              <a:t>But</a:t>
            </a:r>
            <a:r>
              <a:rPr lang="de-DE" sz="1800">
                <a:solidFill>
                  <a:schemeClr val="dk1"/>
                </a:solidFill>
              </a:rPr>
              <a:t>: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de-DE" sz="1800">
                <a:solidFill>
                  <a:schemeClr val="dk1"/>
                </a:solidFill>
              </a:rPr>
              <a:t>v difficult to get impact beyond 30 min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de-DE" sz="1800">
                <a:solidFill>
                  <a:schemeClr val="dk1"/>
                </a:solidFill>
              </a:rPr>
              <a:t>non-linearity of obs </a:t>
            </a:r>
            <a:r>
              <a:rPr lang="de-DE" sz="1800">
                <a:solidFill>
                  <a:schemeClr val="dk1"/>
                </a:solidFill>
              </a:rPr>
              <a:t>operator is a problem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de-DE" sz="1800">
                <a:solidFill>
                  <a:schemeClr val="dk1"/>
                </a:solidFill>
              </a:rPr>
              <a:t>payoff questionable in system that is already highly constrained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9" name="Shape 4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0" name="Google Shape;4380;p24"/>
          <p:cNvSpPr txBox="1"/>
          <p:nvPr>
            <p:ph idx="11" type="ftr"/>
          </p:nvPr>
        </p:nvSpPr>
        <p:spPr>
          <a:xfrm>
            <a:off x="4572000" y="4786313"/>
            <a:ext cx="3710100" cy="1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r>
              <a:rPr b="0" i="0" lang="de-DE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PB13 – 8/2019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1" name="Google Shape;4381;p24"/>
          <p:cNvSpPr txBox="1"/>
          <p:nvPr>
            <p:ph idx="12" type="sldNum"/>
          </p:nvPr>
        </p:nvSpPr>
        <p:spPr>
          <a:xfrm>
            <a:off x="8283575" y="4786313"/>
            <a:ext cx="465000" cy="1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4382" name="Google Shape;4382;p24"/>
          <p:cNvSpPr txBox="1"/>
          <p:nvPr>
            <p:ph type="title"/>
          </p:nvPr>
        </p:nvSpPr>
        <p:spPr>
          <a:xfrm>
            <a:off x="247425" y="83175"/>
            <a:ext cx="6432900" cy="489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More Qs? Contact me!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383" name="Google Shape;4383;p24"/>
          <p:cNvSpPr txBox="1"/>
          <p:nvPr>
            <p:ph idx="1" type="body"/>
          </p:nvPr>
        </p:nvSpPr>
        <p:spPr>
          <a:xfrm>
            <a:off x="247419" y="825376"/>
            <a:ext cx="4398600" cy="37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52425" lvl="0" marL="352425" rtl="0" algn="l">
              <a:spcBef>
                <a:spcPts val="0"/>
              </a:spcBef>
              <a:spcAft>
                <a:spcPts val="0"/>
              </a:spcAft>
              <a:buSzPts val="1710"/>
              <a:buFont typeface="Noto Sans Symbols"/>
              <a:buNone/>
            </a:pPr>
            <a:r>
              <a:rPr lang="de-DE"/>
              <a:t>	</a:t>
            </a:r>
            <a:endParaRPr/>
          </a:p>
          <a:p>
            <a:pPr indent="-352425" lvl="0" marL="352425" rtl="0" algn="l">
              <a:spcBef>
                <a:spcPts val="0"/>
              </a:spcBef>
              <a:spcAft>
                <a:spcPts val="0"/>
              </a:spcAft>
              <a:buSzPts val="1710"/>
              <a:buFont typeface="Noto Sans Symbols"/>
              <a:buNone/>
            </a:pPr>
            <a:r>
              <a:t/>
            </a:r>
            <a:endParaRPr/>
          </a:p>
          <a:p>
            <a:pPr indent="-352425" lvl="0" marL="352425" rtl="0" algn="l">
              <a:spcBef>
                <a:spcPts val="0"/>
              </a:spcBef>
              <a:spcAft>
                <a:spcPts val="0"/>
              </a:spcAft>
              <a:buSzPts val="1710"/>
              <a:buFont typeface="Noto Sans Symbols"/>
              <a:buNone/>
            </a:pPr>
            <a:r>
              <a:t/>
            </a:r>
            <a:endParaRPr/>
          </a:p>
          <a:p>
            <a:pPr indent="-352425" lvl="0" marL="352425" rtl="0" algn="l">
              <a:spcBef>
                <a:spcPts val="0"/>
              </a:spcBef>
              <a:spcAft>
                <a:spcPts val="0"/>
              </a:spcAft>
              <a:buSzPts val="1710"/>
              <a:buFont typeface="Noto Sans Symbols"/>
              <a:buNone/>
            </a:pPr>
            <a:r>
              <a:rPr lang="de-DE"/>
              <a:t>	Lisa Neef</a:t>
            </a:r>
            <a:endParaRPr/>
          </a:p>
          <a:p>
            <a:pPr indent="-352425" lvl="0" marL="352425" rtl="0" algn="l">
              <a:spcBef>
                <a:spcPts val="0"/>
              </a:spcBef>
              <a:spcAft>
                <a:spcPts val="0"/>
              </a:spcAft>
              <a:buSzPts val="1710"/>
              <a:buFont typeface="Noto Sans Symbols"/>
              <a:buNone/>
            </a:pPr>
            <a:r>
              <a:rPr lang="de-DE"/>
              <a:t>	</a:t>
            </a:r>
            <a:endParaRPr/>
          </a:p>
          <a:p>
            <a:pPr indent="-352425" lvl="0" marL="352425" rtl="0" algn="l">
              <a:spcBef>
                <a:spcPts val="720"/>
              </a:spcBef>
              <a:spcAft>
                <a:spcPts val="0"/>
              </a:spcAft>
              <a:buSzPts val="1710"/>
              <a:buFont typeface="Noto Sans Symbols"/>
              <a:buNone/>
            </a:pPr>
            <a:r>
              <a:t/>
            </a:r>
            <a:endParaRPr/>
          </a:p>
          <a:p>
            <a:pPr indent="-352425" lvl="0" marL="352425" rtl="0" algn="l">
              <a:spcBef>
                <a:spcPts val="0"/>
              </a:spcBef>
              <a:spcAft>
                <a:spcPts val="0"/>
              </a:spcAft>
              <a:buSzPts val="1710"/>
              <a:buFont typeface="Noto Sans Symbols"/>
              <a:buNone/>
            </a:pPr>
            <a:r>
              <a:rPr lang="de-DE"/>
              <a:t>	E-Mail: lisa.neef@dwd.de</a:t>
            </a:r>
            <a:endParaRPr/>
          </a:p>
          <a:p>
            <a:pPr indent="-352425" lvl="0" marL="352425" rtl="0" algn="l">
              <a:spcBef>
                <a:spcPts val="0"/>
              </a:spcBef>
              <a:spcAft>
                <a:spcPts val="0"/>
              </a:spcAft>
              <a:buSzPts val="1710"/>
              <a:buFont typeface="Noto Sans Symbols"/>
              <a:buNone/>
            </a:pPr>
            <a:r>
              <a:rPr lang="de-DE"/>
              <a:t>	Tel.: </a:t>
            </a:r>
            <a:r>
              <a:rPr lang="de-DE"/>
              <a:t>+49 69 8062 3143</a:t>
            </a:r>
            <a:endParaRPr/>
          </a:p>
          <a:p>
            <a:pPr indent="-352425" lvl="0" marL="352425" rtl="0" algn="l">
              <a:spcBef>
                <a:spcPts val="0"/>
              </a:spcBef>
              <a:spcAft>
                <a:spcPts val="0"/>
              </a:spcAft>
              <a:buSzPts val="1710"/>
              <a:buFont typeface="Noto Sans Symbols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710"/>
              <a:buFont typeface="Noto Sans Symbols"/>
              <a:buNone/>
            </a:pPr>
            <a:r>
              <a:t/>
            </a:r>
            <a:endParaRPr/>
          </a:p>
        </p:txBody>
      </p:sp>
      <p:pic>
        <p:nvPicPr>
          <p:cNvPr id="4384" name="Google Shape;438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8419" y="725475"/>
            <a:ext cx="3908437" cy="39084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9" name="Shape 4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0" name="Google Shape;4390;p25"/>
          <p:cNvSpPr txBox="1"/>
          <p:nvPr>
            <p:ph type="ctrTitle"/>
          </p:nvPr>
        </p:nvSpPr>
        <p:spPr>
          <a:xfrm>
            <a:off x="468313" y="4080272"/>
            <a:ext cx="8207400" cy="673800"/>
          </a:xfrm>
          <a:prstGeom prst="rect">
            <a:avLst/>
          </a:prstGeom>
        </p:spPr>
        <p:txBody>
          <a:bodyPr anchorCtr="1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extras</a:t>
            </a:r>
            <a:endParaRPr/>
          </a:p>
        </p:txBody>
      </p:sp>
      <p:pic>
        <p:nvPicPr>
          <p:cNvPr descr="a white cat with a pink ear is holding a heart (Provided by Tenor)" id="4391" name="Google Shape;439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9950" y="1223963"/>
            <a:ext cx="2886075" cy="269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6" name="Shape 4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97" name="Google Shape;4397;p26"/>
          <p:cNvGrpSpPr/>
          <p:nvPr/>
        </p:nvGrpSpPr>
        <p:grpSpPr>
          <a:xfrm>
            <a:off x="2387470" y="1499350"/>
            <a:ext cx="6421374" cy="4361575"/>
            <a:chOff x="2387470" y="1499350"/>
            <a:chExt cx="6421374" cy="4361575"/>
          </a:xfrm>
        </p:grpSpPr>
        <p:pic>
          <p:nvPicPr>
            <p:cNvPr id="4398" name="Google Shape;4398;p2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387470" y="1499350"/>
              <a:ext cx="6421374" cy="4361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99" name="Google Shape;4399;p26"/>
            <p:cNvSpPr txBox="1"/>
            <p:nvPr/>
          </p:nvSpPr>
          <p:spPr>
            <a:xfrm>
              <a:off x="5419550" y="3605075"/>
              <a:ext cx="2327700" cy="84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800">
                  <a:solidFill>
                    <a:srgbClr val="FF0000"/>
                  </a:solidFill>
                </a:rPr>
                <a:t>ICON-LAM Routine</a:t>
              </a:r>
              <a:endParaRPr sz="1800">
                <a:solidFill>
                  <a:srgbClr val="FF0000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800">
                  <a:solidFill>
                    <a:schemeClr val="dk1"/>
                  </a:solidFill>
                </a:rPr>
                <a:t>RUC</a:t>
              </a:r>
              <a:endParaRPr sz="1800">
                <a:solidFill>
                  <a:schemeClr val="dk1"/>
                </a:solidFill>
              </a:endParaRPr>
            </a:p>
          </p:txBody>
        </p:sp>
      </p:grpSp>
      <p:sp>
        <p:nvSpPr>
          <p:cNvPr id="4400" name="Google Shape;4400;p26"/>
          <p:cNvSpPr txBox="1"/>
          <p:nvPr>
            <p:ph type="ctrTitle"/>
          </p:nvPr>
        </p:nvSpPr>
        <p:spPr>
          <a:xfrm>
            <a:off x="250825" y="768825"/>
            <a:ext cx="6135600" cy="551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200"/>
              <a:t>The DWD Rapid Update Cycle</a:t>
            </a:r>
            <a:endParaRPr sz="2200"/>
          </a:p>
        </p:txBody>
      </p:sp>
      <p:sp>
        <p:nvSpPr>
          <p:cNvPr id="4401" name="Google Shape;4401;p26"/>
          <p:cNvSpPr txBox="1"/>
          <p:nvPr/>
        </p:nvSpPr>
        <p:spPr>
          <a:xfrm>
            <a:off x="298425" y="1539925"/>
            <a:ext cx="4321200" cy="3485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de-DE" sz="1800">
                <a:solidFill>
                  <a:schemeClr val="dk1"/>
                </a:solidFill>
              </a:rPr>
              <a:t>ICON-LAM D2 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de-DE" sz="1800">
                <a:solidFill>
                  <a:schemeClr val="dk1"/>
                </a:solidFill>
              </a:rPr>
              <a:t>hourly assimilation with LETKF</a:t>
            </a:r>
            <a:endParaRPr sz="1800">
              <a:solidFill>
                <a:schemeClr val="dk1"/>
              </a:solidFill>
            </a:endParaRPr>
          </a:p>
          <a:p>
            <a:pPr indent="-330835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10"/>
              <a:buFont typeface="Noto Sans Symbols"/>
              <a:buChar char="-"/>
            </a:pPr>
            <a:r>
              <a:rPr lang="de-DE" sz="1700">
                <a:solidFill>
                  <a:schemeClr val="dk1"/>
                </a:solidFill>
              </a:rPr>
              <a:t>conventional obs </a:t>
            </a:r>
            <a:endParaRPr sz="1700">
              <a:solidFill>
                <a:schemeClr val="dk1"/>
              </a:solidFill>
            </a:endParaRPr>
          </a:p>
          <a:p>
            <a:pPr indent="-330835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10"/>
              <a:buFont typeface="Noto Sans Symbols"/>
              <a:buChar char="-"/>
            </a:pPr>
            <a:r>
              <a:rPr lang="de-DE" sz="1700">
                <a:solidFill>
                  <a:schemeClr val="dk1"/>
                </a:solidFill>
              </a:rPr>
              <a:t>radar scans</a:t>
            </a:r>
            <a:endParaRPr sz="1700">
              <a:solidFill>
                <a:schemeClr val="dk1"/>
              </a:solidFill>
            </a:endParaRPr>
          </a:p>
          <a:p>
            <a:pPr indent="-330835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10"/>
              <a:buFont typeface="Noto Sans Symbols"/>
              <a:buChar char="-"/>
            </a:pPr>
            <a:r>
              <a:rPr lang="de-DE" sz="1700">
                <a:solidFill>
                  <a:schemeClr val="dk1"/>
                </a:solidFill>
              </a:rPr>
              <a:t>SEVIRI visual and IR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de-DE" sz="1800">
                <a:solidFill>
                  <a:schemeClr val="dk1"/>
                </a:solidFill>
              </a:rPr>
              <a:t>2-moment microphysics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de-DE" sz="1800">
                <a:solidFill>
                  <a:schemeClr val="dk1"/>
                </a:solidFill>
              </a:rPr>
              <a:t>hydrometeor updates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de-DE" sz="1800">
                <a:solidFill>
                  <a:schemeClr val="dk1"/>
                </a:solidFill>
              </a:rPr>
              <a:t>hourly 14-h forecasts 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4402" name="Google Shape;4402;p26"/>
          <p:cNvSpPr txBox="1"/>
          <p:nvPr>
            <p:ph idx="4294967295" type="title"/>
          </p:nvPr>
        </p:nvSpPr>
        <p:spPr>
          <a:xfrm>
            <a:off x="275350" y="96800"/>
            <a:ext cx="5742000" cy="503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100"/>
              <a:t>Texture Fraction DA in the SINFONY-RUC</a:t>
            </a:r>
            <a:endParaRPr sz="21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1" title="dbz_evolution_NoDA_obj897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7476" y="2367999"/>
            <a:ext cx="6188524" cy="12661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1"/>
          <p:cNvSpPr txBox="1"/>
          <p:nvPr/>
        </p:nvSpPr>
        <p:spPr>
          <a:xfrm>
            <a:off x="4002458" y="556050"/>
            <a:ext cx="1049100" cy="44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/>
              <a:t>18:40</a:t>
            </a:r>
            <a:endParaRPr sz="1200"/>
          </a:p>
        </p:txBody>
      </p:sp>
      <p:sp>
        <p:nvSpPr>
          <p:cNvPr id="68" name="Google Shape;68;p11"/>
          <p:cNvSpPr txBox="1"/>
          <p:nvPr/>
        </p:nvSpPr>
        <p:spPr>
          <a:xfrm>
            <a:off x="2470292" y="556050"/>
            <a:ext cx="1049100" cy="44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/>
              <a:t>18:20</a:t>
            </a:r>
            <a:endParaRPr sz="1200"/>
          </a:p>
        </p:txBody>
      </p:sp>
      <p:sp>
        <p:nvSpPr>
          <p:cNvPr id="69" name="Google Shape;69;p11"/>
          <p:cNvSpPr txBox="1"/>
          <p:nvPr/>
        </p:nvSpPr>
        <p:spPr>
          <a:xfrm>
            <a:off x="7370550" y="556050"/>
            <a:ext cx="1300800" cy="44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/>
              <a:t>1h TOT_PREC</a:t>
            </a:r>
            <a:endParaRPr sz="1200"/>
          </a:p>
        </p:txBody>
      </p:sp>
      <p:sp>
        <p:nvSpPr>
          <p:cNvPr id="70" name="Google Shape;70;p11"/>
          <p:cNvSpPr txBox="1"/>
          <p:nvPr/>
        </p:nvSpPr>
        <p:spPr>
          <a:xfrm>
            <a:off x="938125" y="556050"/>
            <a:ext cx="1049100" cy="44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/>
              <a:t>18:00 (FG)</a:t>
            </a:r>
            <a:endParaRPr sz="1200"/>
          </a:p>
        </p:txBody>
      </p:sp>
      <p:sp>
        <p:nvSpPr>
          <p:cNvPr id="71" name="Google Shape;71;p11"/>
          <p:cNvSpPr txBox="1"/>
          <p:nvPr/>
        </p:nvSpPr>
        <p:spPr>
          <a:xfrm>
            <a:off x="65450" y="1164961"/>
            <a:ext cx="785400" cy="8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/>
              <a:t>obs</a:t>
            </a:r>
            <a:endParaRPr sz="1200"/>
          </a:p>
        </p:txBody>
      </p:sp>
      <p:sp>
        <p:nvSpPr>
          <p:cNvPr id="72" name="Google Shape;72;p11"/>
          <p:cNvSpPr txBox="1"/>
          <p:nvPr/>
        </p:nvSpPr>
        <p:spPr>
          <a:xfrm>
            <a:off x="65450" y="2573123"/>
            <a:ext cx="785400" cy="8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>
                <a:solidFill>
                  <a:schemeClr val="dk1"/>
                </a:solidFill>
              </a:rPr>
              <a:t>first guess</a:t>
            </a:r>
            <a:endParaRPr b="1" sz="1200"/>
          </a:p>
        </p:txBody>
      </p:sp>
      <p:sp>
        <p:nvSpPr>
          <p:cNvPr id="73" name="Google Shape;73;p11"/>
          <p:cNvSpPr txBox="1"/>
          <p:nvPr>
            <p:ph idx="4294967295" type="title"/>
          </p:nvPr>
        </p:nvSpPr>
        <p:spPr>
          <a:xfrm>
            <a:off x="275350" y="96806"/>
            <a:ext cx="4857600" cy="503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100"/>
              <a:t>Convective-scale Data Assimilation </a:t>
            </a:r>
            <a:endParaRPr sz="2100"/>
          </a:p>
        </p:txBody>
      </p:sp>
      <p:grpSp>
        <p:nvGrpSpPr>
          <p:cNvPr id="74" name="Google Shape;74;p11"/>
          <p:cNvGrpSpPr/>
          <p:nvPr/>
        </p:nvGrpSpPr>
        <p:grpSpPr>
          <a:xfrm>
            <a:off x="294900" y="3243875"/>
            <a:ext cx="1611600" cy="1434150"/>
            <a:chOff x="294900" y="3243875"/>
            <a:chExt cx="1611600" cy="1434150"/>
          </a:xfrm>
        </p:grpSpPr>
        <p:sp>
          <p:nvSpPr>
            <p:cNvPr id="75" name="Google Shape;75;p11"/>
            <p:cNvSpPr txBox="1"/>
            <p:nvPr/>
          </p:nvSpPr>
          <p:spPr>
            <a:xfrm>
              <a:off x="294900" y="3703325"/>
              <a:ext cx="1611600" cy="974700"/>
            </a:xfrm>
            <a:prstGeom prst="rect">
              <a:avLst/>
            </a:prstGeom>
            <a:noFill/>
            <a:ln cap="flat" cmpd="sng" w="9525">
              <a:solidFill>
                <a:srgbClr val="000000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200">
                  <a:solidFill>
                    <a:schemeClr val="dk1"/>
                  </a:solidFill>
                </a:rPr>
                <a:t>let’s update </a:t>
              </a:r>
              <a:r>
                <a:rPr b="1" lang="de-DE" sz="1200">
                  <a:solidFill>
                    <a:schemeClr val="dk1"/>
                  </a:solidFill>
                </a:rPr>
                <a:t>T, QV, U, V, P,</a:t>
              </a:r>
              <a:r>
                <a:rPr lang="de-DE" sz="1200">
                  <a:solidFill>
                    <a:schemeClr val="dk1"/>
                  </a:solidFill>
                </a:rPr>
                <a:t> and </a:t>
              </a:r>
              <a:r>
                <a:rPr b="1" lang="de-DE" sz="1200">
                  <a:solidFill>
                    <a:schemeClr val="dk1"/>
                  </a:solidFill>
                </a:rPr>
                <a:t>hydrometeors</a:t>
              </a:r>
              <a:r>
                <a:rPr lang="de-DE" sz="1200">
                  <a:solidFill>
                    <a:schemeClr val="dk1"/>
                  </a:solidFill>
                </a:rPr>
                <a:t> here in order to</a:t>
              </a:r>
              <a:endParaRPr sz="1200">
                <a:solidFill>
                  <a:schemeClr val="dk1"/>
                </a:solidFill>
              </a:endParaRPr>
            </a:p>
          </p:txBody>
        </p:sp>
        <p:cxnSp>
          <p:nvCxnSpPr>
            <p:cNvPr id="76" name="Google Shape;76;p11"/>
            <p:cNvCxnSpPr>
              <a:stCxn id="75" idx="1"/>
            </p:cNvCxnSpPr>
            <p:nvPr/>
          </p:nvCxnSpPr>
          <p:spPr>
            <a:xfrm flipH="1" rot="10800000">
              <a:off x="294900" y="3243875"/>
              <a:ext cx="891600" cy="946800"/>
            </a:xfrm>
            <a:prstGeom prst="curvedConnector4">
              <a:avLst>
                <a:gd fmla="val -26708" name="adj1"/>
                <a:gd fmla="val 75737" name="adj2"/>
              </a:avLst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stealth"/>
            </a:ln>
          </p:spPr>
        </p:cxnSp>
      </p:grpSp>
      <p:sp>
        <p:nvSpPr>
          <p:cNvPr id="77" name="Google Shape;77;p11"/>
          <p:cNvSpPr txBox="1"/>
          <p:nvPr/>
        </p:nvSpPr>
        <p:spPr>
          <a:xfrm>
            <a:off x="2283050" y="3841300"/>
            <a:ext cx="1611600" cy="713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>
                <a:solidFill>
                  <a:schemeClr val="dk1"/>
                </a:solidFill>
              </a:rPr>
              <a:t>correct the convective cells we have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78" name="Google Shape;78;p11"/>
          <p:cNvSpPr txBox="1"/>
          <p:nvPr/>
        </p:nvSpPr>
        <p:spPr>
          <a:xfrm>
            <a:off x="4002450" y="3782400"/>
            <a:ext cx="1300800" cy="76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>
                <a:solidFill>
                  <a:schemeClr val="dk1"/>
                </a:solidFill>
              </a:rPr>
              <a:t>improve the evolution of cells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79" name="Google Shape;79;p11"/>
          <p:cNvSpPr txBox="1"/>
          <p:nvPr/>
        </p:nvSpPr>
        <p:spPr>
          <a:xfrm>
            <a:off x="5373375" y="3782400"/>
            <a:ext cx="1300800" cy="827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>
                <a:solidFill>
                  <a:schemeClr val="dk1"/>
                </a:solidFill>
              </a:rPr>
              <a:t>improve the conditions that lead to more convection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80" name="Google Shape;80;p11"/>
          <p:cNvSpPr/>
          <p:nvPr/>
        </p:nvSpPr>
        <p:spPr>
          <a:xfrm>
            <a:off x="1297025" y="4377975"/>
            <a:ext cx="977400" cy="176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1"/>
          <p:cNvSpPr txBox="1"/>
          <p:nvPr/>
        </p:nvSpPr>
        <p:spPr>
          <a:xfrm>
            <a:off x="5043075" y="163850"/>
            <a:ext cx="1300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>
                <a:solidFill>
                  <a:srgbClr val="595959"/>
                </a:solidFill>
              </a:rPr>
              <a:t>example: </a:t>
            </a:r>
            <a:r>
              <a:rPr lang="de-DE" sz="1200">
                <a:solidFill>
                  <a:srgbClr val="595959"/>
                </a:solidFill>
              </a:rPr>
              <a:t>2023062218 cell 897</a:t>
            </a:r>
            <a:endParaRPr sz="800"/>
          </a:p>
        </p:txBody>
      </p:sp>
      <p:pic>
        <p:nvPicPr>
          <p:cNvPr id="82" name="Google Shape;82;p11" title="dbz_evolution_obs_obj897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7476" y="953612"/>
            <a:ext cx="6188524" cy="12661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1"/>
          <p:cNvSpPr txBox="1"/>
          <p:nvPr/>
        </p:nvSpPr>
        <p:spPr>
          <a:xfrm>
            <a:off x="5534625" y="556050"/>
            <a:ext cx="1049100" cy="44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/>
              <a:t>19:00</a:t>
            </a:r>
            <a:endParaRPr sz="1200"/>
          </a:p>
        </p:txBody>
      </p:sp>
      <p:pic>
        <p:nvPicPr>
          <p:cNvPr id="84" name="Google Shape;84;p11" title="precip_obsfc0100cellid897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91225" y="951325"/>
            <a:ext cx="1480126" cy="120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1" title="precip_fc0100cellid897.pn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191225" y="2326000"/>
            <a:ext cx="1480126" cy="120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2" title="dbz_evolution_only_radar_obj897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7476" y="3753949"/>
            <a:ext cx="6188524" cy="126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2" title="dbz_evolution_NoDA_obj897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7476" y="2367999"/>
            <a:ext cx="6188524" cy="12661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2"/>
          <p:cNvSpPr txBox="1"/>
          <p:nvPr/>
        </p:nvSpPr>
        <p:spPr>
          <a:xfrm>
            <a:off x="4002458" y="556050"/>
            <a:ext cx="1049100" cy="44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/>
              <a:t>18:40</a:t>
            </a:r>
            <a:endParaRPr sz="1200"/>
          </a:p>
        </p:txBody>
      </p:sp>
      <p:sp>
        <p:nvSpPr>
          <p:cNvPr id="93" name="Google Shape;93;p12"/>
          <p:cNvSpPr txBox="1"/>
          <p:nvPr/>
        </p:nvSpPr>
        <p:spPr>
          <a:xfrm>
            <a:off x="2470292" y="556050"/>
            <a:ext cx="1049100" cy="44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/>
              <a:t>18:20</a:t>
            </a:r>
            <a:endParaRPr sz="1200"/>
          </a:p>
        </p:txBody>
      </p:sp>
      <p:sp>
        <p:nvSpPr>
          <p:cNvPr id="94" name="Google Shape;94;p12"/>
          <p:cNvSpPr txBox="1"/>
          <p:nvPr/>
        </p:nvSpPr>
        <p:spPr>
          <a:xfrm>
            <a:off x="7370550" y="556050"/>
            <a:ext cx="1300800" cy="44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/>
              <a:t>1h TOT_PREC</a:t>
            </a:r>
            <a:endParaRPr sz="1200"/>
          </a:p>
        </p:txBody>
      </p:sp>
      <p:sp>
        <p:nvSpPr>
          <p:cNvPr id="95" name="Google Shape;95;p12"/>
          <p:cNvSpPr txBox="1"/>
          <p:nvPr/>
        </p:nvSpPr>
        <p:spPr>
          <a:xfrm>
            <a:off x="938125" y="556050"/>
            <a:ext cx="1049100" cy="44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/>
              <a:t>18:00 (FG)</a:t>
            </a:r>
            <a:endParaRPr sz="1200"/>
          </a:p>
        </p:txBody>
      </p:sp>
      <p:sp>
        <p:nvSpPr>
          <p:cNvPr id="96" name="Google Shape;96;p12"/>
          <p:cNvSpPr txBox="1"/>
          <p:nvPr/>
        </p:nvSpPr>
        <p:spPr>
          <a:xfrm>
            <a:off x="65450" y="1164961"/>
            <a:ext cx="785400" cy="8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/>
              <a:t>obs</a:t>
            </a:r>
            <a:endParaRPr sz="1200"/>
          </a:p>
        </p:txBody>
      </p:sp>
      <p:sp>
        <p:nvSpPr>
          <p:cNvPr id="97" name="Google Shape;97;p12"/>
          <p:cNvSpPr txBox="1"/>
          <p:nvPr/>
        </p:nvSpPr>
        <p:spPr>
          <a:xfrm>
            <a:off x="65450" y="2573123"/>
            <a:ext cx="785400" cy="8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>
                <a:solidFill>
                  <a:schemeClr val="dk1"/>
                </a:solidFill>
              </a:rPr>
              <a:t>first guess</a:t>
            </a:r>
            <a:endParaRPr b="1" sz="1200"/>
          </a:p>
        </p:txBody>
      </p:sp>
      <p:sp>
        <p:nvSpPr>
          <p:cNvPr id="98" name="Google Shape;98;p12"/>
          <p:cNvSpPr txBox="1"/>
          <p:nvPr>
            <p:ph idx="4294967295" type="title"/>
          </p:nvPr>
        </p:nvSpPr>
        <p:spPr>
          <a:xfrm>
            <a:off x="275350" y="96806"/>
            <a:ext cx="4857600" cy="503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100"/>
              <a:t>Convective-scale Data Assimilation </a:t>
            </a:r>
            <a:endParaRPr sz="2100"/>
          </a:p>
        </p:txBody>
      </p:sp>
      <p:sp>
        <p:nvSpPr>
          <p:cNvPr id="99" name="Google Shape;99;p12"/>
          <p:cNvSpPr txBox="1"/>
          <p:nvPr/>
        </p:nvSpPr>
        <p:spPr>
          <a:xfrm>
            <a:off x="5043075" y="163850"/>
            <a:ext cx="1300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>
                <a:solidFill>
                  <a:srgbClr val="595959"/>
                </a:solidFill>
              </a:rPr>
              <a:t>example: 2023062218 cell 897</a:t>
            </a:r>
            <a:endParaRPr sz="800"/>
          </a:p>
        </p:txBody>
      </p:sp>
      <p:pic>
        <p:nvPicPr>
          <p:cNvPr id="100" name="Google Shape;100;p12" title="dbz_evolution_obs_obj897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7476" y="953612"/>
            <a:ext cx="6188524" cy="12661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2"/>
          <p:cNvSpPr txBox="1"/>
          <p:nvPr/>
        </p:nvSpPr>
        <p:spPr>
          <a:xfrm>
            <a:off x="5534625" y="556050"/>
            <a:ext cx="1049100" cy="44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/>
              <a:t>19:00</a:t>
            </a:r>
            <a:endParaRPr sz="1200"/>
          </a:p>
        </p:txBody>
      </p:sp>
      <p:pic>
        <p:nvPicPr>
          <p:cNvPr id="102" name="Google Shape;102;p12" title="precip_obsfc0100cellid897.pn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191225" y="951325"/>
            <a:ext cx="1480126" cy="120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2" title="precip_fc0100cellid897.png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191225" y="2326000"/>
            <a:ext cx="1480126" cy="1208775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2"/>
          <p:cNvSpPr txBox="1"/>
          <p:nvPr/>
        </p:nvSpPr>
        <p:spPr>
          <a:xfrm>
            <a:off x="65450" y="3850573"/>
            <a:ext cx="785400" cy="8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>
                <a:solidFill>
                  <a:schemeClr val="dk1"/>
                </a:solidFill>
              </a:rPr>
              <a:t>DA of 3D radar</a:t>
            </a:r>
            <a:endParaRPr b="1" sz="1200"/>
          </a:p>
        </p:txBody>
      </p:sp>
      <p:pic>
        <p:nvPicPr>
          <p:cNvPr id="105" name="Google Shape;105;p12" title="precip_fc0100cellid897.png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191225" y="3753950"/>
            <a:ext cx="1480126" cy="120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3"/>
          <p:cNvSpPr txBox="1"/>
          <p:nvPr>
            <p:ph idx="12" type="sldNum"/>
          </p:nvPr>
        </p:nvSpPr>
        <p:spPr>
          <a:xfrm>
            <a:off x="8283575" y="4786313"/>
            <a:ext cx="465000" cy="16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112" name="Google Shape;112;p13"/>
          <p:cNvSpPr txBox="1"/>
          <p:nvPr>
            <p:ph type="title"/>
          </p:nvPr>
        </p:nvSpPr>
        <p:spPr>
          <a:xfrm>
            <a:off x="2732375" y="4174575"/>
            <a:ext cx="6160800" cy="503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800"/>
              <a:t>Now what if we </a:t>
            </a:r>
            <a:r>
              <a:rPr b="0" lang="de-DE" sz="2800"/>
              <a:t>assimilate</a:t>
            </a:r>
            <a:r>
              <a:rPr lang="de-DE" sz="2800"/>
              <a:t> the FSS?</a:t>
            </a:r>
            <a:endParaRPr sz="2800"/>
          </a:p>
        </p:txBody>
      </p:sp>
      <p:sp>
        <p:nvSpPr>
          <p:cNvPr id="113" name="Google Shape;113;p13"/>
          <p:cNvSpPr txBox="1"/>
          <p:nvPr>
            <p:ph type="title"/>
          </p:nvPr>
        </p:nvSpPr>
        <p:spPr>
          <a:xfrm>
            <a:off x="275350" y="96806"/>
            <a:ext cx="4857600" cy="503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100"/>
              <a:t>Fractions Skill Score</a:t>
            </a:r>
            <a:endParaRPr sz="2100"/>
          </a:p>
        </p:txBody>
      </p:sp>
      <p:pic>
        <p:nvPicPr>
          <p:cNvPr id="114" name="Google Shape;11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54225" y="2130918"/>
            <a:ext cx="2146000" cy="412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13106" y="2830597"/>
            <a:ext cx="1414296" cy="412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6" name="Google Shape;116;p13"/>
          <p:cNvGrpSpPr/>
          <p:nvPr/>
        </p:nvGrpSpPr>
        <p:grpSpPr>
          <a:xfrm>
            <a:off x="185922" y="2180445"/>
            <a:ext cx="2146013" cy="1838991"/>
            <a:chOff x="1655850" y="411844"/>
            <a:chExt cx="4721700" cy="4235356"/>
          </a:xfrm>
        </p:grpSpPr>
        <p:sp>
          <p:nvSpPr>
            <p:cNvPr id="117" name="Google Shape;117;p13"/>
            <p:cNvSpPr/>
            <p:nvPr/>
          </p:nvSpPr>
          <p:spPr>
            <a:xfrm>
              <a:off x="3560850" y="1675025"/>
              <a:ext cx="1447200" cy="1463100"/>
            </a:xfrm>
            <a:prstGeom prst="rect">
              <a:avLst/>
            </a:prstGeom>
            <a:solidFill>
              <a:srgbClr val="D0E0E3"/>
            </a:solidFill>
            <a:ln cap="flat" cmpd="sng" w="19050">
              <a:solidFill>
                <a:srgbClr val="45818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18" name="Google Shape;118;p13"/>
            <p:cNvGrpSpPr/>
            <p:nvPr/>
          </p:nvGrpSpPr>
          <p:grpSpPr>
            <a:xfrm>
              <a:off x="2119326" y="411844"/>
              <a:ext cx="4150320" cy="4177484"/>
              <a:chOff x="2119326" y="411844"/>
              <a:chExt cx="4150320" cy="4177484"/>
            </a:xfrm>
          </p:grpSpPr>
          <p:grpSp>
            <p:nvGrpSpPr>
              <p:cNvPr id="119" name="Google Shape;119;p13"/>
              <p:cNvGrpSpPr/>
              <p:nvPr/>
            </p:nvGrpSpPr>
            <p:grpSpPr>
              <a:xfrm>
                <a:off x="2119326" y="411844"/>
                <a:ext cx="4150320" cy="1044384"/>
                <a:chOff x="1986626" y="1529719"/>
                <a:chExt cx="4150320" cy="1044384"/>
              </a:xfrm>
            </p:grpSpPr>
            <p:grpSp>
              <p:nvGrpSpPr>
                <p:cNvPr id="120" name="Google Shape;120;p13"/>
                <p:cNvGrpSpPr/>
                <p:nvPr/>
              </p:nvGrpSpPr>
              <p:grpSpPr>
                <a:xfrm>
                  <a:off x="198662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121" name="Google Shape;121;p13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22" name="Google Shape;122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3" name="Google Shape;123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4" name="Google Shape;124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5" name="Google Shape;125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6" name="Google Shape;126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27" name="Google Shape;127;p13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28" name="Google Shape;128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9" name="Google Shape;129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0" name="Google Shape;130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1" name="Google Shape;131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2" name="Google Shape;132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33" name="Google Shape;133;p13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34" name="Google Shape;134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5" name="Google Shape;135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6" name="Google Shape;136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7" name="Google Shape;137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8" name="Google Shape;138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39" name="Google Shape;139;p13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40" name="Google Shape;140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41" name="Google Shape;141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42" name="Google Shape;142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43" name="Google Shape;143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44" name="Google Shape;144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45" name="Google Shape;145;p13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46" name="Google Shape;146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47" name="Google Shape;147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48" name="Google Shape;148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49" name="Google Shape;149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50" name="Google Shape;150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151" name="Google Shape;151;p13"/>
                <p:cNvGrpSpPr/>
                <p:nvPr/>
              </p:nvGrpSpPr>
              <p:grpSpPr>
                <a:xfrm>
                  <a:off x="302077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152" name="Google Shape;152;p13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53" name="Google Shape;153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54" name="Google Shape;154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55" name="Google Shape;155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56" name="Google Shape;156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57" name="Google Shape;157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58" name="Google Shape;158;p13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59" name="Google Shape;159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60" name="Google Shape;160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61" name="Google Shape;161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62" name="Google Shape;162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63" name="Google Shape;163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64" name="Google Shape;164;p13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65" name="Google Shape;165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66" name="Google Shape;166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67" name="Google Shape;167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68" name="Google Shape;168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69" name="Google Shape;169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70" name="Google Shape;170;p13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71" name="Google Shape;171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72" name="Google Shape;172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73" name="Google Shape;173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74" name="Google Shape;174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75" name="Google Shape;175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76" name="Google Shape;176;p13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77" name="Google Shape;177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78" name="Google Shape;178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79" name="Google Shape;179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80" name="Google Shape;180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81" name="Google Shape;181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182" name="Google Shape;182;p13"/>
                <p:cNvGrpSpPr/>
                <p:nvPr/>
              </p:nvGrpSpPr>
              <p:grpSpPr>
                <a:xfrm>
                  <a:off x="405492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183" name="Google Shape;183;p13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84" name="Google Shape;184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85" name="Google Shape;185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86" name="Google Shape;186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87" name="Google Shape;187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88" name="Google Shape;188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89" name="Google Shape;189;p13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90" name="Google Shape;190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1" name="Google Shape;191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2" name="Google Shape;192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3" name="Google Shape;193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4" name="Google Shape;194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95" name="Google Shape;195;p13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96" name="Google Shape;196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7" name="Google Shape;197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8" name="Google Shape;198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9" name="Google Shape;199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00" name="Google Shape;200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01" name="Google Shape;201;p13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02" name="Google Shape;202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03" name="Google Shape;203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04" name="Google Shape;204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05" name="Google Shape;205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06" name="Google Shape;206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07" name="Google Shape;207;p13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08" name="Google Shape;208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09" name="Google Shape;209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0" name="Google Shape;210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1" name="Google Shape;211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2" name="Google Shape;212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213" name="Google Shape;213;p13"/>
                <p:cNvGrpSpPr/>
                <p:nvPr/>
              </p:nvGrpSpPr>
              <p:grpSpPr>
                <a:xfrm>
                  <a:off x="5102801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214" name="Google Shape;214;p13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15" name="Google Shape;215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6" name="Google Shape;216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7" name="Google Shape;217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8" name="Google Shape;218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9" name="Google Shape;219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20" name="Google Shape;220;p13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21" name="Google Shape;221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22" name="Google Shape;222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23" name="Google Shape;223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24" name="Google Shape;224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25" name="Google Shape;225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26" name="Google Shape;226;p13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27" name="Google Shape;227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28" name="Google Shape;228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29" name="Google Shape;229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30" name="Google Shape;230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31" name="Google Shape;231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32" name="Google Shape;232;p13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33" name="Google Shape;233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34" name="Google Shape;234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35" name="Google Shape;235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36" name="Google Shape;236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37" name="Google Shape;237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38" name="Google Shape;238;p13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39" name="Google Shape;239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40" name="Google Shape;240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41" name="Google Shape;241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42" name="Google Shape;242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43" name="Google Shape;243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</p:grpSp>
          <p:grpSp>
            <p:nvGrpSpPr>
              <p:cNvPr id="244" name="Google Shape;244;p13"/>
              <p:cNvGrpSpPr/>
              <p:nvPr/>
            </p:nvGrpSpPr>
            <p:grpSpPr>
              <a:xfrm>
                <a:off x="2119326" y="1456219"/>
                <a:ext cx="4150320" cy="1044384"/>
                <a:chOff x="1986626" y="1529719"/>
                <a:chExt cx="4150320" cy="1044384"/>
              </a:xfrm>
            </p:grpSpPr>
            <p:grpSp>
              <p:nvGrpSpPr>
                <p:cNvPr id="245" name="Google Shape;245;p13"/>
                <p:cNvGrpSpPr/>
                <p:nvPr/>
              </p:nvGrpSpPr>
              <p:grpSpPr>
                <a:xfrm>
                  <a:off x="198662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246" name="Google Shape;246;p13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47" name="Google Shape;247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48" name="Google Shape;248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49" name="Google Shape;249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50" name="Google Shape;250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51" name="Google Shape;251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52" name="Google Shape;252;p13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53" name="Google Shape;253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54" name="Google Shape;254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55" name="Google Shape;255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56" name="Google Shape;256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57" name="Google Shape;257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58" name="Google Shape;258;p13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59" name="Google Shape;259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60" name="Google Shape;260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61" name="Google Shape;261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62" name="Google Shape;262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63" name="Google Shape;263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64" name="Google Shape;264;p13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65" name="Google Shape;265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66" name="Google Shape;266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67" name="Google Shape;267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68" name="Google Shape;268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69" name="Google Shape;269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70" name="Google Shape;270;p13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71" name="Google Shape;271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72" name="Google Shape;272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73" name="Google Shape;273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74" name="Google Shape;274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75" name="Google Shape;275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276" name="Google Shape;276;p13"/>
                <p:cNvGrpSpPr/>
                <p:nvPr/>
              </p:nvGrpSpPr>
              <p:grpSpPr>
                <a:xfrm>
                  <a:off x="302077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277" name="Google Shape;277;p13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78" name="Google Shape;278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79" name="Google Shape;279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80" name="Google Shape;280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81" name="Google Shape;281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82" name="Google Shape;282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83" name="Google Shape;283;p13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84" name="Google Shape;284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85" name="Google Shape;285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86" name="Google Shape;286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87" name="Google Shape;287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88" name="Google Shape;288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89" name="Google Shape;289;p13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90" name="Google Shape;290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91" name="Google Shape;291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92" name="Google Shape;292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93" name="Google Shape;293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94" name="Google Shape;294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95" name="Google Shape;295;p13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96" name="Google Shape;296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97" name="Google Shape;297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98" name="Google Shape;298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99" name="Google Shape;299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00" name="Google Shape;300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01" name="Google Shape;301;p13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02" name="Google Shape;302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03" name="Google Shape;303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04" name="Google Shape;304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05" name="Google Shape;305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06" name="Google Shape;306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307" name="Google Shape;307;p13"/>
                <p:cNvGrpSpPr/>
                <p:nvPr/>
              </p:nvGrpSpPr>
              <p:grpSpPr>
                <a:xfrm>
                  <a:off x="405492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308" name="Google Shape;308;p13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09" name="Google Shape;309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10" name="Google Shape;310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11" name="Google Shape;311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12" name="Google Shape;312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13" name="Google Shape;313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14" name="Google Shape;314;p13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15" name="Google Shape;315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16" name="Google Shape;316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17" name="Google Shape;317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18" name="Google Shape;318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19" name="Google Shape;319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20" name="Google Shape;320;p13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21" name="Google Shape;321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22" name="Google Shape;322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23" name="Google Shape;323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24" name="Google Shape;324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25" name="Google Shape;325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26" name="Google Shape;326;p13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27" name="Google Shape;327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28" name="Google Shape;328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29" name="Google Shape;329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30" name="Google Shape;330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31" name="Google Shape;331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32" name="Google Shape;332;p13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33" name="Google Shape;333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34" name="Google Shape;334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35" name="Google Shape;335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36" name="Google Shape;336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37" name="Google Shape;337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338" name="Google Shape;338;p13"/>
                <p:cNvGrpSpPr/>
                <p:nvPr/>
              </p:nvGrpSpPr>
              <p:grpSpPr>
                <a:xfrm>
                  <a:off x="5102801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339" name="Google Shape;339;p13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40" name="Google Shape;340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41" name="Google Shape;341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42" name="Google Shape;342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43" name="Google Shape;343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44" name="Google Shape;344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45" name="Google Shape;345;p13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46" name="Google Shape;346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47" name="Google Shape;347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48" name="Google Shape;348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49" name="Google Shape;349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50" name="Google Shape;350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51" name="Google Shape;351;p13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52" name="Google Shape;352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53" name="Google Shape;353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54" name="Google Shape;354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55" name="Google Shape;355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56" name="Google Shape;356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57" name="Google Shape;357;p13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58" name="Google Shape;358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59" name="Google Shape;359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60" name="Google Shape;360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61" name="Google Shape;361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62" name="Google Shape;362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63" name="Google Shape;363;p13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64" name="Google Shape;364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65" name="Google Shape;365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66" name="Google Shape;366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67" name="Google Shape;367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68" name="Google Shape;368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</p:grpSp>
          <p:grpSp>
            <p:nvGrpSpPr>
              <p:cNvPr id="369" name="Google Shape;369;p13"/>
              <p:cNvGrpSpPr/>
              <p:nvPr/>
            </p:nvGrpSpPr>
            <p:grpSpPr>
              <a:xfrm>
                <a:off x="2119326" y="2500607"/>
                <a:ext cx="4150320" cy="1044384"/>
                <a:chOff x="1986626" y="1529719"/>
                <a:chExt cx="4150320" cy="1044384"/>
              </a:xfrm>
            </p:grpSpPr>
            <p:grpSp>
              <p:nvGrpSpPr>
                <p:cNvPr id="370" name="Google Shape;370;p13"/>
                <p:cNvGrpSpPr/>
                <p:nvPr/>
              </p:nvGrpSpPr>
              <p:grpSpPr>
                <a:xfrm>
                  <a:off x="198662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371" name="Google Shape;371;p13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72" name="Google Shape;372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73" name="Google Shape;373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74" name="Google Shape;374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75" name="Google Shape;375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76" name="Google Shape;376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77" name="Google Shape;377;p13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78" name="Google Shape;378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79" name="Google Shape;379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80" name="Google Shape;380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81" name="Google Shape;381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82" name="Google Shape;382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83" name="Google Shape;383;p13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84" name="Google Shape;384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85" name="Google Shape;385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86" name="Google Shape;386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87" name="Google Shape;387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88" name="Google Shape;388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89" name="Google Shape;389;p13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90" name="Google Shape;390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91" name="Google Shape;391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92" name="Google Shape;392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93" name="Google Shape;393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94" name="Google Shape;394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95" name="Google Shape;395;p13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96" name="Google Shape;396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97" name="Google Shape;397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98" name="Google Shape;398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99" name="Google Shape;399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00" name="Google Shape;400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401" name="Google Shape;401;p13"/>
                <p:cNvGrpSpPr/>
                <p:nvPr/>
              </p:nvGrpSpPr>
              <p:grpSpPr>
                <a:xfrm>
                  <a:off x="302077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402" name="Google Shape;402;p13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403" name="Google Shape;403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04" name="Google Shape;404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05" name="Google Shape;405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06" name="Google Shape;406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07" name="Google Shape;407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408" name="Google Shape;408;p13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409" name="Google Shape;409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10" name="Google Shape;410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11" name="Google Shape;411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12" name="Google Shape;412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13" name="Google Shape;413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414" name="Google Shape;414;p13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415" name="Google Shape;415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16" name="Google Shape;416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17" name="Google Shape;417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18" name="Google Shape;418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19" name="Google Shape;419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420" name="Google Shape;420;p13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421" name="Google Shape;421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22" name="Google Shape;422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23" name="Google Shape;423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24" name="Google Shape;424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25" name="Google Shape;425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426" name="Google Shape;426;p13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427" name="Google Shape;427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28" name="Google Shape;428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29" name="Google Shape;429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30" name="Google Shape;430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31" name="Google Shape;431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432" name="Google Shape;432;p13"/>
                <p:cNvGrpSpPr/>
                <p:nvPr/>
              </p:nvGrpSpPr>
              <p:grpSpPr>
                <a:xfrm>
                  <a:off x="405492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433" name="Google Shape;433;p13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434" name="Google Shape;434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35" name="Google Shape;435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36" name="Google Shape;436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37" name="Google Shape;437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38" name="Google Shape;438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439" name="Google Shape;439;p13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440" name="Google Shape;440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41" name="Google Shape;441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42" name="Google Shape;442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43" name="Google Shape;443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44" name="Google Shape;444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445" name="Google Shape;445;p13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446" name="Google Shape;446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47" name="Google Shape;447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48" name="Google Shape;448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49" name="Google Shape;449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50" name="Google Shape;450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451" name="Google Shape;451;p13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452" name="Google Shape;452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53" name="Google Shape;453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54" name="Google Shape;454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55" name="Google Shape;455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56" name="Google Shape;456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457" name="Google Shape;457;p13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458" name="Google Shape;458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59" name="Google Shape;459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60" name="Google Shape;460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61" name="Google Shape;461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62" name="Google Shape;462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463" name="Google Shape;463;p13"/>
                <p:cNvGrpSpPr/>
                <p:nvPr/>
              </p:nvGrpSpPr>
              <p:grpSpPr>
                <a:xfrm>
                  <a:off x="5102801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464" name="Google Shape;464;p13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465" name="Google Shape;465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66" name="Google Shape;466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67" name="Google Shape;467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68" name="Google Shape;468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69" name="Google Shape;469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470" name="Google Shape;470;p13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471" name="Google Shape;471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72" name="Google Shape;472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73" name="Google Shape;473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74" name="Google Shape;474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75" name="Google Shape;475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476" name="Google Shape;476;p13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477" name="Google Shape;477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78" name="Google Shape;478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79" name="Google Shape;479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80" name="Google Shape;480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81" name="Google Shape;481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482" name="Google Shape;482;p13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483" name="Google Shape;483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84" name="Google Shape;484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85" name="Google Shape;485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86" name="Google Shape;486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87" name="Google Shape;487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488" name="Google Shape;488;p13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489" name="Google Shape;489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90" name="Google Shape;490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91" name="Google Shape;491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92" name="Google Shape;492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93" name="Google Shape;493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</p:grpSp>
          <p:grpSp>
            <p:nvGrpSpPr>
              <p:cNvPr id="494" name="Google Shape;494;p13"/>
              <p:cNvGrpSpPr/>
              <p:nvPr/>
            </p:nvGrpSpPr>
            <p:grpSpPr>
              <a:xfrm>
                <a:off x="2119326" y="3544944"/>
                <a:ext cx="4150320" cy="1044384"/>
                <a:chOff x="1986626" y="1529719"/>
                <a:chExt cx="4150320" cy="1044384"/>
              </a:xfrm>
            </p:grpSpPr>
            <p:grpSp>
              <p:nvGrpSpPr>
                <p:cNvPr id="495" name="Google Shape;495;p13"/>
                <p:cNvGrpSpPr/>
                <p:nvPr/>
              </p:nvGrpSpPr>
              <p:grpSpPr>
                <a:xfrm>
                  <a:off x="198662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496" name="Google Shape;496;p13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497" name="Google Shape;497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98" name="Google Shape;498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99" name="Google Shape;499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00" name="Google Shape;500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01" name="Google Shape;501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502" name="Google Shape;502;p13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503" name="Google Shape;503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04" name="Google Shape;504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05" name="Google Shape;505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06" name="Google Shape;506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07" name="Google Shape;507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508" name="Google Shape;508;p13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509" name="Google Shape;509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10" name="Google Shape;510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11" name="Google Shape;511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12" name="Google Shape;512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13" name="Google Shape;513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514" name="Google Shape;514;p13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515" name="Google Shape;515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16" name="Google Shape;516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17" name="Google Shape;517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18" name="Google Shape;518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19" name="Google Shape;519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520" name="Google Shape;520;p13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521" name="Google Shape;521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22" name="Google Shape;522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23" name="Google Shape;523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24" name="Google Shape;524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25" name="Google Shape;525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526" name="Google Shape;526;p13"/>
                <p:cNvGrpSpPr/>
                <p:nvPr/>
              </p:nvGrpSpPr>
              <p:grpSpPr>
                <a:xfrm>
                  <a:off x="302077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527" name="Google Shape;527;p13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528" name="Google Shape;528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29" name="Google Shape;529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30" name="Google Shape;530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31" name="Google Shape;531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32" name="Google Shape;532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533" name="Google Shape;533;p13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534" name="Google Shape;534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35" name="Google Shape;535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36" name="Google Shape;536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37" name="Google Shape;537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38" name="Google Shape;538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539" name="Google Shape;539;p13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540" name="Google Shape;540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41" name="Google Shape;541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42" name="Google Shape;542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43" name="Google Shape;543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44" name="Google Shape;544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545" name="Google Shape;545;p13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546" name="Google Shape;546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47" name="Google Shape;547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48" name="Google Shape;548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49" name="Google Shape;549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50" name="Google Shape;550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551" name="Google Shape;551;p13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552" name="Google Shape;552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53" name="Google Shape;553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54" name="Google Shape;554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55" name="Google Shape;555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56" name="Google Shape;556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557" name="Google Shape;557;p13"/>
                <p:cNvGrpSpPr/>
                <p:nvPr/>
              </p:nvGrpSpPr>
              <p:grpSpPr>
                <a:xfrm>
                  <a:off x="405492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558" name="Google Shape;558;p13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559" name="Google Shape;559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60" name="Google Shape;560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61" name="Google Shape;561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62" name="Google Shape;562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63" name="Google Shape;563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564" name="Google Shape;564;p13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565" name="Google Shape;565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66" name="Google Shape;566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67" name="Google Shape;567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68" name="Google Shape;568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69" name="Google Shape;569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570" name="Google Shape;570;p13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571" name="Google Shape;571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72" name="Google Shape;572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73" name="Google Shape;573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74" name="Google Shape;574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75" name="Google Shape;575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576" name="Google Shape;576;p13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577" name="Google Shape;577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78" name="Google Shape;578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79" name="Google Shape;579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80" name="Google Shape;580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81" name="Google Shape;581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582" name="Google Shape;582;p13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583" name="Google Shape;583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84" name="Google Shape;584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85" name="Google Shape;585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86" name="Google Shape;586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87" name="Google Shape;587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588" name="Google Shape;588;p13"/>
                <p:cNvGrpSpPr/>
                <p:nvPr/>
              </p:nvGrpSpPr>
              <p:grpSpPr>
                <a:xfrm>
                  <a:off x="5102801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589" name="Google Shape;589;p13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590" name="Google Shape;590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91" name="Google Shape;591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92" name="Google Shape;592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93" name="Google Shape;593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94" name="Google Shape;594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595" name="Google Shape;595;p13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596" name="Google Shape;596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97" name="Google Shape;597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98" name="Google Shape;598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599" name="Google Shape;599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600" name="Google Shape;600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601" name="Google Shape;601;p13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602" name="Google Shape;602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603" name="Google Shape;603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604" name="Google Shape;604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605" name="Google Shape;605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606" name="Google Shape;606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607" name="Google Shape;607;p13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608" name="Google Shape;608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609" name="Google Shape;609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610" name="Google Shape;610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611" name="Google Shape;611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612" name="Google Shape;612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613" name="Google Shape;613;p13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614" name="Google Shape;614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615" name="Google Shape;615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616" name="Google Shape;616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617" name="Google Shape;617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618" name="Google Shape;618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</p:grpSp>
        </p:grpSp>
        <p:sp>
          <p:nvSpPr>
            <p:cNvPr id="619" name="Google Shape;619;p13"/>
            <p:cNvSpPr/>
            <p:nvPr/>
          </p:nvSpPr>
          <p:spPr>
            <a:xfrm>
              <a:off x="4181101" y="2302177"/>
              <a:ext cx="206700" cy="208800"/>
            </a:xfrm>
            <a:prstGeom prst="rect">
              <a:avLst/>
            </a:prstGeom>
            <a:solidFill>
              <a:srgbClr val="F6B26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620" name="Google Shape;620;p13"/>
            <p:cNvPicPr preferRelativeResize="0"/>
            <p:nvPr/>
          </p:nvPicPr>
          <p:blipFill>
            <a:blip r:embed="rId5">
              <a:alphaModFix amt="90000"/>
            </a:blip>
            <a:stretch>
              <a:fillRect/>
            </a:stretch>
          </p:blipFill>
          <p:spPr>
            <a:xfrm>
              <a:off x="4472550" y="2478950"/>
              <a:ext cx="1905000" cy="19050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pic>
        <p:pic>
          <p:nvPicPr>
            <p:cNvPr id="621" name="Google Shape;621;p13"/>
            <p:cNvPicPr preferRelativeResize="0"/>
            <p:nvPr/>
          </p:nvPicPr>
          <p:blipFill>
            <a:blip r:embed="rId6">
              <a:alphaModFix amt="87000"/>
            </a:blip>
            <a:stretch>
              <a:fillRect/>
            </a:stretch>
          </p:blipFill>
          <p:spPr>
            <a:xfrm>
              <a:off x="2975800" y="2061200"/>
              <a:ext cx="1905000" cy="19050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79000"/>
                </a:srgbClr>
              </a:outerShdw>
            </a:effectLst>
          </p:spPr>
        </p:pic>
        <p:pic>
          <p:nvPicPr>
            <p:cNvPr id="622" name="Google Shape;622;p13"/>
            <p:cNvPicPr preferRelativeResize="0"/>
            <p:nvPr/>
          </p:nvPicPr>
          <p:blipFill>
            <a:blip r:embed="rId7">
              <a:alphaModFix amt="86000"/>
            </a:blip>
            <a:stretch>
              <a:fillRect/>
            </a:stretch>
          </p:blipFill>
          <p:spPr>
            <a:xfrm>
              <a:off x="1655850" y="2742200"/>
              <a:ext cx="1905000" cy="19050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pic>
        <p:sp>
          <p:nvSpPr>
            <p:cNvPr id="623" name="Google Shape;623;p13"/>
            <p:cNvSpPr/>
            <p:nvPr/>
          </p:nvSpPr>
          <p:spPr>
            <a:xfrm>
              <a:off x="2633450" y="3567950"/>
              <a:ext cx="146400" cy="146400"/>
            </a:xfrm>
            <a:prstGeom prst="ellipse">
              <a:avLst/>
            </a:prstGeom>
            <a:solidFill>
              <a:srgbClr val="45818E"/>
            </a:solidFill>
            <a:ln cap="flat" cmpd="sng" w="9525">
              <a:solidFill>
                <a:srgbClr val="2D4B9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" name="Google Shape;624;p13"/>
            <p:cNvSpPr/>
            <p:nvPr/>
          </p:nvSpPr>
          <p:spPr>
            <a:xfrm>
              <a:off x="3943500" y="2940500"/>
              <a:ext cx="146400" cy="146400"/>
            </a:xfrm>
            <a:prstGeom prst="ellipse">
              <a:avLst/>
            </a:prstGeom>
            <a:solidFill>
              <a:srgbClr val="45818E"/>
            </a:solidFill>
            <a:ln cap="flat" cmpd="sng" w="9525">
              <a:solidFill>
                <a:srgbClr val="2D4B9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" name="Google Shape;625;p13"/>
            <p:cNvSpPr/>
            <p:nvPr/>
          </p:nvSpPr>
          <p:spPr>
            <a:xfrm>
              <a:off x="5433100" y="3253788"/>
              <a:ext cx="146400" cy="146400"/>
            </a:xfrm>
            <a:prstGeom prst="ellipse">
              <a:avLst/>
            </a:prstGeom>
            <a:solidFill>
              <a:srgbClr val="45818E"/>
            </a:solidFill>
            <a:ln cap="flat" cmpd="sng" w="9525">
              <a:solidFill>
                <a:srgbClr val="2D4B9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26" name="Google Shape;626;p13"/>
            <p:cNvGrpSpPr/>
            <p:nvPr/>
          </p:nvGrpSpPr>
          <p:grpSpPr>
            <a:xfrm>
              <a:off x="3508175" y="929550"/>
              <a:ext cx="1372625" cy="1372625"/>
              <a:chOff x="3508175" y="825525"/>
              <a:chExt cx="1372625" cy="1372625"/>
            </a:xfrm>
          </p:grpSpPr>
          <p:pic>
            <p:nvPicPr>
              <p:cNvPr id="627" name="Google Shape;627;p13"/>
              <p:cNvPicPr preferRelativeResize="0"/>
              <p:nvPr/>
            </p:nvPicPr>
            <p:blipFill>
              <a:blip r:embed="rId8">
                <a:alphaModFix amt="86000"/>
              </a:blip>
              <a:stretch>
                <a:fillRect/>
              </a:stretch>
            </p:blipFill>
            <p:spPr>
              <a:xfrm>
                <a:off x="3508175" y="825525"/>
                <a:ext cx="1372625" cy="137262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628" name="Google Shape;628;p13"/>
              <p:cNvSpPr/>
              <p:nvPr/>
            </p:nvSpPr>
            <p:spPr>
              <a:xfrm>
                <a:off x="4121288" y="1528613"/>
                <a:ext cx="146400" cy="146400"/>
              </a:xfrm>
              <a:prstGeom prst="ellipse">
                <a:avLst/>
              </a:prstGeom>
              <a:solidFill>
                <a:srgbClr val="45818E"/>
              </a:solidFill>
              <a:ln cap="flat" cmpd="sng" w="9525">
                <a:solidFill>
                  <a:srgbClr val="2D4B9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629" name="Google Shape;629;p13"/>
            <p:cNvSpPr txBox="1"/>
            <p:nvPr/>
          </p:nvSpPr>
          <p:spPr>
            <a:xfrm>
              <a:off x="2714500" y="3253800"/>
              <a:ext cx="333900" cy="9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" name="Google Shape;630;p13"/>
            <p:cNvSpPr txBox="1"/>
            <p:nvPr/>
          </p:nvSpPr>
          <p:spPr>
            <a:xfrm>
              <a:off x="4181100" y="1361375"/>
              <a:ext cx="333900" cy="9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" name="Google Shape;631;p13"/>
            <p:cNvSpPr txBox="1"/>
            <p:nvPr/>
          </p:nvSpPr>
          <p:spPr>
            <a:xfrm>
              <a:off x="3990700" y="2687825"/>
              <a:ext cx="333900" cy="9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" name="Google Shape;632;p13"/>
            <p:cNvSpPr txBox="1"/>
            <p:nvPr/>
          </p:nvSpPr>
          <p:spPr>
            <a:xfrm>
              <a:off x="5433100" y="2940500"/>
              <a:ext cx="333900" cy="9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33" name="Google Shape;633;p13"/>
          <p:cNvSpPr txBox="1"/>
          <p:nvPr/>
        </p:nvSpPr>
        <p:spPr>
          <a:xfrm>
            <a:off x="395300" y="848500"/>
            <a:ext cx="1882800" cy="107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700">
                <a:solidFill>
                  <a:schemeClr val="dk1"/>
                </a:solidFill>
              </a:rPr>
              <a:t>set a threshold 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700">
                <a:solidFill>
                  <a:schemeClr val="dk1"/>
                </a:solidFill>
              </a:rPr>
              <a:t>(e.g. in dBZ) &amp; neighborhood on gridboxes</a:t>
            </a:r>
            <a:endParaRPr sz="1700">
              <a:solidFill>
                <a:schemeClr val="dk1"/>
              </a:solidFill>
            </a:endParaRPr>
          </a:p>
        </p:txBody>
      </p:sp>
      <p:grpSp>
        <p:nvGrpSpPr>
          <p:cNvPr id="634" name="Google Shape;634;p13"/>
          <p:cNvGrpSpPr/>
          <p:nvPr/>
        </p:nvGrpSpPr>
        <p:grpSpPr>
          <a:xfrm>
            <a:off x="2528518" y="2180442"/>
            <a:ext cx="1882755" cy="1838997"/>
            <a:chOff x="2854780" y="1291651"/>
            <a:chExt cx="1221854" cy="1315072"/>
          </a:xfrm>
        </p:grpSpPr>
        <p:grpSp>
          <p:nvGrpSpPr>
            <p:cNvPr id="635" name="Google Shape;635;p13"/>
            <p:cNvGrpSpPr/>
            <p:nvPr/>
          </p:nvGrpSpPr>
          <p:grpSpPr>
            <a:xfrm>
              <a:off x="3281585" y="1688255"/>
              <a:ext cx="425999" cy="461009"/>
              <a:chOff x="6034100" y="1334650"/>
              <a:chExt cx="884550" cy="993125"/>
            </a:xfrm>
          </p:grpSpPr>
          <p:sp>
            <p:nvSpPr>
              <p:cNvPr id="636" name="Google Shape;636;p13"/>
              <p:cNvSpPr/>
              <p:nvPr/>
            </p:nvSpPr>
            <p:spPr>
              <a:xfrm>
                <a:off x="6034132" y="1335533"/>
                <a:ext cx="884400" cy="992100"/>
              </a:xfrm>
              <a:prstGeom prst="rect">
                <a:avLst/>
              </a:prstGeom>
              <a:solidFill>
                <a:srgbClr val="D0E0E3"/>
              </a:solidFill>
              <a:ln cap="flat" cmpd="sng" w="19050">
                <a:solidFill>
                  <a:srgbClr val="45818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7" name="Google Shape;637;p13"/>
              <p:cNvSpPr/>
              <p:nvPr/>
            </p:nvSpPr>
            <p:spPr>
              <a:xfrm>
                <a:off x="6413230" y="1760805"/>
                <a:ext cx="126300" cy="141600"/>
              </a:xfrm>
              <a:prstGeom prst="rect">
                <a:avLst/>
              </a:prstGeom>
              <a:solidFill>
                <a:srgbClr val="F6B26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8" name="Google Shape;638;p13"/>
              <p:cNvSpPr/>
              <p:nvPr/>
            </p:nvSpPr>
            <p:spPr>
              <a:xfrm>
                <a:off x="6034100" y="2186050"/>
                <a:ext cx="638400" cy="141600"/>
              </a:xfrm>
              <a:prstGeom prst="rect">
                <a:avLst/>
              </a:prstGeom>
              <a:solidFill>
                <a:srgbClr val="2D4B9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9" name="Google Shape;639;p13"/>
              <p:cNvSpPr/>
              <p:nvPr/>
            </p:nvSpPr>
            <p:spPr>
              <a:xfrm>
                <a:off x="6034100" y="2036900"/>
                <a:ext cx="638400" cy="149700"/>
              </a:xfrm>
              <a:prstGeom prst="rect">
                <a:avLst/>
              </a:prstGeom>
              <a:solidFill>
                <a:srgbClr val="2D4B9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0" name="Google Shape;640;p13"/>
              <p:cNvSpPr/>
              <p:nvPr/>
            </p:nvSpPr>
            <p:spPr>
              <a:xfrm>
                <a:off x="6034101" y="1902400"/>
                <a:ext cx="505500" cy="141600"/>
              </a:xfrm>
              <a:prstGeom prst="rect">
                <a:avLst/>
              </a:prstGeom>
              <a:solidFill>
                <a:srgbClr val="2D4B9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1" name="Google Shape;641;p13"/>
              <p:cNvSpPr/>
              <p:nvPr/>
            </p:nvSpPr>
            <p:spPr>
              <a:xfrm>
                <a:off x="6034100" y="1752700"/>
                <a:ext cx="379200" cy="149700"/>
              </a:xfrm>
              <a:prstGeom prst="rect">
                <a:avLst/>
              </a:prstGeom>
              <a:solidFill>
                <a:srgbClr val="2D4B9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2" name="Google Shape;642;p13"/>
              <p:cNvSpPr/>
              <p:nvPr/>
            </p:nvSpPr>
            <p:spPr>
              <a:xfrm>
                <a:off x="6286800" y="1618750"/>
                <a:ext cx="252900" cy="141600"/>
              </a:xfrm>
              <a:prstGeom prst="rect">
                <a:avLst/>
              </a:prstGeom>
              <a:solidFill>
                <a:srgbClr val="2D4B9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3" name="Google Shape;643;p13"/>
              <p:cNvSpPr/>
              <p:nvPr/>
            </p:nvSpPr>
            <p:spPr>
              <a:xfrm>
                <a:off x="6160500" y="1476700"/>
                <a:ext cx="505500" cy="141600"/>
              </a:xfrm>
              <a:prstGeom prst="rect">
                <a:avLst/>
              </a:prstGeom>
              <a:solidFill>
                <a:srgbClr val="2D4B9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4" name="Google Shape;644;p13"/>
              <p:cNvSpPr/>
              <p:nvPr/>
            </p:nvSpPr>
            <p:spPr>
              <a:xfrm>
                <a:off x="6034100" y="1334650"/>
                <a:ext cx="638400" cy="141600"/>
              </a:xfrm>
              <a:prstGeom prst="rect">
                <a:avLst/>
              </a:prstGeom>
              <a:solidFill>
                <a:srgbClr val="2D4B9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5" name="Google Shape;645;p13"/>
              <p:cNvSpPr/>
              <p:nvPr/>
            </p:nvSpPr>
            <p:spPr>
              <a:xfrm>
                <a:off x="6792350" y="2030175"/>
                <a:ext cx="126300" cy="297600"/>
              </a:xfrm>
              <a:prstGeom prst="rect">
                <a:avLst/>
              </a:prstGeom>
              <a:solidFill>
                <a:srgbClr val="2D4B9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46" name="Google Shape;646;p13"/>
            <p:cNvGrpSpPr/>
            <p:nvPr/>
          </p:nvGrpSpPr>
          <p:grpSpPr>
            <a:xfrm>
              <a:off x="2854780" y="1291651"/>
              <a:ext cx="1221854" cy="1315072"/>
              <a:chOff x="2119326" y="411844"/>
              <a:chExt cx="4150320" cy="4177484"/>
            </a:xfrm>
          </p:grpSpPr>
          <p:grpSp>
            <p:nvGrpSpPr>
              <p:cNvPr id="647" name="Google Shape;647;p13"/>
              <p:cNvGrpSpPr/>
              <p:nvPr/>
            </p:nvGrpSpPr>
            <p:grpSpPr>
              <a:xfrm>
                <a:off x="2119326" y="411844"/>
                <a:ext cx="4150320" cy="1044384"/>
                <a:chOff x="1986626" y="1529719"/>
                <a:chExt cx="4150320" cy="1044384"/>
              </a:xfrm>
            </p:grpSpPr>
            <p:grpSp>
              <p:nvGrpSpPr>
                <p:cNvPr id="648" name="Google Shape;648;p13"/>
                <p:cNvGrpSpPr/>
                <p:nvPr/>
              </p:nvGrpSpPr>
              <p:grpSpPr>
                <a:xfrm>
                  <a:off x="198662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649" name="Google Shape;649;p13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650" name="Google Shape;650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651" name="Google Shape;651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652" name="Google Shape;652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653" name="Google Shape;653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654" name="Google Shape;654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655" name="Google Shape;655;p13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656" name="Google Shape;656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657" name="Google Shape;657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658" name="Google Shape;658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659" name="Google Shape;659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660" name="Google Shape;660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661" name="Google Shape;661;p13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662" name="Google Shape;662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663" name="Google Shape;663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664" name="Google Shape;664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665" name="Google Shape;665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666" name="Google Shape;666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667" name="Google Shape;667;p13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668" name="Google Shape;668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669" name="Google Shape;669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670" name="Google Shape;670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671" name="Google Shape;671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672" name="Google Shape;672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673" name="Google Shape;673;p13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674" name="Google Shape;674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675" name="Google Shape;675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676" name="Google Shape;676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677" name="Google Shape;677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678" name="Google Shape;678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679" name="Google Shape;679;p13"/>
                <p:cNvGrpSpPr/>
                <p:nvPr/>
              </p:nvGrpSpPr>
              <p:grpSpPr>
                <a:xfrm>
                  <a:off x="302077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680" name="Google Shape;680;p13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681" name="Google Shape;681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682" name="Google Shape;682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683" name="Google Shape;683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684" name="Google Shape;684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685" name="Google Shape;685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686" name="Google Shape;686;p13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687" name="Google Shape;687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688" name="Google Shape;688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689" name="Google Shape;689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690" name="Google Shape;690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691" name="Google Shape;691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692" name="Google Shape;692;p13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693" name="Google Shape;693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694" name="Google Shape;694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695" name="Google Shape;695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696" name="Google Shape;696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697" name="Google Shape;697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698" name="Google Shape;698;p13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699" name="Google Shape;699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00" name="Google Shape;700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01" name="Google Shape;701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02" name="Google Shape;702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03" name="Google Shape;703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704" name="Google Shape;704;p13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705" name="Google Shape;705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06" name="Google Shape;706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07" name="Google Shape;707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08" name="Google Shape;708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09" name="Google Shape;709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710" name="Google Shape;710;p13"/>
                <p:cNvGrpSpPr/>
                <p:nvPr/>
              </p:nvGrpSpPr>
              <p:grpSpPr>
                <a:xfrm>
                  <a:off x="405492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711" name="Google Shape;711;p13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712" name="Google Shape;712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13" name="Google Shape;713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14" name="Google Shape;714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15" name="Google Shape;715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16" name="Google Shape;716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717" name="Google Shape;717;p13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718" name="Google Shape;718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19" name="Google Shape;719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20" name="Google Shape;720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21" name="Google Shape;721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22" name="Google Shape;722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723" name="Google Shape;723;p13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724" name="Google Shape;724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25" name="Google Shape;725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26" name="Google Shape;726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27" name="Google Shape;727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28" name="Google Shape;728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729" name="Google Shape;729;p13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730" name="Google Shape;730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31" name="Google Shape;731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32" name="Google Shape;732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33" name="Google Shape;733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34" name="Google Shape;734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735" name="Google Shape;735;p13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736" name="Google Shape;736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37" name="Google Shape;737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38" name="Google Shape;738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39" name="Google Shape;739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40" name="Google Shape;740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741" name="Google Shape;741;p13"/>
                <p:cNvGrpSpPr/>
                <p:nvPr/>
              </p:nvGrpSpPr>
              <p:grpSpPr>
                <a:xfrm>
                  <a:off x="5102801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742" name="Google Shape;742;p13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743" name="Google Shape;743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44" name="Google Shape;744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45" name="Google Shape;745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46" name="Google Shape;746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47" name="Google Shape;747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748" name="Google Shape;748;p13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749" name="Google Shape;749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50" name="Google Shape;750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51" name="Google Shape;751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52" name="Google Shape;752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53" name="Google Shape;753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754" name="Google Shape;754;p13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755" name="Google Shape;755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56" name="Google Shape;756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57" name="Google Shape;757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58" name="Google Shape;758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59" name="Google Shape;759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760" name="Google Shape;760;p13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761" name="Google Shape;761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62" name="Google Shape;762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63" name="Google Shape;763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64" name="Google Shape;764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65" name="Google Shape;765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766" name="Google Shape;766;p13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767" name="Google Shape;767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68" name="Google Shape;768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69" name="Google Shape;769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70" name="Google Shape;770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71" name="Google Shape;771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</p:grpSp>
          <p:grpSp>
            <p:nvGrpSpPr>
              <p:cNvPr id="772" name="Google Shape;772;p13"/>
              <p:cNvGrpSpPr/>
              <p:nvPr/>
            </p:nvGrpSpPr>
            <p:grpSpPr>
              <a:xfrm>
                <a:off x="2119326" y="1456219"/>
                <a:ext cx="4150320" cy="1044384"/>
                <a:chOff x="1986626" y="1529719"/>
                <a:chExt cx="4150320" cy="1044384"/>
              </a:xfrm>
            </p:grpSpPr>
            <p:grpSp>
              <p:nvGrpSpPr>
                <p:cNvPr id="773" name="Google Shape;773;p13"/>
                <p:cNvGrpSpPr/>
                <p:nvPr/>
              </p:nvGrpSpPr>
              <p:grpSpPr>
                <a:xfrm>
                  <a:off x="198662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774" name="Google Shape;774;p13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775" name="Google Shape;775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76" name="Google Shape;776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77" name="Google Shape;777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78" name="Google Shape;778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79" name="Google Shape;779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780" name="Google Shape;780;p13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781" name="Google Shape;781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82" name="Google Shape;782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83" name="Google Shape;783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84" name="Google Shape;784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85" name="Google Shape;785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786" name="Google Shape;786;p13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787" name="Google Shape;787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88" name="Google Shape;788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89" name="Google Shape;789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90" name="Google Shape;790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91" name="Google Shape;791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792" name="Google Shape;792;p13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793" name="Google Shape;793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94" name="Google Shape;794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95" name="Google Shape;795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96" name="Google Shape;796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97" name="Google Shape;797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798" name="Google Shape;798;p13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799" name="Google Shape;799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800" name="Google Shape;800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801" name="Google Shape;801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802" name="Google Shape;802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803" name="Google Shape;803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804" name="Google Shape;804;p13"/>
                <p:cNvGrpSpPr/>
                <p:nvPr/>
              </p:nvGrpSpPr>
              <p:grpSpPr>
                <a:xfrm>
                  <a:off x="302077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805" name="Google Shape;805;p13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806" name="Google Shape;806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807" name="Google Shape;807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808" name="Google Shape;808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809" name="Google Shape;809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810" name="Google Shape;810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811" name="Google Shape;811;p13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812" name="Google Shape;812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813" name="Google Shape;813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814" name="Google Shape;814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815" name="Google Shape;815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816" name="Google Shape;816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817" name="Google Shape;817;p13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818" name="Google Shape;818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819" name="Google Shape;819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820" name="Google Shape;820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821" name="Google Shape;821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822" name="Google Shape;822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823" name="Google Shape;823;p13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824" name="Google Shape;824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825" name="Google Shape;825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826" name="Google Shape;826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827" name="Google Shape;827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828" name="Google Shape;828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829" name="Google Shape;829;p13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830" name="Google Shape;830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831" name="Google Shape;831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832" name="Google Shape;832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833" name="Google Shape;833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834" name="Google Shape;834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835" name="Google Shape;835;p13"/>
                <p:cNvGrpSpPr/>
                <p:nvPr/>
              </p:nvGrpSpPr>
              <p:grpSpPr>
                <a:xfrm>
                  <a:off x="405492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836" name="Google Shape;836;p13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837" name="Google Shape;837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838" name="Google Shape;838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839" name="Google Shape;839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840" name="Google Shape;840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841" name="Google Shape;841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842" name="Google Shape;842;p13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843" name="Google Shape;843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844" name="Google Shape;844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845" name="Google Shape;845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846" name="Google Shape;846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847" name="Google Shape;847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848" name="Google Shape;848;p13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849" name="Google Shape;849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850" name="Google Shape;850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851" name="Google Shape;851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852" name="Google Shape;852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853" name="Google Shape;853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854" name="Google Shape;854;p13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855" name="Google Shape;855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856" name="Google Shape;856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857" name="Google Shape;857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858" name="Google Shape;858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859" name="Google Shape;859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860" name="Google Shape;860;p13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861" name="Google Shape;861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862" name="Google Shape;862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863" name="Google Shape;863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864" name="Google Shape;864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865" name="Google Shape;865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866" name="Google Shape;866;p13"/>
                <p:cNvGrpSpPr/>
                <p:nvPr/>
              </p:nvGrpSpPr>
              <p:grpSpPr>
                <a:xfrm>
                  <a:off x="5102801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867" name="Google Shape;867;p13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868" name="Google Shape;868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869" name="Google Shape;869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870" name="Google Shape;870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871" name="Google Shape;871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872" name="Google Shape;872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873" name="Google Shape;873;p13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874" name="Google Shape;874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875" name="Google Shape;875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876" name="Google Shape;876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877" name="Google Shape;877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878" name="Google Shape;878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879" name="Google Shape;879;p13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880" name="Google Shape;880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881" name="Google Shape;881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882" name="Google Shape;882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883" name="Google Shape;883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884" name="Google Shape;884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885" name="Google Shape;885;p13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886" name="Google Shape;886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887" name="Google Shape;887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888" name="Google Shape;888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889" name="Google Shape;889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890" name="Google Shape;890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891" name="Google Shape;891;p13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892" name="Google Shape;892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893" name="Google Shape;893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894" name="Google Shape;894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895" name="Google Shape;895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896" name="Google Shape;896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</p:grpSp>
          <p:grpSp>
            <p:nvGrpSpPr>
              <p:cNvPr id="897" name="Google Shape;897;p13"/>
              <p:cNvGrpSpPr/>
              <p:nvPr/>
            </p:nvGrpSpPr>
            <p:grpSpPr>
              <a:xfrm>
                <a:off x="2119326" y="2500607"/>
                <a:ext cx="4150320" cy="1044384"/>
                <a:chOff x="1986626" y="1529719"/>
                <a:chExt cx="4150320" cy="1044384"/>
              </a:xfrm>
            </p:grpSpPr>
            <p:grpSp>
              <p:nvGrpSpPr>
                <p:cNvPr id="898" name="Google Shape;898;p13"/>
                <p:cNvGrpSpPr/>
                <p:nvPr/>
              </p:nvGrpSpPr>
              <p:grpSpPr>
                <a:xfrm>
                  <a:off x="198662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899" name="Google Shape;899;p13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900" name="Google Shape;900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901" name="Google Shape;901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902" name="Google Shape;902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903" name="Google Shape;903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904" name="Google Shape;904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905" name="Google Shape;905;p13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906" name="Google Shape;906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907" name="Google Shape;907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908" name="Google Shape;908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909" name="Google Shape;909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910" name="Google Shape;910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911" name="Google Shape;911;p13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912" name="Google Shape;912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913" name="Google Shape;913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914" name="Google Shape;914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915" name="Google Shape;915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916" name="Google Shape;916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917" name="Google Shape;917;p13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918" name="Google Shape;918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919" name="Google Shape;919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920" name="Google Shape;920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921" name="Google Shape;921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922" name="Google Shape;922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923" name="Google Shape;923;p13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924" name="Google Shape;924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925" name="Google Shape;925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926" name="Google Shape;926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927" name="Google Shape;927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928" name="Google Shape;928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929" name="Google Shape;929;p13"/>
                <p:cNvGrpSpPr/>
                <p:nvPr/>
              </p:nvGrpSpPr>
              <p:grpSpPr>
                <a:xfrm>
                  <a:off x="302077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930" name="Google Shape;930;p13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931" name="Google Shape;931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932" name="Google Shape;932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933" name="Google Shape;933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934" name="Google Shape;934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935" name="Google Shape;935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936" name="Google Shape;936;p13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937" name="Google Shape;937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938" name="Google Shape;938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939" name="Google Shape;939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940" name="Google Shape;940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941" name="Google Shape;941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942" name="Google Shape;942;p13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943" name="Google Shape;943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944" name="Google Shape;944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945" name="Google Shape;945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946" name="Google Shape;946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947" name="Google Shape;947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948" name="Google Shape;948;p13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949" name="Google Shape;949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950" name="Google Shape;950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951" name="Google Shape;951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952" name="Google Shape;952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953" name="Google Shape;953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954" name="Google Shape;954;p13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955" name="Google Shape;955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956" name="Google Shape;956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957" name="Google Shape;957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958" name="Google Shape;958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959" name="Google Shape;959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960" name="Google Shape;960;p13"/>
                <p:cNvGrpSpPr/>
                <p:nvPr/>
              </p:nvGrpSpPr>
              <p:grpSpPr>
                <a:xfrm>
                  <a:off x="405492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961" name="Google Shape;961;p13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962" name="Google Shape;962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963" name="Google Shape;963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964" name="Google Shape;964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965" name="Google Shape;965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966" name="Google Shape;966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967" name="Google Shape;967;p13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968" name="Google Shape;968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969" name="Google Shape;969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970" name="Google Shape;970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971" name="Google Shape;971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972" name="Google Shape;972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973" name="Google Shape;973;p13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974" name="Google Shape;974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975" name="Google Shape;975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976" name="Google Shape;976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977" name="Google Shape;977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978" name="Google Shape;978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979" name="Google Shape;979;p13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980" name="Google Shape;980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981" name="Google Shape;981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982" name="Google Shape;982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983" name="Google Shape;983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984" name="Google Shape;984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985" name="Google Shape;985;p13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986" name="Google Shape;986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987" name="Google Shape;987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988" name="Google Shape;988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989" name="Google Shape;989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990" name="Google Shape;990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991" name="Google Shape;991;p13"/>
                <p:cNvGrpSpPr/>
                <p:nvPr/>
              </p:nvGrpSpPr>
              <p:grpSpPr>
                <a:xfrm>
                  <a:off x="5102801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992" name="Google Shape;992;p13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993" name="Google Shape;993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994" name="Google Shape;994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995" name="Google Shape;995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996" name="Google Shape;996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997" name="Google Shape;997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998" name="Google Shape;998;p13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999" name="Google Shape;999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000" name="Google Shape;1000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001" name="Google Shape;1001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002" name="Google Shape;1002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003" name="Google Shape;1003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004" name="Google Shape;1004;p13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005" name="Google Shape;1005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006" name="Google Shape;1006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007" name="Google Shape;1007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008" name="Google Shape;1008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009" name="Google Shape;1009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010" name="Google Shape;1010;p13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011" name="Google Shape;1011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012" name="Google Shape;1012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013" name="Google Shape;1013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014" name="Google Shape;1014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015" name="Google Shape;1015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016" name="Google Shape;1016;p13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017" name="Google Shape;1017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018" name="Google Shape;1018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019" name="Google Shape;1019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020" name="Google Shape;1020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021" name="Google Shape;1021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</p:grpSp>
          <p:grpSp>
            <p:nvGrpSpPr>
              <p:cNvPr id="1022" name="Google Shape;1022;p13"/>
              <p:cNvGrpSpPr/>
              <p:nvPr/>
            </p:nvGrpSpPr>
            <p:grpSpPr>
              <a:xfrm>
                <a:off x="2119326" y="3544944"/>
                <a:ext cx="4150320" cy="1044384"/>
                <a:chOff x="1986626" y="1529719"/>
                <a:chExt cx="4150320" cy="1044384"/>
              </a:xfrm>
            </p:grpSpPr>
            <p:grpSp>
              <p:nvGrpSpPr>
                <p:cNvPr id="1023" name="Google Shape;1023;p13"/>
                <p:cNvGrpSpPr/>
                <p:nvPr/>
              </p:nvGrpSpPr>
              <p:grpSpPr>
                <a:xfrm>
                  <a:off x="198662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1024" name="Google Shape;1024;p13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025" name="Google Shape;1025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026" name="Google Shape;1026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027" name="Google Shape;1027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028" name="Google Shape;1028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029" name="Google Shape;1029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030" name="Google Shape;1030;p13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031" name="Google Shape;1031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032" name="Google Shape;1032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033" name="Google Shape;1033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034" name="Google Shape;1034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035" name="Google Shape;1035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036" name="Google Shape;1036;p13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037" name="Google Shape;1037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038" name="Google Shape;1038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039" name="Google Shape;1039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040" name="Google Shape;1040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041" name="Google Shape;1041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042" name="Google Shape;1042;p13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043" name="Google Shape;1043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044" name="Google Shape;1044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045" name="Google Shape;1045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046" name="Google Shape;1046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047" name="Google Shape;1047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048" name="Google Shape;1048;p13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049" name="Google Shape;1049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050" name="Google Shape;1050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051" name="Google Shape;1051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052" name="Google Shape;1052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053" name="Google Shape;1053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1054" name="Google Shape;1054;p13"/>
                <p:cNvGrpSpPr/>
                <p:nvPr/>
              </p:nvGrpSpPr>
              <p:grpSpPr>
                <a:xfrm>
                  <a:off x="302077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1055" name="Google Shape;1055;p13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056" name="Google Shape;1056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057" name="Google Shape;1057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058" name="Google Shape;1058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059" name="Google Shape;1059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060" name="Google Shape;1060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061" name="Google Shape;1061;p13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062" name="Google Shape;1062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063" name="Google Shape;1063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064" name="Google Shape;1064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065" name="Google Shape;1065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066" name="Google Shape;1066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067" name="Google Shape;1067;p13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068" name="Google Shape;1068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069" name="Google Shape;1069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070" name="Google Shape;1070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071" name="Google Shape;1071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072" name="Google Shape;1072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073" name="Google Shape;1073;p13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074" name="Google Shape;1074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075" name="Google Shape;1075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076" name="Google Shape;1076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077" name="Google Shape;1077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078" name="Google Shape;1078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079" name="Google Shape;1079;p13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080" name="Google Shape;1080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081" name="Google Shape;1081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082" name="Google Shape;1082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083" name="Google Shape;1083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084" name="Google Shape;1084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1085" name="Google Shape;1085;p13"/>
                <p:cNvGrpSpPr/>
                <p:nvPr/>
              </p:nvGrpSpPr>
              <p:grpSpPr>
                <a:xfrm>
                  <a:off x="405492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1086" name="Google Shape;1086;p13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087" name="Google Shape;1087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088" name="Google Shape;1088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089" name="Google Shape;1089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090" name="Google Shape;1090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091" name="Google Shape;1091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092" name="Google Shape;1092;p13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093" name="Google Shape;1093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094" name="Google Shape;1094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095" name="Google Shape;1095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096" name="Google Shape;1096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097" name="Google Shape;1097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098" name="Google Shape;1098;p13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099" name="Google Shape;1099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100" name="Google Shape;1100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101" name="Google Shape;1101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102" name="Google Shape;1102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103" name="Google Shape;1103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104" name="Google Shape;1104;p13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105" name="Google Shape;1105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106" name="Google Shape;1106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107" name="Google Shape;1107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108" name="Google Shape;1108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109" name="Google Shape;1109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110" name="Google Shape;1110;p13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111" name="Google Shape;1111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112" name="Google Shape;1112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113" name="Google Shape;1113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114" name="Google Shape;1114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115" name="Google Shape;1115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1116" name="Google Shape;1116;p13"/>
                <p:cNvGrpSpPr/>
                <p:nvPr/>
              </p:nvGrpSpPr>
              <p:grpSpPr>
                <a:xfrm>
                  <a:off x="5102801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1117" name="Google Shape;1117;p13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118" name="Google Shape;1118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119" name="Google Shape;1119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120" name="Google Shape;1120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121" name="Google Shape;1121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122" name="Google Shape;1122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123" name="Google Shape;1123;p13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124" name="Google Shape;1124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125" name="Google Shape;1125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126" name="Google Shape;1126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127" name="Google Shape;1127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128" name="Google Shape;1128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129" name="Google Shape;1129;p13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130" name="Google Shape;1130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131" name="Google Shape;1131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132" name="Google Shape;1132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133" name="Google Shape;1133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134" name="Google Shape;1134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135" name="Google Shape;1135;p13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136" name="Google Shape;1136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137" name="Google Shape;1137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138" name="Google Shape;1138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139" name="Google Shape;1139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140" name="Google Shape;1140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141" name="Google Shape;1141;p13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142" name="Google Shape;1142;p13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143" name="Google Shape;1143;p13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144" name="Google Shape;1144;p13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145" name="Google Shape;1145;p13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146" name="Google Shape;1146;p13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</p:grpSp>
        </p:grpSp>
      </p:grpSp>
      <p:sp>
        <p:nvSpPr>
          <p:cNvPr id="1147" name="Google Shape;1147;p13"/>
          <p:cNvSpPr txBox="1"/>
          <p:nvPr/>
        </p:nvSpPr>
        <p:spPr>
          <a:xfrm>
            <a:off x="2528500" y="848500"/>
            <a:ext cx="1882800" cy="107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700">
                <a:solidFill>
                  <a:schemeClr val="dk1"/>
                </a:solidFill>
              </a:rPr>
              <a:t>What fraction of points in the box exceed a threshold?</a:t>
            </a:r>
            <a:endParaRPr sz="1700">
              <a:solidFill>
                <a:schemeClr val="dk1"/>
              </a:solidFill>
            </a:endParaRPr>
          </a:p>
        </p:txBody>
      </p:sp>
      <p:pic>
        <p:nvPicPr>
          <p:cNvPr id="1148" name="Google Shape;1148;p13" title="fofdiffOBJ_TF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485700" y="2130925"/>
            <a:ext cx="2394100" cy="1941071"/>
          </a:xfrm>
          <a:prstGeom prst="rect">
            <a:avLst/>
          </a:prstGeom>
          <a:noFill/>
          <a:ln>
            <a:noFill/>
          </a:ln>
        </p:spPr>
      </p:pic>
      <p:sp>
        <p:nvSpPr>
          <p:cNvPr id="1149" name="Google Shape;1149;p13"/>
          <p:cNvSpPr txBox="1"/>
          <p:nvPr/>
        </p:nvSpPr>
        <p:spPr>
          <a:xfrm>
            <a:off x="4572000" y="848500"/>
            <a:ext cx="1882800" cy="68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700">
                <a:solidFill>
                  <a:schemeClr val="dk1"/>
                </a:solidFill>
              </a:rPr>
              <a:t>Take diff between obs and model</a:t>
            </a:r>
            <a:endParaRPr sz="17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4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p14"/>
          <p:cNvSpPr/>
          <p:nvPr/>
        </p:nvSpPr>
        <p:spPr>
          <a:xfrm>
            <a:off x="250825" y="768813"/>
            <a:ext cx="4320000" cy="376200"/>
          </a:xfrm>
          <a:prstGeom prst="roundRect">
            <a:avLst>
              <a:gd fmla="val 16667" name="adj"/>
            </a:avLst>
          </a:prstGeom>
          <a:solidFill>
            <a:srgbClr val="9FC5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2100">
                <a:solidFill>
                  <a:srgbClr val="2D4B9B"/>
                </a:solidFill>
              </a:rPr>
              <a:t>Observation</a:t>
            </a:r>
            <a:endParaRPr b="1" sz="2100">
              <a:solidFill>
                <a:srgbClr val="2D4B9B"/>
              </a:solidFill>
            </a:endParaRPr>
          </a:p>
        </p:txBody>
      </p:sp>
      <p:sp>
        <p:nvSpPr>
          <p:cNvPr id="1156" name="Google Shape;1156;p14"/>
          <p:cNvSpPr/>
          <p:nvPr/>
        </p:nvSpPr>
        <p:spPr>
          <a:xfrm>
            <a:off x="250825" y="2785638"/>
            <a:ext cx="4320000" cy="376200"/>
          </a:xfrm>
          <a:prstGeom prst="roundRect">
            <a:avLst>
              <a:gd fmla="val 16667" name="adj"/>
            </a:avLst>
          </a:prstGeom>
          <a:solidFill>
            <a:srgbClr val="B6D7A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2100">
                <a:solidFill>
                  <a:srgbClr val="38761D"/>
                </a:solidFill>
              </a:rPr>
              <a:t>Model Equivalent</a:t>
            </a:r>
            <a:endParaRPr b="1" sz="2100">
              <a:solidFill>
                <a:srgbClr val="38761D"/>
              </a:solidFill>
            </a:endParaRPr>
          </a:p>
        </p:txBody>
      </p:sp>
      <p:grpSp>
        <p:nvGrpSpPr>
          <p:cNvPr id="1157" name="Google Shape;1157;p14"/>
          <p:cNvGrpSpPr/>
          <p:nvPr/>
        </p:nvGrpSpPr>
        <p:grpSpPr>
          <a:xfrm>
            <a:off x="442039" y="1298764"/>
            <a:ext cx="1390068" cy="1333290"/>
            <a:chOff x="1655850" y="411844"/>
            <a:chExt cx="4721700" cy="4235356"/>
          </a:xfrm>
        </p:grpSpPr>
        <p:sp>
          <p:nvSpPr>
            <p:cNvPr id="1158" name="Google Shape;1158;p14"/>
            <p:cNvSpPr/>
            <p:nvPr/>
          </p:nvSpPr>
          <p:spPr>
            <a:xfrm>
              <a:off x="3560850" y="1675025"/>
              <a:ext cx="1447200" cy="1463100"/>
            </a:xfrm>
            <a:prstGeom prst="rect">
              <a:avLst/>
            </a:prstGeom>
            <a:solidFill>
              <a:srgbClr val="D0E0E3"/>
            </a:solidFill>
            <a:ln cap="flat" cmpd="sng" w="19050">
              <a:solidFill>
                <a:srgbClr val="45818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159" name="Google Shape;1159;p14"/>
            <p:cNvGrpSpPr/>
            <p:nvPr/>
          </p:nvGrpSpPr>
          <p:grpSpPr>
            <a:xfrm>
              <a:off x="2119326" y="411844"/>
              <a:ext cx="4150320" cy="4177484"/>
              <a:chOff x="2119326" y="411844"/>
              <a:chExt cx="4150320" cy="4177484"/>
            </a:xfrm>
          </p:grpSpPr>
          <p:grpSp>
            <p:nvGrpSpPr>
              <p:cNvPr id="1160" name="Google Shape;1160;p14"/>
              <p:cNvGrpSpPr/>
              <p:nvPr/>
            </p:nvGrpSpPr>
            <p:grpSpPr>
              <a:xfrm>
                <a:off x="2119326" y="411844"/>
                <a:ext cx="4150320" cy="1044384"/>
                <a:chOff x="1986626" y="1529719"/>
                <a:chExt cx="4150320" cy="1044384"/>
              </a:xfrm>
            </p:grpSpPr>
            <p:grpSp>
              <p:nvGrpSpPr>
                <p:cNvPr id="1161" name="Google Shape;1161;p14"/>
                <p:cNvGrpSpPr/>
                <p:nvPr/>
              </p:nvGrpSpPr>
              <p:grpSpPr>
                <a:xfrm>
                  <a:off x="198662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1162" name="Google Shape;1162;p14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163" name="Google Shape;1163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164" name="Google Shape;1164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165" name="Google Shape;1165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166" name="Google Shape;1166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167" name="Google Shape;1167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168" name="Google Shape;1168;p14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169" name="Google Shape;1169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170" name="Google Shape;1170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171" name="Google Shape;1171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172" name="Google Shape;1172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173" name="Google Shape;1173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174" name="Google Shape;1174;p14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175" name="Google Shape;1175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176" name="Google Shape;1176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177" name="Google Shape;1177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178" name="Google Shape;1178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179" name="Google Shape;1179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180" name="Google Shape;1180;p14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181" name="Google Shape;1181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182" name="Google Shape;1182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183" name="Google Shape;1183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184" name="Google Shape;1184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185" name="Google Shape;1185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186" name="Google Shape;1186;p14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187" name="Google Shape;1187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188" name="Google Shape;1188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189" name="Google Shape;1189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190" name="Google Shape;1190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191" name="Google Shape;1191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1192" name="Google Shape;1192;p14"/>
                <p:cNvGrpSpPr/>
                <p:nvPr/>
              </p:nvGrpSpPr>
              <p:grpSpPr>
                <a:xfrm>
                  <a:off x="302077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1193" name="Google Shape;1193;p14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194" name="Google Shape;1194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195" name="Google Shape;1195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196" name="Google Shape;1196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197" name="Google Shape;1197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198" name="Google Shape;1198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199" name="Google Shape;1199;p14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200" name="Google Shape;1200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01" name="Google Shape;1201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02" name="Google Shape;1202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03" name="Google Shape;1203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04" name="Google Shape;1204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205" name="Google Shape;1205;p14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206" name="Google Shape;1206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07" name="Google Shape;1207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08" name="Google Shape;1208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09" name="Google Shape;1209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10" name="Google Shape;1210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211" name="Google Shape;1211;p14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212" name="Google Shape;1212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13" name="Google Shape;1213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14" name="Google Shape;1214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15" name="Google Shape;1215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16" name="Google Shape;1216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217" name="Google Shape;1217;p14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218" name="Google Shape;1218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19" name="Google Shape;1219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20" name="Google Shape;1220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21" name="Google Shape;1221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22" name="Google Shape;1222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1223" name="Google Shape;1223;p14"/>
                <p:cNvGrpSpPr/>
                <p:nvPr/>
              </p:nvGrpSpPr>
              <p:grpSpPr>
                <a:xfrm>
                  <a:off x="405492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1224" name="Google Shape;1224;p14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225" name="Google Shape;1225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26" name="Google Shape;1226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27" name="Google Shape;1227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28" name="Google Shape;1228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29" name="Google Shape;1229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230" name="Google Shape;1230;p14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231" name="Google Shape;1231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32" name="Google Shape;1232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33" name="Google Shape;1233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34" name="Google Shape;1234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35" name="Google Shape;1235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236" name="Google Shape;1236;p14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237" name="Google Shape;1237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38" name="Google Shape;1238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39" name="Google Shape;1239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40" name="Google Shape;1240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41" name="Google Shape;1241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242" name="Google Shape;1242;p14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243" name="Google Shape;1243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44" name="Google Shape;1244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45" name="Google Shape;1245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46" name="Google Shape;1246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47" name="Google Shape;1247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248" name="Google Shape;1248;p14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249" name="Google Shape;1249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50" name="Google Shape;1250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51" name="Google Shape;1251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52" name="Google Shape;1252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53" name="Google Shape;1253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1254" name="Google Shape;1254;p14"/>
                <p:cNvGrpSpPr/>
                <p:nvPr/>
              </p:nvGrpSpPr>
              <p:grpSpPr>
                <a:xfrm>
                  <a:off x="5102801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1255" name="Google Shape;1255;p14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256" name="Google Shape;1256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57" name="Google Shape;1257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58" name="Google Shape;1258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59" name="Google Shape;1259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60" name="Google Shape;1260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261" name="Google Shape;1261;p14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262" name="Google Shape;1262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63" name="Google Shape;1263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64" name="Google Shape;1264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65" name="Google Shape;1265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66" name="Google Shape;1266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267" name="Google Shape;1267;p14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268" name="Google Shape;1268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69" name="Google Shape;1269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70" name="Google Shape;1270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71" name="Google Shape;1271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72" name="Google Shape;1272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273" name="Google Shape;1273;p14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274" name="Google Shape;1274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75" name="Google Shape;1275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76" name="Google Shape;1276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77" name="Google Shape;1277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78" name="Google Shape;1278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279" name="Google Shape;1279;p14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280" name="Google Shape;1280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81" name="Google Shape;1281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82" name="Google Shape;1282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83" name="Google Shape;1283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84" name="Google Shape;1284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</p:grpSp>
          <p:grpSp>
            <p:nvGrpSpPr>
              <p:cNvPr id="1285" name="Google Shape;1285;p14"/>
              <p:cNvGrpSpPr/>
              <p:nvPr/>
            </p:nvGrpSpPr>
            <p:grpSpPr>
              <a:xfrm>
                <a:off x="2119326" y="1456219"/>
                <a:ext cx="4150320" cy="1044384"/>
                <a:chOff x="1986626" y="1529719"/>
                <a:chExt cx="4150320" cy="1044384"/>
              </a:xfrm>
            </p:grpSpPr>
            <p:grpSp>
              <p:nvGrpSpPr>
                <p:cNvPr id="1286" name="Google Shape;1286;p14"/>
                <p:cNvGrpSpPr/>
                <p:nvPr/>
              </p:nvGrpSpPr>
              <p:grpSpPr>
                <a:xfrm>
                  <a:off x="198662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1287" name="Google Shape;1287;p14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288" name="Google Shape;1288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89" name="Google Shape;1289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90" name="Google Shape;1290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91" name="Google Shape;1291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92" name="Google Shape;1292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293" name="Google Shape;1293;p14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294" name="Google Shape;1294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95" name="Google Shape;1295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96" name="Google Shape;1296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97" name="Google Shape;1297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98" name="Google Shape;1298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299" name="Google Shape;1299;p14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300" name="Google Shape;1300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01" name="Google Shape;1301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02" name="Google Shape;1302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03" name="Google Shape;1303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04" name="Google Shape;1304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305" name="Google Shape;1305;p14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306" name="Google Shape;1306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07" name="Google Shape;1307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08" name="Google Shape;1308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09" name="Google Shape;1309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10" name="Google Shape;1310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311" name="Google Shape;1311;p14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312" name="Google Shape;1312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13" name="Google Shape;1313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14" name="Google Shape;1314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15" name="Google Shape;1315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16" name="Google Shape;1316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1317" name="Google Shape;1317;p14"/>
                <p:cNvGrpSpPr/>
                <p:nvPr/>
              </p:nvGrpSpPr>
              <p:grpSpPr>
                <a:xfrm>
                  <a:off x="302077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1318" name="Google Shape;1318;p14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319" name="Google Shape;1319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20" name="Google Shape;1320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21" name="Google Shape;1321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22" name="Google Shape;1322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23" name="Google Shape;1323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324" name="Google Shape;1324;p14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325" name="Google Shape;1325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26" name="Google Shape;1326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27" name="Google Shape;1327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28" name="Google Shape;1328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29" name="Google Shape;1329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330" name="Google Shape;1330;p14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331" name="Google Shape;1331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32" name="Google Shape;1332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33" name="Google Shape;1333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34" name="Google Shape;1334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35" name="Google Shape;1335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336" name="Google Shape;1336;p14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337" name="Google Shape;1337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38" name="Google Shape;1338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39" name="Google Shape;1339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40" name="Google Shape;1340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41" name="Google Shape;1341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342" name="Google Shape;1342;p14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343" name="Google Shape;1343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44" name="Google Shape;1344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45" name="Google Shape;1345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46" name="Google Shape;1346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47" name="Google Shape;1347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1348" name="Google Shape;1348;p14"/>
                <p:cNvGrpSpPr/>
                <p:nvPr/>
              </p:nvGrpSpPr>
              <p:grpSpPr>
                <a:xfrm>
                  <a:off x="405492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1349" name="Google Shape;1349;p14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350" name="Google Shape;1350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51" name="Google Shape;1351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52" name="Google Shape;1352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53" name="Google Shape;1353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54" name="Google Shape;1354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355" name="Google Shape;1355;p14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356" name="Google Shape;1356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57" name="Google Shape;1357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58" name="Google Shape;1358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59" name="Google Shape;1359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60" name="Google Shape;1360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361" name="Google Shape;1361;p14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362" name="Google Shape;1362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63" name="Google Shape;1363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64" name="Google Shape;1364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65" name="Google Shape;1365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66" name="Google Shape;1366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367" name="Google Shape;1367;p14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368" name="Google Shape;1368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69" name="Google Shape;1369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70" name="Google Shape;1370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71" name="Google Shape;1371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72" name="Google Shape;1372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373" name="Google Shape;1373;p14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374" name="Google Shape;1374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75" name="Google Shape;1375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76" name="Google Shape;1376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77" name="Google Shape;1377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78" name="Google Shape;1378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1379" name="Google Shape;1379;p14"/>
                <p:cNvGrpSpPr/>
                <p:nvPr/>
              </p:nvGrpSpPr>
              <p:grpSpPr>
                <a:xfrm>
                  <a:off x="5102801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1380" name="Google Shape;1380;p14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381" name="Google Shape;1381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82" name="Google Shape;1382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83" name="Google Shape;1383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84" name="Google Shape;1384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85" name="Google Shape;1385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386" name="Google Shape;1386;p14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387" name="Google Shape;1387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88" name="Google Shape;1388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89" name="Google Shape;1389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90" name="Google Shape;1390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91" name="Google Shape;1391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392" name="Google Shape;1392;p14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393" name="Google Shape;1393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94" name="Google Shape;1394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95" name="Google Shape;1395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96" name="Google Shape;1396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97" name="Google Shape;1397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398" name="Google Shape;1398;p14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399" name="Google Shape;1399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400" name="Google Shape;1400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401" name="Google Shape;1401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402" name="Google Shape;1402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403" name="Google Shape;1403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404" name="Google Shape;1404;p14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405" name="Google Shape;1405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406" name="Google Shape;1406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407" name="Google Shape;1407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408" name="Google Shape;1408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409" name="Google Shape;1409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</p:grpSp>
          <p:grpSp>
            <p:nvGrpSpPr>
              <p:cNvPr id="1410" name="Google Shape;1410;p14"/>
              <p:cNvGrpSpPr/>
              <p:nvPr/>
            </p:nvGrpSpPr>
            <p:grpSpPr>
              <a:xfrm>
                <a:off x="2119326" y="2500607"/>
                <a:ext cx="4150320" cy="1044384"/>
                <a:chOff x="1986626" y="1529719"/>
                <a:chExt cx="4150320" cy="1044384"/>
              </a:xfrm>
            </p:grpSpPr>
            <p:grpSp>
              <p:nvGrpSpPr>
                <p:cNvPr id="1411" name="Google Shape;1411;p14"/>
                <p:cNvGrpSpPr/>
                <p:nvPr/>
              </p:nvGrpSpPr>
              <p:grpSpPr>
                <a:xfrm>
                  <a:off x="198662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1412" name="Google Shape;1412;p14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413" name="Google Shape;1413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414" name="Google Shape;1414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415" name="Google Shape;1415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416" name="Google Shape;1416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417" name="Google Shape;1417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418" name="Google Shape;1418;p14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419" name="Google Shape;1419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420" name="Google Shape;1420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421" name="Google Shape;1421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422" name="Google Shape;1422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423" name="Google Shape;1423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424" name="Google Shape;1424;p14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425" name="Google Shape;1425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426" name="Google Shape;1426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427" name="Google Shape;1427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428" name="Google Shape;1428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429" name="Google Shape;1429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430" name="Google Shape;1430;p14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431" name="Google Shape;1431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432" name="Google Shape;1432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433" name="Google Shape;1433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434" name="Google Shape;1434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435" name="Google Shape;1435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436" name="Google Shape;1436;p14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437" name="Google Shape;1437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438" name="Google Shape;1438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439" name="Google Shape;1439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440" name="Google Shape;1440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441" name="Google Shape;1441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1442" name="Google Shape;1442;p14"/>
                <p:cNvGrpSpPr/>
                <p:nvPr/>
              </p:nvGrpSpPr>
              <p:grpSpPr>
                <a:xfrm>
                  <a:off x="302077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1443" name="Google Shape;1443;p14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444" name="Google Shape;1444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445" name="Google Shape;1445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446" name="Google Shape;1446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447" name="Google Shape;1447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448" name="Google Shape;1448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449" name="Google Shape;1449;p14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450" name="Google Shape;1450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451" name="Google Shape;1451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452" name="Google Shape;1452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453" name="Google Shape;1453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454" name="Google Shape;1454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455" name="Google Shape;1455;p14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456" name="Google Shape;1456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457" name="Google Shape;1457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458" name="Google Shape;1458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459" name="Google Shape;1459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460" name="Google Shape;1460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461" name="Google Shape;1461;p14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462" name="Google Shape;1462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463" name="Google Shape;1463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464" name="Google Shape;1464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465" name="Google Shape;1465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466" name="Google Shape;1466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467" name="Google Shape;1467;p14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468" name="Google Shape;1468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469" name="Google Shape;1469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470" name="Google Shape;1470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471" name="Google Shape;1471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472" name="Google Shape;1472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1473" name="Google Shape;1473;p14"/>
                <p:cNvGrpSpPr/>
                <p:nvPr/>
              </p:nvGrpSpPr>
              <p:grpSpPr>
                <a:xfrm>
                  <a:off x="405492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1474" name="Google Shape;1474;p14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475" name="Google Shape;1475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476" name="Google Shape;1476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477" name="Google Shape;1477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478" name="Google Shape;1478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479" name="Google Shape;1479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480" name="Google Shape;1480;p14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481" name="Google Shape;1481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482" name="Google Shape;1482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483" name="Google Shape;1483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484" name="Google Shape;1484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485" name="Google Shape;1485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486" name="Google Shape;1486;p14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487" name="Google Shape;1487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488" name="Google Shape;1488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489" name="Google Shape;1489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490" name="Google Shape;1490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491" name="Google Shape;1491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492" name="Google Shape;1492;p14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493" name="Google Shape;1493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494" name="Google Shape;1494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495" name="Google Shape;1495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496" name="Google Shape;1496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497" name="Google Shape;1497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498" name="Google Shape;1498;p14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499" name="Google Shape;1499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500" name="Google Shape;1500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501" name="Google Shape;1501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502" name="Google Shape;1502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503" name="Google Shape;1503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1504" name="Google Shape;1504;p14"/>
                <p:cNvGrpSpPr/>
                <p:nvPr/>
              </p:nvGrpSpPr>
              <p:grpSpPr>
                <a:xfrm>
                  <a:off x="5102801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1505" name="Google Shape;1505;p14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506" name="Google Shape;1506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507" name="Google Shape;1507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508" name="Google Shape;1508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509" name="Google Shape;1509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510" name="Google Shape;1510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511" name="Google Shape;1511;p14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512" name="Google Shape;1512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513" name="Google Shape;1513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514" name="Google Shape;1514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515" name="Google Shape;1515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516" name="Google Shape;1516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517" name="Google Shape;1517;p14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518" name="Google Shape;1518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519" name="Google Shape;1519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520" name="Google Shape;1520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521" name="Google Shape;1521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522" name="Google Shape;1522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523" name="Google Shape;1523;p14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524" name="Google Shape;1524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525" name="Google Shape;1525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526" name="Google Shape;1526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527" name="Google Shape;1527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528" name="Google Shape;1528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529" name="Google Shape;1529;p14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530" name="Google Shape;1530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531" name="Google Shape;1531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532" name="Google Shape;1532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533" name="Google Shape;1533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534" name="Google Shape;1534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</p:grpSp>
          <p:grpSp>
            <p:nvGrpSpPr>
              <p:cNvPr id="1535" name="Google Shape;1535;p14"/>
              <p:cNvGrpSpPr/>
              <p:nvPr/>
            </p:nvGrpSpPr>
            <p:grpSpPr>
              <a:xfrm>
                <a:off x="2119326" y="3544944"/>
                <a:ext cx="4150320" cy="1044384"/>
                <a:chOff x="1986626" y="1529719"/>
                <a:chExt cx="4150320" cy="1044384"/>
              </a:xfrm>
            </p:grpSpPr>
            <p:grpSp>
              <p:nvGrpSpPr>
                <p:cNvPr id="1536" name="Google Shape;1536;p14"/>
                <p:cNvGrpSpPr/>
                <p:nvPr/>
              </p:nvGrpSpPr>
              <p:grpSpPr>
                <a:xfrm>
                  <a:off x="198662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1537" name="Google Shape;1537;p14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538" name="Google Shape;1538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539" name="Google Shape;1539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540" name="Google Shape;1540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541" name="Google Shape;1541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542" name="Google Shape;1542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543" name="Google Shape;1543;p14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544" name="Google Shape;1544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545" name="Google Shape;1545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546" name="Google Shape;1546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547" name="Google Shape;1547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548" name="Google Shape;1548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549" name="Google Shape;1549;p14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550" name="Google Shape;1550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551" name="Google Shape;1551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552" name="Google Shape;1552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553" name="Google Shape;1553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554" name="Google Shape;1554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555" name="Google Shape;1555;p14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556" name="Google Shape;1556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557" name="Google Shape;1557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558" name="Google Shape;1558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559" name="Google Shape;1559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560" name="Google Shape;1560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561" name="Google Shape;1561;p14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562" name="Google Shape;1562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563" name="Google Shape;1563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564" name="Google Shape;1564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565" name="Google Shape;1565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566" name="Google Shape;1566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1567" name="Google Shape;1567;p14"/>
                <p:cNvGrpSpPr/>
                <p:nvPr/>
              </p:nvGrpSpPr>
              <p:grpSpPr>
                <a:xfrm>
                  <a:off x="302077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1568" name="Google Shape;1568;p14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569" name="Google Shape;1569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570" name="Google Shape;1570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571" name="Google Shape;1571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572" name="Google Shape;1572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573" name="Google Shape;1573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574" name="Google Shape;1574;p14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575" name="Google Shape;1575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576" name="Google Shape;1576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577" name="Google Shape;1577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578" name="Google Shape;1578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579" name="Google Shape;1579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580" name="Google Shape;1580;p14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581" name="Google Shape;1581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582" name="Google Shape;1582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583" name="Google Shape;1583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584" name="Google Shape;1584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585" name="Google Shape;1585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586" name="Google Shape;1586;p14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587" name="Google Shape;1587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588" name="Google Shape;1588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589" name="Google Shape;1589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590" name="Google Shape;1590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591" name="Google Shape;1591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592" name="Google Shape;1592;p14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593" name="Google Shape;1593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594" name="Google Shape;1594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595" name="Google Shape;1595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596" name="Google Shape;1596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597" name="Google Shape;1597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1598" name="Google Shape;1598;p14"/>
                <p:cNvGrpSpPr/>
                <p:nvPr/>
              </p:nvGrpSpPr>
              <p:grpSpPr>
                <a:xfrm>
                  <a:off x="405492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1599" name="Google Shape;1599;p14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600" name="Google Shape;1600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601" name="Google Shape;1601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602" name="Google Shape;1602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603" name="Google Shape;1603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604" name="Google Shape;1604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605" name="Google Shape;1605;p14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606" name="Google Shape;1606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607" name="Google Shape;1607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608" name="Google Shape;1608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609" name="Google Shape;1609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610" name="Google Shape;1610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611" name="Google Shape;1611;p14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612" name="Google Shape;1612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613" name="Google Shape;1613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614" name="Google Shape;1614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615" name="Google Shape;1615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616" name="Google Shape;1616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617" name="Google Shape;1617;p14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618" name="Google Shape;1618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619" name="Google Shape;1619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620" name="Google Shape;1620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621" name="Google Shape;1621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622" name="Google Shape;1622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623" name="Google Shape;1623;p14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624" name="Google Shape;1624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625" name="Google Shape;1625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626" name="Google Shape;1626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627" name="Google Shape;1627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628" name="Google Shape;1628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1629" name="Google Shape;1629;p14"/>
                <p:cNvGrpSpPr/>
                <p:nvPr/>
              </p:nvGrpSpPr>
              <p:grpSpPr>
                <a:xfrm>
                  <a:off x="5102801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1630" name="Google Shape;1630;p14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631" name="Google Shape;1631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632" name="Google Shape;1632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633" name="Google Shape;1633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634" name="Google Shape;1634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635" name="Google Shape;1635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636" name="Google Shape;1636;p14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637" name="Google Shape;1637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638" name="Google Shape;1638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639" name="Google Shape;1639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640" name="Google Shape;1640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641" name="Google Shape;1641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642" name="Google Shape;1642;p14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643" name="Google Shape;1643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644" name="Google Shape;1644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645" name="Google Shape;1645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646" name="Google Shape;1646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647" name="Google Shape;1647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648" name="Google Shape;1648;p14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649" name="Google Shape;1649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650" name="Google Shape;1650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651" name="Google Shape;1651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652" name="Google Shape;1652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653" name="Google Shape;1653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654" name="Google Shape;1654;p14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655" name="Google Shape;1655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656" name="Google Shape;1656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657" name="Google Shape;1657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658" name="Google Shape;1658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659" name="Google Shape;1659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</p:grpSp>
        </p:grpSp>
        <p:sp>
          <p:nvSpPr>
            <p:cNvPr id="1660" name="Google Shape;1660;p14"/>
            <p:cNvSpPr/>
            <p:nvPr/>
          </p:nvSpPr>
          <p:spPr>
            <a:xfrm>
              <a:off x="4181101" y="2302177"/>
              <a:ext cx="206700" cy="208800"/>
            </a:xfrm>
            <a:prstGeom prst="rect">
              <a:avLst/>
            </a:prstGeom>
            <a:solidFill>
              <a:srgbClr val="F6B26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661" name="Google Shape;1661;p14"/>
            <p:cNvPicPr preferRelativeResize="0"/>
            <p:nvPr/>
          </p:nvPicPr>
          <p:blipFill>
            <a:blip r:embed="rId3">
              <a:alphaModFix amt="90000"/>
            </a:blip>
            <a:stretch>
              <a:fillRect/>
            </a:stretch>
          </p:blipFill>
          <p:spPr>
            <a:xfrm>
              <a:off x="4472550" y="2478950"/>
              <a:ext cx="1905000" cy="19050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pic>
        <p:pic>
          <p:nvPicPr>
            <p:cNvPr id="1662" name="Google Shape;1662;p14"/>
            <p:cNvPicPr preferRelativeResize="0"/>
            <p:nvPr/>
          </p:nvPicPr>
          <p:blipFill>
            <a:blip r:embed="rId4">
              <a:alphaModFix amt="87000"/>
            </a:blip>
            <a:stretch>
              <a:fillRect/>
            </a:stretch>
          </p:blipFill>
          <p:spPr>
            <a:xfrm>
              <a:off x="2975800" y="2061200"/>
              <a:ext cx="1905000" cy="19050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79000"/>
                </a:srgbClr>
              </a:outerShdw>
            </a:effectLst>
          </p:spPr>
        </p:pic>
        <p:pic>
          <p:nvPicPr>
            <p:cNvPr id="1663" name="Google Shape;1663;p14"/>
            <p:cNvPicPr preferRelativeResize="0"/>
            <p:nvPr/>
          </p:nvPicPr>
          <p:blipFill>
            <a:blip r:embed="rId5">
              <a:alphaModFix amt="86000"/>
            </a:blip>
            <a:stretch>
              <a:fillRect/>
            </a:stretch>
          </p:blipFill>
          <p:spPr>
            <a:xfrm>
              <a:off x="1655850" y="2742200"/>
              <a:ext cx="1905000" cy="19050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pic>
        <p:sp>
          <p:nvSpPr>
            <p:cNvPr id="1664" name="Google Shape;1664;p14"/>
            <p:cNvSpPr/>
            <p:nvPr/>
          </p:nvSpPr>
          <p:spPr>
            <a:xfrm>
              <a:off x="2633450" y="3567950"/>
              <a:ext cx="146400" cy="146400"/>
            </a:xfrm>
            <a:prstGeom prst="ellipse">
              <a:avLst/>
            </a:prstGeom>
            <a:solidFill>
              <a:srgbClr val="45818E"/>
            </a:solidFill>
            <a:ln cap="flat" cmpd="sng" w="9525">
              <a:solidFill>
                <a:srgbClr val="2D4B9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5" name="Google Shape;1665;p14"/>
            <p:cNvSpPr/>
            <p:nvPr/>
          </p:nvSpPr>
          <p:spPr>
            <a:xfrm>
              <a:off x="3943500" y="2940500"/>
              <a:ext cx="146400" cy="146400"/>
            </a:xfrm>
            <a:prstGeom prst="ellipse">
              <a:avLst/>
            </a:prstGeom>
            <a:solidFill>
              <a:srgbClr val="45818E"/>
            </a:solidFill>
            <a:ln cap="flat" cmpd="sng" w="9525">
              <a:solidFill>
                <a:srgbClr val="2D4B9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6" name="Google Shape;1666;p14"/>
            <p:cNvSpPr/>
            <p:nvPr/>
          </p:nvSpPr>
          <p:spPr>
            <a:xfrm>
              <a:off x="5433100" y="3253788"/>
              <a:ext cx="146400" cy="146400"/>
            </a:xfrm>
            <a:prstGeom prst="ellipse">
              <a:avLst/>
            </a:prstGeom>
            <a:solidFill>
              <a:srgbClr val="45818E"/>
            </a:solidFill>
            <a:ln cap="flat" cmpd="sng" w="9525">
              <a:solidFill>
                <a:srgbClr val="2D4B9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667" name="Google Shape;1667;p14"/>
            <p:cNvGrpSpPr/>
            <p:nvPr/>
          </p:nvGrpSpPr>
          <p:grpSpPr>
            <a:xfrm>
              <a:off x="3508175" y="929550"/>
              <a:ext cx="1372625" cy="1372625"/>
              <a:chOff x="3508175" y="825525"/>
              <a:chExt cx="1372625" cy="1372625"/>
            </a:xfrm>
          </p:grpSpPr>
          <p:pic>
            <p:nvPicPr>
              <p:cNvPr id="1668" name="Google Shape;1668;p14"/>
              <p:cNvPicPr preferRelativeResize="0"/>
              <p:nvPr/>
            </p:nvPicPr>
            <p:blipFill>
              <a:blip r:embed="rId6">
                <a:alphaModFix amt="86000"/>
              </a:blip>
              <a:stretch>
                <a:fillRect/>
              </a:stretch>
            </p:blipFill>
            <p:spPr>
              <a:xfrm>
                <a:off x="3508175" y="825525"/>
                <a:ext cx="1372625" cy="137262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1669" name="Google Shape;1669;p14"/>
              <p:cNvSpPr/>
              <p:nvPr/>
            </p:nvSpPr>
            <p:spPr>
              <a:xfrm>
                <a:off x="4121288" y="1528613"/>
                <a:ext cx="146400" cy="146400"/>
              </a:xfrm>
              <a:prstGeom prst="ellipse">
                <a:avLst/>
              </a:prstGeom>
              <a:solidFill>
                <a:srgbClr val="45818E"/>
              </a:solidFill>
              <a:ln cap="flat" cmpd="sng" w="9525">
                <a:solidFill>
                  <a:srgbClr val="2D4B9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670" name="Google Shape;1670;p14"/>
            <p:cNvSpPr txBox="1"/>
            <p:nvPr/>
          </p:nvSpPr>
          <p:spPr>
            <a:xfrm>
              <a:off x="2714500" y="3253800"/>
              <a:ext cx="333900" cy="127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1" name="Google Shape;1671;p14"/>
            <p:cNvSpPr txBox="1"/>
            <p:nvPr/>
          </p:nvSpPr>
          <p:spPr>
            <a:xfrm>
              <a:off x="4181100" y="1361375"/>
              <a:ext cx="333900" cy="127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2" name="Google Shape;1672;p14"/>
            <p:cNvSpPr txBox="1"/>
            <p:nvPr/>
          </p:nvSpPr>
          <p:spPr>
            <a:xfrm>
              <a:off x="3990700" y="2687825"/>
              <a:ext cx="333900" cy="127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3" name="Google Shape;1673;p14"/>
            <p:cNvSpPr txBox="1"/>
            <p:nvPr/>
          </p:nvSpPr>
          <p:spPr>
            <a:xfrm>
              <a:off x="5433100" y="2940500"/>
              <a:ext cx="333900" cy="127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74" name="Google Shape;1674;p14"/>
          <p:cNvGrpSpPr/>
          <p:nvPr/>
        </p:nvGrpSpPr>
        <p:grpSpPr>
          <a:xfrm>
            <a:off x="2946005" y="1307801"/>
            <a:ext cx="1221854" cy="1315072"/>
            <a:chOff x="2854780" y="1291651"/>
            <a:chExt cx="1221854" cy="1315072"/>
          </a:xfrm>
        </p:grpSpPr>
        <p:grpSp>
          <p:nvGrpSpPr>
            <p:cNvPr id="1675" name="Google Shape;1675;p14"/>
            <p:cNvGrpSpPr/>
            <p:nvPr/>
          </p:nvGrpSpPr>
          <p:grpSpPr>
            <a:xfrm>
              <a:off x="3281585" y="1688255"/>
              <a:ext cx="425999" cy="461009"/>
              <a:chOff x="6034100" y="1334650"/>
              <a:chExt cx="884550" cy="993125"/>
            </a:xfrm>
          </p:grpSpPr>
          <p:sp>
            <p:nvSpPr>
              <p:cNvPr id="1676" name="Google Shape;1676;p14"/>
              <p:cNvSpPr/>
              <p:nvPr/>
            </p:nvSpPr>
            <p:spPr>
              <a:xfrm>
                <a:off x="6034132" y="1335533"/>
                <a:ext cx="884400" cy="992100"/>
              </a:xfrm>
              <a:prstGeom prst="rect">
                <a:avLst/>
              </a:prstGeom>
              <a:solidFill>
                <a:srgbClr val="D0E0E3"/>
              </a:solidFill>
              <a:ln cap="flat" cmpd="sng" w="19050">
                <a:solidFill>
                  <a:srgbClr val="45818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7" name="Google Shape;1677;p14"/>
              <p:cNvSpPr/>
              <p:nvPr/>
            </p:nvSpPr>
            <p:spPr>
              <a:xfrm>
                <a:off x="6413230" y="1760805"/>
                <a:ext cx="126300" cy="141600"/>
              </a:xfrm>
              <a:prstGeom prst="rect">
                <a:avLst/>
              </a:prstGeom>
              <a:solidFill>
                <a:srgbClr val="F6B26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8" name="Google Shape;1678;p14"/>
              <p:cNvSpPr/>
              <p:nvPr/>
            </p:nvSpPr>
            <p:spPr>
              <a:xfrm>
                <a:off x="6034100" y="2186050"/>
                <a:ext cx="638400" cy="141600"/>
              </a:xfrm>
              <a:prstGeom prst="rect">
                <a:avLst/>
              </a:prstGeom>
              <a:solidFill>
                <a:srgbClr val="2D4B9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9" name="Google Shape;1679;p14"/>
              <p:cNvSpPr/>
              <p:nvPr/>
            </p:nvSpPr>
            <p:spPr>
              <a:xfrm>
                <a:off x="6034100" y="2036900"/>
                <a:ext cx="638400" cy="149700"/>
              </a:xfrm>
              <a:prstGeom prst="rect">
                <a:avLst/>
              </a:prstGeom>
              <a:solidFill>
                <a:srgbClr val="2D4B9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0" name="Google Shape;1680;p14"/>
              <p:cNvSpPr/>
              <p:nvPr/>
            </p:nvSpPr>
            <p:spPr>
              <a:xfrm>
                <a:off x="6034101" y="1902400"/>
                <a:ext cx="505500" cy="141600"/>
              </a:xfrm>
              <a:prstGeom prst="rect">
                <a:avLst/>
              </a:prstGeom>
              <a:solidFill>
                <a:srgbClr val="2D4B9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1" name="Google Shape;1681;p14"/>
              <p:cNvSpPr/>
              <p:nvPr/>
            </p:nvSpPr>
            <p:spPr>
              <a:xfrm>
                <a:off x="6034100" y="1752700"/>
                <a:ext cx="379200" cy="149700"/>
              </a:xfrm>
              <a:prstGeom prst="rect">
                <a:avLst/>
              </a:prstGeom>
              <a:solidFill>
                <a:srgbClr val="2D4B9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2" name="Google Shape;1682;p14"/>
              <p:cNvSpPr/>
              <p:nvPr/>
            </p:nvSpPr>
            <p:spPr>
              <a:xfrm>
                <a:off x="6286800" y="1618750"/>
                <a:ext cx="252900" cy="141600"/>
              </a:xfrm>
              <a:prstGeom prst="rect">
                <a:avLst/>
              </a:prstGeom>
              <a:solidFill>
                <a:srgbClr val="2D4B9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3" name="Google Shape;1683;p14"/>
              <p:cNvSpPr/>
              <p:nvPr/>
            </p:nvSpPr>
            <p:spPr>
              <a:xfrm>
                <a:off x="6160500" y="1476700"/>
                <a:ext cx="505500" cy="141600"/>
              </a:xfrm>
              <a:prstGeom prst="rect">
                <a:avLst/>
              </a:prstGeom>
              <a:solidFill>
                <a:srgbClr val="2D4B9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4" name="Google Shape;1684;p14"/>
              <p:cNvSpPr/>
              <p:nvPr/>
            </p:nvSpPr>
            <p:spPr>
              <a:xfrm>
                <a:off x="6034100" y="1334650"/>
                <a:ext cx="638400" cy="141600"/>
              </a:xfrm>
              <a:prstGeom prst="rect">
                <a:avLst/>
              </a:prstGeom>
              <a:solidFill>
                <a:srgbClr val="2D4B9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5" name="Google Shape;1685;p14"/>
              <p:cNvSpPr/>
              <p:nvPr/>
            </p:nvSpPr>
            <p:spPr>
              <a:xfrm>
                <a:off x="6792350" y="2030175"/>
                <a:ext cx="126300" cy="297600"/>
              </a:xfrm>
              <a:prstGeom prst="rect">
                <a:avLst/>
              </a:prstGeom>
              <a:solidFill>
                <a:srgbClr val="2D4B9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86" name="Google Shape;1686;p14"/>
            <p:cNvGrpSpPr/>
            <p:nvPr/>
          </p:nvGrpSpPr>
          <p:grpSpPr>
            <a:xfrm>
              <a:off x="2854780" y="1291651"/>
              <a:ext cx="1221854" cy="1315072"/>
              <a:chOff x="2119326" y="411844"/>
              <a:chExt cx="4150320" cy="4177484"/>
            </a:xfrm>
          </p:grpSpPr>
          <p:grpSp>
            <p:nvGrpSpPr>
              <p:cNvPr id="1687" name="Google Shape;1687;p14"/>
              <p:cNvGrpSpPr/>
              <p:nvPr/>
            </p:nvGrpSpPr>
            <p:grpSpPr>
              <a:xfrm>
                <a:off x="2119326" y="411844"/>
                <a:ext cx="4150320" cy="1044384"/>
                <a:chOff x="1986626" y="1529719"/>
                <a:chExt cx="4150320" cy="1044384"/>
              </a:xfrm>
            </p:grpSpPr>
            <p:grpSp>
              <p:nvGrpSpPr>
                <p:cNvPr id="1688" name="Google Shape;1688;p14"/>
                <p:cNvGrpSpPr/>
                <p:nvPr/>
              </p:nvGrpSpPr>
              <p:grpSpPr>
                <a:xfrm>
                  <a:off x="198662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1689" name="Google Shape;1689;p14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690" name="Google Shape;1690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691" name="Google Shape;1691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692" name="Google Shape;1692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693" name="Google Shape;1693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694" name="Google Shape;1694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695" name="Google Shape;1695;p14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696" name="Google Shape;1696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697" name="Google Shape;1697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698" name="Google Shape;1698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699" name="Google Shape;1699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700" name="Google Shape;1700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701" name="Google Shape;1701;p14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702" name="Google Shape;1702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703" name="Google Shape;1703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704" name="Google Shape;1704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705" name="Google Shape;1705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706" name="Google Shape;1706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707" name="Google Shape;1707;p14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708" name="Google Shape;1708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709" name="Google Shape;1709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710" name="Google Shape;1710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711" name="Google Shape;1711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712" name="Google Shape;1712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713" name="Google Shape;1713;p14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714" name="Google Shape;1714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715" name="Google Shape;1715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716" name="Google Shape;1716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717" name="Google Shape;1717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718" name="Google Shape;1718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1719" name="Google Shape;1719;p14"/>
                <p:cNvGrpSpPr/>
                <p:nvPr/>
              </p:nvGrpSpPr>
              <p:grpSpPr>
                <a:xfrm>
                  <a:off x="302077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1720" name="Google Shape;1720;p14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721" name="Google Shape;1721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722" name="Google Shape;1722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723" name="Google Shape;1723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724" name="Google Shape;1724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725" name="Google Shape;1725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726" name="Google Shape;1726;p14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727" name="Google Shape;1727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728" name="Google Shape;1728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729" name="Google Shape;1729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730" name="Google Shape;1730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731" name="Google Shape;1731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732" name="Google Shape;1732;p14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733" name="Google Shape;1733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734" name="Google Shape;1734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735" name="Google Shape;1735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736" name="Google Shape;1736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737" name="Google Shape;1737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738" name="Google Shape;1738;p14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739" name="Google Shape;1739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740" name="Google Shape;1740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741" name="Google Shape;1741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742" name="Google Shape;1742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743" name="Google Shape;1743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744" name="Google Shape;1744;p14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745" name="Google Shape;1745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746" name="Google Shape;1746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747" name="Google Shape;1747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748" name="Google Shape;1748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749" name="Google Shape;1749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1750" name="Google Shape;1750;p14"/>
                <p:cNvGrpSpPr/>
                <p:nvPr/>
              </p:nvGrpSpPr>
              <p:grpSpPr>
                <a:xfrm>
                  <a:off x="405492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1751" name="Google Shape;1751;p14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752" name="Google Shape;1752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753" name="Google Shape;1753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754" name="Google Shape;1754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755" name="Google Shape;1755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756" name="Google Shape;1756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757" name="Google Shape;1757;p14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758" name="Google Shape;1758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759" name="Google Shape;1759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760" name="Google Shape;1760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761" name="Google Shape;1761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762" name="Google Shape;1762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763" name="Google Shape;1763;p14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764" name="Google Shape;1764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765" name="Google Shape;1765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766" name="Google Shape;1766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767" name="Google Shape;1767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768" name="Google Shape;1768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769" name="Google Shape;1769;p14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770" name="Google Shape;1770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771" name="Google Shape;1771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772" name="Google Shape;1772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773" name="Google Shape;1773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774" name="Google Shape;1774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775" name="Google Shape;1775;p14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776" name="Google Shape;1776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777" name="Google Shape;1777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778" name="Google Shape;1778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779" name="Google Shape;1779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780" name="Google Shape;1780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1781" name="Google Shape;1781;p14"/>
                <p:cNvGrpSpPr/>
                <p:nvPr/>
              </p:nvGrpSpPr>
              <p:grpSpPr>
                <a:xfrm>
                  <a:off x="5102801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1782" name="Google Shape;1782;p14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783" name="Google Shape;1783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784" name="Google Shape;1784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785" name="Google Shape;1785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786" name="Google Shape;1786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787" name="Google Shape;1787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788" name="Google Shape;1788;p14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789" name="Google Shape;1789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790" name="Google Shape;1790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791" name="Google Shape;1791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792" name="Google Shape;1792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793" name="Google Shape;1793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794" name="Google Shape;1794;p14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795" name="Google Shape;1795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796" name="Google Shape;1796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797" name="Google Shape;1797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798" name="Google Shape;1798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799" name="Google Shape;1799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800" name="Google Shape;1800;p14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801" name="Google Shape;1801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802" name="Google Shape;1802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803" name="Google Shape;1803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804" name="Google Shape;1804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805" name="Google Shape;1805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806" name="Google Shape;1806;p14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807" name="Google Shape;1807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808" name="Google Shape;1808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809" name="Google Shape;1809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810" name="Google Shape;1810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811" name="Google Shape;1811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</p:grpSp>
          <p:grpSp>
            <p:nvGrpSpPr>
              <p:cNvPr id="1812" name="Google Shape;1812;p14"/>
              <p:cNvGrpSpPr/>
              <p:nvPr/>
            </p:nvGrpSpPr>
            <p:grpSpPr>
              <a:xfrm>
                <a:off x="2119326" y="1456219"/>
                <a:ext cx="4150320" cy="1044384"/>
                <a:chOff x="1986626" y="1529719"/>
                <a:chExt cx="4150320" cy="1044384"/>
              </a:xfrm>
            </p:grpSpPr>
            <p:grpSp>
              <p:nvGrpSpPr>
                <p:cNvPr id="1813" name="Google Shape;1813;p14"/>
                <p:cNvGrpSpPr/>
                <p:nvPr/>
              </p:nvGrpSpPr>
              <p:grpSpPr>
                <a:xfrm>
                  <a:off x="198662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1814" name="Google Shape;1814;p14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815" name="Google Shape;1815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816" name="Google Shape;1816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817" name="Google Shape;1817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818" name="Google Shape;1818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819" name="Google Shape;1819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820" name="Google Shape;1820;p14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821" name="Google Shape;1821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822" name="Google Shape;1822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823" name="Google Shape;1823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824" name="Google Shape;1824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825" name="Google Shape;1825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826" name="Google Shape;1826;p14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827" name="Google Shape;1827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828" name="Google Shape;1828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829" name="Google Shape;1829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830" name="Google Shape;1830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831" name="Google Shape;1831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832" name="Google Shape;1832;p14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833" name="Google Shape;1833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834" name="Google Shape;1834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835" name="Google Shape;1835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836" name="Google Shape;1836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837" name="Google Shape;1837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838" name="Google Shape;1838;p14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839" name="Google Shape;1839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840" name="Google Shape;1840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841" name="Google Shape;1841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842" name="Google Shape;1842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843" name="Google Shape;1843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1844" name="Google Shape;1844;p14"/>
                <p:cNvGrpSpPr/>
                <p:nvPr/>
              </p:nvGrpSpPr>
              <p:grpSpPr>
                <a:xfrm>
                  <a:off x="302077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1845" name="Google Shape;1845;p14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846" name="Google Shape;1846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847" name="Google Shape;1847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848" name="Google Shape;1848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849" name="Google Shape;1849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850" name="Google Shape;1850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851" name="Google Shape;1851;p14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852" name="Google Shape;1852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853" name="Google Shape;1853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854" name="Google Shape;1854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855" name="Google Shape;1855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856" name="Google Shape;1856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857" name="Google Shape;1857;p14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858" name="Google Shape;1858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859" name="Google Shape;1859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860" name="Google Shape;1860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861" name="Google Shape;1861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862" name="Google Shape;1862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863" name="Google Shape;1863;p14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864" name="Google Shape;1864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865" name="Google Shape;1865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866" name="Google Shape;1866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867" name="Google Shape;1867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868" name="Google Shape;1868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869" name="Google Shape;1869;p14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870" name="Google Shape;1870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871" name="Google Shape;1871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872" name="Google Shape;1872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873" name="Google Shape;1873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874" name="Google Shape;1874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1875" name="Google Shape;1875;p14"/>
                <p:cNvGrpSpPr/>
                <p:nvPr/>
              </p:nvGrpSpPr>
              <p:grpSpPr>
                <a:xfrm>
                  <a:off x="405492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1876" name="Google Shape;1876;p14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877" name="Google Shape;1877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878" name="Google Shape;1878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879" name="Google Shape;1879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880" name="Google Shape;1880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881" name="Google Shape;1881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882" name="Google Shape;1882;p14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883" name="Google Shape;1883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884" name="Google Shape;1884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885" name="Google Shape;1885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886" name="Google Shape;1886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887" name="Google Shape;1887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888" name="Google Shape;1888;p14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889" name="Google Shape;1889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890" name="Google Shape;1890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891" name="Google Shape;1891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892" name="Google Shape;1892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893" name="Google Shape;1893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894" name="Google Shape;1894;p14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895" name="Google Shape;1895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896" name="Google Shape;1896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897" name="Google Shape;1897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898" name="Google Shape;1898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899" name="Google Shape;1899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900" name="Google Shape;1900;p14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901" name="Google Shape;1901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02" name="Google Shape;1902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03" name="Google Shape;1903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04" name="Google Shape;1904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05" name="Google Shape;1905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1906" name="Google Shape;1906;p14"/>
                <p:cNvGrpSpPr/>
                <p:nvPr/>
              </p:nvGrpSpPr>
              <p:grpSpPr>
                <a:xfrm>
                  <a:off x="5102801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1907" name="Google Shape;1907;p14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908" name="Google Shape;1908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09" name="Google Shape;1909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10" name="Google Shape;1910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11" name="Google Shape;1911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12" name="Google Shape;1912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913" name="Google Shape;1913;p14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914" name="Google Shape;1914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15" name="Google Shape;1915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16" name="Google Shape;1916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17" name="Google Shape;1917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18" name="Google Shape;1918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919" name="Google Shape;1919;p14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920" name="Google Shape;1920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21" name="Google Shape;1921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22" name="Google Shape;1922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23" name="Google Shape;1923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24" name="Google Shape;1924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925" name="Google Shape;1925;p14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926" name="Google Shape;1926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27" name="Google Shape;1927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28" name="Google Shape;1928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29" name="Google Shape;1929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30" name="Google Shape;1930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931" name="Google Shape;1931;p14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932" name="Google Shape;1932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33" name="Google Shape;1933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34" name="Google Shape;1934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35" name="Google Shape;1935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36" name="Google Shape;1936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</p:grpSp>
          <p:grpSp>
            <p:nvGrpSpPr>
              <p:cNvPr id="1937" name="Google Shape;1937;p14"/>
              <p:cNvGrpSpPr/>
              <p:nvPr/>
            </p:nvGrpSpPr>
            <p:grpSpPr>
              <a:xfrm>
                <a:off x="2119326" y="2500607"/>
                <a:ext cx="4150320" cy="1044384"/>
                <a:chOff x="1986626" y="1529719"/>
                <a:chExt cx="4150320" cy="1044384"/>
              </a:xfrm>
            </p:grpSpPr>
            <p:grpSp>
              <p:nvGrpSpPr>
                <p:cNvPr id="1938" name="Google Shape;1938;p14"/>
                <p:cNvGrpSpPr/>
                <p:nvPr/>
              </p:nvGrpSpPr>
              <p:grpSpPr>
                <a:xfrm>
                  <a:off x="198662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1939" name="Google Shape;1939;p14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940" name="Google Shape;1940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41" name="Google Shape;1941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42" name="Google Shape;1942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43" name="Google Shape;1943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44" name="Google Shape;1944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945" name="Google Shape;1945;p14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946" name="Google Shape;1946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47" name="Google Shape;1947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48" name="Google Shape;1948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49" name="Google Shape;1949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50" name="Google Shape;1950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951" name="Google Shape;1951;p14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952" name="Google Shape;1952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53" name="Google Shape;1953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54" name="Google Shape;1954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55" name="Google Shape;1955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56" name="Google Shape;1956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957" name="Google Shape;1957;p14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958" name="Google Shape;1958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59" name="Google Shape;1959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60" name="Google Shape;1960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61" name="Google Shape;1961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62" name="Google Shape;1962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963" name="Google Shape;1963;p14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964" name="Google Shape;1964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65" name="Google Shape;1965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66" name="Google Shape;1966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67" name="Google Shape;1967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68" name="Google Shape;1968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1969" name="Google Shape;1969;p14"/>
                <p:cNvGrpSpPr/>
                <p:nvPr/>
              </p:nvGrpSpPr>
              <p:grpSpPr>
                <a:xfrm>
                  <a:off x="302077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1970" name="Google Shape;1970;p14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971" name="Google Shape;1971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72" name="Google Shape;1972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73" name="Google Shape;1973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74" name="Google Shape;1974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75" name="Google Shape;1975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976" name="Google Shape;1976;p14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977" name="Google Shape;1977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78" name="Google Shape;1978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79" name="Google Shape;1979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80" name="Google Shape;1980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81" name="Google Shape;1981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982" name="Google Shape;1982;p14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983" name="Google Shape;1983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84" name="Google Shape;1984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85" name="Google Shape;1985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86" name="Google Shape;1986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87" name="Google Shape;1987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988" name="Google Shape;1988;p14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989" name="Google Shape;1989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90" name="Google Shape;1990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91" name="Google Shape;1991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92" name="Google Shape;1992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93" name="Google Shape;1993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994" name="Google Shape;1994;p14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1995" name="Google Shape;1995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96" name="Google Shape;1996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97" name="Google Shape;1997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98" name="Google Shape;1998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99" name="Google Shape;1999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2000" name="Google Shape;2000;p14"/>
                <p:cNvGrpSpPr/>
                <p:nvPr/>
              </p:nvGrpSpPr>
              <p:grpSpPr>
                <a:xfrm>
                  <a:off x="405492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2001" name="Google Shape;2001;p14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002" name="Google Shape;2002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003" name="Google Shape;2003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004" name="Google Shape;2004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005" name="Google Shape;2005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006" name="Google Shape;2006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007" name="Google Shape;2007;p14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008" name="Google Shape;2008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009" name="Google Shape;2009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010" name="Google Shape;2010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011" name="Google Shape;2011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012" name="Google Shape;2012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013" name="Google Shape;2013;p14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014" name="Google Shape;2014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015" name="Google Shape;2015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016" name="Google Shape;2016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017" name="Google Shape;2017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018" name="Google Shape;2018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019" name="Google Shape;2019;p14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020" name="Google Shape;2020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021" name="Google Shape;2021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022" name="Google Shape;2022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023" name="Google Shape;2023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024" name="Google Shape;2024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025" name="Google Shape;2025;p14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026" name="Google Shape;2026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027" name="Google Shape;2027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028" name="Google Shape;2028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029" name="Google Shape;2029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030" name="Google Shape;2030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2031" name="Google Shape;2031;p14"/>
                <p:cNvGrpSpPr/>
                <p:nvPr/>
              </p:nvGrpSpPr>
              <p:grpSpPr>
                <a:xfrm>
                  <a:off x="5102801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2032" name="Google Shape;2032;p14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033" name="Google Shape;2033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034" name="Google Shape;2034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035" name="Google Shape;2035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036" name="Google Shape;2036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037" name="Google Shape;2037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038" name="Google Shape;2038;p14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039" name="Google Shape;2039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040" name="Google Shape;2040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041" name="Google Shape;2041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042" name="Google Shape;2042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043" name="Google Shape;2043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044" name="Google Shape;2044;p14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045" name="Google Shape;2045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046" name="Google Shape;2046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047" name="Google Shape;2047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048" name="Google Shape;2048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049" name="Google Shape;2049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050" name="Google Shape;2050;p14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051" name="Google Shape;2051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052" name="Google Shape;2052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053" name="Google Shape;2053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054" name="Google Shape;2054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055" name="Google Shape;2055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056" name="Google Shape;2056;p14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057" name="Google Shape;2057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058" name="Google Shape;2058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059" name="Google Shape;2059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060" name="Google Shape;2060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061" name="Google Shape;2061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</p:grpSp>
          <p:grpSp>
            <p:nvGrpSpPr>
              <p:cNvPr id="2062" name="Google Shape;2062;p14"/>
              <p:cNvGrpSpPr/>
              <p:nvPr/>
            </p:nvGrpSpPr>
            <p:grpSpPr>
              <a:xfrm>
                <a:off x="2119326" y="3544944"/>
                <a:ext cx="4150320" cy="1044384"/>
                <a:chOff x="1986626" y="1529719"/>
                <a:chExt cx="4150320" cy="1044384"/>
              </a:xfrm>
            </p:grpSpPr>
            <p:grpSp>
              <p:nvGrpSpPr>
                <p:cNvPr id="2063" name="Google Shape;2063;p14"/>
                <p:cNvGrpSpPr/>
                <p:nvPr/>
              </p:nvGrpSpPr>
              <p:grpSpPr>
                <a:xfrm>
                  <a:off x="198662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2064" name="Google Shape;2064;p14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065" name="Google Shape;2065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066" name="Google Shape;2066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067" name="Google Shape;2067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068" name="Google Shape;2068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069" name="Google Shape;2069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070" name="Google Shape;2070;p14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071" name="Google Shape;2071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072" name="Google Shape;2072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073" name="Google Shape;2073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074" name="Google Shape;2074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075" name="Google Shape;2075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076" name="Google Shape;2076;p14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077" name="Google Shape;2077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078" name="Google Shape;2078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079" name="Google Shape;2079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080" name="Google Shape;2080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081" name="Google Shape;2081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082" name="Google Shape;2082;p14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083" name="Google Shape;2083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084" name="Google Shape;2084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085" name="Google Shape;2085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086" name="Google Shape;2086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087" name="Google Shape;2087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088" name="Google Shape;2088;p14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089" name="Google Shape;2089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090" name="Google Shape;2090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091" name="Google Shape;2091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092" name="Google Shape;2092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093" name="Google Shape;2093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2094" name="Google Shape;2094;p14"/>
                <p:cNvGrpSpPr/>
                <p:nvPr/>
              </p:nvGrpSpPr>
              <p:grpSpPr>
                <a:xfrm>
                  <a:off x="302077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2095" name="Google Shape;2095;p14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096" name="Google Shape;2096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097" name="Google Shape;2097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098" name="Google Shape;2098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099" name="Google Shape;2099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00" name="Google Shape;2100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101" name="Google Shape;2101;p14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102" name="Google Shape;2102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03" name="Google Shape;2103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04" name="Google Shape;2104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05" name="Google Shape;2105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06" name="Google Shape;2106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107" name="Google Shape;2107;p14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108" name="Google Shape;2108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09" name="Google Shape;2109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10" name="Google Shape;2110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11" name="Google Shape;2111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12" name="Google Shape;2112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113" name="Google Shape;2113;p14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114" name="Google Shape;2114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15" name="Google Shape;2115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16" name="Google Shape;2116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17" name="Google Shape;2117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18" name="Google Shape;2118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119" name="Google Shape;2119;p14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120" name="Google Shape;2120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21" name="Google Shape;2121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22" name="Google Shape;2122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23" name="Google Shape;2123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24" name="Google Shape;2124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2125" name="Google Shape;2125;p14"/>
                <p:cNvGrpSpPr/>
                <p:nvPr/>
              </p:nvGrpSpPr>
              <p:grpSpPr>
                <a:xfrm>
                  <a:off x="405492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2126" name="Google Shape;2126;p14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127" name="Google Shape;2127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28" name="Google Shape;2128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29" name="Google Shape;2129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30" name="Google Shape;2130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31" name="Google Shape;2131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132" name="Google Shape;2132;p14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133" name="Google Shape;2133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34" name="Google Shape;2134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35" name="Google Shape;2135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36" name="Google Shape;2136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37" name="Google Shape;2137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138" name="Google Shape;2138;p14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139" name="Google Shape;2139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40" name="Google Shape;2140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41" name="Google Shape;2141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42" name="Google Shape;2142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43" name="Google Shape;2143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144" name="Google Shape;2144;p14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145" name="Google Shape;2145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46" name="Google Shape;2146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47" name="Google Shape;2147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48" name="Google Shape;2148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49" name="Google Shape;2149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150" name="Google Shape;2150;p14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151" name="Google Shape;2151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52" name="Google Shape;2152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53" name="Google Shape;2153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54" name="Google Shape;2154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55" name="Google Shape;2155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2156" name="Google Shape;2156;p14"/>
                <p:cNvGrpSpPr/>
                <p:nvPr/>
              </p:nvGrpSpPr>
              <p:grpSpPr>
                <a:xfrm>
                  <a:off x="5102801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2157" name="Google Shape;2157;p14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158" name="Google Shape;2158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59" name="Google Shape;2159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60" name="Google Shape;2160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61" name="Google Shape;2161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62" name="Google Shape;2162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163" name="Google Shape;2163;p14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164" name="Google Shape;2164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65" name="Google Shape;2165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66" name="Google Shape;2166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67" name="Google Shape;2167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68" name="Google Shape;2168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169" name="Google Shape;2169;p14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170" name="Google Shape;2170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71" name="Google Shape;2171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72" name="Google Shape;2172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73" name="Google Shape;2173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74" name="Google Shape;2174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175" name="Google Shape;2175;p14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176" name="Google Shape;2176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77" name="Google Shape;2177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78" name="Google Shape;2178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79" name="Google Shape;2179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80" name="Google Shape;2180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181" name="Google Shape;2181;p14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182" name="Google Shape;2182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83" name="Google Shape;2183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84" name="Google Shape;2184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85" name="Google Shape;2185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86" name="Google Shape;2186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</p:grpSp>
        </p:grpSp>
      </p:grpSp>
      <p:grpSp>
        <p:nvGrpSpPr>
          <p:cNvPr id="2187" name="Google Shape;2187;p14"/>
          <p:cNvGrpSpPr/>
          <p:nvPr/>
        </p:nvGrpSpPr>
        <p:grpSpPr>
          <a:xfrm>
            <a:off x="314889" y="3161838"/>
            <a:ext cx="1479200" cy="1786213"/>
            <a:chOff x="274477" y="3165463"/>
            <a:chExt cx="1479200" cy="1786213"/>
          </a:xfrm>
        </p:grpSpPr>
        <p:sp>
          <p:nvSpPr>
            <p:cNvPr id="2188" name="Google Shape;2188;p14"/>
            <p:cNvSpPr/>
            <p:nvPr/>
          </p:nvSpPr>
          <p:spPr>
            <a:xfrm>
              <a:off x="956207" y="3697013"/>
              <a:ext cx="426000" cy="460500"/>
            </a:xfrm>
            <a:prstGeom prst="rect">
              <a:avLst/>
            </a:prstGeom>
            <a:solidFill>
              <a:srgbClr val="D0E0E3"/>
            </a:solidFill>
            <a:ln cap="flat" cmpd="sng" w="19050">
              <a:solidFill>
                <a:srgbClr val="45818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189" name="Google Shape;2189;p14"/>
            <p:cNvGrpSpPr/>
            <p:nvPr/>
          </p:nvGrpSpPr>
          <p:grpSpPr>
            <a:xfrm>
              <a:off x="531823" y="3299364"/>
              <a:ext cx="1221854" cy="1315072"/>
              <a:chOff x="2119326" y="411844"/>
              <a:chExt cx="4150320" cy="4177484"/>
            </a:xfrm>
          </p:grpSpPr>
          <p:grpSp>
            <p:nvGrpSpPr>
              <p:cNvPr id="2190" name="Google Shape;2190;p14"/>
              <p:cNvGrpSpPr/>
              <p:nvPr/>
            </p:nvGrpSpPr>
            <p:grpSpPr>
              <a:xfrm>
                <a:off x="2119326" y="411844"/>
                <a:ext cx="4150320" cy="1044384"/>
                <a:chOff x="1986626" y="1529719"/>
                <a:chExt cx="4150320" cy="1044384"/>
              </a:xfrm>
            </p:grpSpPr>
            <p:grpSp>
              <p:nvGrpSpPr>
                <p:cNvPr id="2191" name="Google Shape;2191;p14"/>
                <p:cNvGrpSpPr/>
                <p:nvPr/>
              </p:nvGrpSpPr>
              <p:grpSpPr>
                <a:xfrm>
                  <a:off x="198662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2192" name="Google Shape;2192;p14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193" name="Google Shape;2193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94" name="Google Shape;2194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95" name="Google Shape;2195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96" name="Google Shape;2196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97" name="Google Shape;2197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198" name="Google Shape;2198;p14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199" name="Google Shape;2199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200" name="Google Shape;2200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201" name="Google Shape;2201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202" name="Google Shape;2202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203" name="Google Shape;2203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204" name="Google Shape;2204;p14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205" name="Google Shape;2205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206" name="Google Shape;2206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207" name="Google Shape;2207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208" name="Google Shape;2208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209" name="Google Shape;2209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210" name="Google Shape;2210;p14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211" name="Google Shape;2211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212" name="Google Shape;2212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213" name="Google Shape;2213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214" name="Google Shape;2214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215" name="Google Shape;2215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216" name="Google Shape;2216;p14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217" name="Google Shape;2217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218" name="Google Shape;2218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219" name="Google Shape;2219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220" name="Google Shape;2220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221" name="Google Shape;2221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2222" name="Google Shape;2222;p14"/>
                <p:cNvGrpSpPr/>
                <p:nvPr/>
              </p:nvGrpSpPr>
              <p:grpSpPr>
                <a:xfrm>
                  <a:off x="302077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2223" name="Google Shape;2223;p14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224" name="Google Shape;2224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225" name="Google Shape;2225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226" name="Google Shape;2226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227" name="Google Shape;2227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228" name="Google Shape;2228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229" name="Google Shape;2229;p14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230" name="Google Shape;2230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231" name="Google Shape;2231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232" name="Google Shape;2232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233" name="Google Shape;2233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234" name="Google Shape;2234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235" name="Google Shape;2235;p14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236" name="Google Shape;2236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237" name="Google Shape;2237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238" name="Google Shape;2238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239" name="Google Shape;2239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240" name="Google Shape;2240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241" name="Google Shape;2241;p14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242" name="Google Shape;2242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243" name="Google Shape;2243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244" name="Google Shape;2244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245" name="Google Shape;2245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246" name="Google Shape;2246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247" name="Google Shape;2247;p14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248" name="Google Shape;2248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249" name="Google Shape;2249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250" name="Google Shape;2250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251" name="Google Shape;2251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252" name="Google Shape;2252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2253" name="Google Shape;2253;p14"/>
                <p:cNvGrpSpPr/>
                <p:nvPr/>
              </p:nvGrpSpPr>
              <p:grpSpPr>
                <a:xfrm>
                  <a:off x="405492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2254" name="Google Shape;2254;p14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255" name="Google Shape;2255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256" name="Google Shape;2256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257" name="Google Shape;2257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258" name="Google Shape;2258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259" name="Google Shape;2259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260" name="Google Shape;2260;p14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261" name="Google Shape;2261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262" name="Google Shape;2262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263" name="Google Shape;2263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264" name="Google Shape;2264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265" name="Google Shape;2265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266" name="Google Shape;2266;p14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267" name="Google Shape;2267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268" name="Google Shape;2268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269" name="Google Shape;2269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270" name="Google Shape;2270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271" name="Google Shape;2271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272" name="Google Shape;2272;p14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273" name="Google Shape;2273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274" name="Google Shape;2274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275" name="Google Shape;2275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276" name="Google Shape;2276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277" name="Google Shape;2277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278" name="Google Shape;2278;p14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279" name="Google Shape;2279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280" name="Google Shape;2280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281" name="Google Shape;2281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282" name="Google Shape;2282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283" name="Google Shape;2283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2284" name="Google Shape;2284;p14"/>
                <p:cNvGrpSpPr/>
                <p:nvPr/>
              </p:nvGrpSpPr>
              <p:grpSpPr>
                <a:xfrm>
                  <a:off x="5102801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2285" name="Google Shape;2285;p14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286" name="Google Shape;2286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287" name="Google Shape;2287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288" name="Google Shape;2288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289" name="Google Shape;2289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290" name="Google Shape;2290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291" name="Google Shape;2291;p14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292" name="Google Shape;2292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293" name="Google Shape;2293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294" name="Google Shape;2294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295" name="Google Shape;2295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296" name="Google Shape;2296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297" name="Google Shape;2297;p14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298" name="Google Shape;2298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299" name="Google Shape;2299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300" name="Google Shape;2300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301" name="Google Shape;2301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302" name="Google Shape;2302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303" name="Google Shape;2303;p14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304" name="Google Shape;2304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305" name="Google Shape;2305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306" name="Google Shape;2306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307" name="Google Shape;2307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308" name="Google Shape;2308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309" name="Google Shape;2309;p14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310" name="Google Shape;2310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311" name="Google Shape;2311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312" name="Google Shape;2312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313" name="Google Shape;2313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314" name="Google Shape;2314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</p:grpSp>
          <p:grpSp>
            <p:nvGrpSpPr>
              <p:cNvPr id="2315" name="Google Shape;2315;p14"/>
              <p:cNvGrpSpPr/>
              <p:nvPr/>
            </p:nvGrpSpPr>
            <p:grpSpPr>
              <a:xfrm>
                <a:off x="2119326" y="1456219"/>
                <a:ext cx="4150320" cy="1044384"/>
                <a:chOff x="1986626" y="1529719"/>
                <a:chExt cx="4150320" cy="1044384"/>
              </a:xfrm>
            </p:grpSpPr>
            <p:grpSp>
              <p:nvGrpSpPr>
                <p:cNvPr id="2316" name="Google Shape;2316;p14"/>
                <p:cNvGrpSpPr/>
                <p:nvPr/>
              </p:nvGrpSpPr>
              <p:grpSpPr>
                <a:xfrm>
                  <a:off x="198662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2317" name="Google Shape;2317;p14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318" name="Google Shape;2318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319" name="Google Shape;2319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320" name="Google Shape;2320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321" name="Google Shape;2321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322" name="Google Shape;2322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323" name="Google Shape;2323;p14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324" name="Google Shape;2324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325" name="Google Shape;2325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326" name="Google Shape;2326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327" name="Google Shape;2327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328" name="Google Shape;2328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329" name="Google Shape;2329;p14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330" name="Google Shape;2330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331" name="Google Shape;2331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332" name="Google Shape;2332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333" name="Google Shape;2333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334" name="Google Shape;2334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335" name="Google Shape;2335;p14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336" name="Google Shape;2336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337" name="Google Shape;2337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338" name="Google Shape;2338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339" name="Google Shape;2339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340" name="Google Shape;2340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341" name="Google Shape;2341;p14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342" name="Google Shape;2342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343" name="Google Shape;2343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344" name="Google Shape;2344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345" name="Google Shape;2345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346" name="Google Shape;2346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2347" name="Google Shape;2347;p14"/>
                <p:cNvGrpSpPr/>
                <p:nvPr/>
              </p:nvGrpSpPr>
              <p:grpSpPr>
                <a:xfrm>
                  <a:off x="302077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2348" name="Google Shape;2348;p14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349" name="Google Shape;2349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350" name="Google Shape;2350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351" name="Google Shape;2351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352" name="Google Shape;2352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353" name="Google Shape;2353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354" name="Google Shape;2354;p14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355" name="Google Shape;2355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356" name="Google Shape;2356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357" name="Google Shape;2357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358" name="Google Shape;2358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359" name="Google Shape;2359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360" name="Google Shape;2360;p14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361" name="Google Shape;2361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362" name="Google Shape;2362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363" name="Google Shape;2363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364" name="Google Shape;2364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365" name="Google Shape;2365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366" name="Google Shape;2366;p14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367" name="Google Shape;2367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368" name="Google Shape;2368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369" name="Google Shape;2369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370" name="Google Shape;2370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371" name="Google Shape;2371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372" name="Google Shape;2372;p14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373" name="Google Shape;2373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374" name="Google Shape;2374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375" name="Google Shape;2375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376" name="Google Shape;2376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377" name="Google Shape;2377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2378" name="Google Shape;2378;p14"/>
                <p:cNvGrpSpPr/>
                <p:nvPr/>
              </p:nvGrpSpPr>
              <p:grpSpPr>
                <a:xfrm>
                  <a:off x="405492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2379" name="Google Shape;2379;p14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380" name="Google Shape;2380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381" name="Google Shape;2381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382" name="Google Shape;2382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383" name="Google Shape;2383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384" name="Google Shape;2384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385" name="Google Shape;2385;p14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386" name="Google Shape;2386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387" name="Google Shape;2387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388" name="Google Shape;2388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389" name="Google Shape;2389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390" name="Google Shape;2390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391" name="Google Shape;2391;p14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392" name="Google Shape;2392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393" name="Google Shape;2393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394" name="Google Shape;2394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395" name="Google Shape;2395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396" name="Google Shape;2396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397" name="Google Shape;2397;p14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398" name="Google Shape;2398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399" name="Google Shape;2399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400" name="Google Shape;2400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401" name="Google Shape;2401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402" name="Google Shape;2402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403" name="Google Shape;2403;p14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404" name="Google Shape;2404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405" name="Google Shape;2405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406" name="Google Shape;2406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407" name="Google Shape;2407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408" name="Google Shape;2408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2409" name="Google Shape;2409;p14"/>
                <p:cNvGrpSpPr/>
                <p:nvPr/>
              </p:nvGrpSpPr>
              <p:grpSpPr>
                <a:xfrm>
                  <a:off x="5102801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2410" name="Google Shape;2410;p14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411" name="Google Shape;2411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412" name="Google Shape;2412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413" name="Google Shape;2413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414" name="Google Shape;2414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415" name="Google Shape;2415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416" name="Google Shape;2416;p14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417" name="Google Shape;2417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418" name="Google Shape;2418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419" name="Google Shape;2419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420" name="Google Shape;2420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421" name="Google Shape;2421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422" name="Google Shape;2422;p14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423" name="Google Shape;2423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424" name="Google Shape;2424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425" name="Google Shape;2425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426" name="Google Shape;2426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427" name="Google Shape;2427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428" name="Google Shape;2428;p14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429" name="Google Shape;2429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430" name="Google Shape;2430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431" name="Google Shape;2431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432" name="Google Shape;2432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433" name="Google Shape;2433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434" name="Google Shape;2434;p14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435" name="Google Shape;2435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436" name="Google Shape;2436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437" name="Google Shape;2437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438" name="Google Shape;2438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439" name="Google Shape;2439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</p:grpSp>
          <p:grpSp>
            <p:nvGrpSpPr>
              <p:cNvPr id="2440" name="Google Shape;2440;p14"/>
              <p:cNvGrpSpPr/>
              <p:nvPr/>
            </p:nvGrpSpPr>
            <p:grpSpPr>
              <a:xfrm>
                <a:off x="2119326" y="2500607"/>
                <a:ext cx="4150320" cy="1044384"/>
                <a:chOff x="1986626" y="1529719"/>
                <a:chExt cx="4150320" cy="1044384"/>
              </a:xfrm>
            </p:grpSpPr>
            <p:grpSp>
              <p:nvGrpSpPr>
                <p:cNvPr id="2441" name="Google Shape;2441;p14"/>
                <p:cNvGrpSpPr/>
                <p:nvPr/>
              </p:nvGrpSpPr>
              <p:grpSpPr>
                <a:xfrm>
                  <a:off x="198662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2442" name="Google Shape;2442;p14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443" name="Google Shape;2443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444" name="Google Shape;2444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445" name="Google Shape;2445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446" name="Google Shape;2446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447" name="Google Shape;2447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448" name="Google Shape;2448;p14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449" name="Google Shape;2449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450" name="Google Shape;2450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451" name="Google Shape;2451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452" name="Google Shape;2452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453" name="Google Shape;2453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454" name="Google Shape;2454;p14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455" name="Google Shape;2455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456" name="Google Shape;2456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457" name="Google Shape;2457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458" name="Google Shape;2458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459" name="Google Shape;2459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460" name="Google Shape;2460;p14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461" name="Google Shape;2461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462" name="Google Shape;2462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463" name="Google Shape;2463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464" name="Google Shape;2464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465" name="Google Shape;2465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466" name="Google Shape;2466;p14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467" name="Google Shape;2467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468" name="Google Shape;2468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469" name="Google Shape;2469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470" name="Google Shape;2470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471" name="Google Shape;2471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2472" name="Google Shape;2472;p14"/>
                <p:cNvGrpSpPr/>
                <p:nvPr/>
              </p:nvGrpSpPr>
              <p:grpSpPr>
                <a:xfrm>
                  <a:off x="302077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2473" name="Google Shape;2473;p14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474" name="Google Shape;2474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475" name="Google Shape;2475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476" name="Google Shape;2476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477" name="Google Shape;2477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478" name="Google Shape;2478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479" name="Google Shape;2479;p14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480" name="Google Shape;2480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481" name="Google Shape;2481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482" name="Google Shape;2482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483" name="Google Shape;2483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484" name="Google Shape;2484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485" name="Google Shape;2485;p14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486" name="Google Shape;2486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487" name="Google Shape;2487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488" name="Google Shape;2488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489" name="Google Shape;2489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490" name="Google Shape;2490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491" name="Google Shape;2491;p14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492" name="Google Shape;2492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493" name="Google Shape;2493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494" name="Google Shape;2494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495" name="Google Shape;2495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496" name="Google Shape;2496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497" name="Google Shape;2497;p14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498" name="Google Shape;2498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499" name="Google Shape;2499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500" name="Google Shape;2500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501" name="Google Shape;2501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502" name="Google Shape;2502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2503" name="Google Shape;2503;p14"/>
                <p:cNvGrpSpPr/>
                <p:nvPr/>
              </p:nvGrpSpPr>
              <p:grpSpPr>
                <a:xfrm>
                  <a:off x="405492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2504" name="Google Shape;2504;p14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505" name="Google Shape;2505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506" name="Google Shape;2506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507" name="Google Shape;2507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508" name="Google Shape;2508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509" name="Google Shape;2509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510" name="Google Shape;2510;p14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511" name="Google Shape;2511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512" name="Google Shape;2512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513" name="Google Shape;2513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514" name="Google Shape;2514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515" name="Google Shape;2515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516" name="Google Shape;2516;p14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517" name="Google Shape;2517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518" name="Google Shape;2518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519" name="Google Shape;2519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520" name="Google Shape;2520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521" name="Google Shape;2521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522" name="Google Shape;2522;p14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523" name="Google Shape;2523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524" name="Google Shape;2524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525" name="Google Shape;2525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526" name="Google Shape;2526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527" name="Google Shape;2527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528" name="Google Shape;2528;p14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529" name="Google Shape;2529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530" name="Google Shape;2530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531" name="Google Shape;2531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532" name="Google Shape;2532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533" name="Google Shape;2533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2534" name="Google Shape;2534;p14"/>
                <p:cNvGrpSpPr/>
                <p:nvPr/>
              </p:nvGrpSpPr>
              <p:grpSpPr>
                <a:xfrm>
                  <a:off x="5102801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2535" name="Google Shape;2535;p14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536" name="Google Shape;2536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537" name="Google Shape;2537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538" name="Google Shape;2538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539" name="Google Shape;2539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540" name="Google Shape;2540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541" name="Google Shape;2541;p14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542" name="Google Shape;2542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543" name="Google Shape;2543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544" name="Google Shape;2544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545" name="Google Shape;2545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546" name="Google Shape;2546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547" name="Google Shape;2547;p14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548" name="Google Shape;2548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549" name="Google Shape;2549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550" name="Google Shape;2550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551" name="Google Shape;2551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552" name="Google Shape;2552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553" name="Google Shape;2553;p14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554" name="Google Shape;2554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555" name="Google Shape;2555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556" name="Google Shape;2556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557" name="Google Shape;2557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558" name="Google Shape;2558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559" name="Google Shape;2559;p14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560" name="Google Shape;2560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561" name="Google Shape;2561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562" name="Google Shape;2562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563" name="Google Shape;2563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564" name="Google Shape;2564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</p:grpSp>
          <p:grpSp>
            <p:nvGrpSpPr>
              <p:cNvPr id="2565" name="Google Shape;2565;p14"/>
              <p:cNvGrpSpPr/>
              <p:nvPr/>
            </p:nvGrpSpPr>
            <p:grpSpPr>
              <a:xfrm>
                <a:off x="2119326" y="3544944"/>
                <a:ext cx="4150320" cy="1044384"/>
                <a:chOff x="1986626" y="1529719"/>
                <a:chExt cx="4150320" cy="1044384"/>
              </a:xfrm>
            </p:grpSpPr>
            <p:grpSp>
              <p:nvGrpSpPr>
                <p:cNvPr id="2566" name="Google Shape;2566;p14"/>
                <p:cNvGrpSpPr/>
                <p:nvPr/>
              </p:nvGrpSpPr>
              <p:grpSpPr>
                <a:xfrm>
                  <a:off x="198662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2567" name="Google Shape;2567;p14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568" name="Google Shape;2568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569" name="Google Shape;2569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570" name="Google Shape;2570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571" name="Google Shape;2571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572" name="Google Shape;2572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573" name="Google Shape;2573;p14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574" name="Google Shape;2574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575" name="Google Shape;2575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576" name="Google Shape;2576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577" name="Google Shape;2577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578" name="Google Shape;2578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579" name="Google Shape;2579;p14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580" name="Google Shape;2580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581" name="Google Shape;2581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582" name="Google Shape;2582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583" name="Google Shape;2583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584" name="Google Shape;2584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585" name="Google Shape;2585;p14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586" name="Google Shape;2586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587" name="Google Shape;2587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588" name="Google Shape;2588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589" name="Google Shape;2589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590" name="Google Shape;2590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591" name="Google Shape;2591;p14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592" name="Google Shape;2592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593" name="Google Shape;2593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594" name="Google Shape;2594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595" name="Google Shape;2595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596" name="Google Shape;2596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2597" name="Google Shape;2597;p14"/>
                <p:cNvGrpSpPr/>
                <p:nvPr/>
              </p:nvGrpSpPr>
              <p:grpSpPr>
                <a:xfrm>
                  <a:off x="302077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2598" name="Google Shape;2598;p14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599" name="Google Shape;2599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600" name="Google Shape;2600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601" name="Google Shape;2601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602" name="Google Shape;2602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603" name="Google Shape;2603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604" name="Google Shape;2604;p14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605" name="Google Shape;2605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606" name="Google Shape;2606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607" name="Google Shape;2607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608" name="Google Shape;2608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609" name="Google Shape;2609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610" name="Google Shape;2610;p14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611" name="Google Shape;2611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612" name="Google Shape;2612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613" name="Google Shape;2613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614" name="Google Shape;2614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615" name="Google Shape;2615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616" name="Google Shape;2616;p14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617" name="Google Shape;2617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618" name="Google Shape;2618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619" name="Google Shape;2619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620" name="Google Shape;2620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621" name="Google Shape;2621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622" name="Google Shape;2622;p14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623" name="Google Shape;2623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624" name="Google Shape;2624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625" name="Google Shape;2625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626" name="Google Shape;2626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627" name="Google Shape;2627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2628" name="Google Shape;2628;p14"/>
                <p:cNvGrpSpPr/>
                <p:nvPr/>
              </p:nvGrpSpPr>
              <p:grpSpPr>
                <a:xfrm>
                  <a:off x="405492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2629" name="Google Shape;2629;p14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630" name="Google Shape;2630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631" name="Google Shape;2631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632" name="Google Shape;2632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633" name="Google Shape;2633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634" name="Google Shape;2634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635" name="Google Shape;2635;p14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636" name="Google Shape;2636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637" name="Google Shape;2637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638" name="Google Shape;2638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639" name="Google Shape;2639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640" name="Google Shape;2640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641" name="Google Shape;2641;p14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642" name="Google Shape;2642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643" name="Google Shape;2643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644" name="Google Shape;2644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645" name="Google Shape;2645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646" name="Google Shape;2646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647" name="Google Shape;2647;p14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648" name="Google Shape;2648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649" name="Google Shape;2649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650" name="Google Shape;2650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651" name="Google Shape;2651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652" name="Google Shape;2652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653" name="Google Shape;2653;p14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654" name="Google Shape;2654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655" name="Google Shape;2655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656" name="Google Shape;2656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657" name="Google Shape;2657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658" name="Google Shape;2658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2659" name="Google Shape;2659;p14"/>
                <p:cNvGrpSpPr/>
                <p:nvPr/>
              </p:nvGrpSpPr>
              <p:grpSpPr>
                <a:xfrm>
                  <a:off x="5102801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2660" name="Google Shape;2660;p14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661" name="Google Shape;2661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662" name="Google Shape;2662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663" name="Google Shape;2663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664" name="Google Shape;2664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665" name="Google Shape;2665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666" name="Google Shape;2666;p14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667" name="Google Shape;2667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668" name="Google Shape;2668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669" name="Google Shape;2669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670" name="Google Shape;2670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671" name="Google Shape;2671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672" name="Google Shape;2672;p14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673" name="Google Shape;2673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674" name="Google Shape;2674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675" name="Google Shape;2675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676" name="Google Shape;2676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677" name="Google Shape;2677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678" name="Google Shape;2678;p14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679" name="Google Shape;2679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680" name="Google Shape;2680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681" name="Google Shape;2681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682" name="Google Shape;2682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683" name="Google Shape;2683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684" name="Google Shape;2684;p14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685" name="Google Shape;2685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686" name="Google Shape;2686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687" name="Google Shape;2687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688" name="Google Shape;2688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689" name="Google Shape;2689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</p:grpSp>
        </p:grpSp>
        <p:sp>
          <p:nvSpPr>
            <p:cNvPr id="2690" name="Google Shape;2690;p14"/>
            <p:cNvSpPr/>
            <p:nvPr/>
          </p:nvSpPr>
          <p:spPr>
            <a:xfrm>
              <a:off x="1138809" y="3894440"/>
              <a:ext cx="60900" cy="65700"/>
            </a:xfrm>
            <a:prstGeom prst="rect">
              <a:avLst/>
            </a:prstGeom>
            <a:solidFill>
              <a:srgbClr val="F6B26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691" name="Google Shape;2691;p14"/>
            <p:cNvPicPr preferRelativeResize="0"/>
            <p:nvPr/>
          </p:nvPicPr>
          <p:blipFill>
            <a:blip r:embed="rId5">
              <a:alphaModFix amt="86000"/>
            </a:blip>
            <a:stretch>
              <a:fillRect/>
            </a:stretch>
          </p:blipFill>
          <p:spPr>
            <a:xfrm rot="2085210">
              <a:off x="475799" y="3775964"/>
              <a:ext cx="933882" cy="99859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pic>
        <p:sp>
          <p:nvSpPr>
            <p:cNvPr id="2692" name="Google Shape;2692;p14"/>
            <p:cNvSpPr/>
            <p:nvPr/>
          </p:nvSpPr>
          <p:spPr>
            <a:xfrm>
              <a:off x="987806" y="4277006"/>
              <a:ext cx="43200" cy="46200"/>
            </a:xfrm>
            <a:prstGeom prst="ellipse">
              <a:avLst/>
            </a:prstGeom>
            <a:solidFill>
              <a:srgbClr val="45818E"/>
            </a:solidFill>
            <a:ln cap="flat" cmpd="sng" w="9525">
              <a:solidFill>
                <a:srgbClr val="2D4B9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693" name="Google Shape;2693;p14"/>
            <p:cNvGrpSpPr/>
            <p:nvPr/>
          </p:nvGrpSpPr>
          <p:grpSpPr>
            <a:xfrm>
              <a:off x="1127973" y="3512460"/>
              <a:ext cx="561675" cy="571825"/>
              <a:chOff x="788898" y="3844247"/>
              <a:chExt cx="561675" cy="571825"/>
            </a:xfrm>
          </p:grpSpPr>
          <p:pic>
            <p:nvPicPr>
              <p:cNvPr id="2694" name="Google Shape;2694;p14"/>
              <p:cNvPicPr preferRelativeResize="0"/>
              <p:nvPr/>
            </p:nvPicPr>
            <p:blipFill>
              <a:blip r:embed="rId4">
                <a:alphaModFix amt="87000"/>
              </a:blip>
              <a:stretch>
                <a:fillRect/>
              </a:stretch>
            </p:blipFill>
            <p:spPr>
              <a:xfrm rot="-1801052">
                <a:off x="869254" y="3915787"/>
                <a:ext cx="400964" cy="4287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rotWithShape="0" algn="bl" dir="5400000" dist="19050">
                  <a:srgbClr val="000000">
                    <a:alpha val="79000"/>
                  </a:srgbClr>
                </a:outerShdw>
              </a:effectLst>
            </p:spPr>
          </p:pic>
          <p:sp>
            <p:nvSpPr>
              <p:cNvPr id="2695" name="Google Shape;2695;p14"/>
              <p:cNvSpPr/>
              <p:nvPr/>
            </p:nvSpPr>
            <p:spPr>
              <a:xfrm>
                <a:off x="1068859" y="4095384"/>
                <a:ext cx="43200" cy="46200"/>
              </a:xfrm>
              <a:prstGeom prst="ellipse">
                <a:avLst/>
              </a:prstGeom>
              <a:solidFill>
                <a:srgbClr val="45818E"/>
              </a:solidFill>
              <a:ln cap="flat" cmpd="sng" w="9525">
                <a:solidFill>
                  <a:srgbClr val="2D4B9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696" name="Google Shape;2696;p14"/>
            <p:cNvGrpSpPr/>
            <p:nvPr/>
          </p:nvGrpSpPr>
          <p:grpSpPr>
            <a:xfrm rot="-3329368">
              <a:off x="705091" y="3238332"/>
              <a:ext cx="404114" cy="432137"/>
              <a:chOff x="3508175" y="825525"/>
              <a:chExt cx="1372625" cy="1372625"/>
            </a:xfrm>
          </p:grpSpPr>
          <p:pic>
            <p:nvPicPr>
              <p:cNvPr id="2697" name="Google Shape;2697;p14"/>
              <p:cNvPicPr preferRelativeResize="0"/>
              <p:nvPr/>
            </p:nvPicPr>
            <p:blipFill>
              <a:blip r:embed="rId6">
                <a:alphaModFix amt="86000"/>
              </a:blip>
              <a:stretch>
                <a:fillRect/>
              </a:stretch>
            </p:blipFill>
            <p:spPr>
              <a:xfrm>
                <a:off x="3508175" y="825525"/>
                <a:ext cx="1372625" cy="137262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2698" name="Google Shape;2698;p14"/>
              <p:cNvSpPr/>
              <p:nvPr/>
            </p:nvSpPr>
            <p:spPr>
              <a:xfrm>
                <a:off x="4121288" y="1528613"/>
                <a:ext cx="146400" cy="146400"/>
              </a:xfrm>
              <a:prstGeom prst="ellipse">
                <a:avLst/>
              </a:prstGeom>
              <a:solidFill>
                <a:srgbClr val="45818E"/>
              </a:solidFill>
              <a:ln cap="flat" cmpd="sng" w="9525">
                <a:solidFill>
                  <a:srgbClr val="2D4B9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699" name="Google Shape;2699;p14"/>
            <p:cNvSpPr txBox="1"/>
            <p:nvPr/>
          </p:nvSpPr>
          <p:spPr>
            <a:xfrm>
              <a:off x="707042" y="4194011"/>
              <a:ext cx="984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0" name="Google Shape;2700;p14"/>
            <p:cNvSpPr txBox="1"/>
            <p:nvPr/>
          </p:nvSpPr>
          <p:spPr>
            <a:xfrm>
              <a:off x="1138809" y="3598276"/>
              <a:ext cx="984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1" name="Google Shape;2701;p14"/>
            <p:cNvSpPr txBox="1"/>
            <p:nvPr/>
          </p:nvSpPr>
          <p:spPr>
            <a:xfrm>
              <a:off x="1082755" y="4015842"/>
              <a:ext cx="984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702" name="Google Shape;2702;p14"/>
          <p:cNvGrpSpPr/>
          <p:nvPr/>
        </p:nvGrpSpPr>
        <p:grpSpPr>
          <a:xfrm>
            <a:off x="2946005" y="3266338"/>
            <a:ext cx="1221854" cy="1315072"/>
            <a:chOff x="2854780" y="3269776"/>
            <a:chExt cx="1221854" cy="1315072"/>
          </a:xfrm>
        </p:grpSpPr>
        <p:sp>
          <p:nvSpPr>
            <p:cNvPr id="2703" name="Google Shape;2703;p14"/>
            <p:cNvSpPr/>
            <p:nvPr/>
          </p:nvSpPr>
          <p:spPr>
            <a:xfrm>
              <a:off x="3281626" y="3665002"/>
              <a:ext cx="426000" cy="460500"/>
            </a:xfrm>
            <a:prstGeom prst="rect">
              <a:avLst/>
            </a:prstGeom>
            <a:solidFill>
              <a:srgbClr val="D0E0E3"/>
            </a:solidFill>
            <a:ln cap="flat" cmpd="sng" w="19050">
              <a:solidFill>
                <a:srgbClr val="45818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704" name="Google Shape;2704;p14"/>
            <p:cNvGrpSpPr/>
            <p:nvPr/>
          </p:nvGrpSpPr>
          <p:grpSpPr>
            <a:xfrm>
              <a:off x="2854780" y="3269776"/>
              <a:ext cx="1221854" cy="1315072"/>
              <a:chOff x="2119326" y="411844"/>
              <a:chExt cx="4150320" cy="4177484"/>
            </a:xfrm>
          </p:grpSpPr>
          <p:grpSp>
            <p:nvGrpSpPr>
              <p:cNvPr id="2705" name="Google Shape;2705;p14"/>
              <p:cNvGrpSpPr/>
              <p:nvPr/>
            </p:nvGrpSpPr>
            <p:grpSpPr>
              <a:xfrm>
                <a:off x="2119326" y="411844"/>
                <a:ext cx="4150320" cy="1044384"/>
                <a:chOff x="1986626" y="1529719"/>
                <a:chExt cx="4150320" cy="1044384"/>
              </a:xfrm>
            </p:grpSpPr>
            <p:grpSp>
              <p:nvGrpSpPr>
                <p:cNvPr id="2706" name="Google Shape;2706;p14"/>
                <p:cNvGrpSpPr/>
                <p:nvPr/>
              </p:nvGrpSpPr>
              <p:grpSpPr>
                <a:xfrm>
                  <a:off x="198662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2707" name="Google Shape;2707;p14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708" name="Google Shape;2708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709" name="Google Shape;2709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710" name="Google Shape;2710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711" name="Google Shape;2711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712" name="Google Shape;2712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713" name="Google Shape;2713;p14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714" name="Google Shape;2714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715" name="Google Shape;2715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716" name="Google Shape;2716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717" name="Google Shape;2717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718" name="Google Shape;2718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719" name="Google Shape;2719;p14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720" name="Google Shape;2720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721" name="Google Shape;2721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722" name="Google Shape;2722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723" name="Google Shape;2723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724" name="Google Shape;2724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725" name="Google Shape;2725;p14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726" name="Google Shape;2726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727" name="Google Shape;2727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728" name="Google Shape;2728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729" name="Google Shape;2729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730" name="Google Shape;2730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731" name="Google Shape;2731;p14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732" name="Google Shape;2732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733" name="Google Shape;2733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734" name="Google Shape;2734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735" name="Google Shape;2735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736" name="Google Shape;2736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2737" name="Google Shape;2737;p14"/>
                <p:cNvGrpSpPr/>
                <p:nvPr/>
              </p:nvGrpSpPr>
              <p:grpSpPr>
                <a:xfrm>
                  <a:off x="302077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2738" name="Google Shape;2738;p14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739" name="Google Shape;2739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740" name="Google Shape;2740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741" name="Google Shape;2741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742" name="Google Shape;2742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743" name="Google Shape;2743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744" name="Google Shape;2744;p14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745" name="Google Shape;2745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746" name="Google Shape;2746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747" name="Google Shape;2747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748" name="Google Shape;2748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749" name="Google Shape;2749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750" name="Google Shape;2750;p14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751" name="Google Shape;2751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752" name="Google Shape;2752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753" name="Google Shape;2753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754" name="Google Shape;2754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755" name="Google Shape;2755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756" name="Google Shape;2756;p14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757" name="Google Shape;2757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758" name="Google Shape;2758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759" name="Google Shape;2759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760" name="Google Shape;2760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761" name="Google Shape;2761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762" name="Google Shape;2762;p14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763" name="Google Shape;2763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764" name="Google Shape;2764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765" name="Google Shape;2765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766" name="Google Shape;2766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767" name="Google Shape;2767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2768" name="Google Shape;2768;p14"/>
                <p:cNvGrpSpPr/>
                <p:nvPr/>
              </p:nvGrpSpPr>
              <p:grpSpPr>
                <a:xfrm>
                  <a:off x="405492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2769" name="Google Shape;2769;p14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770" name="Google Shape;2770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771" name="Google Shape;2771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772" name="Google Shape;2772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773" name="Google Shape;2773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774" name="Google Shape;2774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775" name="Google Shape;2775;p14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776" name="Google Shape;2776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777" name="Google Shape;2777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778" name="Google Shape;2778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779" name="Google Shape;2779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780" name="Google Shape;2780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781" name="Google Shape;2781;p14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782" name="Google Shape;2782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783" name="Google Shape;2783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784" name="Google Shape;2784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785" name="Google Shape;2785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786" name="Google Shape;2786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787" name="Google Shape;2787;p14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788" name="Google Shape;2788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789" name="Google Shape;2789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790" name="Google Shape;2790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791" name="Google Shape;2791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792" name="Google Shape;2792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793" name="Google Shape;2793;p14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794" name="Google Shape;2794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795" name="Google Shape;2795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796" name="Google Shape;2796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797" name="Google Shape;2797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798" name="Google Shape;2798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2799" name="Google Shape;2799;p14"/>
                <p:cNvGrpSpPr/>
                <p:nvPr/>
              </p:nvGrpSpPr>
              <p:grpSpPr>
                <a:xfrm>
                  <a:off x="5102801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2800" name="Google Shape;2800;p14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801" name="Google Shape;2801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802" name="Google Shape;2802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803" name="Google Shape;2803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804" name="Google Shape;2804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805" name="Google Shape;2805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806" name="Google Shape;2806;p14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807" name="Google Shape;2807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808" name="Google Shape;2808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809" name="Google Shape;2809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810" name="Google Shape;2810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811" name="Google Shape;2811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812" name="Google Shape;2812;p14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813" name="Google Shape;2813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814" name="Google Shape;2814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815" name="Google Shape;2815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816" name="Google Shape;2816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817" name="Google Shape;2817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818" name="Google Shape;2818;p14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819" name="Google Shape;2819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820" name="Google Shape;2820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821" name="Google Shape;2821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822" name="Google Shape;2822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823" name="Google Shape;2823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824" name="Google Shape;2824;p14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825" name="Google Shape;2825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826" name="Google Shape;2826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827" name="Google Shape;2827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828" name="Google Shape;2828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829" name="Google Shape;2829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</p:grpSp>
          <p:grpSp>
            <p:nvGrpSpPr>
              <p:cNvPr id="2830" name="Google Shape;2830;p14"/>
              <p:cNvGrpSpPr/>
              <p:nvPr/>
            </p:nvGrpSpPr>
            <p:grpSpPr>
              <a:xfrm>
                <a:off x="2119326" y="1456219"/>
                <a:ext cx="4150320" cy="1044384"/>
                <a:chOff x="1986626" y="1529719"/>
                <a:chExt cx="4150320" cy="1044384"/>
              </a:xfrm>
            </p:grpSpPr>
            <p:grpSp>
              <p:nvGrpSpPr>
                <p:cNvPr id="2831" name="Google Shape;2831;p14"/>
                <p:cNvGrpSpPr/>
                <p:nvPr/>
              </p:nvGrpSpPr>
              <p:grpSpPr>
                <a:xfrm>
                  <a:off x="198662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2832" name="Google Shape;2832;p14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833" name="Google Shape;2833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834" name="Google Shape;2834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835" name="Google Shape;2835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836" name="Google Shape;2836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837" name="Google Shape;2837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838" name="Google Shape;2838;p14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839" name="Google Shape;2839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840" name="Google Shape;2840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841" name="Google Shape;2841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842" name="Google Shape;2842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843" name="Google Shape;2843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844" name="Google Shape;2844;p14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845" name="Google Shape;2845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846" name="Google Shape;2846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847" name="Google Shape;2847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848" name="Google Shape;2848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849" name="Google Shape;2849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850" name="Google Shape;2850;p14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851" name="Google Shape;2851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852" name="Google Shape;2852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853" name="Google Shape;2853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854" name="Google Shape;2854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855" name="Google Shape;2855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856" name="Google Shape;2856;p14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857" name="Google Shape;2857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858" name="Google Shape;2858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859" name="Google Shape;2859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860" name="Google Shape;2860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861" name="Google Shape;2861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2862" name="Google Shape;2862;p14"/>
                <p:cNvGrpSpPr/>
                <p:nvPr/>
              </p:nvGrpSpPr>
              <p:grpSpPr>
                <a:xfrm>
                  <a:off x="302077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2863" name="Google Shape;2863;p14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864" name="Google Shape;2864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865" name="Google Shape;2865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866" name="Google Shape;2866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867" name="Google Shape;2867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868" name="Google Shape;2868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869" name="Google Shape;2869;p14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870" name="Google Shape;2870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871" name="Google Shape;2871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872" name="Google Shape;2872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873" name="Google Shape;2873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874" name="Google Shape;2874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875" name="Google Shape;2875;p14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876" name="Google Shape;2876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877" name="Google Shape;2877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878" name="Google Shape;2878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879" name="Google Shape;2879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880" name="Google Shape;2880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881" name="Google Shape;2881;p14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882" name="Google Shape;2882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883" name="Google Shape;2883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884" name="Google Shape;2884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885" name="Google Shape;2885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886" name="Google Shape;2886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887" name="Google Shape;2887;p14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888" name="Google Shape;2888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889" name="Google Shape;2889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890" name="Google Shape;2890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891" name="Google Shape;2891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892" name="Google Shape;2892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2893" name="Google Shape;2893;p14"/>
                <p:cNvGrpSpPr/>
                <p:nvPr/>
              </p:nvGrpSpPr>
              <p:grpSpPr>
                <a:xfrm>
                  <a:off x="405492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2894" name="Google Shape;2894;p14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895" name="Google Shape;2895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896" name="Google Shape;2896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897" name="Google Shape;2897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898" name="Google Shape;2898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899" name="Google Shape;2899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900" name="Google Shape;2900;p14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901" name="Google Shape;2901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902" name="Google Shape;2902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903" name="Google Shape;2903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904" name="Google Shape;2904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905" name="Google Shape;2905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906" name="Google Shape;2906;p14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907" name="Google Shape;2907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908" name="Google Shape;2908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909" name="Google Shape;2909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910" name="Google Shape;2910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911" name="Google Shape;2911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912" name="Google Shape;2912;p14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913" name="Google Shape;2913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914" name="Google Shape;2914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915" name="Google Shape;2915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916" name="Google Shape;2916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917" name="Google Shape;2917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918" name="Google Shape;2918;p14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919" name="Google Shape;2919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920" name="Google Shape;2920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921" name="Google Shape;2921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922" name="Google Shape;2922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923" name="Google Shape;2923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2924" name="Google Shape;2924;p14"/>
                <p:cNvGrpSpPr/>
                <p:nvPr/>
              </p:nvGrpSpPr>
              <p:grpSpPr>
                <a:xfrm>
                  <a:off x="5102801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2925" name="Google Shape;2925;p14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926" name="Google Shape;2926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927" name="Google Shape;2927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928" name="Google Shape;2928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929" name="Google Shape;2929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930" name="Google Shape;2930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931" name="Google Shape;2931;p14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932" name="Google Shape;2932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933" name="Google Shape;2933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934" name="Google Shape;2934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935" name="Google Shape;2935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936" name="Google Shape;2936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937" name="Google Shape;2937;p14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938" name="Google Shape;2938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939" name="Google Shape;2939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940" name="Google Shape;2940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941" name="Google Shape;2941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942" name="Google Shape;2942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943" name="Google Shape;2943;p14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944" name="Google Shape;2944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945" name="Google Shape;2945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946" name="Google Shape;2946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947" name="Google Shape;2947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948" name="Google Shape;2948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949" name="Google Shape;2949;p14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950" name="Google Shape;2950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951" name="Google Shape;2951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952" name="Google Shape;2952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953" name="Google Shape;2953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954" name="Google Shape;2954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</p:grpSp>
          <p:grpSp>
            <p:nvGrpSpPr>
              <p:cNvPr id="2955" name="Google Shape;2955;p14"/>
              <p:cNvGrpSpPr/>
              <p:nvPr/>
            </p:nvGrpSpPr>
            <p:grpSpPr>
              <a:xfrm>
                <a:off x="2119326" y="2500607"/>
                <a:ext cx="4150320" cy="1044384"/>
                <a:chOff x="1986626" y="1529719"/>
                <a:chExt cx="4150320" cy="1044384"/>
              </a:xfrm>
            </p:grpSpPr>
            <p:grpSp>
              <p:nvGrpSpPr>
                <p:cNvPr id="2956" name="Google Shape;2956;p14"/>
                <p:cNvGrpSpPr/>
                <p:nvPr/>
              </p:nvGrpSpPr>
              <p:grpSpPr>
                <a:xfrm>
                  <a:off x="198662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2957" name="Google Shape;2957;p14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958" name="Google Shape;2958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959" name="Google Shape;2959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960" name="Google Shape;2960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961" name="Google Shape;2961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962" name="Google Shape;2962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963" name="Google Shape;2963;p14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964" name="Google Shape;2964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965" name="Google Shape;2965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966" name="Google Shape;2966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967" name="Google Shape;2967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968" name="Google Shape;2968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969" name="Google Shape;2969;p14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970" name="Google Shape;2970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971" name="Google Shape;2971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972" name="Google Shape;2972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973" name="Google Shape;2973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974" name="Google Shape;2974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975" name="Google Shape;2975;p14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976" name="Google Shape;2976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977" name="Google Shape;2977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978" name="Google Shape;2978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979" name="Google Shape;2979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980" name="Google Shape;2980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981" name="Google Shape;2981;p14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982" name="Google Shape;2982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983" name="Google Shape;2983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984" name="Google Shape;2984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985" name="Google Shape;2985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986" name="Google Shape;2986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2987" name="Google Shape;2987;p14"/>
                <p:cNvGrpSpPr/>
                <p:nvPr/>
              </p:nvGrpSpPr>
              <p:grpSpPr>
                <a:xfrm>
                  <a:off x="302077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2988" name="Google Shape;2988;p14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989" name="Google Shape;2989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990" name="Google Shape;2990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991" name="Google Shape;2991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992" name="Google Shape;2992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993" name="Google Shape;2993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994" name="Google Shape;2994;p14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2995" name="Google Shape;2995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996" name="Google Shape;2996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997" name="Google Shape;2997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998" name="Google Shape;2998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999" name="Google Shape;2999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000" name="Google Shape;3000;p14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001" name="Google Shape;3001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002" name="Google Shape;3002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003" name="Google Shape;3003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004" name="Google Shape;3004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005" name="Google Shape;3005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006" name="Google Shape;3006;p14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007" name="Google Shape;3007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008" name="Google Shape;3008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009" name="Google Shape;3009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010" name="Google Shape;3010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011" name="Google Shape;3011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012" name="Google Shape;3012;p14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013" name="Google Shape;3013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014" name="Google Shape;3014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015" name="Google Shape;3015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016" name="Google Shape;3016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017" name="Google Shape;3017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3018" name="Google Shape;3018;p14"/>
                <p:cNvGrpSpPr/>
                <p:nvPr/>
              </p:nvGrpSpPr>
              <p:grpSpPr>
                <a:xfrm>
                  <a:off x="405492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3019" name="Google Shape;3019;p14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020" name="Google Shape;3020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021" name="Google Shape;3021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022" name="Google Shape;3022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023" name="Google Shape;3023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024" name="Google Shape;3024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025" name="Google Shape;3025;p14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026" name="Google Shape;3026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027" name="Google Shape;3027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028" name="Google Shape;3028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029" name="Google Shape;3029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030" name="Google Shape;3030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031" name="Google Shape;3031;p14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032" name="Google Shape;3032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033" name="Google Shape;3033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034" name="Google Shape;3034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035" name="Google Shape;3035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036" name="Google Shape;3036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037" name="Google Shape;3037;p14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038" name="Google Shape;3038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039" name="Google Shape;3039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040" name="Google Shape;3040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041" name="Google Shape;3041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042" name="Google Shape;3042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043" name="Google Shape;3043;p14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044" name="Google Shape;3044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045" name="Google Shape;3045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046" name="Google Shape;3046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047" name="Google Shape;3047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048" name="Google Shape;3048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3049" name="Google Shape;3049;p14"/>
                <p:cNvGrpSpPr/>
                <p:nvPr/>
              </p:nvGrpSpPr>
              <p:grpSpPr>
                <a:xfrm>
                  <a:off x="5102801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3050" name="Google Shape;3050;p14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051" name="Google Shape;3051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052" name="Google Shape;3052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053" name="Google Shape;3053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054" name="Google Shape;3054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055" name="Google Shape;3055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056" name="Google Shape;3056;p14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057" name="Google Shape;3057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058" name="Google Shape;3058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059" name="Google Shape;3059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060" name="Google Shape;3060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061" name="Google Shape;3061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062" name="Google Shape;3062;p14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063" name="Google Shape;3063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064" name="Google Shape;3064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065" name="Google Shape;3065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066" name="Google Shape;3066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067" name="Google Shape;3067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068" name="Google Shape;3068;p14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069" name="Google Shape;3069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070" name="Google Shape;3070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071" name="Google Shape;3071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072" name="Google Shape;3072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073" name="Google Shape;3073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074" name="Google Shape;3074;p14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075" name="Google Shape;3075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076" name="Google Shape;3076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077" name="Google Shape;3077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078" name="Google Shape;3078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079" name="Google Shape;3079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</p:grpSp>
          <p:grpSp>
            <p:nvGrpSpPr>
              <p:cNvPr id="3080" name="Google Shape;3080;p14"/>
              <p:cNvGrpSpPr/>
              <p:nvPr/>
            </p:nvGrpSpPr>
            <p:grpSpPr>
              <a:xfrm>
                <a:off x="2119326" y="3544944"/>
                <a:ext cx="4150320" cy="1044384"/>
                <a:chOff x="1986626" y="1529719"/>
                <a:chExt cx="4150320" cy="1044384"/>
              </a:xfrm>
            </p:grpSpPr>
            <p:grpSp>
              <p:nvGrpSpPr>
                <p:cNvPr id="3081" name="Google Shape;3081;p14"/>
                <p:cNvGrpSpPr/>
                <p:nvPr/>
              </p:nvGrpSpPr>
              <p:grpSpPr>
                <a:xfrm>
                  <a:off x="198662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3082" name="Google Shape;3082;p14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083" name="Google Shape;3083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084" name="Google Shape;3084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085" name="Google Shape;3085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086" name="Google Shape;3086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087" name="Google Shape;3087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088" name="Google Shape;3088;p14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089" name="Google Shape;3089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090" name="Google Shape;3090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091" name="Google Shape;3091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092" name="Google Shape;3092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093" name="Google Shape;3093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094" name="Google Shape;3094;p14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095" name="Google Shape;3095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096" name="Google Shape;3096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097" name="Google Shape;3097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098" name="Google Shape;3098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099" name="Google Shape;3099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100" name="Google Shape;3100;p14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101" name="Google Shape;3101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102" name="Google Shape;3102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103" name="Google Shape;3103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104" name="Google Shape;3104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105" name="Google Shape;3105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106" name="Google Shape;3106;p14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107" name="Google Shape;3107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108" name="Google Shape;3108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109" name="Google Shape;3109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110" name="Google Shape;3110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111" name="Google Shape;3111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3112" name="Google Shape;3112;p14"/>
                <p:cNvGrpSpPr/>
                <p:nvPr/>
              </p:nvGrpSpPr>
              <p:grpSpPr>
                <a:xfrm>
                  <a:off x="302077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3113" name="Google Shape;3113;p14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114" name="Google Shape;3114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115" name="Google Shape;3115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116" name="Google Shape;3116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117" name="Google Shape;3117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118" name="Google Shape;3118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119" name="Google Shape;3119;p14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120" name="Google Shape;3120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121" name="Google Shape;3121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122" name="Google Shape;3122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123" name="Google Shape;3123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124" name="Google Shape;3124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125" name="Google Shape;3125;p14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126" name="Google Shape;3126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127" name="Google Shape;3127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128" name="Google Shape;3128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129" name="Google Shape;3129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130" name="Google Shape;3130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131" name="Google Shape;3131;p14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132" name="Google Shape;3132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133" name="Google Shape;3133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134" name="Google Shape;3134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135" name="Google Shape;3135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136" name="Google Shape;3136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137" name="Google Shape;3137;p14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138" name="Google Shape;3138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139" name="Google Shape;3139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140" name="Google Shape;3140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141" name="Google Shape;3141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142" name="Google Shape;3142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3143" name="Google Shape;3143;p14"/>
                <p:cNvGrpSpPr/>
                <p:nvPr/>
              </p:nvGrpSpPr>
              <p:grpSpPr>
                <a:xfrm>
                  <a:off x="405492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3144" name="Google Shape;3144;p14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145" name="Google Shape;3145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146" name="Google Shape;3146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147" name="Google Shape;3147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148" name="Google Shape;3148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149" name="Google Shape;3149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150" name="Google Shape;3150;p14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151" name="Google Shape;3151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152" name="Google Shape;3152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153" name="Google Shape;3153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154" name="Google Shape;3154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155" name="Google Shape;3155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156" name="Google Shape;3156;p14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157" name="Google Shape;3157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158" name="Google Shape;3158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159" name="Google Shape;3159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160" name="Google Shape;3160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161" name="Google Shape;3161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162" name="Google Shape;3162;p14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163" name="Google Shape;3163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164" name="Google Shape;3164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165" name="Google Shape;3165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166" name="Google Shape;3166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167" name="Google Shape;3167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168" name="Google Shape;3168;p14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169" name="Google Shape;3169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170" name="Google Shape;3170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171" name="Google Shape;3171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172" name="Google Shape;3172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173" name="Google Shape;3173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3174" name="Google Shape;3174;p14"/>
                <p:cNvGrpSpPr/>
                <p:nvPr/>
              </p:nvGrpSpPr>
              <p:grpSpPr>
                <a:xfrm>
                  <a:off x="5102801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3175" name="Google Shape;3175;p14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176" name="Google Shape;3176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177" name="Google Shape;3177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178" name="Google Shape;3178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179" name="Google Shape;3179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180" name="Google Shape;3180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181" name="Google Shape;3181;p14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182" name="Google Shape;3182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183" name="Google Shape;3183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184" name="Google Shape;3184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185" name="Google Shape;3185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186" name="Google Shape;3186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187" name="Google Shape;3187;p14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188" name="Google Shape;3188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189" name="Google Shape;3189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190" name="Google Shape;3190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191" name="Google Shape;3191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192" name="Google Shape;3192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193" name="Google Shape;3193;p14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194" name="Google Shape;3194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195" name="Google Shape;3195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196" name="Google Shape;3196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197" name="Google Shape;3197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198" name="Google Shape;3198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199" name="Google Shape;3199;p14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200" name="Google Shape;3200;p14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201" name="Google Shape;3201;p14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202" name="Google Shape;3202;p14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203" name="Google Shape;3203;p14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204" name="Google Shape;3204;p14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</p:grpSp>
        </p:grpSp>
        <p:sp>
          <p:nvSpPr>
            <p:cNvPr id="3205" name="Google Shape;3205;p14"/>
            <p:cNvSpPr/>
            <p:nvPr/>
          </p:nvSpPr>
          <p:spPr>
            <a:xfrm>
              <a:off x="3464174" y="3864201"/>
              <a:ext cx="60900" cy="65700"/>
            </a:xfrm>
            <a:prstGeom prst="rect">
              <a:avLst/>
            </a:prstGeom>
            <a:solidFill>
              <a:srgbClr val="F6B26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6" name="Google Shape;3206;p14"/>
            <p:cNvSpPr/>
            <p:nvPr/>
          </p:nvSpPr>
          <p:spPr>
            <a:xfrm>
              <a:off x="3281585" y="4061600"/>
              <a:ext cx="307500" cy="65700"/>
            </a:xfrm>
            <a:prstGeom prst="rect">
              <a:avLst/>
            </a:prstGeom>
            <a:solidFill>
              <a:srgbClr val="2D4B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7" name="Google Shape;3207;p14"/>
            <p:cNvSpPr/>
            <p:nvPr/>
          </p:nvSpPr>
          <p:spPr>
            <a:xfrm>
              <a:off x="3281579" y="3992375"/>
              <a:ext cx="182700" cy="69600"/>
            </a:xfrm>
            <a:prstGeom prst="rect">
              <a:avLst/>
            </a:prstGeom>
            <a:solidFill>
              <a:srgbClr val="2D4B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8" name="Google Shape;3208;p14"/>
            <p:cNvSpPr/>
            <p:nvPr/>
          </p:nvSpPr>
          <p:spPr>
            <a:xfrm>
              <a:off x="3281580" y="3929925"/>
              <a:ext cx="121800" cy="65700"/>
            </a:xfrm>
            <a:prstGeom prst="rect">
              <a:avLst/>
            </a:prstGeom>
            <a:solidFill>
              <a:srgbClr val="2D4B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9" name="Google Shape;3209;p14"/>
            <p:cNvSpPr/>
            <p:nvPr/>
          </p:nvSpPr>
          <p:spPr>
            <a:xfrm>
              <a:off x="3281582" y="3860450"/>
              <a:ext cx="60900" cy="69600"/>
            </a:xfrm>
            <a:prstGeom prst="rect">
              <a:avLst/>
            </a:prstGeom>
            <a:solidFill>
              <a:srgbClr val="2D4B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0" name="Google Shape;3210;p14"/>
            <p:cNvSpPr/>
            <p:nvPr/>
          </p:nvSpPr>
          <p:spPr>
            <a:xfrm>
              <a:off x="3585780" y="3796675"/>
              <a:ext cx="121800" cy="65700"/>
            </a:xfrm>
            <a:prstGeom prst="rect">
              <a:avLst/>
            </a:prstGeom>
            <a:solidFill>
              <a:srgbClr val="2D4B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1" name="Google Shape;3211;p14"/>
            <p:cNvSpPr/>
            <p:nvPr/>
          </p:nvSpPr>
          <p:spPr>
            <a:xfrm>
              <a:off x="3589081" y="3666800"/>
              <a:ext cx="121800" cy="65700"/>
            </a:xfrm>
            <a:prstGeom prst="rect">
              <a:avLst/>
            </a:prstGeom>
            <a:solidFill>
              <a:srgbClr val="2D4B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2" name="Google Shape;3212;p14"/>
            <p:cNvSpPr/>
            <p:nvPr/>
          </p:nvSpPr>
          <p:spPr>
            <a:xfrm>
              <a:off x="3646704" y="3862400"/>
              <a:ext cx="60900" cy="65700"/>
            </a:xfrm>
            <a:prstGeom prst="rect">
              <a:avLst/>
            </a:prstGeom>
            <a:solidFill>
              <a:srgbClr val="2D4B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3" name="Google Shape;3213;p14"/>
            <p:cNvSpPr/>
            <p:nvPr/>
          </p:nvSpPr>
          <p:spPr>
            <a:xfrm>
              <a:off x="3589081" y="3736050"/>
              <a:ext cx="121800" cy="65700"/>
            </a:xfrm>
            <a:prstGeom prst="rect">
              <a:avLst/>
            </a:prstGeom>
            <a:solidFill>
              <a:srgbClr val="2D4B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214" name="Google Shape;3214;p14"/>
          <p:cNvSpPr txBox="1"/>
          <p:nvPr>
            <p:ph idx="4294967295" type="title"/>
          </p:nvPr>
        </p:nvSpPr>
        <p:spPr>
          <a:xfrm>
            <a:off x="275350" y="96806"/>
            <a:ext cx="4857600" cy="503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100"/>
              <a:t>Texture Fraction as a DA Variable</a:t>
            </a:r>
            <a:endParaRPr sz="2100"/>
          </a:p>
        </p:txBody>
      </p:sp>
      <p:sp>
        <p:nvSpPr>
          <p:cNvPr id="3215" name="Google Shape;3215;p14"/>
          <p:cNvSpPr/>
          <p:nvPr/>
        </p:nvSpPr>
        <p:spPr>
          <a:xfrm rot="-2132018">
            <a:off x="4844423" y="1983272"/>
            <a:ext cx="1479402" cy="50348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6" name="Google Shape;3216;p14"/>
          <p:cNvSpPr txBox="1"/>
          <p:nvPr/>
        </p:nvSpPr>
        <p:spPr>
          <a:xfrm>
            <a:off x="6597425" y="1021675"/>
            <a:ext cx="1730100" cy="13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</a:rPr>
              <a:t>apply to </a:t>
            </a:r>
            <a:r>
              <a:rPr b="1" lang="de-DE" sz="1800">
                <a:solidFill>
                  <a:schemeClr val="accent2"/>
                </a:solidFill>
              </a:rPr>
              <a:t>reflectivity composites</a:t>
            </a:r>
            <a:r>
              <a:rPr lang="de-DE" sz="1800">
                <a:solidFill>
                  <a:schemeClr val="dk1"/>
                </a:solidFill>
              </a:rPr>
              <a:t> → RTF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217" name="Google Shape;3217;p14"/>
          <p:cNvSpPr txBox="1"/>
          <p:nvPr/>
        </p:nvSpPr>
        <p:spPr>
          <a:xfrm>
            <a:off x="6728325" y="2632050"/>
            <a:ext cx="1730100" cy="13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</a:rPr>
              <a:t>apply to </a:t>
            </a:r>
            <a:r>
              <a:rPr b="1" lang="de-DE" sz="1800">
                <a:solidFill>
                  <a:schemeClr val="accent2"/>
                </a:solidFill>
              </a:rPr>
              <a:t>lightning</a:t>
            </a:r>
            <a:r>
              <a:rPr lang="de-DE" sz="1800">
                <a:solidFill>
                  <a:schemeClr val="dk1"/>
                </a:solidFill>
              </a:rPr>
              <a:t> </a:t>
            </a:r>
            <a:r>
              <a:rPr b="1" lang="de-DE" sz="1800">
                <a:solidFill>
                  <a:schemeClr val="accent2"/>
                </a:solidFill>
              </a:rPr>
              <a:t>flashrate</a:t>
            </a:r>
            <a:r>
              <a:rPr lang="de-DE" sz="1800">
                <a:solidFill>
                  <a:schemeClr val="dk1"/>
                </a:solidFill>
              </a:rPr>
              <a:t> → LTF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218" name="Google Shape;3218;p14"/>
          <p:cNvSpPr/>
          <p:nvPr/>
        </p:nvSpPr>
        <p:spPr>
          <a:xfrm rot="1279867">
            <a:off x="5076907" y="2952347"/>
            <a:ext cx="1479559" cy="503454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3" name="Shape 3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4" name="Google Shape;3224;p15"/>
          <p:cNvSpPr txBox="1"/>
          <p:nvPr/>
        </p:nvSpPr>
        <p:spPr>
          <a:xfrm>
            <a:off x="2600" y="951320"/>
            <a:ext cx="785400" cy="19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/>
              <a:t>obs</a:t>
            </a:r>
            <a:endParaRPr sz="1200"/>
          </a:p>
        </p:txBody>
      </p:sp>
      <p:sp>
        <p:nvSpPr>
          <p:cNvPr id="3225" name="Google Shape;3225;p15"/>
          <p:cNvSpPr txBox="1"/>
          <p:nvPr/>
        </p:nvSpPr>
        <p:spPr>
          <a:xfrm>
            <a:off x="2600" y="2536374"/>
            <a:ext cx="785400" cy="19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>
                <a:solidFill>
                  <a:schemeClr val="dk1"/>
                </a:solidFill>
              </a:rPr>
              <a:t>mo</a:t>
            </a:r>
            <a:r>
              <a:rPr lang="de-DE" sz="1200">
                <a:solidFill>
                  <a:schemeClr val="dk1"/>
                </a:solidFill>
              </a:rPr>
              <a:t>d</a:t>
            </a:r>
            <a:r>
              <a:rPr lang="de-DE" sz="1200">
                <a:solidFill>
                  <a:schemeClr val="dk1"/>
                </a:solidFill>
              </a:rPr>
              <a:t>el</a:t>
            </a:r>
            <a:endParaRPr sz="1200"/>
          </a:p>
        </p:txBody>
      </p:sp>
      <p:sp>
        <p:nvSpPr>
          <p:cNvPr id="3226" name="Google Shape;3226;p15"/>
          <p:cNvSpPr txBox="1"/>
          <p:nvPr/>
        </p:nvSpPr>
        <p:spPr>
          <a:xfrm>
            <a:off x="2730200" y="744475"/>
            <a:ext cx="1173000" cy="41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/>
              <a:t>RTF thresh 25dBZ</a:t>
            </a:r>
            <a:endParaRPr sz="1200"/>
          </a:p>
        </p:txBody>
      </p:sp>
      <p:sp>
        <p:nvSpPr>
          <p:cNvPr id="3227" name="Google Shape;3227;p15"/>
          <p:cNvSpPr txBox="1"/>
          <p:nvPr/>
        </p:nvSpPr>
        <p:spPr>
          <a:xfrm>
            <a:off x="4253625" y="744475"/>
            <a:ext cx="1267500" cy="50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/>
              <a:t>RTF thresh 37dBZ</a:t>
            </a:r>
            <a:endParaRPr sz="1200"/>
          </a:p>
        </p:txBody>
      </p:sp>
      <p:sp>
        <p:nvSpPr>
          <p:cNvPr id="3228" name="Google Shape;3228;p15"/>
          <p:cNvSpPr txBox="1"/>
          <p:nvPr/>
        </p:nvSpPr>
        <p:spPr>
          <a:xfrm>
            <a:off x="5871550" y="744475"/>
            <a:ext cx="1335600" cy="45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/>
              <a:t>RTF thresh 46dBZ</a:t>
            </a:r>
            <a:endParaRPr sz="1200"/>
          </a:p>
        </p:txBody>
      </p:sp>
      <p:sp>
        <p:nvSpPr>
          <p:cNvPr id="3229" name="Google Shape;3229;p15"/>
          <p:cNvSpPr txBox="1"/>
          <p:nvPr>
            <p:ph idx="4294967295" type="title"/>
          </p:nvPr>
        </p:nvSpPr>
        <p:spPr>
          <a:xfrm>
            <a:off x="275350" y="96806"/>
            <a:ext cx="4857600" cy="503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100">
                <a:solidFill>
                  <a:schemeClr val="accent1"/>
                </a:solidFill>
              </a:rPr>
              <a:t>Reflectivity</a:t>
            </a:r>
            <a:r>
              <a:rPr lang="de-DE" sz="2100"/>
              <a:t> Texture Fraction</a:t>
            </a:r>
            <a:endParaRPr sz="2100"/>
          </a:p>
        </p:txBody>
      </p:sp>
      <p:sp>
        <p:nvSpPr>
          <p:cNvPr id="3230" name="Google Shape;3230;p15"/>
          <p:cNvSpPr txBox="1"/>
          <p:nvPr/>
        </p:nvSpPr>
        <p:spPr>
          <a:xfrm>
            <a:off x="7557575" y="744475"/>
            <a:ext cx="1335600" cy="50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/>
              <a:t>RTF thresh 27dBZ, larger box</a:t>
            </a:r>
            <a:endParaRPr sz="1200"/>
          </a:p>
        </p:txBody>
      </p:sp>
      <p:pic>
        <p:nvPicPr>
          <p:cNvPr id="3231" name="Google Shape;3231;p15" title="fofdiff_fg_objscale_cellid802.png"/>
          <p:cNvPicPr preferRelativeResize="0"/>
          <p:nvPr/>
        </p:nvPicPr>
        <p:blipFill rotWithShape="1">
          <a:blip r:embed="rId3">
            <a:alphaModFix/>
          </a:blip>
          <a:srcRect b="0" l="2143" r="2143" t="0"/>
          <a:stretch/>
        </p:blipFill>
        <p:spPr>
          <a:xfrm>
            <a:off x="2545595" y="1600195"/>
            <a:ext cx="6598405" cy="135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2" name="Google Shape;3232;p15" title="montag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2375" y="867756"/>
            <a:ext cx="1637400" cy="26777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33" name="Google Shape;3233;p15"/>
          <p:cNvGrpSpPr/>
          <p:nvPr/>
        </p:nvGrpSpPr>
        <p:grpSpPr>
          <a:xfrm>
            <a:off x="2545597" y="3216820"/>
            <a:ext cx="2146013" cy="1838991"/>
            <a:chOff x="1655850" y="411844"/>
            <a:chExt cx="4721700" cy="4235356"/>
          </a:xfrm>
        </p:grpSpPr>
        <p:sp>
          <p:nvSpPr>
            <p:cNvPr id="3234" name="Google Shape;3234;p15"/>
            <p:cNvSpPr/>
            <p:nvPr/>
          </p:nvSpPr>
          <p:spPr>
            <a:xfrm>
              <a:off x="3560850" y="1675025"/>
              <a:ext cx="1447200" cy="1463100"/>
            </a:xfrm>
            <a:prstGeom prst="rect">
              <a:avLst/>
            </a:prstGeom>
            <a:solidFill>
              <a:srgbClr val="D0E0E3"/>
            </a:solidFill>
            <a:ln cap="flat" cmpd="sng" w="19050">
              <a:solidFill>
                <a:srgbClr val="45818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235" name="Google Shape;3235;p15"/>
            <p:cNvGrpSpPr/>
            <p:nvPr/>
          </p:nvGrpSpPr>
          <p:grpSpPr>
            <a:xfrm>
              <a:off x="2119326" y="411844"/>
              <a:ext cx="4150320" cy="4177484"/>
              <a:chOff x="2119326" y="411844"/>
              <a:chExt cx="4150320" cy="4177484"/>
            </a:xfrm>
          </p:grpSpPr>
          <p:grpSp>
            <p:nvGrpSpPr>
              <p:cNvPr id="3236" name="Google Shape;3236;p15"/>
              <p:cNvGrpSpPr/>
              <p:nvPr/>
            </p:nvGrpSpPr>
            <p:grpSpPr>
              <a:xfrm>
                <a:off x="2119326" y="411844"/>
                <a:ext cx="4150320" cy="1044384"/>
                <a:chOff x="1986626" y="1529719"/>
                <a:chExt cx="4150320" cy="1044384"/>
              </a:xfrm>
            </p:grpSpPr>
            <p:grpSp>
              <p:nvGrpSpPr>
                <p:cNvPr id="3237" name="Google Shape;3237;p15"/>
                <p:cNvGrpSpPr/>
                <p:nvPr/>
              </p:nvGrpSpPr>
              <p:grpSpPr>
                <a:xfrm>
                  <a:off x="198662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3238" name="Google Shape;3238;p15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239" name="Google Shape;3239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240" name="Google Shape;3240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241" name="Google Shape;3241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242" name="Google Shape;3242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243" name="Google Shape;3243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244" name="Google Shape;3244;p15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245" name="Google Shape;3245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246" name="Google Shape;3246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247" name="Google Shape;3247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248" name="Google Shape;3248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249" name="Google Shape;3249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250" name="Google Shape;3250;p15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251" name="Google Shape;3251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252" name="Google Shape;3252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253" name="Google Shape;3253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254" name="Google Shape;3254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255" name="Google Shape;3255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256" name="Google Shape;3256;p15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257" name="Google Shape;3257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258" name="Google Shape;3258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259" name="Google Shape;3259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260" name="Google Shape;3260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261" name="Google Shape;3261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262" name="Google Shape;3262;p15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263" name="Google Shape;3263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264" name="Google Shape;3264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265" name="Google Shape;3265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266" name="Google Shape;3266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267" name="Google Shape;3267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3268" name="Google Shape;3268;p15"/>
                <p:cNvGrpSpPr/>
                <p:nvPr/>
              </p:nvGrpSpPr>
              <p:grpSpPr>
                <a:xfrm>
                  <a:off x="302077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3269" name="Google Shape;3269;p15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270" name="Google Shape;3270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271" name="Google Shape;3271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272" name="Google Shape;3272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273" name="Google Shape;3273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274" name="Google Shape;3274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275" name="Google Shape;3275;p15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276" name="Google Shape;3276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277" name="Google Shape;3277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278" name="Google Shape;3278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279" name="Google Shape;3279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280" name="Google Shape;3280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281" name="Google Shape;3281;p15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282" name="Google Shape;3282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283" name="Google Shape;3283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284" name="Google Shape;3284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285" name="Google Shape;3285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286" name="Google Shape;3286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287" name="Google Shape;3287;p15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288" name="Google Shape;3288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289" name="Google Shape;3289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290" name="Google Shape;3290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291" name="Google Shape;3291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292" name="Google Shape;3292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293" name="Google Shape;3293;p15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294" name="Google Shape;3294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295" name="Google Shape;3295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296" name="Google Shape;3296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297" name="Google Shape;3297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298" name="Google Shape;3298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3299" name="Google Shape;3299;p15"/>
                <p:cNvGrpSpPr/>
                <p:nvPr/>
              </p:nvGrpSpPr>
              <p:grpSpPr>
                <a:xfrm>
                  <a:off x="405492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3300" name="Google Shape;3300;p15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301" name="Google Shape;3301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302" name="Google Shape;3302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303" name="Google Shape;3303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304" name="Google Shape;3304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305" name="Google Shape;3305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306" name="Google Shape;3306;p15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307" name="Google Shape;3307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308" name="Google Shape;3308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309" name="Google Shape;3309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310" name="Google Shape;3310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311" name="Google Shape;3311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312" name="Google Shape;3312;p15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313" name="Google Shape;3313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314" name="Google Shape;3314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315" name="Google Shape;3315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316" name="Google Shape;3316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317" name="Google Shape;3317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318" name="Google Shape;3318;p15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319" name="Google Shape;3319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320" name="Google Shape;3320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321" name="Google Shape;3321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322" name="Google Shape;3322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323" name="Google Shape;3323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324" name="Google Shape;3324;p15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325" name="Google Shape;3325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326" name="Google Shape;3326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327" name="Google Shape;3327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328" name="Google Shape;3328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329" name="Google Shape;3329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3330" name="Google Shape;3330;p15"/>
                <p:cNvGrpSpPr/>
                <p:nvPr/>
              </p:nvGrpSpPr>
              <p:grpSpPr>
                <a:xfrm>
                  <a:off x="5102801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3331" name="Google Shape;3331;p15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332" name="Google Shape;3332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333" name="Google Shape;3333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334" name="Google Shape;3334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335" name="Google Shape;3335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336" name="Google Shape;3336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337" name="Google Shape;3337;p15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338" name="Google Shape;3338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339" name="Google Shape;3339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340" name="Google Shape;3340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341" name="Google Shape;3341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342" name="Google Shape;3342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343" name="Google Shape;3343;p15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344" name="Google Shape;3344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345" name="Google Shape;3345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346" name="Google Shape;3346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347" name="Google Shape;3347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348" name="Google Shape;3348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349" name="Google Shape;3349;p15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350" name="Google Shape;3350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351" name="Google Shape;3351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352" name="Google Shape;3352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353" name="Google Shape;3353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354" name="Google Shape;3354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355" name="Google Shape;3355;p15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356" name="Google Shape;3356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357" name="Google Shape;3357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358" name="Google Shape;3358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359" name="Google Shape;3359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360" name="Google Shape;3360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</p:grpSp>
          <p:grpSp>
            <p:nvGrpSpPr>
              <p:cNvPr id="3361" name="Google Shape;3361;p15"/>
              <p:cNvGrpSpPr/>
              <p:nvPr/>
            </p:nvGrpSpPr>
            <p:grpSpPr>
              <a:xfrm>
                <a:off x="2119326" y="1456219"/>
                <a:ext cx="4150320" cy="1044384"/>
                <a:chOff x="1986626" y="1529719"/>
                <a:chExt cx="4150320" cy="1044384"/>
              </a:xfrm>
            </p:grpSpPr>
            <p:grpSp>
              <p:nvGrpSpPr>
                <p:cNvPr id="3362" name="Google Shape;3362;p15"/>
                <p:cNvGrpSpPr/>
                <p:nvPr/>
              </p:nvGrpSpPr>
              <p:grpSpPr>
                <a:xfrm>
                  <a:off x="198662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3363" name="Google Shape;3363;p15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364" name="Google Shape;3364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365" name="Google Shape;3365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366" name="Google Shape;3366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367" name="Google Shape;3367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368" name="Google Shape;3368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369" name="Google Shape;3369;p15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370" name="Google Shape;3370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371" name="Google Shape;3371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372" name="Google Shape;3372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373" name="Google Shape;3373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374" name="Google Shape;3374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375" name="Google Shape;3375;p15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376" name="Google Shape;3376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377" name="Google Shape;3377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378" name="Google Shape;3378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379" name="Google Shape;3379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380" name="Google Shape;3380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381" name="Google Shape;3381;p15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382" name="Google Shape;3382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383" name="Google Shape;3383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384" name="Google Shape;3384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385" name="Google Shape;3385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386" name="Google Shape;3386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387" name="Google Shape;3387;p15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388" name="Google Shape;3388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389" name="Google Shape;3389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390" name="Google Shape;3390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391" name="Google Shape;3391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392" name="Google Shape;3392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3393" name="Google Shape;3393;p15"/>
                <p:cNvGrpSpPr/>
                <p:nvPr/>
              </p:nvGrpSpPr>
              <p:grpSpPr>
                <a:xfrm>
                  <a:off x="302077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3394" name="Google Shape;3394;p15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395" name="Google Shape;3395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396" name="Google Shape;3396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397" name="Google Shape;3397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398" name="Google Shape;3398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399" name="Google Shape;3399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400" name="Google Shape;3400;p15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401" name="Google Shape;3401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402" name="Google Shape;3402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403" name="Google Shape;3403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404" name="Google Shape;3404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405" name="Google Shape;3405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406" name="Google Shape;3406;p15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407" name="Google Shape;3407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408" name="Google Shape;3408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409" name="Google Shape;3409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410" name="Google Shape;3410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411" name="Google Shape;3411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412" name="Google Shape;3412;p15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413" name="Google Shape;3413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414" name="Google Shape;3414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415" name="Google Shape;3415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416" name="Google Shape;3416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417" name="Google Shape;3417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418" name="Google Shape;3418;p15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419" name="Google Shape;3419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420" name="Google Shape;3420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421" name="Google Shape;3421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422" name="Google Shape;3422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423" name="Google Shape;3423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3424" name="Google Shape;3424;p15"/>
                <p:cNvGrpSpPr/>
                <p:nvPr/>
              </p:nvGrpSpPr>
              <p:grpSpPr>
                <a:xfrm>
                  <a:off x="405492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3425" name="Google Shape;3425;p15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426" name="Google Shape;3426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427" name="Google Shape;3427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428" name="Google Shape;3428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429" name="Google Shape;3429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430" name="Google Shape;3430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431" name="Google Shape;3431;p15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432" name="Google Shape;3432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433" name="Google Shape;3433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434" name="Google Shape;3434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435" name="Google Shape;3435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436" name="Google Shape;3436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437" name="Google Shape;3437;p15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438" name="Google Shape;3438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439" name="Google Shape;3439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440" name="Google Shape;3440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441" name="Google Shape;3441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442" name="Google Shape;3442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443" name="Google Shape;3443;p15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444" name="Google Shape;3444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445" name="Google Shape;3445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446" name="Google Shape;3446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447" name="Google Shape;3447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448" name="Google Shape;3448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449" name="Google Shape;3449;p15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450" name="Google Shape;3450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451" name="Google Shape;3451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452" name="Google Shape;3452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453" name="Google Shape;3453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454" name="Google Shape;3454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3455" name="Google Shape;3455;p15"/>
                <p:cNvGrpSpPr/>
                <p:nvPr/>
              </p:nvGrpSpPr>
              <p:grpSpPr>
                <a:xfrm>
                  <a:off x="5102801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3456" name="Google Shape;3456;p15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457" name="Google Shape;3457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458" name="Google Shape;3458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459" name="Google Shape;3459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460" name="Google Shape;3460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461" name="Google Shape;3461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462" name="Google Shape;3462;p15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463" name="Google Shape;3463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464" name="Google Shape;3464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465" name="Google Shape;3465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466" name="Google Shape;3466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467" name="Google Shape;3467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468" name="Google Shape;3468;p15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469" name="Google Shape;3469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470" name="Google Shape;3470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471" name="Google Shape;3471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472" name="Google Shape;3472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473" name="Google Shape;3473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474" name="Google Shape;3474;p15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475" name="Google Shape;3475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476" name="Google Shape;3476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477" name="Google Shape;3477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478" name="Google Shape;3478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479" name="Google Shape;3479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480" name="Google Shape;3480;p15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481" name="Google Shape;3481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482" name="Google Shape;3482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483" name="Google Shape;3483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484" name="Google Shape;3484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485" name="Google Shape;3485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</p:grpSp>
          <p:grpSp>
            <p:nvGrpSpPr>
              <p:cNvPr id="3486" name="Google Shape;3486;p15"/>
              <p:cNvGrpSpPr/>
              <p:nvPr/>
            </p:nvGrpSpPr>
            <p:grpSpPr>
              <a:xfrm>
                <a:off x="2119326" y="2500607"/>
                <a:ext cx="4150320" cy="1044384"/>
                <a:chOff x="1986626" y="1529719"/>
                <a:chExt cx="4150320" cy="1044384"/>
              </a:xfrm>
            </p:grpSpPr>
            <p:grpSp>
              <p:nvGrpSpPr>
                <p:cNvPr id="3487" name="Google Shape;3487;p15"/>
                <p:cNvGrpSpPr/>
                <p:nvPr/>
              </p:nvGrpSpPr>
              <p:grpSpPr>
                <a:xfrm>
                  <a:off x="198662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3488" name="Google Shape;3488;p15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489" name="Google Shape;3489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490" name="Google Shape;3490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491" name="Google Shape;3491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492" name="Google Shape;3492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493" name="Google Shape;3493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494" name="Google Shape;3494;p15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495" name="Google Shape;3495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496" name="Google Shape;3496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497" name="Google Shape;3497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498" name="Google Shape;3498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499" name="Google Shape;3499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500" name="Google Shape;3500;p15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501" name="Google Shape;3501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502" name="Google Shape;3502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503" name="Google Shape;3503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504" name="Google Shape;3504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505" name="Google Shape;3505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506" name="Google Shape;3506;p15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507" name="Google Shape;3507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508" name="Google Shape;3508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509" name="Google Shape;3509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510" name="Google Shape;3510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511" name="Google Shape;3511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512" name="Google Shape;3512;p15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513" name="Google Shape;3513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514" name="Google Shape;3514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515" name="Google Shape;3515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516" name="Google Shape;3516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517" name="Google Shape;3517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3518" name="Google Shape;3518;p15"/>
                <p:cNvGrpSpPr/>
                <p:nvPr/>
              </p:nvGrpSpPr>
              <p:grpSpPr>
                <a:xfrm>
                  <a:off x="302077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3519" name="Google Shape;3519;p15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520" name="Google Shape;3520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521" name="Google Shape;3521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522" name="Google Shape;3522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523" name="Google Shape;3523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524" name="Google Shape;3524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525" name="Google Shape;3525;p15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526" name="Google Shape;3526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527" name="Google Shape;3527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528" name="Google Shape;3528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529" name="Google Shape;3529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530" name="Google Shape;3530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531" name="Google Shape;3531;p15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532" name="Google Shape;3532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533" name="Google Shape;3533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534" name="Google Shape;3534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535" name="Google Shape;3535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536" name="Google Shape;3536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537" name="Google Shape;3537;p15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538" name="Google Shape;3538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539" name="Google Shape;3539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540" name="Google Shape;3540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541" name="Google Shape;3541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542" name="Google Shape;3542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543" name="Google Shape;3543;p15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544" name="Google Shape;3544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545" name="Google Shape;3545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546" name="Google Shape;3546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547" name="Google Shape;3547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548" name="Google Shape;3548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3549" name="Google Shape;3549;p15"/>
                <p:cNvGrpSpPr/>
                <p:nvPr/>
              </p:nvGrpSpPr>
              <p:grpSpPr>
                <a:xfrm>
                  <a:off x="405492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3550" name="Google Shape;3550;p15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551" name="Google Shape;3551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552" name="Google Shape;3552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553" name="Google Shape;3553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554" name="Google Shape;3554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555" name="Google Shape;3555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556" name="Google Shape;3556;p15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557" name="Google Shape;3557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558" name="Google Shape;3558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559" name="Google Shape;3559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560" name="Google Shape;3560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561" name="Google Shape;3561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562" name="Google Shape;3562;p15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563" name="Google Shape;3563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564" name="Google Shape;3564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565" name="Google Shape;3565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566" name="Google Shape;3566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567" name="Google Shape;3567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568" name="Google Shape;3568;p15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569" name="Google Shape;3569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570" name="Google Shape;3570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571" name="Google Shape;3571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572" name="Google Shape;3572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573" name="Google Shape;3573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574" name="Google Shape;3574;p15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575" name="Google Shape;3575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576" name="Google Shape;3576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577" name="Google Shape;3577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578" name="Google Shape;3578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579" name="Google Shape;3579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3580" name="Google Shape;3580;p15"/>
                <p:cNvGrpSpPr/>
                <p:nvPr/>
              </p:nvGrpSpPr>
              <p:grpSpPr>
                <a:xfrm>
                  <a:off x="5102801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3581" name="Google Shape;3581;p15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582" name="Google Shape;3582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583" name="Google Shape;3583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584" name="Google Shape;3584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585" name="Google Shape;3585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586" name="Google Shape;3586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587" name="Google Shape;3587;p15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588" name="Google Shape;3588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589" name="Google Shape;3589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590" name="Google Shape;3590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591" name="Google Shape;3591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592" name="Google Shape;3592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593" name="Google Shape;3593;p15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594" name="Google Shape;3594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595" name="Google Shape;3595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596" name="Google Shape;3596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597" name="Google Shape;3597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598" name="Google Shape;3598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599" name="Google Shape;3599;p15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600" name="Google Shape;3600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601" name="Google Shape;3601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602" name="Google Shape;3602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603" name="Google Shape;3603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604" name="Google Shape;3604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605" name="Google Shape;3605;p15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606" name="Google Shape;3606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607" name="Google Shape;3607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608" name="Google Shape;3608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609" name="Google Shape;3609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610" name="Google Shape;3610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</p:grpSp>
          <p:grpSp>
            <p:nvGrpSpPr>
              <p:cNvPr id="3611" name="Google Shape;3611;p15"/>
              <p:cNvGrpSpPr/>
              <p:nvPr/>
            </p:nvGrpSpPr>
            <p:grpSpPr>
              <a:xfrm>
                <a:off x="2119326" y="3544944"/>
                <a:ext cx="4150320" cy="1044384"/>
                <a:chOff x="1986626" y="1529719"/>
                <a:chExt cx="4150320" cy="1044384"/>
              </a:xfrm>
            </p:grpSpPr>
            <p:grpSp>
              <p:nvGrpSpPr>
                <p:cNvPr id="3612" name="Google Shape;3612;p15"/>
                <p:cNvGrpSpPr/>
                <p:nvPr/>
              </p:nvGrpSpPr>
              <p:grpSpPr>
                <a:xfrm>
                  <a:off x="198662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3613" name="Google Shape;3613;p15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614" name="Google Shape;3614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615" name="Google Shape;3615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616" name="Google Shape;3616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617" name="Google Shape;3617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618" name="Google Shape;3618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619" name="Google Shape;3619;p15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620" name="Google Shape;3620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621" name="Google Shape;3621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622" name="Google Shape;3622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623" name="Google Shape;3623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624" name="Google Shape;3624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625" name="Google Shape;3625;p15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626" name="Google Shape;3626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627" name="Google Shape;3627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628" name="Google Shape;3628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629" name="Google Shape;3629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630" name="Google Shape;3630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631" name="Google Shape;3631;p15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632" name="Google Shape;3632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633" name="Google Shape;3633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634" name="Google Shape;3634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635" name="Google Shape;3635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636" name="Google Shape;3636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637" name="Google Shape;3637;p15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638" name="Google Shape;3638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639" name="Google Shape;3639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640" name="Google Shape;3640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641" name="Google Shape;3641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642" name="Google Shape;3642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3643" name="Google Shape;3643;p15"/>
                <p:cNvGrpSpPr/>
                <p:nvPr/>
              </p:nvGrpSpPr>
              <p:grpSpPr>
                <a:xfrm>
                  <a:off x="302077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3644" name="Google Shape;3644;p15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645" name="Google Shape;3645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646" name="Google Shape;3646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647" name="Google Shape;3647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648" name="Google Shape;3648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649" name="Google Shape;3649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650" name="Google Shape;3650;p15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651" name="Google Shape;3651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652" name="Google Shape;3652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653" name="Google Shape;3653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654" name="Google Shape;3654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655" name="Google Shape;3655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656" name="Google Shape;3656;p15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657" name="Google Shape;3657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658" name="Google Shape;3658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659" name="Google Shape;3659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660" name="Google Shape;3660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661" name="Google Shape;3661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662" name="Google Shape;3662;p15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663" name="Google Shape;3663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664" name="Google Shape;3664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665" name="Google Shape;3665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666" name="Google Shape;3666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667" name="Google Shape;3667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668" name="Google Shape;3668;p15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669" name="Google Shape;3669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670" name="Google Shape;3670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671" name="Google Shape;3671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672" name="Google Shape;3672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673" name="Google Shape;3673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3674" name="Google Shape;3674;p15"/>
                <p:cNvGrpSpPr/>
                <p:nvPr/>
              </p:nvGrpSpPr>
              <p:grpSpPr>
                <a:xfrm>
                  <a:off x="405492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3675" name="Google Shape;3675;p15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676" name="Google Shape;3676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677" name="Google Shape;3677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678" name="Google Shape;3678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679" name="Google Shape;3679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680" name="Google Shape;3680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681" name="Google Shape;3681;p15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682" name="Google Shape;3682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683" name="Google Shape;3683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684" name="Google Shape;3684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685" name="Google Shape;3685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686" name="Google Shape;3686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687" name="Google Shape;3687;p15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688" name="Google Shape;3688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689" name="Google Shape;3689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690" name="Google Shape;3690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691" name="Google Shape;3691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692" name="Google Shape;3692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693" name="Google Shape;3693;p15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694" name="Google Shape;3694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695" name="Google Shape;3695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696" name="Google Shape;3696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697" name="Google Shape;3697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698" name="Google Shape;3698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699" name="Google Shape;3699;p15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700" name="Google Shape;3700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701" name="Google Shape;3701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702" name="Google Shape;3702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703" name="Google Shape;3703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704" name="Google Shape;3704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3705" name="Google Shape;3705;p15"/>
                <p:cNvGrpSpPr/>
                <p:nvPr/>
              </p:nvGrpSpPr>
              <p:grpSpPr>
                <a:xfrm>
                  <a:off x="5102801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3706" name="Google Shape;3706;p15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707" name="Google Shape;3707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708" name="Google Shape;3708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709" name="Google Shape;3709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710" name="Google Shape;3710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711" name="Google Shape;3711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712" name="Google Shape;3712;p15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713" name="Google Shape;3713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714" name="Google Shape;3714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715" name="Google Shape;3715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716" name="Google Shape;3716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717" name="Google Shape;3717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718" name="Google Shape;3718;p15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719" name="Google Shape;3719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720" name="Google Shape;3720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721" name="Google Shape;3721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722" name="Google Shape;3722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723" name="Google Shape;3723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724" name="Google Shape;3724;p15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725" name="Google Shape;3725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726" name="Google Shape;3726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727" name="Google Shape;3727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728" name="Google Shape;3728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729" name="Google Shape;3729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730" name="Google Shape;3730;p15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731" name="Google Shape;3731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732" name="Google Shape;3732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733" name="Google Shape;3733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734" name="Google Shape;3734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735" name="Google Shape;3735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</p:grpSp>
        </p:grpSp>
        <p:sp>
          <p:nvSpPr>
            <p:cNvPr id="3736" name="Google Shape;3736;p15"/>
            <p:cNvSpPr/>
            <p:nvPr/>
          </p:nvSpPr>
          <p:spPr>
            <a:xfrm>
              <a:off x="4181101" y="2302177"/>
              <a:ext cx="206700" cy="208800"/>
            </a:xfrm>
            <a:prstGeom prst="rect">
              <a:avLst/>
            </a:prstGeom>
            <a:solidFill>
              <a:srgbClr val="F6B26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737" name="Google Shape;3737;p15"/>
            <p:cNvPicPr preferRelativeResize="0"/>
            <p:nvPr/>
          </p:nvPicPr>
          <p:blipFill>
            <a:blip r:embed="rId5">
              <a:alphaModFix amt="90000"/>
            </a:blip>
            <a:stretch>
              <a:fillRect/>
            </a:stretch>
          </p:blipFill>
          <p:spPr>
            <a:xfrm>
              <a:off x="4472550" y="2478950"/>
              <a:ext cx="1905000" cy="19050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pic>
        <p:pic>
          <p:nvPicPr>
            <p:cNvPr id="3738" name="Google Shape;3738;p15"/>
            <p:cNvPicPr preferRelativeResize="0"/>
            <p:nvPr/>
          </p:nvPicPr>
          <p:blipFill>
            <a:blip r:embed="rId6">
              <a:alphaModFix amt="87000"/>
            </a:blip>
            <a:stretch>
              <a:fillRect/>
            </a:stretch>
          </p:blipFill>
          <p:spPr>
            <a:xfrm>
              <a:off x="2975800" y="2061200"/>
              <a:ext cx="1905000" cy="19050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79000"/>
                </a:srgbClr>
              </a:outerShdw>
            </a:effectLst>
          </p:spPr>
        </p:pic>
        <p:pic>
          <p:nvPicPr>
            <p:cNvPr id="3739" name="Google Shape;3739;p15"/>
            <p:cNvPicPr preferRelativeResize="0"/>
            <p:nvPr/>
          </p:nvPicPr>
          <p:blipFill>
            <a:blip r:embed="rId7">
              <a:alphaModFix amt="86000"/>
            </a:blip>
            <a:stretch>
              <a:fillRect/>
            </a:stretch>
          </p:blipFill>
          <p:spPr>
            <a:xfrm>
              <a:off x="1655850" y="2742200"/>
              <a:ext cx="1905000" cy="19050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pic>
        <p:sp>
          <p:nvSpPr>
            <p:cNvPr id="3740" name="Google Shape;3740;p15"/>
            <p:cNvSpPr/>
            <p:nvPr/>
          </p:nvSpPr>
          <p:spPr>
            <a:xfrm>
              <a:off x="2633450" y="3567950"/>
              <a:ext cx="146400" cy="146400"/>
            </a:xfrm>
            <a:prstGeom prst="ellipse">
              <a:avLst/>
            </a:prstGeom>
            <a:solidFill>
              <a:srgbClr val="45818E"/>
            </a:solidFill>
            <a:ln cap="flat" cmpd="sng" w="9525">
              <a:solidFill>
                <a:srgbClr val="2D4B9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1" name="Google Shape;3741;p15"/>
            <p:cNvSpPr/>
            <p:nvPr/>
          </p:nvSpPr>
          <p:spPr>
            <a:xfrm>
              <a:off x="3943500" y="2940500"/>
              <a:ext cx="146400" cy="146400"/>
            </a:xfrm>
            <a:prstGeom prst="ellipse">
              <a:avLst/>
            </a:prstGeom>
            <a:solidFill>
              <a:srgbClr val="45818E"/>
            </a:solidFill>
            <a:ln cap="flat" cmpd="sng" w="9525">
              <a:solidFill>
                <a:srgbClr val="2D4B9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2" name="Google Shape;3742;p15"/>
            <p:cNvSpPr/>
            <p:nvPr/>
          </p:nvSpPr>
          <p:spPr>
            <a:xfrm>
              <a:off x="5433100" y="3253788"/>
              <a:ext cx="146400" cy="146400"/>
            </a:xfrm>
            <a:prstGeom prst="ellipse">
              <a:avLst/>
            </a:prstGeom>
            <a:solidFill>
              <a:srgbClr val="45818E"/>
            </a:solidFill>
            <a:ln cap="flat" cmpd="sng" w="9525">
              <a:solidFill>
                <a:srgbClr val="2D4B9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743" name="Google Shape;3743;p15"/>
            <p:cNvGrpSpPr/>
            <p:nvPr/>
          </p:nvGrpSpPr>
          <p:grpSpPr>
            <a:xfrm>
              <a:off x="3508175" y="929550"/>
              <a:ext cx="1372625" cy="1372625"/>
              <a:chOff x="3508175" y="825525"/>
              <a:chExt cx="1372625" cy="1372625"/>
            </a:xfrm>
          </p:grpSpPr>
          <p:pic>
            <p:nvPicPr>
              <p:cNvPr id="3744" name="Google Shape;3744;p15"/>
              <p:cNvPicPr preferRelativeResize="0"/>
              <p:nvPr/>
            </p:nvPicPr>
            <p:blipFill>
              <a:blip r:embed="rId8">
                <a:alphaModFix amt="86000"/>
              </a:blip>
              <a:stretch>
                <a:fillRect/>
              </a:stretch>
            </p:blipFill>
            <p:spPr>
              <a:xfrm>
                <a:off x="3508175" y="825525"/>
                <a:ext cx="1372625" cy="137262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3745" name="Google Shape;3745;p15"/>
              <p:cNvSpPr/>
              <p:nvPr/>
            </p:nvSpPr>
            <p:spPr>
              <a:xfrm>
                <a:off x="4121288" y="1528613"/>
                <a:ext cx="146400" cy="146400"/>
              </a:xfrm>
              <a:prstGeom prst="ellipse">
                <a:avLst/>
              </a:prstGeom>
              <a:solidFill>
                <a:srgbClr val="45818E"/>
              </a:solidFill>
              <a:ln cap="flat" cmpd="sng" w="9525">
                <a:solidFill>
                  <a:srgbClr val="2D4B9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746" name="Google Shape;3746;p15"/>
            <p:cNvSpPr txBox="1"/>
            <p:nvPr/>
          </p:nvSpPr>
          <p:spPr>
            <a:xfrm>
              <a:off x="2714500" y="3253800"/>
              <a:ext cx="333900" cy="9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7" name="Google Shape;3747;p15"/>
            <p:cNvSpPr txBox="1"/>
            <p:nvPr/>
          </p:nvSpPr>
          <p:spPr>
            <a:xfrm>
              <a:off x="4181100" y="1361375"/>
              <a:ext cx="333900" cy="9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8" name="Google Shape;3748;p15"/>
            <p:cNvSpPr txBox="1"/>
            <p:nvPr/>
          </p:nvSpPr>
          <p:spPr>
            <a:xfrm>
              <a:off x="3990700" y="2687825"/>
              <a:ext cx="333900" cy="9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9" name="Google Shape;3749;p15"/>
            <p:cNvSpPr txBox="1"/>
            <p:nvPr/>
          </p:nvSpPr>
          <p:spPr>
            <a:xfrm>
              <a:off x="5433100" y="2940500"/>
              <a:ext cx="333900" cy="9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750" name="Google Shape;3750;p15"/>
          <p:cNvGrpSpPr/>
          <p:nvPr/>
        </p:nvGrpSpPr>
        <p:grpSpPr>
          <a:xfrm>
            <a:off x="4888193" y="3216817"/>
            <a:ext cx="1882755" cy="1838997"/>
            <a:chOff x="2854780" y="1291651"/>
            <a:chExt cx="1221854" cy="1315072"/>
          </a:xfrm>
        </p:grpSpPr>
        <p:grpSp>
          <p:nvGrpSpPr>
            <p:cNvPr id="3751" name="Google Shape;3751;p15"/>
            <p:cNvGrpSpPr/>
            <p:nvPr/>
          </p:nvGrpSpPr>
          <p:grpSpPr>
            <a:xfrm>
              <a:off x="3281585" y="1688255"/>
              <a:ext cx="425999" cy="461009"/>
              <a:chOff x="6034100" y="1334650"/>
              <a:chExt cx="884550" cy="993125"/>
            </a:xfrm>
          </p:grpSpPr>
          <p:sp>
            <p:nvSpPr>
              <p:cNvPr id="3752" name="Google Shape;3752;p15"/>
              <p:cNvSpPr/>
              <p:nvPr/>
            </p:nvSpPr>
            <p:spPr>
              <a:xfrm>
                <a:off x="6034132" y="1335533"/>
                <a:ext cx="884400" cy="992100"/>
              </a:xfrm>
              <a:prstGeom prst="rect">
                <a:avLst/>
              </a:prstGeom>
              <a:solidFill>
                <a:srgbClr val="D0E0E3"/>
              </a:solidFill>
              <a:ln cap="flat" cmpd="sng" w="19050">
                <a:solidFill>
                  <a:srgbClr val="45818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53" name="Google Shape;3753;p15"/>
              <p:cNvSpPr/>
              <p:nvPr/>
            </p:nvSpPr>
            <p:spPr>
              <a:xfrm>
                <a:off x="6413230" y="1760805"/>
                <a:ext cx="126300" cy="141600"/>
              </a:xfrm>
              <a:prstGeom prst="rect">
                <a:avLst/>
              </a:prstGeom>
              <a:solidFill>
                <a:srgbClr val="F6B26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54" name="Google Shape;3754;p15"/>
              <p:cNvSpPr/>
              <p:nvPr/>
            </p:nvSpPr>
            <p:spPr>
              <a:xfrm>
                <a:off x="6034100" y="2186050"/>
                <a:ext cx="638400" cy="141600"/>
              </a:xfrm>
              <a:prstGeom prst="rect">
                <a:avLst/>
              </a:prstGeom>
              <a:solidFill>
                <a:srgbClr val="2D4B9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55" name="Google Shape;3755;p15"/>
              <p:cNvSpPr/>
              <p:nvPr/>
            </p:nvSpPr>
            <p:spPr>
              <a:xfrm>
                <a:off x="6034100" y="2036900"/>
                <a:ext cx="638400" cy="149700"/>
              </a:xfrm>
              <a:prstGeom prst="rect">
                <a:avLst/>
              </a:prstGeom>
              <a:solidFill>
                <a:srgbClr val="2D4B9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56" name="Google Shape;3756;p15"/>
              <p:cNvSpPr/>
              <p:nvPr/>
            </p:nvSpPr>
            <p:spPr>
              <a:xfrm>
                <a:off x="6034101" y="1902400"/>
                <a:ext cx="505500" cy="141600"/>
              </a:xfrm>
              <a:prstGeom prst="rect">
                <a:avLst/>
              </a:prstGeom>
              <a:solidFill>
                <a:srgbClr val="2D4B9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57" name="Google Shape;3757;p15"/>
              <p:cNvSpPr/>
              <p:nvPr/>
            </p:nvSpPr>
            <p:spPr>
              <a:xfrm>
                <a:off x="6034100" y="1752700"/>
                <a:ext cx="379200" cy="149700"/>
              </a:xfrm>
              <a:prstGeom prst="rect">
                <a:avLst/>
              </a:prstGeom>
              <a:solidFill>
                <a:srgbClr val="2D4B9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58" name="Google Shape;3758;p15"/>
              <p:cNvSpPr/>
              <p:nvPr/>
            </p:nvSpPr>
            <p:spPr>
              <a:xfrm>
                <a:off x="6286800" y="1618750"/>
                <a:ext cx="252900" cy="141600"/>
              </a:xfrm>
              <a:prstGeom prst="rect">
                <a:avLst/>
              </a:prstGeom>
              <a:solidFill>
                <a:srgbClr val="2D4B9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59" name="Google Shape;3759;p15"/>
              <p:cNvSpPr/>
              <p:nvPr/>
            </p:nvSpPr>
            <p:spPr>
              <a:xfrm>
                <a:off x="6160500" y="1476700"/>
                <a:ext cx="505500" cy="141600"/>
              </a:xfrm>
              <a:prstGeom prst="rect">
                <a:avLst/>
              </a:prstGeom>
              <a:solidFill>
                <a:srgbClr val="2D4B9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60" name="Google Shape;3760;p15"/>
              <p:cNvSpPr/>
              <p:nvPr/>
            </p:nvSpPr>
            <p:spPr>
              <a:xfrm>
                <a:off x="6034100" y="1334650"/>
                <a:ext cx="638400" cy="141600"/>
              </a:xfrm>
              <a:prstGeom prst="rect">
                <a:avLst/>
              </a:prstGeom>
              <a:solidFill>
                <a:srgbClr val="2D4B9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61" name="Google Shape;3761;p15"/>
              <p:cNvSpPr/>
              <p:nvPr/>
            </p:nvSpPr>
            <p:spPr>
              <a:xfrm>
                <a:off x="6792350" y="2030175"/>
                <a:ext cx="126300" cy="297600"/>
              </a:xfrm>
              <a:prstGeom prst="rect">
                <a:avLst/>
              </a:prstGeom>
              <a:solidFill>
                <a:srgbClr val="2D4B9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762" name="Google Shape;3762;p15"/>
            <p:cNvGrpSpPr/>
            <p:nvPr/>
          </p:nvGrpSpPr>
          <p:grpSpPr>
            <a:xfrm>
              <a:off x="2854780" y="1291651"/>
              <a:ext cx="1221854" cy="1315072"/>
              <a:chOff x="2119326" y="411844"/>
              <a:chExt cx="4150320" cy="4177484"/>
            </a:xfrm>
          </p:grpSpPr>
          <p:grpSp>
            <p:nvGrpSpPr>
              <p:cNvPr id="3763" name="Google Shape;3763;p15"/>
              <p:cNvGrpSpPr/>
              <p:nvPr/>
            </p:nvGrpSpPr>
            <p:grpSpPr>
              <a:xfrm>
                <a:off x="2119326" y="411844"/>
                <a:ext cx="4150320" cy="1044384"/>
                <a:chOff x="1986626" y="1529719"/>
                <a:chExt cx="4150320" cy="1044384"/>
              </a:xfrm>
            </p:grpSpPr>
            <p:grpSp>
              <p:nvGrpSpPr>
                <p:cNvPr id="3764" name="Google Shape;3764;p15"/>
                <p:cNvGrpSpPr/>
                <p:nvPr/>
              </p:nvGrpSpPr>
              <p:grpSpPr>
                <a:xfrm>
                  <a:off x="198662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3765" name="Google Shape;3765;p15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766" name="Google Shape;3766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767" name="Google Shape;3767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768" name="Google Shape;3768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769" name="Google Shape;3769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770" name="Google Shape;3770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771" name="Google Shape;3771;p15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772" name="Google Shape;3772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773" name="Google Shape;3773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774" name="Google Shape;3774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775" name="Google Shape;3775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776" name="Google Shape;3776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777" name="Google Shape;3777;p15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778" name="Google Shape;3778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779" name="Google Shape;3779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780" name="Google Shape;3780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781" name="Google Shape;3781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782" name="Google Shape;3782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783" name="Google Shape;3783;p15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784" name="Google Shape;3784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785" name="Google Shape;3785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786" name="Google Shape;3786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787" name="Google Shape;3787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788" name="Google Shape;3788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789" name="Google Shape;3789;p15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790" name="Google Shape;3790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791" name="Google Shape;3791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792" name="Google Shape;3792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793" name="Google Shape;3793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794" name="Google Shape;3794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3795" name="Google Shape;3795;p15"/>
                <p:cNvGrpSpPr/>
                <p:nvPr/>
              </p:nvGrpSpPr>
              <p:grpSpPr>
                <a:xfrm>
                  <a:off x="302077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3796" name="Google Shape;3796;p15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797" name="Google Shape;3797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798" name="Google Shape;3798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799" name="Google Shape;3799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800" name="Google Shape;3800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801" name="Google Shape;3801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802" name="Google Shape;3802;p15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803" name="Google Shape;3803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804" name="Google Shape;3804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805" name="Google Shape;3805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806" name="Google Shape;3806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807" name="Google Shape;3807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808" name="Google Shape;3808;p15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809" name="Google Shape;3809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810" name="Google Shape;3810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811" name="Google Shape;3811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812" name="Google Shape;3812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813" name="Google Shape;3813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814" name="Google Shape;3814;p15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815" name="Google Shape;3815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816" name="Google Shape;3816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817" name="Google Shape;3817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818" name="Google Shape;3818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819" name="Google Shape;3819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820" name="Google Shape;3820;p15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821" name="Google Shape;3821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822" name="Google Shape;3822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823" name="Google Shape;3823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824" name="Google Shape;3824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825" name="Google Shape;3825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3826" name="Google Shape;3826;p15"/>
                <p:cNvGrpSpPr/>
                <p:nvPr/>
              </p:nvGrpSpPr>
              <p:grpSpPr>
                <a:xfrm>
                  <a:off x="405492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3827" name="Google Shape;3827;p15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828" name="Google Shape;3828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829" name="Google Shape;3829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830" name="Google Shape;3830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831" name="Google Shape;3831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832" name="Google Shape;3832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833" name="Google Shape;3833;p15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834" name="Google Shape;3834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835" name="Google Shape;3835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836" name="Google Shape;3836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837" name="Google Shape;3837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838" name="Google Shape;3838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839" name="Google Shape;3839;p15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840" name="Google Shape;3840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841" name="Google Shape;3841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842" name="Google Shape;3842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843" name="Google Shape;3843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844" name="Google Shape;3844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845" name="Google Shape;3845;p15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846" name="Google Shape;3846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847" name="Google Shape;3847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848" name="Google Shape;3848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849" name="Google Shape;3849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850" name="Google Shape;3850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851" name="Google Shape;3851;p15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852" name="Google Shape;3852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853" name="Google Shape;3853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854" name="Google Shape;3854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855" name="Google Shape;3855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856" name="Google Shape;3856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3857" name="Google Shape;3857;p15"/>
                <p:cNvGrpSpPr/>
                <p:nvPr/>
              </p:nvGrpSpPr>
              <p:grpSpPr>
                <a:xfrm>
                  <a:off x="5102801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3858" name="Google Shape;3858;p15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859" name="Google Shape;3859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860" name="Google Shape;3860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861" name="Google Shape;3861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862" name="Google Shape;3862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863" name="Google Shape;3863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864" name="Google Shape;3864;p15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865" name="Google Shape;3865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866" name="Google Shape;3866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867" name="Google Shape;3867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868" name="Google Shape;3868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869" name="Google Shape;3869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870" name="Google Shape;3870;p15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871" name="Google Shape;3871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872" name="Google Shape;3872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873" name="Google Shape;3873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874" name="Google Shape;3874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875" name="Google Shape;3875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876" name="Google Shape;3876;p15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877" name="Google Shape;3877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878" name="Google Shape;3878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879" name="Google Shape;3879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880" name="Google Shape;3880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881" name="Google Shape;3881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882" name="Google Shape;3882;p15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883" name="Google Shape;3883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884" name="Google Shape;3884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885" name="Google Shape;3885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886" name="Google Shape;3886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887" name="Google Shape;3887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</p:grpSp>
          <p:grpSp>
            <p:nvGrpSpPr>
              <p:cNvPr id="3888" name="Google Shape;3888;p15"/>
              <p:cNvGrpSpPr/>
              <p:nvPr/>
            </p:nvGrpSpPr>
            <p:grpSpPr>
              <a:xfrm>
                <a:off x="2119326" y="1456219"/>
                <a:ext cx="4150320" cy="1044384"/>
                <a:chOff x="1986626" y="1529719"/>
                <a:chExt cx="4150320" cy="1044384"/>
              </a:xfrm>
            </p:grpSpPr>
            <p:grpSp>
              <p:nvGrpSpPr>
                <p:cNvPr id="3889" name="Google Shape;3889;p15"/>
                <p:cNvGrpSpPr/>
                <p:nvPr/>
              </p:nvGrpSpPr>
              <p:grpSpPr>
                <a:xfrm>
                  <a:off x="198662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3890" name="Google Shape;3890;p15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891" name="Google Shape;3891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892" name="Google Shape;3892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893" name="Google Shape;3893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894" name="Google Shape;3894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895" name="Google Shape;3895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896" name="Google Shape;3896;p15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897" name="Google Shape;3897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898" name="Google Shape;3898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899" name="Google Shape;3899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900" name="Google Shape;3900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901" name="Google Shape;3901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902" name="Google Shape;3902;p15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903" name="Google Shape;3903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904" name="Google Shape;3904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905" name="Google Shape;3905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906" name="Google Shape;3906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907" name="Google Shape;3907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908" name="Google Shape;3908;p15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909" name="Google Shape;3909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910" name="Google Shape;3910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911" name="Google Shape;3911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912" name="Google Shape;3912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913" name="Google Shape;3913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914" name="Google Shape;3914;p15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915" name="Google Shape;3915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916" name="Google Shape;3916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917" name="Google Shape;3917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918" name="Google Shape;3918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919" name="Google Shape;3919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3920" name="Google Shape;3920;p15"/>
                <p:cNvGrpSpPr/>
                <p:nvPr/>
              </p:nvGrpSpPr>
              <p:grpSpPr>
                <a:xfrm>
                  <a:off x="302077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3921" name="Google Shape;3921;p15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922" name="Google Shape;3922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923" name="Google Shape;3923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924" name="Google Shape;3924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925" name="Google Shape;3925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926" name="Google Shape;3926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927" name="Google Shape;3927;p15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928" name="Google Shape;3928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929" name="Google Shape;3929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930" name="Google Shape;3930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931" name="Google Shape;3931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932" name="Google Shape;3932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933" name="Google Shape;3933;p15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934" name="Google Shape;3934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935" name="Google Shape;3935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936" name="Google Shape;3936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937" name="Google Shape;3937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938" name="Google Shape;3938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939" name="Google Shape;3939;p15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940" name="Google Shape;3940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941" name="Google Shape;3941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942" name="Google Shape;3942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943" name="Google Shape;3943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944" name="Google Shape;3944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945" name="Google Shape;3945;p15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946" name="Google Shape;3946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947" name="Google Shape;3947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948" name="Google Shape;3948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949" name="Google Shape;3949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950" name="Google Shape;3950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3951" name="Google Shape;3951;p15"/>
                <p:cNvGrpSpPr/>
                <p:nvPr/>
              </p:nvGrpSpPr>
              <p:grpSpPr>
                <a:xfrm>
                  <a:off x="405492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3952" name="Google Shape;3952;p15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953" name="Google Shape;3953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954" name="Google Shape;3954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955" name="Google Shape;3955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956" name="Google Shape;3956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957" name="Google Shape;3957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958" name="Google Shape;3958;p15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959" name="Google Shape;3959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960" name="Google Shape;3960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961" name="Google Shape;3961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962" name="Google Shape;3962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963" name="Google Shape;3963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964" name="Google Shape;3964;p15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965" name="Google Shape;3965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966" name="Google Shape;3966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967" name="Google Shape;3967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968" name="Google Shape;3968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969" name="Google Shape;3969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970" name="Google Shape;3970;p15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971" name="Google Shape;3971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972" name="Google Shape;3972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973" name="Google Shape;3973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974" name="Google Shape;3974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975" name="Google Shape;3975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976" name="Google Shape;3976;p15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977" name="Google Shape;3977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978" name="Google Shape;3978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979" name="Google Shape;3979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980" name="Google Shape;3980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981" name="Google Shape;3981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3982" name="Google Shape;3982;p15"/>
                <p:cNvGrpSpPr/>
                <p:nvPr/>
              </p:nvGrpSpPr>
              <p:grpSpPr>
                <a:xfrm>
                  <a:off x="5102801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3983" name="Google Shape;3983;p15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984" name="Google Shape;3984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985" name="Google Shape;3985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986" name="Google Shape;3986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987" name="Google Shape;3987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988" name="Google Shape;3988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989" name="Google Shape;3989;p15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990" name="Google Shape;3990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991" name="Google Shape;3991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992" name="Google Shape;3992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993" name="Google Shape;3993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994" name="Google Shape;3994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3995" name="Google Shape;3995;p15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3996" name="Google Shape;3996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997" name="Google Shape;3997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998" name="Google Shape;3998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3999" name="Google Shape;3999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000" name="Google Shape;4000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4001" name="Google Shape;4001;p15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4002" name="Google Shape;4002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003" name="Google Shape;4003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004" name="Google Shape;4004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005" name="Google Shape;4005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006" name="Google Shape;4006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4007" name="Google Shape;4007;p15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4008" name="Google Shape;4008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009" name="Google Shape;4009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010" name="Google Shape;4010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011" name="Google Shape;4011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012" name="Google Shape;4012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</p:grpSp>
          <p:grpSp>
            <p:nvGrpSpPr>
              <p:cNvPr id="4013" name="Google Shape;4013;p15"/>
              <p:cNvGrpSpPr/>
              <p:nvPr/>
            </p:nvGrpSpPr>
            <p:grpSpPr>
              <a:xfrm>
                <a:off x="2119326" y="2500607"/>
                <a:ext cx="4150320" cy="1044384"/>
                <a:chOff x="1986626" y="1529719"/>
                <a:chExt cx="4150320" cy="1044384"/>
              </a:xfrm>
            </p:grpSpPr>
            <p:grpSp>
              <p:nvGrpSpPr>
                <p:cNvPr id="4014" name="Google Shape;4014;p15"/>
                <p:cNvGrpSpPr/>
                <p:nvPr/>
              </p:nvGrpSpPr>
              <p:grpSpPr>
                <a:xfrm>
                  <a:off x="198662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4015" name="Google Shape;4015;p15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4016" name="Google Shape;4016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017" name="Google Shape;4017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018" name="Google Shape;4018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019" name="Google Shape;4019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020" name="Google Shape;4020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4021" name="Google Shape;4021;p15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4022" name="Google Shape;4022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023" name="Google Shape;4023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024" name="Google Shape;4024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025" name="Google Shape;4025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026" name="Google Shape;4026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4027" name="Google Shape;4027;p15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4028" name="Google Shape;4028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029" name="Google Shape;4029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030" name="Google Shape;4030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031" name="Google Shape;4031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032" name="Google Shape;4032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4033" name="Google Shape;4033;p15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4034" name="Google Shape;4034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035" name="Google Shape;4035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036" name="Google Shape;4036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037" name="Google Shape;4037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038" name="Google Shape;4038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4039" name="Google Shape;4039;p15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4040" name="Google Shape;4040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041" name="Google Shape;4041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042" name="Google Shape;4042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043" name="Google Shape;4043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044" name="Google Shape;4044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4045" name="Google Shape;4045;p15"/>
                <p:cNvGrpSpPr/>
                <p:nvPr/>
              </p:nvGrpSpPr>
              <p:grpSpPr>
                <a:xfrm>
                  <a:off x="302077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4046" name="Google Shape;4046;p15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4047" name="Google Shape;4047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048" name="Google Shape;4048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049" name="Google Shape;4049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050" name="Google Shape;4050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051" name="Google Shape;4051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4052" name="Google Shape;4052;p15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4053" name="Google Shape;4053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054" name="Google Shape;4054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055" name="Google Shape;4055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056" name="Google Shape;4056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057" name="Google Shape;4057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4058" name="Google Shape;4058;p15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4059" name="Google Shape;4059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060" name="Google Shape;4060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061" name="Google Shape;4061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062" name="Google Shape;4062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063" name="Google Shape;4063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4064" name="Google Shape;4064;p15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4065" name="Google Shape;4065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066" name="Google Shape;4066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067" name="Google Shape;4067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068" name="Google Shape;4068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069" name="Google Shape;4069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4070" name="Google Shape;4070;p15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4071" name="Google Shape;4071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072" name="Google Shape;4072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073" name="Google Shape;4073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074" name="Google Shape;4074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075" name="Google Shape;4075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4076" name="Google Shape;4076;p15"/>
                <p:cNvGrpSpPr/>
                <p:nvPr/>
              </p:nvGrpSpPr>
              <p:grpSpPr>
                <a:xfrm>
                  <a:off x="405492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4077" name="Google Shape;4077;p15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4078" name="Google Shape;4078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079" name="Google Shape;4079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080" name="Google Shape;4080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081" name="Google Shape;4081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082" name="Google Shape;4082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4083" name="Google Shape;4083;p15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4084" name="Google Shape;4084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085" name="Google Shape;4085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086" name="Google Shape;4086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087" name="Google Shape;4087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088" name="Google Shape;4088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4089" name="Google Shape;4089;p15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4090" name="Google Shape;4090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091" name="Google Shape;4091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092" name="Google Shape;4092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093" name="Google Shape;4093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094" name="Google Shape;4094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4095" name="Google Shape;4095;p15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4096" name="Google Shape;4096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097" name="Google Shape;4097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098" name="Google Shape;4098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099" name="Google Shape;4099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100" name="Google Shape;4100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4101" name="Google Shape;4101;p15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4102" name="Google Shape;4102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103" name="Google Shape;4103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104" name="Google Shape;4104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105" name="Google Shape;4105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106" name="Google Shape;4106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4107" name="Google Shape;4107;p15"/>
                <p:cNvGrpSpPr/>
                <p:nvPr/>
              </p:nvGrpSpPr>
              <p:grpSpPr>
                <a:xfrm>
                  <a:off x="5102801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4108" name="Google Shape;4108;p15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4109" name="Google Shape;4109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110" name="Google Shape;4110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111" name="Google Shape;4111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112" name="Google Shape;4112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113" name="Google Shape;4113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4114" name="Google Shape;4114;p15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4115" name="Google Shape;4115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116" name="Google Shape;4116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117" name="Google Shape;4117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118" name="Google Shape;4118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119" name="Google Shape;4119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4120" name="Google Shape;4120;p15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4121" name="Google Shape;4121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122" name="Google Shape;4122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123" name="Google Shape;4123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124" name="Google Shape;4124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125" name="Google Shape;4125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4126" name="Google Shape;4126;p15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4127" name="Google Shape;4127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128" name="Google Shape;4128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129" name="Google Shape;4129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130" name="Google Shape;4130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131" name="Google Shape;4131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4132" name="Google Shape;4132;p15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4133" name="Google Shape;4133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134" name="Google Shape;4134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135" name="Google Shape;4135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136" name="Google Shape;4136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137" name="Google Shape;4137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</p:grpSp>
          <p:grpSp>
            <p:nvGrpSpPr>
              <p:cNvPr id="4138" name="Google Shape;4138;p15"/>
              <p:cNvGrpSpPr/>
              <p:nvPr/>
            </p:nvGrpSpPr>
            <p:grpSpPr>
              <a:xfrm>
                <a:off x="2119326" y="3544944"/>
                <a:ext cx="4150320" cy="1044384"/>
                <a:chOff x="1986626" y="1529719"/>
                <a:chExt cx="4150320" cy="1044384"/>
              </a:xfrm>
            </p:grpSpPr>
            <p:grpSp>
              <p:nvGrpSpPr>
                <p:cNvPr id="4139" name="Google Shape;4139;p15"/>
                <p:cNvGrpSpPr/>
                <p:nvPr/>
              </p:nvGrpSpPr>
              <p:grpSpPr>
                <a:xfrm>
                  <a:off x="198662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4140" name="Google Shape;4140;p15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4141" name="Google Shape;4141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142" name="Google Shape;4142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143" name="Google Shape;4143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144" name="Google Shape;4144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145" name="Google Shape;4145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4146" name="Google Shape;4146;p15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4147" name="Google Shape;4147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148" name="Google Shape;4148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149" name="Google Shape;4149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150" name="Google Shape;4150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151" name="Google Shape;4151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4152" name="Google Shape;4152;p15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4153" name="Google Shape;4153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154" name="Google Shape;4154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155" name="Google Shape;4155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156" name="Google Shape;4156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157" name="Google Shape;4157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4158" name="Google Shape;4158;p15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4159" name="Google Shape;4159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160" name="Google Shape;4160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161" name="Google Shape;4161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162" name="Google Shape;4162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163" name="Google Shape;4163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4164" name="Google Shape;4164;p15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4165" name="Google Shape;4165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166" name="Google Shape;4166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167" name="Google Shape;4167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168" name="Google Shape;4168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169" name="Google Shape;4169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4170" name="Google Shape;4170;p15"/>
                <p:cNvGrpSpPr/>
                <p:nvPr/>
              </p:nvGrpSpPr>
              <p:grpSpPr>
                <a:xfrm>
                  <a:off x="302077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4171" name="Google Shape;4171;p15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4172" name="Google Shape;4172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173" name="Google Shape;4173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174" name="Google Shape;4174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175" name="Google Shape;4175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176" name="Google Shape;4176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4177" name="Google Shape;4177;p15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4178" name="Google Shape;4178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179" name="Google Shape;4179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180" name="Google Shape;4180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181" name="Google Shape;4181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182" name="Google Shape;4182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4183" name="Google Shape;4183;p15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4184" name="Google Shape;4184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185" name="Google Shape;4185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186" name="Google Shape;4186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187" name="Google Shape;4187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188" name="Google Shape;4188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4189" name="Google Shape;4189;p15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4190" name="Google Shape;4190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191" name="Google Shape;4191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192" name="Google Shape;4192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193" name="Google Shape;4193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194" name="Google Shape;4194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4195" name="Google Shape;4195;p15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4196" name="Google Shape;4196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197" name="Google Shape;4197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198" name="Google Shape;4198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199" name="Google Shape;4199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200" name="Google Shape;4200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4201" name="Google Shape;4201;p15"/>
                <p:cNvGrpSpPr/>
                <p:nvPr/>
              </p:nvGrpSpPr>
              <p:grpSpPr>
                <a:xfrm>
                  <a:off x="4054926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4202" name="Google Shape;4202;p15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4203" name="Google Shape;4203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204" name="Google Shape;4204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205" name="Google Shape;4205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206" name="Google Shape;4206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207" name="Google Shape;4207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4208" name="Google Shape;4208;p15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4209" name="Google Shape;4209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210" name="Google Shape;4210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211" name="Google Shape;4211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212" name="Google Shape;4212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213" name="Google Shape;4213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4214" name="Google Shape;4214;p15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4215" name="Google Shape;4215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216" name="Google Shape;4216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217" name="Google Shape;4217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218" name="Google Shape;4218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219" name="Google Shape;4219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4220" name="Google Shape;4220;p15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4221" name="Google Shape;4221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222" name="Google Shape;4222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223" name="Google Shape;4223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224" name="Google Shape;4224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225" name="Google Shape;4225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4226" name="Google Shape;4226;p15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4227" name="Google Shape;4227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228" name="Google Shape;4228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229" name="Google Shape;4229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230" name="Google Shape;4230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231" name="Google Shape;4231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4232" name="Google Shape;4232;p15"/>
                <p:cNvGrpSpPr/>
                <p:nvPr/>
              </p:nvGrpSpPr>
              <p:grpSpPr>
                <a:xfrm>
                  <a:off x="5102801" y="1529719"/>
                  <a:ext cx="1034145" cy="1044384"/>
                  <a:chOff x="1991425" y="734400"/>
                  <a:chExt cx="1371000" cy="1380000"/>
                </a:xfrm>
              </p:grpSpPr>
              <p:grpSp>
                <p:nvGrpSpPr>
                  <p:cNvPr id="4233" name="Google Shape;4233;p15"/>
                  <p:cNvGrpSpPr/>
                  <p:nvPr/>
                </p:nvGrpSpPr>
                <p:grpSpPr>
                  <a:xfrm>
                    <a:off x="1991425" y="734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4234" name="Google Shape;4234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235" name="Google Shape;4235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236" name="Google Shape;4236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237" name="Google Shape;4237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238" name="Google Shape;4238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4239" name="Google Shape;4239;p15"/>
                  <p:cNvGrpSpPr/>
                  <p:nvPr/>
                </p:nvGrpSpPr>
                <p:grpSpPr>
                  <a:xfrm>
                    <a:off x="1991425" y="1010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4240" name="Google Shape;4240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241" name="Google Shape;4241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242" name="Google Shape;4242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243" name="Google Shape;4243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244" name="Google Shape;4244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4245" name="Google Shape;4245;p15"/>
                  <p:cNvGrpSpPr/>
                  <p:nvPr/>
                </p:nvGrpSpPr>
                <p:grpSpPr>
                  <a:xfrm>
                    <a:off x="1991425" y="1838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4246" name="Google Shape;4246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247" name="Google Shape;4247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248" name="Google Shape;4248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249" name="Google Shape;4249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250" name="Google Shape;4250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4251" name="Google Shape;4251;p15"/>
                  <p:cNvGrpSpPr/>
                  <p:nvPr/>
                </p:nvGrpSpPr>
                <p:grpSpPr>
                  <a:xfrm>
                    <a:off x="1991425" y="1286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4252" name="Google Shape;4252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253" name="Google Shape;4253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254" name="Google Shape;4254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255" name="Google Shape;4255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256" name="Google Shape;4256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4257" name="Google Shape;4257;p15"/>
                  <p:cNvGrpSpPr/>
                  <p:nvPr/>
                </p:nvGrpSpPr>
                <p:grpSpPr>
                  <a:xfrm>
                    <a:off x="1991425" y="1562400"/>
                    <a:ext cx="1371000" cy="276000"/>
                    <a:chOff x="1991425" y="734400"/>
                    <a:chExt cx="1371000" cy="276000"/>
                  </a:xfrm>
                </p:grpSpPr>
                <p:sp>
                  <p:nvSpPr>
                    <p:cNvPr id="4258" name="Google Shape;4258;p15"/>
                    <p:cNvSpPr/>
                    <p:nvPr/>
                  </p:nvSpPr>
                  <p:spPr>
                    <a:xfrm>
                      <a:off x="19914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259" name="Google Shape;4259;p15"/>
                    <p:cNvSpPr/>
                    <p:nvPr/>
                  </p:nvSpPr>
                  <p:spPr>
                    <a:xfrm>
                      <a:off x="22656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260" name="Google Shape;4260;p15"/>
                    <p:cNvSpPr/>
                    <p:nvPr/>
                  </p:nvSpPr>
                  <p:spPr>
                    <a:xfrm>
                      <a:off x="25398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261" name="Google Shape;4261;p15"/>
                    <p:cNvSpPr/>
                    <p:nvPr/>
                  </p:nvSpPr>
                  <p:spPr>
                    <a:xfrm>
                      <a:off x="28140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4262" name="Google Shape;4262;p15"/>
                    <p:cNvSpPr/>
                    <p:nvPr/>
                  </p:nvSpPr>
                  <p:spPr>
                    <a:xfrm>
                      <a:off x="3088225" y="734400"/>
                      <a:ext cx="274200" cy="276000"/>
                    </a:xfrm>
                    <a:prstGeom prst="rect">
                      <a:avLst/>
                    </a:prstGeom>
                    <a:noFill/>
                    <a:ln cap="flat" cmpd="sng" w="9525">
                      <a:solidFill>
                        <a:srgbClr val="2D4B9B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</p:grpSp>
        </p:grp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7" name="Shape 4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8" name="Google Shape;4268;p16"/>
          <p:cNvSpPr/>
          <p:nvPr/>
        </p:nvSpPr>
        <p:spPr>
          <a:xfrm>
            <a:off x="2356800" y="2288350"/>
            <a:ext cx="222600" cy="9597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9" name="Google Shape;4269;p16"/>
          <p:cNvSpPr/>
          <p:nvPr/>
        </p:nvSpPr>
        <p:spPr>
          <a:xfrm>
            <a:off x="4238267" y="2288350"/>
            <a:ext cx="222600" cy="9597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0" name="Google Shape;4270;p16"/>
          <p:cNvSpPr/>
          <p:nvPr/>
        </p:nvSpPr>
        <p:spPr>
          <a:xfrm>
            <a:off x="6119733" y="2288350"/>
            <a:ext cx="222600" cy="9597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1" name="Google Shape;4271;p16"/>
          <p:cNvSpPr/>
          <p:nvPr/>
        </p:nvSpPr>
        <p:spPr>
          <a:xfrm>
            <a:off x="8001200" y="2288350"/>
            <a:ext cx="222600" cy="9597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272" name="Google Shape;4272;p16" title="fofdiff_fg_objscale_cellid802.png"/>
          <p:cNvPicPr preferRelativeResize="0"/>
          <p:nvPr/>
        </p:nvPicPr>
        <p:blipFill rotWithShape="1">
          <a:blip r:embed="rId3">
            <a:alphaModFix/>
          </a:blip>
          <a:srcRect b="0" l="2143" r="2143" t="0"/>
          <a:stretch/>
        </p:blipFill>
        <p:spPr>
          <a:xfrm>
            <a:off x="1865201" y="764625"/>
            <a:ext cx="7173540" cy="147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3" name="Google Shape;4273;p16" title="inc_objscale_cellid897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370972"/>
            <a:ext cx="9144003" cy="1415356"/>
          </a:xfrm>
          <a:prstGeom prst="rect">
            <a:avLst/>
          </a:prstGeom>
          <a:noFill/>
          <a:ln>
            <a:noFill/>
          </a:ln>
        </p:spPr>
      </p:pic>
      <p:sp>
        <p:nvSpPr>
          <p:cNvPr id="4274" name="Google Shape;4274;p16"/>
          <p:cNvSpPr txBox="1"/>
          <p:nvPr>
            <p:ph idx="12" type="sldNum"/>
          </p:nvPr>
        </p:nvSpPr>
        <p:spPr>
          <a:xfrm>
            <a:off x="8283575" y="4786313"/>
            <a:ext cx="465000" cy="16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4275" name="Google Shape;4275;p16"/>
          <p:cNvSpPr txBox="1"/>
          <p:nvPr>
            <p:ph type="title"/>
          </p:nvPr>
        </p:nvSpPr>
        <p:spPr>
          <a:xfrm>
            <a:off x="275350" y="96806"/>
            <a:ext cx="4857600" cy="503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100">
                <a:solidFill>
                  <a:schemeClr val="accent1"/>
                </a:solidFill>
              </a:rPr>
              <a:t>Reflectivity</a:t>
            </a:r>
            <a:r>
              <a:rPr lang="de-DE" sz="2100"/>
              <a:t> Texture Fraction DA</a:t>
            </a:r>
            <a:endParaRPr sz="2100"/>
          </a:p>
        </p:txBody>
      </p:sp>
      <p:sp>
        <p:nvSpPr>
          <p:cNvPr id="4276" name="Google Shape;4276;p16"/>
          <p:cNvSpPr txBox="1"/>
          <p:nvPr/>
        </p:nvSpPr>
        <p:spPr>
          <a:xfrm>
            <a:off x="199750" y="917025"/>
            <a:ext cx="1450500" cy="429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500">
                <a:solidFill>
                  <a:schemeClr val="dk1"/>
                </a:solidFill>
              </a:rPr>
              <a:t>obs-model diffs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4277" name="Google Shape;4277;p16"/>
          <p:cNvSpPr txBox="1"/>
          <p:nvPr/>
        </p:nvSpPr>
        <p:spPr>
          <a:xfrm>
            <a:off x="107625" y="2864050"/>
            <a:ext cx="1450500" cy="429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500">
                <a:solidFill>
                  <a:schemeClr val="dk1"/>
                </a:solidFill>
              </a:rPr>
              <a:t>temp increments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4278" name="Google Shape;4278;p16"/>
          <p:cNvSpPr txBox="1"/>
          <p:nvPr/>
        </p:nvSpPr>
        <p:spPr>
          <a:xfrm>
            <a:off x="1901850" y="2489900"/>
            <a:ext cx="1173000" cy="413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/>
              <a:t>RTF thresh 25dBZ</a:t>
            </a:r>
            <a:endParaRPr sz="1200"/>
          </a:p>
        </p:txBody>
      </p:sp>
      <p:sp>
        <p:nvSpPr>
          <p:cNvPr id="4279" name="Google Shape;4279;p16"/>
          <p:cNvSpPr txBox="1"/>
          <p:nvPr/>
        </p:nvSpPr>
        <p:spPr>
          <a:xfrm>
            <a:off x="3663767" y="2400200"/>
            <a:ext cx="1267500" cy="503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/>
              <a:t>RTF thresh 37dBZ</a:t>
            </a:r>
            <a:endParaRPr sz="1200"/>
          </a:p>
        </p:txBody>
      </p:sp>
      <p:sp>
        <p:nvSpPr>
          <p:cNvPr id="4280" name="Google Shape;4280;p16"/>
          <p:cNvSpPr txBox="1"/>
          <p:nvPr/>
        </p:nvSpPr>
        <p:spPr>
          <a:xfrm>
            <a:off x="5520183" y="2448800"/>
            <a:ext cx="1335600" cy="45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/>
              <a:t>RTF thresh 46dBZ</a:t>
            </a:r>
            <a:endParaRPr sz="1200"/>
          </a:p>
        </p:txBody>
      </p:sp>
      <p:sp>
        <p:nvSpPr>
          <p:cNvPr id="4281" name="Google Shape;4281;p16"/>
          <p:cNvSpPr txBox="1"/>
          <p:nvPr/>
        </p:nvSpPr>
        <p:spPr>
          <a:xfrm>
            <a:off x="7444700" y="2400200"/>
            <a:ext cx="1335600" cy="503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/>
              <a:t>RTF thresh 37dBZ, larger box</a:t>
            </a:r>
            <a:endParaRPr sz="12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6" name="Shape 4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7" name="Google Shape;4287;p17" title="dbzfc0040_objscale_cellid89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03213"/>
            <a:ext cx="9144003" cy="3737075"/>
          </a:xfrm>
          <a:prstGeom prst="rect">
            <a:avLst/>
          </a:prstGeom>
          <a:noFill/>
          <a:ln>
            <a:noFill/>
          </a:ln>
        </p:spPr>
      </p:pic>
      <p:sp>
        <p:nvSpPr>
          <p:cNvPr id="4288" name="Google Shape;4288;p17"/>
          <p:cNvSpPr txBox="1"/>
          <p:nvPr>
            <p:ph idx="12" type="sldNum"/>
          </p:nvPr>
        </p:nvSpPr>
        <p:spPr>
          <a:xfrm>
            <a:off x="8283575" y="4786313"/>
            <a:ext cx="465000" cy="16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4289" name="Google Shape;4289;p17"/>
          <p:cNvSpPr txBox="1"/>
          <p:nvPr>
            <p:ph type="title"/>
          </p:nvPr>
        </p:nvSpPr>
        <p:spPr>
          <a:xfrm>
            <a:off x="275350" y="96806"/>
            <a:ext cx="4857600" cy="503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100">
                <a:solidFill>
                  <a:schemeClr val="accent1"/>
                </a:solidFill>
              </a:rPr>
              <a:t>Reflectivity</a:t>
            </a:r>
            <a:r>
              <a:rPr lang="de-DE" sz="2100"/>
              <a:t> Texture Fraction DA</a:t>
            </a:r>
            <a:endParaRPr sz="2100"/>
          </a:p>
        </p:txBody>
      </p:sp>
      <p:sp>
        <p:nvSpPr>
          <p:cNvPr id="4290" name="Google Shape;4290;p17"/>
          <p:cNvSpPr txBox="1"/>
          <p:nvPr/>
        </p:nvSpPr>
        <p:spPr>
          <a:xfrm>
            <a:off x="7380075" y="2808163"/>
            <a:ext cx="1255200" cy="121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500">
                <a:solidFill>
                  <a:schemeClr val="dk1"/>
                </a:solidFill>
              </a:rPr>
              <a:t>dBZ 40 min after update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4291" name="Google Shape;4291;p17"/>
          <p:cNvSpPr txBox="1"/>
          <p:nvPr/>
        </p:nvSpPr>
        <p:spPr>
          <a:xfrm>
            <a:off x="0" y="725725"/>
            <a:ext cx="623100" cy="22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500">
                <a:solidFill>
                  <a:schemeClr val="dk1"/>
                </a:solidFill>
              </a:rPr>
              <a:t>obs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4292" name="Google Shape;4292;p17"/>
          <p:cNvSpPr txBox="1"/>
          <p:nvPr/>
        </p:nvSpPr>
        <p:spPr>
          <a:xfrm>
            <a:off x="2340825" y="725725"/>
            <a:ext cx="623100" cy="22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>
                <a:solidFill>
                  <a:schemeClr val="dk1"/>
                </a:solidFill>
              </a:rPr>
              <a:t>NoDA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4293" name="Google Shape;4293;p17"/>
          <p:cNvSpPr txBox="1"/>
          <p:nvPr/>
        </p:nvSpPr>
        <p:spPr>
          <a:xfrm>
            <a:off x="6920950" y="701125"/>
            <a:ext cx="1535400" cy="27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/>
              <a:t>RTF thresh 25dBZ</a:t>
            </a:r>
            <a:endParaRPr sz="1200"/>
          </a:p>
        </p:txBody>
      </p:sp>
      <p:sp>
        <p:nvSpPr>
          <p:cNvPr id="4294" name="Google Shape;4294;p17"/>
          <p:cNvSpPr txBox="1"/>
          <p:nvPr/>
        </p:nvSpPr>
        <p:spPr>
          <a:xfrm>
            <a:off x="0" y="2605750"/>
            <a:ext cx="1535400" cy="27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/>
              <a:t>RTF thresh 37dBZ</a:t>
            </a:r>
            <a:endParaRPr sz="1200"/>
          </a:p>
        </p:txBody>
      </p:sp>
      <p:sp>
        <p:nvSpPr>
          <p:cNvPr id="4295" name="Google Shape;4295;p17"/>
          <p:cNvSpPr txBox="1"/>
          <p:nvPr/>
        </p:nvSpPr>
        <p:spPr>
          <a:xfrm>
            <a:off x="2340825" y="2565850"/>
            <a:ext cx="1674300" cy="354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/>
              <a:t>RTF thresh 46dBZ</a:t>
            </a:r>
            <a:endParaRPr sz="1200"/>
          </a:p>
        </p:txBody>
      </p:sp>
      <p:sp>
        <p:nvSpPr>
          <p:cNvPr id="4296" name="Google Shape;4296;p17"/>
          <p:cNvSpPr txBox="1"/>
          <p:nvPr/>
        </p:nvSpPr>
        <p:spPr>
          <a:xfrm>
            <a:off x="4644775" y="2565850"/>
            <a:ext cx="2006400" cy="354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/>
              <a:t>RTF thresh 37dBZ, box2</a:t>
            </a:r>
            <a:endParaRPr sz="1200"/>
          </a:p>
        </p:txBody>
      </p:sp>
      <p:sp>
        <p:nvSpPr>
          <p:cNvPr id="4297" name="Google Shape;4297;p17"/>
          <p:cNvSpPr txBox="1"/>
          <p:nvPr/>
        </p:nvSpPr>
        <p:spPr>
          <a:xfrm>
            <a:off x="4572000" y="725725"/>
            <a:ext cx="967200" cy="22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>
                <a:solidFill>
                  <a:schemeClr val="dk1"/>
                </a:solidFill>
              </a:rPr>
              <a:t>3D Radar</a:t>
            </a:r>
            <a:endParaRPr sz="1200">
              <a:solidFill>
                <a:schemeClr val="dk1"/>
              </a:solidFill>
            </a:endParaRPr>
          </a:p>
        </p:txBody>
      </p:sp>
      <p:cxnSp>
        <p:nvCxnSpPr>
          <p:cNvPr id="4298" name="Google Shape;4298;p17"/>
          <p:cNvCxnSpPr/>
          <p:nvPr/>
        </p:nvCxnSpPr>
        <p:spPr>
          <a:xfrm rot="10800000">
            <a:off x="1284725" y="712975"/>
            <a:ext cx="0" cy="3599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99" name="Google Shape;4299;p17"/>
          <p:cNvCxnSpPr/>
          <p:nvPr/>
        </p:nvCxnSpPr>
        <p:spPr>
          <a:xfrm rot="10800000">
            <a:off x="3569700" y="712975"/>
            <a:ext cx="0" cy="3599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00" name="Google Shape;4300;p17"/>
          <p:cNvCxnSpPr/>
          <p:nvPr/>
        </p:nvCxnSpPr>
        <p:spPr>
          <a:xfrm rot="10800000">
            <a:off x="5859850" y="712975"/>
            <a:ext cx="0" cy="3599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01" name="Google Shape;4301;p17"/>
          <p:cNvCxnSpPr/>
          <p:nvPr/>
        </p:nvCxnSpPr>
        <p:spPr>
          <a:xfrm rot="10800000">
            <a:off x="8144850" y="1078475"/>
            <a:ext cx="5700" cy="1361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6" name="Shape 4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7" name="Google Shape;4307;p18"/>
          <p:cNvSpPr txBox="1"/>
          <p:nvPr>
            <p:ph idx="12" type="sldNum"/>
          </p:nvPr>
        </p:nvSpPr>
        <p:spPr>
          <a:xfrm>
            <a:off x="8283575" y="4786313"/>
            <a:ext cx="465000" cy="16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4308" name="Google Shape;4308;p18"/>
          <p:cNvSpPr txBox="1"/>
          <p:nvPr>
            <p:ph type="title"/>
          </p:nvPr>
        </p:nvSpPr>
        <p:spPr>
          <a:xfrm>
            <a:off x="275350" y="96806"/>
            <a:ext cx="4857600" cy="503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100"/>
              <a:t>Texture Fraction DA in multiple cases </a:t>
            </a:r>
            <a:endParaRPr sz="2100"/>
          </a:p>
        </p:txBody>
      </p:sp>
      <p:pic>
        <p:nvPicPr>
          <p:cNvPr id="4309" name="Google Shape;4309;p18" title="scores_thresh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52600"/>
            <a:ext cx="5983002" cy="3987701"/>
          </a:xfrm>
          <a:prstGeom prst="rect">
            <a:avLst/>
          </a:prstGeom>
          <a:noFill/>
          <a:ln>
            <a:noFill/>
          </a:ln>
        </p:spPr>
      </p:pic>
      <p:sp>
        <p:nvSpPr>
          <p:cNvPr id="4310" name="Google Shape;4310;p18"/>
          <p:cNvSpPr txBox="1"/>
          <p:nvPr/>
        </p:nvSpPr>
        <p:spPr>
          <a:xfrm>
            <a:off x="6640425" y="1182850"/>
            <a:ext cx="2159700" cy="18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</a:rPr>
              <a:t>False </a:t>
            </a:r>
            <a:r>
              <a:rPr lang="de-DE" sz="1800">
                <a:solidFill>
                  <a:schemeClr val="dk1"/>
                </a:solidFill>
              </a:rPr>
              <a:t>alarms go down (and FSS goes up) </a:t>
            </a:r>
            <a:r>
              <a:rPr b="1" lang="de-DE" sz="1800">
                <a:solidFill>
                  <a:schemeClr val="dk1"/>
                </a:solidFill>
              </a:rPr>
              <a:t>at the scales where we define the texture fraction</a:t>
            </a:r>
            <a:r>
              <a:rPr lang="de-DE" sz="1800">
                <a:solidFill>
                  <a:schemeClr val="dk1"/>
                </a:solidFill>
              </a:rPr>
              <a:t>.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DWD Standard Master">
  <a:themeElements>
    <a:clrScheme name="">
      <a:dk1>
        <a:srgbClr val="000000"/>
      </a:dk1>
      <a:lt1>
        <a:srgbClr val="FFFFFF"/>
      </a:lt1>
      <a:dk2>
        <a:srgbClr val="2D4B9B"/>
      </a:dk2>
      <a:lt2>
        <a:srgbClr val="D2E1F5"/>
      </a:lt2>
      <a:accent1>
        <a:srgbClr val="96B9DC"/>
      </a:accent1>
      <a:accent2>
        <a:srgbClr val="E10019"/>
      </a:accent2>
      <a:accent3>
        <a:srgbClr val="FFFFFF"/>
      </a:accent3>
      <a:accent4>
        <a:srgbClr val="000000"/>
      </a:accent4>
      <a:accent5>
        <a:srgbClr val="C9D9EB"/>
      </a:accent5>
      <a:accent6>
        <a:srgbClr val="CC0016"/>
      </a:accent6>
      <a:hlink>
        <a:srgbClr val="2D4B9B"/>
      </a:hlink>
      <a:folHlink>
        <a:srgbClr val="96B9D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