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Lst>
  <p:sldSz cy="5143500" cx="9144000"/>
  <p:notesSz cx="6858000" cy="9144000"/>
  <p:embeddedFontLst>
    <p:embeddedFont>
      <p:font typeface="Libre Baskerville"/>
      <p:regular r:id="rId41"/>
      <p:bold r:id="rId42"/>
      <p:italic r:id="rId43"/>
    </p:embeddedFont>
    <p:embeddedFont>
      <p:font typeface="Helvetica Neue"/>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107">
          <p15:clr>
            <a:srgbClr val="A4A3A4"/>
          </p15:clr>
        </p15:guide>
        <p15:guide id="2" orient="horz" pos="1274">
          <p15:clr>
            <a:srgbClr val="A4A3A4"/>
          </p15:clr>
        </p15:guide>
        <p15:guide id="3" orient="horz" pos="114">
          <p15:clr>
            <a:srgbClr val="A4A3A4"/>
          </p15:clr>
        </p15:guide>
        <p15:guide id="4" orient="horz" pos="2093">
          <p15:clr>
            <a:srgbClr val="A4A3A4"/>
          </p15:clr>
        </p15:guide>
        <p15:guide id="5" orient="horz" pos="453">
          <p15:clr>
            <a:srgbClr val="A4A3A4"/>
          </p15:clr>
        </p15:guide>
        <p15:guide id="6" orient="horz" pos="3001">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GoogleSlidesCustomDataVersion2">
      <go:slidesCustomData xmlns:go="http://customooxmlschemas.google.com/" r:id="rId48" roundtripDataSignature="AMtx7mhlZ1qNEl9HxIie7QYTl3Fiv3nyV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107" orient="horz"/>
        <p:guide pos="1274" orient="horz"/>
        <p:guide pos="114" orient="horz"/>
        <p:guide pos="2093" orient="horz"/>
        <p:guide pos="453" orient="horz"/>
        <p:guide pos="3001" orient="horz"/>
        <p:guide pos="5616"/>
        <p:guide pos="136"/>
        <p:guide pos="589"/>
        <p:guide pos="4453"/>
        <p:guide pos="5163"/>
        <p:guide pos="4632"/>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font" Target="fonts/LibreBaskerville-bold.fntdata"/><Relationship Id="rId41" Type="http://schemas.openxmlformats.org/officeDocument/2006/relationships/font" Target="fonts/LibreBaskerville-regular.fntdata"/><Relationship Id="rId22" Type="http://schemas.openxmlformats.org/officeDocument/2006/relationships/slide" Target="slides/slide17.xml"/><Relationship Id="rId44" Type="http://schemas.openxmlformats.org/officeDocument/2006/relationships/font" Target="fonts/HelveticaNeue-regular.fntdata"/><Relationship Id="rId21" Type="http://schemas.openxmlformats.org/officeDocument/2006/relationships/slide" Target="slides/slide16.xml"/><Relationship Id="rId43" Type="http://schemas.openxmlformats.org/officeDocument/2006/relationships/font" Target="fonts/LibreBaskerville-italic.fntdata"/><Relationship Id="rId24" Type="http://schemas.openxmlformats.org/officeDocument/2006/relationships/slide" Target="slides/slide19.xml"/><Relationship Id="rId46" Type="http://schemas.openxmlformats.org/officeDocument/2006/relationships/font" Target="fonts/HelveticaNeue-italic.fntdata"/><Relationship Id="rId23" Type="http://schemas.openxmlformats.org/officeDocument/2006/relationships/slide" Target="slides/slide18.xml"/><Relationship Id="rId45" Type="http://schemas.openxmlformats.org/officeDocument/2006/relationships/font" Target="fonts/HelveticaNeue-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8" Type="http://customschemas.google.com/relationships/presentationmetadata" Target="metadata"/><Relationship Id="rId25" Type="http://schemas.openxmlformats.org/officeDocument/2006/relationships/slide" Target="slides/slide20.xml"/><Relationship Id="rId47" Type="http://schemas.openxmlformats.org/officeDocument/2006/relationships/font" Target="fonts/HelveticaNeue-boldItalic.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Helvetica Neue"/>
                <a:ea typeface="Helvetica Neue"/>
                <a:cs typeface="Helvetica Neue"/>
                <a:sym typeface="Helvetica Neue"/>
              </a:defRPr>
            </a:lvl1pPr>
            <a:lvl2pPr indent="-228600" lvl="1" marL="9144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Helvetica Neue"/>
                <a:ea typeface="Helvetica Neue"/>
                <a:cs typeface="Helvetica Neue"/>
                <a:sym typeface="Helvetica Neue"/>
              </a:defRPr>
            </a:lvl2pPr>
            <a:lvl3pPr indent="-228600" lvl="2" marL="13716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Helvetica Neue"/>
                <a:ea typeface="Helvetica Neue"/>
                <a:cs typeface="Helvetica Neue"/>
                <a:sym typeface="Helvetica Neue"/>
              </a:defRPr>
            </a:lvl3pPr>
            <a:lvl4pPr indent="-228600" lvl="3" marL="18288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Helvetica Neue"/>
                <a:ea typeface="Helvetica Neue"/>
                <a:cs typeface="Helvetica Neue"/>
                <a:sym typeface="Helvetica Neue"/>
              </a:defRPr>
            </a:lvl4pPr>
            <a:lvl5pPr indent="-228600" lvl="4" marL="22860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Helvetica Neue"/>
                <a:ea typeface="Helvetica Neue"/>
                <a:cs typeface="Helvetica Neue"/>
                <a:sym typeface="Helvetica Neue"/>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Helvetica Neue"/>
                <a:ea typeface="Helvetica Neue"/>
                <a:cs typeface="Helvetica Neue"/>
                <a:sym typeface="Helvetica Neue"/>
              </a:rPr>
              <a:t>‹#›</a:t>
            </a:fld>
            <a:endParaRPr b="0" i="0" sz="1200" u="none" cap="none" strike="noStrike">
              <a:solidFill>
                <a:schemeClr val="dk1"/>
              </a:solidFill>
              <a:latin typeface="Helvetica Neue"/>
              <a:ea typeface="Helvetica Neue"/>
              <a:cs typeface="Helvetica Neue"/>
              <a:sym typeface="Helvetica Neue"/>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22" name="Google Shape;122;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33f7f2b50b8_0_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30" name="Google Shape;230;g33f7f2b50b8_0_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338bb4ec3f1_0_16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39" name="Google Shape;239;g338bb4ec3f1_0_1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338bb4ec3f1_0_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58" name="Google Shape;258;g338bb4ec3f1_0_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33e92937586_0_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71" name="Google Shape;271;g33e92937586_0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338bb4ec3f1_0_1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80" name="Google Shape;280;g338bb4ec3f1_0_1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40cfc076ad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89" name="Google Shape;289;g340cfc076ad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338bb4ec3f1_0_1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03" name="Google Shape;303;g338bb4ec3f1_0_1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338bb4ec3f1_0_1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21" name="Google Shape;321;g338bb4ec3f1_0_1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340cfc076ad_0_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53" name="Google Shape;353;g340cfc076ad_0_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342d5fb1f18_0_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65" name="Google Shape;365;g342d5fb1f18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28" name="Google Shape;128;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342d5fb1f18_0_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80" name="Google Shape;380;g342d5fb1f18_0_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342d5fb1f18_0_8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405" name="Google Shape;405;g342d5fb1f18_0_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338bb4ec3f1_0_1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431" name="Google Shape;431;g338bb4ec3f1_0_1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338bb4ec3f1_0_2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449" name="Google Shape;449;g338bb4ec3f1_0_2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342d5fb1f18_0_1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459" name="Google Shape;459;g342d5fb1f18_0_1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342d5fb1f18_0_1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472" name="Google Shape;472;g342d5fb1f18_0_1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342d5fb1f18_0_15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481" name="Google Shape;481;g342d5fb1f18_0_1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342d5fb1f18_0_1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490" name="Google Shape;490;g342d5fb1f18_0_1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342d5fb1f18_0_19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499" name="Google Shape;499;g342d5fb1f18_0_1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338bb4ec3f1_0_7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508" name="Google Shape;508;g338bb4ec3f1_0_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338bb4ec3f1_0_29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37" name="Google Shape;137;g338bb4ec3f1_0_2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338bb4ec3f1_0_10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516" name="Google Shape;516;g338bb4ec3f1_0_1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338bb4ec3f1_0_20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526" name="Google Shape;526;g338bb4ec3f1_0_2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338bb4ec3f1_0_1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536" name="Google Shape;536;g338bb4ec3f1_0_1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342d5fb1f18_0_1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546" name="Google Shape;546;g342d5fb1f18_0_1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342d5fb1f18_0_16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555" name="Google Shape;555;g342d5fb1f18_0_1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342d5fb1f18_0_1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565" name="Google Shape;565;g342d5fb1f18_0_1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33f7f2b50b8_0_7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49" name="Google Shape;149;g33f7f2b50b8_0_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33aaca133ea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63" name="Google Shape;163;g33aaca133ea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38bb4ec3f1_0_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76" name="Google Shape;176;g338bb4ec3f1_0_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33f7f2b50b8_0_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88" name="Google Shape;188;g33f7f2b50b8_0_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33e92937586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10" name="Google Shape;210;g33e92937586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338bb4ec3f1_0_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20" name="Google Shape;220;g338bb4ec3f1_0_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9.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6.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5.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5.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solidFill>
          <a:schemeClr val="lt1">
            <a:alpha val="0"/>
          </a:schemeClr>
        </a:solidFill>
      </p:bgPr>
    </p:bg>
    <p:spTree>
      <p:nvGrpSpPr>
        <p:cNvPr id="17" name="Shape 17"/>
        <p:cNvGrpSpPr/>
        <p:nvPr/>
      </p:nvGrpSpPr>
      <p:grpSpPr>
        <a:xfrm>
          <a:off x="0" y="0"/>
          <a:ext cx="0" cy="0"/>
          <a:chOff x="0" y="0"/>
          <a:chExt cx="0" cy="0"/>
        </a:xfrm>
      </p:grpSpPr>
      <p:sp>
        <p:nvSpPr>
          <p:cNvPr id="18" name="Google Shape;18;p9"/>
          <p:cNvSpPr txBox="1"/>
          <p:nvPr>
            <p:ph idx="1" type="body"/>
          </p:nvPr>
        </p:nvSpPr>
        <p:spPr>
          <a:xfrm>
            <a:off x="341927" y="3996570"/>
            <a:ext cx="8499231" cy="935794"/>
          </a:xfrm>
          <a:prstGeom prst="rect">
            <a:avLst/>
          </a:prstGeom>
          <a:noFill/>
          <a:ln>
            <a:noFill/>
          </a:ln>
        </p:spPr>
        <p:txBody>
          <a:bodyPr anchorCtr="0" anchor="t" bIns="45700" lIns="0" spcFirstLastPara="1" rIns="0" wrap="square" tIns="45700">
            <a:noAutofit/>
          </a:bodyPr>
          <a:lstStyle>
            <a:lvl1pPr indent="-228600" lvl="0" marL="457200" marR="0" rtl="0" algn="l">
              <a:lnSpc>
                <a:spcPct val="100000"/>
              </a:lnSpc>
              <a:spcBef>
                <a:spcPts val="280"/>
              </a:spcBef>
              <a:spcAft>
                <a:spcPts val="0"/>
              </a:spcAft>
              <a:buClr>
                <a:srgbClr val="004C97"/>
              </a:buClr>
              <a:buSzPts val="1400"/>
              <a:buFont typeface="Arial"/>
              <a:buNone/>
              <a:defRPr b="0" i="0" sz="1400" u="none" cap="none" strike="noStrike">
                <a:solidFill>
                  <a:srgbClr val="004C97"/>
                </a:solidFill>
                <a:latin typeface="Helvetica Neue"/>
                <a:ea typeface="Helvetica Neue"/>
                <a:cs typeface="Helvetica Neue"/>
                <a:sym typeface="Helvetica Neue"/>
              </a:defRPr>
            </a:lvl1pPr>
            <a:lvl2pPr indent="-228600" lvl="1" marL="914400" marR="0" rtl="0" algn="l">
              <a:lnSpc>
                <a:spcPct val="100000"/>
              </a:lnSpc>
              <a:spcBef>
                <a:spcPts val="320"/>
              </a:spcBef>
              <a:spcAft>
                <a:spcPts val="0"/>
              </a:spcAft>
              <a:buClr>
                <a:srgbClr val="2E5286"/>
              </a:buClr>
              <a:buSzPts val="1600"/>
              <a:buFont typeface="Arial"/>
              <a:buNone/>
              <a:defRPr b="0" i="0" sz="1600" u="none" cap="none" strike="noStrike">
                <a:solidFill>
                  <a:srgbClr val="2E5286"/>
                </a:solidFill>
                <a:latin typeface="Helvetica Neue"/>
                <a:ea typeface="Helvetica Neue"/>
                <a:cs typeface="Helvetica Neue"/>
                <a:sym typeface="Helvetica Neue"/>
              </a:defRPr>
            </a:lvl2pPr>
            <a:lvl3pPr indent="-228600" lvl="2" marL="1371600" marR="0" rtl="0" algn="l">
              <a:lnSpc>
                <a:spcPct val="100000"/>
              </a:lnSpc>
              <a:spcBef>
                <a:spcPts val="320"/>
              </a:spcBef>
              <a:spcAft>
                <a:spcPts val="0"/>
              </a:spcAft>
              <a:buClr>
                <a:srgbClr val="2E5286"/>
              </a:buClr>
              <a:buSzPts val="1600"/>
              <a:buFont typeface="Arial"/>
              <a:buNone/>
              <a:defRPr b="0" i="0" sz="1600" u="none" cap="none" strike="noStrike">
                <a:solidFill>
                  <a:srgbClr val="2E5286"/>
                </a:solidFill>
                <a:latin typeface="Helvetica Neue"/>
                <a:ea typeface="Helvetica Neue"/>
                <a:cs typeface="Helvetica Neue"/>
                <a:sym typeface="Helvetica Neue"/>
              </a:defRPr>
            </a:lvl3pPr>
            <a:lvl4pPr indent="-228600" lvl="3" marL="1828800" marR="0" rtl="0" algn="l">
              <a:lnSpc>
                <a:spcPct val="100000"/>
              </a:lnSpc>
              <a:spcBef>
                <a:spcPts val="320"/>
              </a:spcBef>
              <a:spcAft>
                <a:spcPts val="0"/>
              </a:spcAft>
              <a:buClr>
                <a:srgbClr val="2E5286"/>
              </a:buClr>
              <a:buSzPts val="1600"/>
              <a:buFont typeface="Arial"/>
              <a:buNone/>
              <a:defRPr b="0" i="0" sz="1600" u="none" cap="none" strike="noStrike">
                <a:solidFill>
                  <a:srgbClr val="2E5286"/>
                </a:solidFill>
                <a:latin typeface="Helvetica Neue"/>
                <a:ea typeface="Helvetica Neue"/>
                <a:cs typeface="Helvetica Neue"/>
                <a:sym typeface="Helvetica Neue"/>
              </a:defRPr>
            </a:lvl4pPr>
            <a:lvl5pPr indent="-228600" lvl="4" marL="2286000" marR="0" rtl="0" algn="l">
              <a:lnSpc>
                <a:spcPct val="100000"/>
              </a:lnSpc>
              <a:spcBef>
                <a:spcPts val="320"/>
              </a:spcBef>
              <a:spcAft>
                <a:spcPts val="0"/>
              </a:spcAft>
              <a:buClr>
                <a:srgbClr val="2E5286"/>
              </a:buClr>
              <a:buSzPts val="1600"/>
              <a:buFont typeface="Arial"/>
              <a:buNone/>
              <a:defRPr b="0" i="0" sz="1600" u="none" cap="none" strike="noStrike">
                <a:solidFill>
                  <a:srgbClr val="2E5286"/>
                </a:solidFill>
                <a:latin typeface="Helvetica Neue"/>
                <a:ea typeface="Helvetica Neue"/>
                <a:cs typeface="Helvetica Neue"/>
                <a:sym typeface="Helvetica Neue"/>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9" name="Google Shape;19;p9"/>
          <p:cNvSpPr/>
          <p:nvPr/>
        </p:nvSpPr>
        <p:spPr>
          <a:xfrm>
            <a:off x="-17762" y="-1"/>
            <a:ext cx="9189720" cy="672702"/>
          </a:xfrm>
          <a:prstGeom prst="rect">
            <a:avLst/>
          </a:prstGeom>
          <a:solidFill>
            <a:srgbClr val="004C9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20" name="Google Shape;20;p9"/>
          <p:cNvSpPr txBox="1"/>
          <p:nvPr>
            <p:ph idx="2" type="body"/>
          </p:nvPr>
        </p:nvSpPr>
        <p:spPr>
          <a:xfrm>
            <a:off x="341924" y="3237621"/>
            <a:ext cx="8499232" cy="752287"/>
          </a:xfrm>
          <a:prstGeom prst="rect">
            <a:avLst/>
          </a:prstGeom>
          <a:noFill/>
          <a:ln>
            <a:noFill/>
          </a:ln>
        </p:spPr>
        <p:txBody>
          <a:bodyPr anchorCtr="0" anchor="ctr" bIns="45700" lIns="0" spcFirstLastPara="1" rIns="91425" wrap="square" tIns="45700">
            <a:normAutofit/>
          </a:bodyPr>
          <a:lstStyle>
            <a:lvl1pPr indent="-228600" lvl="0" marL="457200" marR="0" rtl="0" algn="l">
              <a:lnSpc>
                <a:spcPct val="100000"/>
              </a:lnSpc>
              <a:spcBef>
                <a:spcPts val="700"/>
              </a:spcBef>
              <a:spcAft>
                <a:spcPts val="0"/>
              </a:spcAft>
              <a:buClr>
                <a:srgbClr val="004C97"/>
              </a:buClr>
              <a:buSzPts val="1800"/>
              <a:buFont typeface="Arial"/>
              <a:buNone/>
              <a:defRPr b="1" i="0" sz="1800" u="none" cap="none" strike="noStrike">
                <a:solidFill>
                  <a:srgbClr val="004C97"/>
                </a:solidFill>
                <a:latin typeface="Helvetica Neue"/>
                <a:ea typeface="Helvetica Neue"/>
                <a:cs typeface="Helvetica Neue"/>
                <a:sym typeface="Helvetica Neue"/>
              </a:defRPr>
            </a:lvl1pPr>
            <a:lvl2pPr indent="-228600" lvl="1" marL="914400" marR="0" rtl="0" algn="l">
              <a:lnSpc>
                <a:spcPct val="100000"/>
              </a:lnSpc>
              <a:spcBef>
                <a:spcPts val="560"/>
              </a:spcBef>
              <a:spcAft>
                <a:spcPts val="0"/>
              </a:spcAft>
              <a:buClr>
                <a:srgbClr val="004C97"/>
              </a:buClr>
              <a:buSzPts val="2800"/>
              <a:buFont typeface="Arial"/>
              <a:buNone/>
              <a:defRPr b="1" i="0" sz="2800" u="none" cap="none" strike="noStrike">
                <a:solidFill>
                  <a:srgbClr val="004C97"/>
                </a:solidFill>
                <a:latin typeface="Helvetica Neue"/>
                <a:ea typeface="Helvetica Neue"/>
                <a:cs typeface="Helvetica Neue"/>
                <a:sym typeface="Helvetica Neue"/>
              </a:defRPr>
            </a:lvl2pPr>
            <a:lvl3pPr indent="-228600" lvl="2" marL="1371600" marR="0" rtl="0" algn="l">
              <a:lnSpc>
                <a:spcPct val="100000"/>
              </a:lnSpc>
              <a:spcBef>
                <a:spcPts val="560"/>
              </a:spcBef>
              <a:spcAft>
                <a:spcPts val="0"/>
              </a:spcAft>
              <a:buClr>
                <a:srgbClr val="004C97"/>
              </a:buClr>
              <a:buSzPts val="2800"/>
              <a:buFont typeface="Arial"/>
              <a:buNone/>
              <a:defRPr b="1" i="0" sz="2800" u="none" cap="none" strike="noStrike">
                <a:solidFill>
                  <a:srgbClr val="004C97"/>
                </a:solidFill>
                <a:latin typeface="Helvetica Neue"/>
                <a:ea typeface="Helvetica Neue"/>
                <a:cs typeface="Helvetica Neue"/>
                <a:sym typeface="Helvetica Neue"/>
              </a:defRPr>
            </a:lvl3pPr>
            <a:lvl4pPr indent="-228600" lvl="3" marL="1828800" marR="0" rtl="0" algn="l">
              <a:lnSpc>
                <a:spcPct val="100000"/>
              </a:lnSpc>
              <a:spcBef>
                <a:spcPts val="560"/>
              </a:spcBef>
              <a:spcAft>
                <a:spcPts val="0"/>
              </a:spcAft>
              <a:buClr>
                <a:srgbClr val="004C97"/>
              </a:buClr>
              <a:buSzPts val="2800"/>
              <a:buFont typeface="Arial"/>
              <a:buNone/>
              <a:defRPr b="1" i="0" sz="2800" u="none" cap="none" strike="noStrike">
                <a:solidFill>
                  <a:srgbClr val="004C97"/>
                </a:solidFill>
                <a:latin typeface="Helvetica Neue"/>
                <a:ea typeface="Helvetica Neue"/>
                <a:cs typeface="Helvetica Neue"/>
                <a:sym typeface="Helvetica Neue"/>
              </a:defRPr>
            </a:lvl4pPr>
            <a:lvl5pPr indent="-228600" lvl="4" marL="2286000" marR="0" rtl="0" algn="l">
              <a:lnSpc>
                <a:spcPct val="100000"/>
              </a:lnSpc>
              <a:spcBef>
                <a:spcPts val="560"/>
              </a:spcBef>
              <a:spcAft>
                <a:spcPts val="0"/>
              </a:spcAft>
              <a:buClr>
                <a:srgbClr val="004C97"/>
              </a:buClr>
              <a:buSzPts val="2800"/>
              <a:buFont typeface="Arial"/>
              <a:buNone/>
              <a:defRPr b="1" i="0" sz="2800" u="none" cap="none" strike="noStrike">
                <a:solidFill>
                  <a:srgbClr val="004C97"/>
                </a:solidFill>
                <a:latin typeface="Helvetica Neue"/>
                <a:ea typeface="Helvetica Neue"/>
                <a:cs typeface="Helvetica Neue"/>
                <a:sym typeface="Helvetica Neue"/>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pic>
        <p:nvPicPr>
          <p:cNvPr descr="title_header_16x9.pdf" id="21" name="Google Shape;21;p9"/>
          <p:cNvPicPr preferRelativeResize="0"/>
          <p:nvPr/>
        </p:nvPicPr>
        <p:blipFill rotWithShape="1">
          <a:blip r:embed="rId2">
            <a:alphaModFix/>
          </a:blip>
          <a:srcRect b="0" l="1455" r="0" t="0"/>
          <a:stretch/>
        </p:blipFill>
        <p:spPr>
          <a:xfrm>
            <a:off x="-17761" y="187384"/>
            <a:ext cx="9010786" cy="233162"/>
          </a:xfrm>
          <a:prstGeom prst="rect">
            <a:avLst/>
          </a:prstGeom>
          <a:noFill/>
          <a:ln>
            <a:noFill/>
          </a:ln>
        </p:spPr>
      </p:pic>
      <p:pic>
        <p:nvPicPr>
          <p:cNvPr id="22" name="Google Shape;22;p9"/>
          <p:cNvPicPr preferRelativeResize="0"/>
          <p:nvPr/>
        </p:nvPicPr>
        <p:blipFill rotWithShape="1">
          <a:blip r:embed="rId3">
            <a:alphaModFix/>
          </a:blip>
          <a:srcRect b="0" l="0" r="-55" t="0"/>
          <a:stretch/>
        </p:blipFill>
        <p:spPr>
          <a:xfrm>
            <a:off x="-17762" y="612759"/>
            <a:ext cx="9189720" cy="250891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Slide" showMasterSp="0">
  <p:cSld name="10_Title Slide">
    <p:bg>
      <p:bgPr>
        <a:solidFill>
          <a:schemeClr val="lt1">
            <a:alpha val="0"/>
          </a:schemeClr>
        </a:solidFill>
      </p:bgPr>
    </p:bg>
    <p:spTree>
      <p:nvGrpSpPr>
        <p:cNvPr id="102" name="Shape 102"/>
        <p:cNvGrpSpPr/>
        <p:nvPr/>
      </p:nvGrpSpPr>
      <p:grpSpPr>
        <a:xfrm>
          <a:off x="0" y="0"/>
          <a:ext cx="0" cy="0"/>
          <a:chOff x="0" y="0"/>
          <a:chExt cx="0" cy="0"/>
        </a:xfrm>
      </p:grpSpPr>
      <p:sp>
        <p:nvSpPr>
          <p:cNvPr id="103" name="Google Shape;103;p18"/>
          <p:cNvSpPr txBox="1"/>
          <p:nvPr>
            <p:ph idx="1" type="body"/>
          </p:nvPr>
        </p:nvSpPr>
        <p:spPr>
          <a:xfrm>
            <a:off x="341927" y="3996570"/>
            <a:ext cx="8499231" cy="935794"/>
          </a:xfrm>
          <a:prstGeom prst="rect">
            <a:avLst/>
          </a:prstGeom>
          <a:noFill/>
          <a:ln>
            <a:noFill/>
          </a:ln>
        </p:spPr>
        <p:txBody>
          <a:bodyPr anchorCtr="0" anchor="t" bIns="45700" lIns="0" spcFirstLastPara="1" rIns="0" wrap="square" tIns="45700">
            <a:noAutofit/>
          </a:bodyPr>
          <a:lstStyle>
            <a:lvl1pPr indent="-228600" lvl="0" marL="457200" marR="0" rtl="0" algn="l">
              <a:lnSpc>
                <a:spcPct val="100000"/>
              </a:lnSpc>
              <a:spcBef>
                <a:spcPts val="280"/>
              </a:spcBef>
              <a:spcAft>
                <a:spcPts val="0"/>
              </a:spcAft>
              <a:buClr>
                <a:srgbClr val="004C97"/>
              </a:buClr>
              <a:buSzPts val="1400"/>
              <a:buFont typeface="Arial"/>
              <a:buNone/>
              <a:defRPr b="0" i="0" sz="1400" u="none" cap="none" strike="noStrike">
                <a:solidFill>
                  <a:srgbClr val="004C97"/>
                </a:solidFill>
                <a:latin typeface="Helvetica Neue"/>
                <a:ea typeface="Helvetica Neue"/>
                <a:cs typeface="Helvetica Neue"/>
                <a:sym typeface="Helvetica Neue"/>
              </a:defRPr>
            </a:lvl1pPr>
            <a:lvl2pPr indent="-228600" lvl="1" marL="914400" marR="0" rtl="0" algn="l">
              <a:lnSpc>
                <a:spcPct val="100000"/>
              </a:lnSpc>
              <a:spcBef>
                <a:spcPts val="320"/>
              </a:spcBef>
              <a:spcAft>
                <a:spcPts val="0"/>
              </a:spcAft>
              <a:buClr>
                <a:srgbClr val="2E5286"/>
              </a:buClr>
              <a:buSzPts val="1600"/>
              <a:buFont typeface="Arial"/>
              <a:buNone/>
              <a:defRPr b="0" i="0" sz="1600" u="none" cap="none" strike="noStrike">
                <a:solidFill>
                  <a:srgbClr val="2E5286"/>
                </a:solidFill>
                <a:latin typeface="Helvetica Neue"/>
                <a:ea typeface="Helvetica Neue"/>
                <a:cs typeface="Helvetica Neue"/>
                <a:sym typeface="Helvetica Neue"/>
              </a:defRPr>
            </a:lvl2pPr>
            <a:lvl3pPr indent="-228600" lvl="2" marL="1371600" marR="0" rtl="0" algn="l">
              <a:lnSpc>
                <a:spcPct val="100000"/>
              </a:lnSpc>
              <a:spcBef>
                <a:spcPts val="320"/>
              </a:spcBef>
              <a:spcAft>
                <a:spcPts val="0"/>
              </a:spcAft>
              <a:buClr>
                <a:srgbClr val="2E5286"/>
              </a:buClr>
              <a:buSzPts val="1600"/>
              <a:buFont typeface="Arial"/>
              <a:buNone/>
              <a:defRPr b="0" i="0" sz="1600" u="none" cap="none" strike="noStrike">
                <a:solidFill>
                  <a:srgbClr val="2E5286"/>
                </a:solidFill>
                <a:latin typeface="Helvetica Neue"/>
                <a:ea typeface="Helvetica Neue"/>
                <a:cs typeface="Helvetica Neue"/>
                <a:sym typeface="Helvetica Neue"/>
              </a:defRPr>
            </a:lvl3pPr>
            <a:lvl4pPr indent="-228600" lvl="3" marL="1828800" marR="0" rtl="0" algn="l">
              <a:lnSpc>
                <a:spcPct val="100000"/>
              </a:lnSpc>
              <a:spcBef>
                <a:spcPts val="320"/>
              </a:spcBef>
              <a:spcAft>
                <a:spcPts val="0"/>
              </a:spcAft>
              <a:buClr>
                <a:srgbClr val="2E5286"/>
              </a:buClr>
              <a:buSzPts val="1600"/>
              <a:buFont typeface="Arial"/>
              <a:buNone/>
              <a:defRPr b="0" i="0" sz="1600" u="none" cap="none" strike="noStrike">
                <a:solidFill>
                  <a:srgbClr val="2E5286"/>
                </a:solidFill>
                <a:latin typeface="Helvetica Neue"/>
                <a:ea typeface="Helvetica Neue"/>
                <a:cs typeface="Helvetica Neue"/>
                <a:sym typeface="Helvetica Neue"/>
              </a:defRPr>
            </a:lvl4pPr>
            <a:lvl5pPr indent="-228600" lvl="4" marL="2286000" marR="0" rtl="0" algn="l">
              <a:lnSpc>
                <a:spcPct val="100000"/>
              </a:lnSpc>
              <a:spcBef>
                <a:spcPts val="320"/>
              </a:spcBef>
              <a:spcAft>
                <a:spcPts val="0"/>
              </a:spcAft>
              <a:buClr>
                <a:srgbClr val="2E5286"/>
              </a:buClr>
              <a:buSzPts val="1600"/>
              <a:buFont typeface="Arial"/>
              <a:buNone/>
              <a:defRPr b="0" i="0" sz="1600" u="none" cap="none" strike="noStrike">
                <a:solidFill>
                  <a:srgbClr val="2E5286"/>
                </a:solidFill>
                <a:latin typeface="Helvetica Neue"/>
                <a:ea typeface="Helvetica Neue"/>
                <a:cs typeface="Helvetica Neue"/>
                <a:sym typeface="Helvetica Neue"/>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04" name="Google Shape;104;p18"/>
          <p:cNvSpPr/>
          <p:nvPr/>
        </p:nvSpPr>
        <p:spPr>
          <a:xfrm>
            <a:off x="-17762" y="-1"/>
            <a:ext cx="9189720" cy="672702"/>
          </a:xfrm>
          <a:prstGeom prst="rect">
            <a:avLst/>
          </a:prstGeom>
          <a:solidFill>
            <a:srgbClr val="004C9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05" name="Google Shape;105;p18"/>
          <p:cNvSpPr txBox="1"/>
          <p:nvPr>
            <p:ph idx="2" type="body"/>
          </p:nvPr>
        </p:nvSpPr>
        <p:spPr>
          <a:xfrm>
            <a:off x="341924" y="3237621"/>
            <a:ext cx="8499232" cy="752287"/>
          </a:xfrm>
          <a:prstGeom prst="rect">
            <a:avLst/>
          </a:prstGeom>
          <a:noFill/>
          <a:ln>
            <a:noFill/>
          </a:ln>
        </p:spPr>
        <p:txBody>
          <a:bodyPr anchorCtr="0" anchor="ctr" bIns="45700" lIns="0" spcFirstLastPara="1" rIns="91425" wrap="square" tIns="45700">
            <a:normAutofit/>
          </a:bodyPr>
          <a:lstStyle>
            <a:lvl1pPr indent="-228600" lvl="0" marL="457200" marR="0" rtl="0" algn="l">
              <a:lnSpc>
                <a:spcPct val="100000"/>
              </a:lnSpc>
              <a:spcBef>
                <a:spcPts val="700"/>
              </a:spcBef>
              <a:spcAft>
                <a:spcPts val="0"/>
              </a:spcAft>
              <a:buClr>
                <a:srgbClr val="004C97"/>
              </a:buClr>
              <a:buSzPts val="1800"/>
              <a:buFont typeface="Arial"/>
              <a:buNone/>
              <a:defRPr b="1" i="0" sz="1800" u="none" cap="none" strike="noStrike">
                <a:solidFill>
                  <a:srgbClr val="004C97"/>
                </a:solidFill>
                <a:latin typeface="Helvetica Neue"/>
                <a:ea typeface="Helvetica Neue"/>
                <a:cs typeface="Helvetica Neue"/>
                <a:sym typeface="Helvetica Neue"/>
              </a:defRPr>
            </a:lvl1pPr>
            <a:lvl2pPr indent="-228600" lvl="1" marL="914400" marR="0" rtl="0" algn="l">
              <a:lnSpc>
                <a:spcPct val="100000"/>
              </a:lnSpc>
              <a:spcBef>
                <a:spcPts val="560"/>
              </a:spcBef>
              <a:spcAft>
                <a:spcPts val="0"/>
              </a:spcAft>
              <a:buClr>
                <a:srgbClr val="004C97"/>
              </a:buClr>
              <a:buSzPts val="2800"/>
              <a:buFont typeface="Arial"/>
              <a:buNone/>
              <a:defRPr b="1" i="0" sz="2800" u="none" cap="none" strike="noStrike">
                <a:solidFill>
                  <a:srgbClr val="004C97"/>
                </a:solidFill>
                <a:latin typeface="Helvetica Neue"/>
                <a:ea typeface="Helvetica Neue"/>
                <a:cs typeface="Helvetica Neue"/>
                <a:sym typeface="Helvetica Neue"/>
              </a:defRPr>
            </a:lvl2pPr>
            <a:lvl3pPr indent="-228600" lvl="2" marL="1371600" marR="0" rtl="0" algn="l">
              <a:lnSpc>
                <a:spcPct val="100000"/>
              </a:lnSpc>
              <a:spcBef>
                <a:spcPts val="560"/>
              </a:spcBef>
              <a:spcAft>
                <a:spcPts val="0"/>
              </a:spcAft>
              <a:buClr>
                <a:srgbClr val="004C97"/>
              </a:buClr>
              <a:buSzPts val="2800"/>
              <a:buFont typeface="Arial"/>
              <a:buNone/>
              <a:defRPr b="1" i="0" sz="2800" u="none" cap="none" strike="noStrike">
                <a:solidFill>
                  <a:srgbClr val="004C97"/>
                </a:solidFill>
                <a:latin typeface="Helvetica Neue"/>
                <a:ea typeface="Helvetica Neue"/>
                <a:cs typeface="Helvetica Neue"/>
                <a:sym typeface="Helvetica Neue"/>
              </a:defRPr>
            </a:lvl3pPr>
            <a:lvl4pPr indent="-228600" lvl="3" marL="1828800" marR="0" rtl="0" algn="l">
              <a:lnSpc>
                <a:spcPct val="100000"/>
              </a:lnSpc>
              <a:spcBef>
                <a:spcPts val="560"/>
              </a:spcBef>
              <a:spcAft>
                <a:spcPts val="0"/>
              </a:spcAft>
              <a:buClr>
                <a:srgbClr val="004C97"/>
              </a:buClr>
              <a:buSzPts val="2800"/>
              <a:buFont typeface="Arial"/>
              <a:buNone/>
              <a:defRPr b="1" i="0" sz="2800" u="none" cap="none" strike="noStrike">
                <a:solidFill>
                  <a:srgbClr val="004C97"/>
                </a:solidFill>
                <a:latin typeface="Helvetica Neue"/>
                <a:ea typeface="Helvetica Neue"/>
                <a:cs typeface="Helvetica Neue"/>
                <a:sym typeface="Helvetica Neue"/>
              </a:defRPr>
            </a:lvl4pPr>
            <a:lvl5pPr indent="-228600" lvl="4" marL="2286000" marR="0" rtl="0" algn="l">
              <a:lnSpc>
                <a:spcPct val="100000"/>
              </a:lnSpc>
              <a:spcBef>
                <a:spcPts val="560"/>
              </a:spcBef>
              <a:spcAft>
                <a:spcPts val="0"/>
              </a:spcAft>
              <a:buClr>
                <a:srgbClr val="004C97"/>
              </a:buClr>
              <a:buSzPts val="2800"/>
              <a:buFont typeface="Arial"/>
              <a:buNone/>
              <a:defRPr b="1" i="0" sz="2800" u="none" cap="none" strike="noStrike">
                <a:solidFill>
                  <a:srgbClr val="004C97"/>
                </a:solidFill>
                <a:latin typeface="Helvetica Neue"/>
                <a:ea typeface="Helvetica Neue"/>
                <a:cs typeface="Helvetica Neue"/>
                <a:sym typeface="Helvetica Neue"/>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pic>
        <p:nvPicPr>
          <p:cNvPr descr="title_header_16x9.pdf" id="106" name="Google Shape;106;p18"/>
          <p:cNvPicPr preferRelativeResize="0"/>
          <p:nvPr/>
        </p:nvPicPr>
        <p:blipFill rotWithShape="1">
          <a:blip r:embed="rId2">
            <a:alphaModFix/>
          </a:blip>
          <a:srcRect b="0" l="1455" r="0" t="0"/>
          <a:stretch/>
        </p:blipFill>
        <p:spPr>
          <a:xfrm>
            <a:off x="-17761" y="187384"/>
            <a:ext cx="9010786" cy="233162"/>
          </a:xfrm>
          <a:prstGeom prst="rect">
            <a:avLst/>
          </a:prstGeom>
          <a:noFill/>
          <a:ln>
            <a:noFill/>
          </a:ln>
        </p:spPr>
      </p:pic>
      <p:pic>
        <p:nvPicPr>
          <p:cNvPr id="107" name="Google Shape;107;p18"/>
          <p:cNvPicPr preferRelativeResize="0"/>
          <p:nvPr/>
        </p:nvPicPr>
        <p:blipFill rotWithShape="1">
          <a:blip r:embed="rId3">
            <a:alphaModFix/>
          </a:blip>
          <a:srcRect b="0" l="-157" r="0" t="0"/>
          <a:stretch/>
        </p:blipFill>
        <p:spPr>
          <a:xfrm>
            <a:off x="-17762" y="612759"/>
            <a:ext cx="9189720" cy="250891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Slide" showMasterSp="0">
  <p:cSld name="9_Title Slide">
    <p:bg>
      <p:bgPr>
        <a:solidFill>
          <a:schemeClr val="lt1">
            <a:alpha val="0"/>
          </a:schemeClr>
        </a:solidFill>
      </p:bgPr>
    </p:bg>
    <p:spTree>
      <p:nvGrpSpPr>
        <p:cNvPr id="108" name="Shape 108"/>
        <p:cNvGrpSpPr/>
        <p:nvPr/>
      </p:nvGrpSpPr>
      <p:grpSpPr>
        <a:xfrm>
          <a:off x="0" y="0"/>
          <a:ext cx="0" cy="0"/>
          <a:chOff x="0" y="0"/>
          <a:chExt cx="0" cy="0"/>
        </a:xfrm>
      </p:grpSpPr>
      <p:sp>
        <p:nvSpPr>
          <p:cNvPr id="109" name="Google Shape;109;p19"/>
          <p:cNvSpPr txBox="1"/>
          <p:nvPr>
            <p:ph idx="1" type="body"/>
          </p:nvPr>
        </p:nvSpPr>
        <p:spPr>
          <a:xfrm>
            <a:off x="341927" y="3996570"/>
            <a:ext cx="8499231" cy="935794"/>
          </a:xfrm>
          <a:prstGeom prst="rect">
            <a:avLst/>
          </a:prstGeom>
          <a:noFill/>
          <a:ln>
            <a:noFill/>
          </a:ln>
        </p:spPr>
        <p:txBody>
          <a:bodyPr anchorCtr="0" anchor="t" bIns="45700" lIns="0" spcFirstLastPara="1" rIns="0" wrap="square" tIns="45700">
            <a:noAutofit/>
          </a:bodyPr>
          <a:lstStyle>
            <a:lvl1pPr indent="-228600" lvl="0" marL="457200" marR="0" rtl="0" algn="l">
              <a:lnSpc>
                <a:spcPct val="100000"/>
              </a:lnSpc>
              <a:spcBef>
                <a:spcPts val="280"/>
              </a:spcBef>
              <a:spcAft>
                <a:spcPts val="0"/>
              </a:spcAft>
              <a:buClr>
                <a:srgbClr val="004C97"/>
              </a:buClr>
              <a:buSzPts val="1400"/>
              <a:buFont typeface="Arial"/>
              <a:buNone/>
              <a:defRPr b="0" i="0" sz="1400" u="none" cap="none" strike="noStrike">
                <a:solidFill>
                  <a:srgbClr val="004C97"/>
                </a:solidFill>
                <a:latin typeface="Helvetica Neue"/>
                <a:ea typeface="Helvetica Neue"/>
                <a:cs typeface="Helvetica Neue"/>
                <a:sym typeface="Helvetica Neue"/>
              </a:defRPr>
            </a:lvl1pPr>
            <a:lvl2pPr indent="-228600" lvl="1" marL="914400" marR="0" rtl="0" algn="l">
              <a:lnSpc>
                <a:spcPct val="100000"/>
              </a:lnSpc>
              <a:spcBef>
                <a:spcPts val="320"/>
              </a:spcBef>
              <a:spcAft>
                <a:spcPts val="0"/>
              </a:spcAft>
              <a:buClr>
                <a:srgbClr val="2E5286"/>
              </a:buClr>
              <a:buSzPts val="1600"/>
              <a:buFont typeface="Arial"/>
              <a:buNone/>
              <a:defRPr b="0" i="0" sz="1600" u="none" cap="none" strike="noStrike">
                <a:solidFill>
                  <a:srgbClr val="2E5286"/>
                </a:solidFill>
                <a:latin typeface="Helvetica Neue"/>
                <a:ea typeface="Helvetica Neue"/>
                <a:cs typeface="Helvetica Neue"/>
                <a:sym typeface="Helvetica Neue"/>
              </a:defRPr>
            </a:lvl2pPr>
            <a:lvl3pPr indent="-228600" lvl="2" marL="1371600" marR="0" rtl="0" algn="l">
              <a:lnSpc>
                <a:spcPct val="100000"/>
              </a:lnSpc>
              <a:spcBef>
                <a:spcPts val="320"/>
              </a:spcBef>
              <a:spcAft>
                <a:spcPts val="0"/>
              </a:spcAft>
              <a:buClr>
                <a:srgbClr val="2E5286"/>
              </a:buClr>
              <a:buSzPts val="1600"/>
              <a:buFont typeface="Arial"/>
              <a:buNone/>
              <a:defRPr b="0" i="0" sz="1600" u="none" cap="none" strike="noStrike">
                <a:solidFill>
                  <a:srgbClr val="2E5286"/>
                </a:solidFill>
                <a:latin typeface="Helvetica Neue"/>
                <a:ea typeface="Helvetica Neue"/>
                <a:cs typeface="Helvetica Neue"/>
                <a:sym typeface="Helvetica Neue"/>
              </a:defRPr>
            </a:lvl3pPr>
            <a:lvl4pPr indent="-228600" lvl="3" marL="1828800" marR="0" rtl="0" algn="l">
              <a:lnSpc>
                <a:spcPct val="100000"/>
              </a:lnSpc>
              <a:spcBef>
                <a:spcPts val="320"/>
              </a:spcBef>
              <a:spcAft>
                <a:spcPts val="0"/>
              </a:spcAft>
              <a:buClr>
                <a:srgbClr val="2E5286"/>
              </a:buClr>
              <a:buSzPts val="1600"/>
              <a:buFont typeface="Arial"/>
              <a:buNone/>
              <a:defRPr b="0" i="0" sz="1600" u="none" cap="none" strike="noStrike">
                <a:solidFill>
                  <a:srgbClr val="2E5286"/>
                </a:solidFill>
                <a:latin typeface="Helvetica Neue"/>
                <a:ea typeface="Helvetica Neue"/>
                <a:cs typeface="Helvetica Neue"/>
                <a:sym typeface="Helvetica Neue"/>
              </a:defRPr>
            </a:lvl4pPr>
            <a:lvl5pPr indent="-228600" lvl="4" marL="2286000" marR="0" rtl="0" algn="l">
              <a:lnSpc>
                <a:spcPct val="100000"/>
              </a:lnSpc>
              <a:spcBef>
                <a:spcPts val="320"/>
              </a:spcBef>
              <a:spcAft>
                <a:spcPts val="0"/>
              </a:spcAft>
              <a:buClr>
                <a:srgbClr val="2E5286"/>
              </a:buClr>
              <a:buSzPts val="1600"/>
              <a:buFont typeface="Arial"/>
              <a:buNone/>
              <a:defRPr b="0" i="0" sz="1600" u="none" cap="none" strike="noStrike">
                <a:solidFill>
                  <a:srgbClr val="2E5286"/>
                </a:solidFill>
                <a:latin typeface="Helvetica Neue"/>
                <a:ea typeface="Helvetica Neue"/>
                <a:cs typeface="Helvetica Neue"/>
                <a:sym typeface="Helvetica Neue"/>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10" name="Google Shape;110;p19"/>
          <p:cNvSpPr/>
          <p:nvPr/>
        </p:nvSpPr>
        <p:spPr>
          <a:xfrm>
            <a:off x="-17762" y="-1"/>
            <a:ext cx="9189720" cy="672702"/>
          </a:xfrm>
          <a:prstGeom prst="rect">
            <a:avLst/>
          </a:prstGeom>
          <a:solidFill>
            <a:srgbClr val="004C9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11" name="Google Shape;111;p19"/>
          <p:cNvSpPr txBox="1"/>
          <p:nvPr>
            <p:ph idx="2" type="body"/>
          </p:nvPr>
        </p:nvSpPr>
        <p:spPr>
          <a:xfrm>
            <a:off x="341924" y="3237621"/>
            <a:ext cx="8499232" cy="752287"/>
          </a:xfrm>
          <a:prstGeom prst="rect">
            <a:avLst/>
          </a:prstGeom>
          <a:noFill/>
          <a:ln>
            <a:noFill/>
          </a:ln>
        </p:spPr>
        <p:txBody>
          <a:bodyPr anchorCtr="0" anchor="ctr" bIns="45700" lIns="0" spcFirstLastPara="1" rIns="91425" wrap="square" tIns="45700">
            <a:normAutofit/>
          </a:bodyPr>
          <a:lstStyle>
            <a:lvl1pPr indent="-228600" lvl="0" marL="457200" marR="0" rtl="0" algn="l">
              <a:lnSpc>
                <a:spcPct val="100000"/>
              </a:lnSpc>
              <a:spcBef>
                <a:spcPts val="700"/>
              </a:spcBef>
              <a:spcAft>
                <a:spcPts val="0"/>
              </a:spcAft>
              <a:buClr>
                <a:srgbClr val="004C97"/>
              </a:buClr>
              <a:buSzPts val="1800"/>
              <a:buFont typeface="Arial"/>
              <a:buNone/>
              <a:defRPr b="1" i="0" sz="1800" u="none" cap="none" strike="noStrike">
                <a:solidFill>
                  <a:srgbClr val="004C97"/>
                </a:solidFill>
                <a:latin typeface="Helvetica Neue"/>
                <a:ea typeface="Helvetica Neue"/>
                <a:cs typeface="Helvetica Neue"/>
                <a:sym typeface="Helvetica Neue"/>
              </a:defRPr>
            </a:lvl1pPr>
            <a:lvl2pPr indent="-228600" lvl="1" marL="914400" marR="0" rtl="0" algn="l">
              <a:lnSpc>
                <a:spcPct val="100000"/>
              </a:lnSpc>
              <a:spcBef>
                <a:spcPts val="560"/>
              </a:spcBef>
              <a:spcAft>
                <a:spcPts val="0"/>
              </a:spcAft>
              <a:buClr>
                <a:srgbClr val="004C97"/>
              </a:buClr>
              <a:buSzPts val="2800"/>
              <a:buFont typeface="Arial"/>
              <a:buNone/>
              <a:defRPr b="1" i="0" sz="2800" u="none" cap="none" strike="noStrike">
                <a:solidFill>
                  <a:srgbClr val="004C97"/>
                </a:solidFill>
                <a:latin typeface="Helvetica Neue"/>
                <a:ea typeface="Helvetica Neue"/>
                <a:cs typeface="Helvetica Neue"/>
                <a:sym typeface="Helvetica Neue"/>
              </a:defRPr>
            </a:lvl2pPr>
            <a:lvl3pPr indent="-228600" lvl="2" marL="1371600" marR="0" rtl="0" algn="l">
              <a:lnSpc>
                <a:spcPct val="100000"/>
              </a:lnSpc>
              <a:spcBef>
                <a:spcPts val="560"/>
              </a:spcBef>
              <a:spcAft>
                <a:spcPts val="0"/>
              </a:spcAft>
              <a:buClr>
                <a:srgbClr val="004C97"/>
              </a:buClr>
              <a:buSzPts val="2800"/>
              <a:buFont typeface="Arial"/>
              <a:buNone/>
              <a:defRPr b="1" i="0" sz="2800" u="none" cap="none" strike="noStrike">
                <a:solidFill>
                  <a:srgbClr val="004C97"/>
                </a:solidFill>
                <a:latin typeface="Helvetica Neue"/>
                <a:ea typeface="Helvetica Neue"/>
                <a:cs typeface="Helvetica Neue"/>
                <a:sym typeface="Helvetica Neue"/>
              </a:defRPr>
            </a:lvl3pPr>
            <a:lvl4pPr indent="-228600" lvl="3" marL="1828800" marR="0" rtl="0" algn="l">
              <a:lnSpc>
                <a:spcPct val="100000"/>
              </a:lnSpc>
              <a:spcBef>
                <a:spcPts val="560"/>
              </a:spcBef>
              <a:spcAft>
                <a:spcPts val="0"/>
              </a:spcAft>
              <a:buClr>
                <a:srgbClr val="004C97"/>
              </a:buClr>
              <a:buSzPts val="2800"/>
              <a:buFont typeface="Arial"/>
              <a:buNone/>
              <a:defRPr b="1" i="0" sz="2800" u="none" cap="none" strike="noStrike">
                <a:solidFill>
                  <a:srgbClr val="004C97"/>
                </a:solidFill>
                <a:latin typeface="Helvetica Neue"/>
                <a:ea typeface="Helvetica Neue"/>
                <a:cs typeface="Helvetica Neue"/>
                <a:sym typeface="Helvetica Neue"/>
              </a:defRPr>
            </a:lvl4pPr>
            <a:lvl5pPr indent="-228600" lvl="4" marL="2286000" marR="0" rtl="0" algn="l">
              <a:lnSpc>
                <a:spcPct val="100000"/>
              </a:lnSpc>
              <a:spcBef>
                <a:spcPts val="560"/>
              </a:spcBef>
              <a:spcAft>
                <a:spcPts val="0"/>
              </a:spcAft>
              <a:buClr>
                <a:srgbClr val="004C97"/>
              </a:buClr>
              <a:buSzPts val="2800"/>
              <a:buFont typeface="Arial"/>
              <a:buNone/>
              <a:defRPr b="1" i="0" sz="2800" u="none" cap="none" strike="noStrike">
                <a:solidFill>
                  <a:srgbClr val="004C97"/>
                </a:solidFill>
                <a:latin typeface="Helvetica Neue"/>
                <a:ea typeface="Helvetica Neue"/>
                <a:cs typeface="Helvetica Neue"/>
                <a:sym typeface="Helvetica Neue"/>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pic>
        <p:nvPicPr>
          <p:cNvPr descr="title_header_16x9.pdf" id="112" name="Google Shape;112;p19"/>
          <p:cNvPicPr preferRelativeResize="0"/>
          <p:nvPr/>
        </p:nvPicPr>
        <p:blipFill rotWithShape="1">
          <a:blip r:embed="rId2">
            <a:alphaModFix/>
          </a:blip>
          <a:srcRect b="0" l="1455" r="0" t="0"/>
          <a:stretch/>
        </p:blipFill>
        <p:spPr>
          <a:xfrm>
            <a:off x="-17761" y="187384"/>
            <a:ext cx="9010786" cy="233162"/>
          </a:xfrm>
          <a:prstGeom prst="rect">
            <a:avLst/>
          </a:prstGeom>
          <a:noFill/>
          <a:ln>
            <a:noFill/>
          </a:ln>
        </p:spPr>
      </p:pic>
      <p:pic>
        <p:nvPicPr>
          <p:cNvPr id="113" name="Google Shape;113;p19"/>
          <p:cNvPicPr preferRelativeResize="0"/>
          <p:nvPr/>
        </p:nvPicPr>
        <p:blipFill rotWithShape="1">
          <a:blip r:embed="rId3">
            <a:alphaModFix/>
          </a:blip>
          <a:srcRect b="0" l="0" r="0" t="0"/>
          <a:stretch/>
        </p:blipFill>
        <p:spPr>
          <a:xfrm>
            <a:off x="-17762" y="612759"/>
            <a:ext cx="9189720" cy="250891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Slide" showMasterSp="0">
  <p:cSld name="7_Title Slide">
    <p:bg>
      <p:bgPr>
        <a:solidFill>
          <a:schemeClr val="lt1">
            <a:alpha val="0"/>
          </a:schemeClr>
        </a:solidFill>
      </p:bgPr>
    </p:bg>
    <p:spTree>
      <p:nvGrpSpPr>
        <p:cNvPr id="114" name="Shape 114"/>
        <p:cNvGrpSpPr/>
        <p:nvPr/>
      </p:nvGrpSpPr>
      <p:grpSpPr>
        <a:xfrm>
          <a:off x="0" y="0"/>
          <a:ext cx="0" cy="0"/>
          <a:chOff x="0" y="0"/>
          <a:chExt cx="0" cy="0"/>
        </a:xfrm>
      </p:grpSpPr>
      <p:sp>
        <p:nvSpPr>
          <p:cNvPr id="115" name="Google Shape;115;p20"/>
          <p:cNvSpPr txBox="1"/>
          <p:nvPr>
            <p:ph idx="1" type="body"/>
          </p:nvPr>
        </p:nvSpPr>
        <p:spPr>
          <a:xfrm>
            <a:off x="341927" y="3996570"/>
            <a:ext cx="8499231" cy="935794"/>
          </a:xfrm>
          <a:prstGeom prst="rect">
            <a:avLst/>
          </a:prstGeom>
          <a:noFill/>
          <a:ln>
            <a:noFill/>
          </a:ln>
        </p:spPr>
        <p:txBody>
          <a:bodyPr anchorCtr="0" anchor="t" bIns="45700" lIns="0" spcFirstLastPara="1" rIns="0" wrap="square" tIns="45700">
            <a:noAutofit/>
          </a:bodyPr>
          <a:lstStyle>
            <a:lvl1pPr indent="-228600" lvl="0" marL="457200" marR="0" rtl="0" algn="l">
              <a:lnSpc>
                <a:spcPct val="100000"/>
              </a:lnSpc>
              <a:spcBef>
                <a:spcPts val="280"/>
              </a:spcBef>
              <a:spcAft>
                <a:spcPts val="0"/>
              </a:spcAft>
              <a:buClr>
                <a:srgbClr val="004C97"/>
              </a:buClr>
              <a:buSzPts val="1400"/>
              <a:buFont typeface="Arial"/>
              <a:buNone/>
              <a:defRPr b="0" i="0" sz="1400" u="none" cap="none" strike="noStrike">
                <a:solidFill>
                  <a:srgbClr val="004C97"/>
                </a:solidFill>
                <a:latin typeface="Helvetica Neue"/>
                <a:ea typeface="Helvetica Neue"/>
                <a:cs typeface="Helvetica Neue"/>
                <a:sym typeface="Helvetica Neue"/>
              </a:defRPr>
            </a:lvl1pPr>
            <a:lvl2pPr indent="-228600" lvl="1" marL="914400" marR="0" rtl="0" algn="l">
              <a:lnSpc>
                <a:spcPct val="100000"/>
              </a:lnSpc>
              <a:spcBef>
                <a:spcPts val="320"/>
              </a:spcBef>
              <a:spcAft>
                <a:spcPts val="0"/>
              </a:spcAft>
              <a:buClr>
                <a:srgbClr val="2E5286"/>
              </a:buClr>
              <a:buSzPts val="1600"/>
              <a:buFont typeface="Arial"/>
              <a:buNone/>
              <a:defRPr b="0" i="0" sz="1600" u="none" cap="none" strike="noStrike">
                <a:solidFill>
                  <a:srgbClr val="2E5286"/>
                </a:solidFill>
                <a:latin typeface="Helvetica Neue"/>
                <a:ea typeface="Helvetica Neue"/>
                <a:cs typeface="Helvetica Neue"/>
                <a:sym typeface="Helvetica Neue"/>
              </a:defRPr>
            </a:lvl2pPr>
            <a:lvl3pPr indent="-228600" lvl="2" marL="1371600" marR="0" rtl="0" algn="l">
              <a:lnSpc>
                <a:spcPct val="100000"/>
              </a:lnSpc>
              <a:spcBef>
                <a:spcPts val="320"/>
              </a:spcBef>
              <a:spcAft>
                <a:spcPts val="0"/>
              </a:spcAft>
              <a:buClr>
                <a:srgbClr val="2E5286"/>
              </a:buClr>
              <a:buSzPts val="1600"/>
              <a:buFont typeface="Arial"/>
              <a:buNone/>
              <a:defRPr b="0" i="0" sz="1600" u="none" cap="none" strike="noStrike">
                <a:solidFill>
                  <a:srgbClr val="2E5286"/>
                </a:solidFill>
                <a:latin typeface="Helvetica Neue"/>
                <a:ea typeface="Helvetica Neue"/>
                <a:cs typeface="Helvetica Neue"/>
                <a:sym typeface="Helvetica Neue"/>
              </a:defRPr>
            </a:lvl3pPr>
            <a:lvl4pPr indent="-228600" lvl="3" marL="1828800" marR="0" rtl="0" algn="l">
              <a:lnSpc>
                <a:spcPct val="100000"/>
              </a:lnSpc>
              <a:spcBef>
                <a:spcPts val="320"/>
              </a:spcBef>
              <a:spcAft>
                <a:spcPts val="0"/>
              </a:spcAft>
              <a:buClr>
                <a:srgbClr val="2E5286"/>
              </a:buClr>
              <a:buSzPts val="1600"/>
              <a:buFont typeface="Arial"/>
              <a:buNone/>
              <a:defRPr b="0" i="0" sz="1600" u="none" cap="none" strike="noStrike">
                <a:solidFill>
                  <a:srgbClr val="2E5286"/>
                </a:solidFill>
                <a:latin typeface="Helvetica Neue"/>
                <a:ea typeface="Helvetica Neue"/>
                <a:cs typeface="Helvetica Neue"/>
                <a:sym typeface="Helvetica Neue"/>
              </a:defRPr>
            </a:lvl4pPr>
            <a:lvl5pPr indent="-228600" lvl="4" marL="2286000" marR="0" rtl="0" algn="l">
              <a:lnSpc>
                <a:spcPct val="100000"/>
              </a:lnSpc>
              <a:spcBef>
                <a:spcPts val="320"/>
              </a:spcBef>
              <a:spcAft>
                <a:spcPts val="0"/>
              </a:spcAft>
              <a:buClr>
                <a:srgbClr val="2E5286"/>
              </a:buClr>
              <a:buSzPts val="1600"/>
              <a:buFont typeface="Arial"/>
              <a:buNone/>
              <a:defRPr b="0" i="0" sz="1600" u="none" cap="none" strike="noStrike">
                <a:solidFill>
                  <a:srgbClr val="2E5286"/>
                </a:solidFill>
                <a:latin typeface="Helvetica Neue"/>
                <a:ea typeface="Helvetica Neue"/>
                <a:cs typeface="Helvetica Neue"/>
                <a:sym typeface="Helvetica Neue"/>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16" name="Google Shape;116;p20"/>
          <p:cNvSpPr/>
          <p:nvPr/>
        </p:nvSpPr>
        <p:spPr>
          <a:xfrm>
            <a:off x="-17762" y="-1"/>
            <a:ext cx="9189720" cy="672702"/>
          </a:xfrm>
          <a:prstGeom prst="rect">
            <a:avLst/>
          </a:prstGeom>
          <a:solidFill>
            <a:srgbClr val="004C9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17" name="Google Shape;117;p20"/>
          <p:cNvSpPr txBox="1"/>
          <p:nvPr>
            <p:ph idx="2" type="body"/>
          </p:nvPr>
        </p:nvSpPr>
        <p:spPr>
          <a:xfrm>
            <a:off x="341924" y="3237621"/>
            <a:ext cx="8499232" cy="752287"/>
          </a:xfrm>
          <a:prstGeom prst="rect">
            <a:avLst/>
          </a:prstGeom>
          <a:noFill/>
          <a:ln>
            <a:noFill/>
          </a:ln>
        </p:spPr>
        <p:txBody>
          <a:bodyPr anchorCtr="0" anchor="ctr" bIns="45700" lIns="0" spcFirstLastPara="1" rIns="91425" wrap="square" tIns="45700">
            <a:normAutofit/>
          </a:bodyPr>
          <a:lstStyle>
            <a:lvl1pPr indent="-228600" lvl="0" marL="457200" marR="0" rtl="0" algn="l">
              <a:lnSpc>
                <a:spcPct val="100000"/>
              </a:lnSpc>
              <a:spcBef>
                <a:spcPts val="700"/>
              </a:spcBef>
              <a:spcAft>
                <a:spcPts val="0"/>
              </a:spcAft>
              <a:buClr>
                <a:srgbClr val="004C97"/>
              </a:buClr>
              <a:buSzPts val="1800"/>
              <a:buFont typeface="Arial"/>
              <a:buNone/>
              <a:defRPr b="1" i="0" sz="1800" u="none" cap="none" strike="noStrike">
                <a:solidFill>
                  <a:srgbClr val="004C97"/>
                </a:solidFill>
                <a:latin typeface="Helvetica Neue"/>
                <a:ea typeface="Helvetica Neue"/>
                <a:cs typeface="Helvetica Neue"/>
                <a:sym typeface="Helvetica Neue"/>
              </a:defRPr>
            </a:lvl1pPr>
            <a:lvl2pPr indent="-228600" lvl="1" marL="914400" marR="0" rtl="0" algn="l">
              <a:lnSpc>
                <a:spcPct val="100000"/>
              </a:lnSpc>
              <a:spcBef>
                <a:spcPts val="560"/>
              </a:spcBef>
              <a:spcAft>
                <a:spcPts val="0"/>
              </a:spcAft>
              <a:buClr>
                <a:srgbClr val="004C97"/>
              </a:buClr>
              <a:buSzPts val="2800"/>
              <a:buFont typeface="Arial"/>
              <a:buNone/>
              <a:defRPr b="1" i="0" sz="2800" u="none" cap="none" strike="noStrike">
                <a:solidFill>
                  <a:srgbClr val="004C97"/>
                </a:solidFill>
                <a:latin typeface="Helvetica Neue"/>
                <a:ea typeface="Helvetica Neue"/>
                <a:cs typeface="Helvetica Neue"/>
                <a:sym typeface="Helvetica Neue"/>
              </a:defRPr>
            </a:lvl2pPr>
            <a:lvl3pPr indent="-228600" lvl="2" marL="1371600" marR="0" rtl="0" algn="l">
              <a:lnSpc>
                <a:spcPct val="100000"/>
              </a:lnSpc>
              <a:spcBef>
                <a:spcPts val="560"/>
              </a:spcBef>
              <a:spcAft>
                <a:spcPts val="0"/>
              </a:spcAft>
              <a:buClr>
                <a:srgbClr val="004C97"/>
              </a:buClr>
              <a:buSzPts val="2800"/>
              <a:buFont typeface="Arial"/>
              <a:buNone/>
              <a:defRPr b="1" i="0" sz="2800" u="none" cap="none" strike="noStrike">
                <a:solidFill>
                  <a:srgbClr val="004C97"/>
                </a:solidFill>
                <a:latin typeface="Helvetica Neue"/>
                <a:ea typeface="Helvetica Neue"/>
                <a:cs typeface="Helvetica Neue"/>
                <a:sym typeface="Helvetica Neue"/>
              </a:defRPr>
            </a:lvl3pPr>
            <a:lvl4pPr indent="-228600" lvl="3" marL="1828800" marR="0" rtl="0" algn="l">
              <a:lnSpc>
                <a:spcPct val="100000"/>
              </a:lnSpc>
              <a:spcBef>
                <a:spcPts val="560"/>
              </a:spcBef>
              <a:spcAft>
                <a:spcPts val="0"/>
              </a:spcAft>
              <a:buClr>
                <a:srgbClr val="004C97"/>
              </a:buClr>
              <a:buSzPts val="2800"/>
              <a:buFont typeface="Arial"/>
              <a:buNone/>
              <a:defRPr b="1" i="0" sz="2800" u="none" cap="none" strike="noStrike">
                <a:solidFill>
                  <a:srgbClr val="004C97"/>
                </a:solidFill>
                <a:latin typeface="Helvetica Neue"/>
                <a:ea typeface="Helvetica Neue"/>
                <a:cs typeface="Helvetica Neue"/>
                <a:sym typeface="Helvetica Neue"/>
              </a:defRPr>
            </a:lvl4pPr>
            <a:lvl5pPr indent="-228600" lvl="4" marL="2286000" marR="0" rtl="0" algn="l">
              <a:lnSpc>
                <a:spcPct val="100000"/>
              </a:lnSpc>
              <a:spcBef>
                <a:spcPts val="560"/>
              </a:spcBef>
              <a:spcAft>
                <a:spcPts val="0"/>
              </a:spcAft>
              <a:buClr>
                <a:srgbClr val="004C97"/>
              </a:buClr>
              <a:buSzPts val="2800"/>
              <a:buFont typeface="Arial"/>
              <a:buNone/>
              <a:defRPr b="1" i="0" sz="2800" u="none" cap="none" strike="noStrike">
                <a:solidFill>
                  <a:srgbClr val="004C97"/>
                </a:solidFill>
                <a:latin typeface="Helvetica Neue"/>
                <a:ea typeface="Helvetica Neue"/>
                <a:cs typeface="Helvetica Neue"/>
                <a:sym typeface="Helvetica Neue"/>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pic>
        <p:nvPicPr>
          <p:cNvPr descr="14-0218-16D.lr.jpg" id="118" name="Google Shape;118;p20"/>
          <p:cNvPicPr preferRelativeResize="0"/>
          <p:nvPr/>
        </p:nvPicPr>
        <p:blipFill rotWithShape="1">
          <a:blip r:embed="rId2">
            <a:alphaModFix/>
          </a:blip>
          <a:srcRect b="0" l="0" r="0" t="0"/>
          <a:stretch/>
        </p:blipFill>
        <p:spPr>
          <a:xfrm>
            <a:off x="-17762" y="612759"/>
            <a:ext cx="9189720" cy="2508919"/>
          </a:xfrm>
          <a:prstGeom prst="rect">
            <a:avLst/>
          </a:prstGeom>
          <a:noFill/>
          <a:ln>
            <a:noFill/>
          </a:ln>
        </p:spPr>
      </p:pic>
      <p:pic>
        <p:nvPicPr>
          <p:cNvPr descr="title_header_16x9.pdf" id="119" name="Google Shape;119;p20"/>
          <p:cNvPicPr preferRelativeResize="0"/>
          <p:nvPr/>
        </p:nvPicPr>
        <p:blipFill rotWithShape="1">
          <a:blip r:embed="rId3">
            <a:alphaModFix/>
          </a:blip>
          <a:srcRect b="0" l="1455" r="0" t="0"/>
          <a:stretch/>
        </p:blipFill>
        <p:spPr>
          <a:xfrm>
            <a:off x="-17761" y="187384"/>
            <a:ext cx="9010786" cy="23316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Bottom: Title &amp; Content" showMasterSp="0">
  <p:cSld name="Logo Bottom: Title &amp; Content">
    <p:spTree>
      <p:nvGrpSpPr>
        <p:cNvPr id="23" name="Shape 23"/>
        <p:cNvGrpSpPr/>
        <p:nvPr/>
      </p:nvGrpSpPr>
      <p:grpSpPr>
        <a:xfrm>
          <a:off x="0" y="0"/>
          <a:ext cx="0" cy="0"/>
          <a:chOff x="0" y="0"/>
          <a:chExt cx="0" cy="0"/>
        </a:xfrm>
      </p:grpSpPr>
      <p:sp>
        <p:nvSpPr>
          <p:cNvPr id="24" name="Google Shape;24;p10"/>
          <p:cNvSpPr txBox="1"/>
          <p:nvPr>
            <p:ph idx="1" type="body"/>
          </p:nvPr>
        </p:nvSpPr>
        <p:spPr>
          <a:xfrm>
            <a:off x="228603" y="728664"/>
            <a:ext cx="8672513" cy="3794522"/>
          </a:xfrm>
          <a:prstGeom prst="rect">
            <a:avLst/>
          </a:prstGeom>
          <a:noFill/>
          <a:ln>
            <a:noFill/>
          </a:ln>
        </p:spPr>
        <p:txBody>
          <a:bodyPr anchorCtr="0" anchor="t" bIns="0" lIns="0" spcFirstLastPara="1" rIns="0" wrap="square" tIns="0">
            <a:noAutofit/>
          </a:bodyPr>
          <a:lstStyle>
            <a:lvl1pPr indent="-330200" lvl="0" marL="457200" marR="0" rtl="0" algn="l">
              <a:lnSpc>
                <a:spcPct val="100000"/>
              </a:lnSpc>
              <a:spcBef>
                <a:spcPts val="984"/>
              </a:spcBef>
              <a:spcAft>
                <a:spcPts val="0"/>
              </a:spcAft>
              <a:buClr>
                <a:srgbClr val="505050"/>
              </a:buClr>
              <a:buSzPts val="1600"/>
              <a:buFont typeface="Arial"/>
              <a:buChar char="•"/>
              <a:defRPr b="0" i="0" sz="1600" u="none" cap="none" strike="noStrike">
                <a:solidFill>
                  <a:srgbClr val="505050"/>
                </a:solidFill>
                <a:latin typeface="Helvetica Neue"/>
                <a:ea typeface="Helvetica Neue"/>
                <a:cs typeface="Helvetica Neue"/>
                <a:sym typeface="Helvetica Neue"/>
              </a:defRPr>
            </a:lvl1pPr>
            <a:lvl2pPr indent="-317500" lvl="1" marL="914400" marR="0" rtl="0" algn="l">
              <a:lnSpc>
                <a:spcPct val="100000"/>
              </a:lnSpc>
              <a:spcBef>
                <a:spcPts val="984"/>
              </a:spcBef>
              <a:spcAft>
                <a:spcPts val="0"/>
              </a:spcAft>
              <a:buClr>
                <a:srgbClr val="505050"/>
              </a:buClr>
              <a:buSzPts val="1400"/>
              <a:buFont typeface="Arial"/>
              <a:buChar char="–"/>
              <a:defRPr b="0" i="0" sz="1400" u="none" cap="none" strike="noStrike">
                <a:solidFill>
                  <a:srgbClr val="505050"/>
                </a:solidFill>
                <a:latin typeface="Helvetica Neue"/>
                <a:ea typeface="Helvetica Neue"/>
                <a:cs typeface="Helvetica Neue"/>
                <a:sym typeface="Helvetica Neue"/>
              </a:defRPr>
            </a:lvl2pPr>
            <a:lvl3pPr indent="-317500" lvl="2" marL="1371600" marR="0" rtl="0" algn="l">
              <a:lnSpc>
                <a:spcPct val="100000"/>
              </a:lnSpc>
              <a:spcBef>
                <a:spcPts val="984"/>
              </a:spcBef>
              <a:spcAft>
                <a:spcPts val="0"/>
              </a:spcAft>
              <a:buClr>
                <a:srgbClr val="505050"/>
              </a:buClr>
              <a:buSzPts val="1400"/>
              <a:buFont typeface="Arial"/>
              <a:buChar char="•"/>
              <a:defRPr b="0" i="0" sz="1400" u="none" cap="none" strike="noStrike">
                <a:solidFill>
                  <a:srgbClr val="505050"/>
                </a:solidFill>
                <a:latin typeface="Helvetica Neue"/>
                <a:ea typeface="Helvetica Neue"/>
                <a:cs typeface="Helvetica Neue"/>
                <a:sym typeface="Helvetica Neue"/>
              </a:defRPr>
            </a:lvl3pPr>
            <a:lvl4pPr indent="-304800" lvl="3" marL="1828800" marR="0" rtl="0" algn="l">
              <a:lnSpc>
                <a:spcPct val="100000"/>
              </a:lnSpc>
              <a:spcBef>
                <a:spcPts val="984"/>
              </a:spcBef>
              <a:spcAft>
                <a:spcPts val="0"/>
              </a:spcAft>
              <a:buClr>
                <a:srgbClr val="505050"/>
              </a:buClr>
              <a:buSzPts val="1200"/>
              <a:buFont typeface="Helvetica Neue"/>
              <a:buChar char="–"/>
              <a:defRPr b="0" i="0" sz="1200" u="none" cap="none" strike="noStrike">
                <a:solidFill>
                  <a:srgbClr val="505050"/>
                </a:solidFill>
                <a:latin typeface="Helvetica Neue"/>
                <a:ea typeface="Helvetica Neue"/>
                <a:cs typeface="Helvetica Neue"/>
                <a:sym typeface="Helvetica Neue"/>
              </a:defRPr>
            </a:lvl4pPr>
            <a:lvl5pPr indent="-304800" lvl="4" marL="2286000" marR="0" rtl="0" algn="l">
              <a:lnSpc>
                <a:spcPct val="100000"/>
              </a:lnSpc>
              <a:spcBef>
                <a:spcPts val="984"/>
              </a:spcBef>
              <a:spcAft>
                <a:spcPts val="0"/>
              </a:spcAft>
              <a:buClr>
                <a:srgbClr val="505050"/>
              </a:buClr>
              <a:buSzPts val="1200"/>
              <a:buFont typeface="Arial"/>
              <a:buChar char="•"/>
              <a:defRPr b="0" i="0" sz="1200" u="none" cap="none" strike="noStrike">
                <a:solidFill>
                  <a:srgbClr val="505050"/>
                </a:solidFill>
                <a:latin typeface="Helvetica Neue"/>
                <a:ea typeface="Helvetica Neue"/>
                <a:cs typeface="Helvetica Neue"/>
                <a:sym typeface="Helvetica Neue"/>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5" name="Google Shape;25;p10"/>
          <p:cNvSpPr txBox="1"/>
          <p:nvPr>
            <p:ph type="title"/>
          </p:nvPr>
        </p:nvSpPr>
        <p:spPr>
          <a:xfrm>
            <a:off x="228600" y="188814"/>
            <a:ext cx="8686800" cy="320908"/>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1" i="0" sz="1950" u="none" cap="none" strike="noStrike">
                <a:solidFill>
                  <a:srgbClr val="004C97"/>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9pPr>
          </a:lstStyle>
          <a:p/>
        </p:txBody>
      </p:sp>
      <p:sp>
        <p:nvSpPr>
          <p:cNvPr id="26" name="Google Shape;26;p10"/>
          <p:cNvSpPr txBox="1"/>
          <p:nvPr>
            <p:ph idx="10" type="dt"/>
          </p:nvPr>
        </p:nvSpPr>
        <p:spPr>
          <a:xfrm>
            <a:off x="736827" y="4878161"/>
            <a:ext cx="675368" cy="180975"/>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sz="900">
                <a:solidFill>
                  <a:srgbClr val="004C97"/>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0"/>
          <p:cNvSpPr txBox="1"/>
          <p:nvPr>
            <p:ph idx="11" type="ftr"/>
          </p:nvPr>
        </p:nvSpPr>
        <p:spPr>
          <a:xfrm>
            <a:off x="1530603" y="4878161"/>
            <a:ext cx="6262118" cy="182155"/>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sz="900">
                <a:solidFill>
                  <a:srgbClr val="004C97"/>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10"/>
          <p:cNvSpPr txBox="1"/>
          <p:nvPr>
            <p:ph idx="12" type="sldNum"/>
          </p:nvPr>
        </p:nvSpPr>
        <p:spPr>
          <a:xfrm>
            <a:off x="222250" y="4878161"/>
            <a:ext cx="414338" cy="177964"/>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pic>
        <p:nvPicPr>
          <p:cNvPr descr="A picture containing icon&#10;&#10;Description automatically generated" id="29" name="Google Shape;29;p10"/>
          <p:cNvPicPr preferRelativeResize="0"/>
          <p:nvPr/>
        </p:nvPicPr>
        <p:blipFill rotWithShape="1">
          <a:blip r:embed="rId2">
            <a:alphaModFix/>
          </a:blip>
          <a:srcRect b="0" l="0" r="0" t="0"/>
          <a:stretch/>
        </p:blipFill>
        <p:spPr>
          <a:xfrm>
            <a:off x="7816531" y="4671986"/>
            <a:ext cx="1108394" cy="199149"/>
          </a:xfrm>
          <a:prstGeom prst="rect">
            <a:avLst/>
          </a:prstGeom>
          <a:noFill/>
          <a:ln>
            <a:noFill/>
          </a:ln>
        </p:spPr>
      </p:pic>
      <p:sp>
        <p:nvSpPr>
          <p:cNvPr id="30" name="Google Shape;30;p10"/>
          <p:cNvSpPr/>
          <p:nvPr/>
        </p:nvSpPr>
        <p:spPr>
          <a:xfrm>
            <a:off x="219075" y="4737100"/>
            <a:ext cx="7531101" cy="73025"/>
          </a:xfrm>
          <a:prstGeom prst="rect">
            <a:avLst/>
          </a:prstGeom>
          <a:solidFill>
            <a:srgbClr val="97D7E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Bottom: Comparison" showMasterSp="0">
  <p:cSld name="Logo Bottom: Comparison">
    <p:spTree>
      <p:nvGrpSpPr>
        <p:cNvPr id="31" name="Shape 31"/>
        <p:cNvGrpSpPr/>
        <p:nvPr/>
      </p:nvGrpSpPr>
      <p:grpSpPr>
        <a:xfrm>
          <a:off x="0" y="0"/>
          <a:ext cx="0" cy="0"/>
          <a:chOff x="0" y="0"/>
          <a:chExt cx="0" cy="0"/>
        </a:xfrm>
      </p:grpSpPr>
      <p:sp>
        <p:nvSpPr>
          <p:cNvPr id="32" name="Google Shape;32;p11"/>
          <p:cNvSpPr txBox="1"/>
          <p:nvPr>
            <p:ph idx="1" type="body"/>
          </p:nvPr>
        </p:nvSpPr>
        <p:spPr>
          <a:xfrm>
            <a:off x="228601" y="728663"/>
            <a:ext cx="4206240" cy="2725341"/>
          </a:xfrm>
          <a:prstGeom prst="rect">
            <a:avLst/>
          </a:prstGeom>
          <a:noFill/>
          <a:ln>
            <a:noFill/>
          </a:ln>
        </p:spPr>
        <p:txBody>
          <a:bodyPr anchorCtr="0" anchor="t" bIns="0" lIns="0" spcFirstLastPara="1" rIns="0" wrap="square" tIns="0">
            <a:noAutofit/>
          </a:bodyPr>
          <a:lstStyle>
            <a:lvl1pPr indent="-330200" lvl="0" marL="457200" marR="0" rtl="0" algn="l">
              <a:lnSpc>
                <a:spcPct val="100000"/>
              </a:lnSpc>
              <a:spcBef>
                <a:spcPts val="984"/>
              </a:spcBef>
              <a:spcAft>
                <a:spcPts val="0"/>
              </a:spcAft>
              <a:buClr>
                <a:srgbClr val="505050"/>
              </a:buClr>
              <a:buSzPts val="1600"/>
              <a:buFont typeface="Arial"/>
              <a:buChar char="•"/>
              <a:defRPr b="0" i="0" sz="1600" u="none" cap="none" strike="noStrike">
                <a:solidFill>
                  <a:srgbClr val="505050"/>
                </a:solidFill>
                <a:latin typeface="Helvetica Neue"/>
                <a:ea typeface="Helvetica Neue"/>
                <a:cs typeface="Helvetica Neue"/>
                <a:sym typeface="Helvetica Neue"/>
              </a:defRPr>
            </a:lvl1pPr>
            <a:lvl2pPr indent="-317500" lvl="1" marL="914400" marR="0" rtl="0" algn="l">
              <a:lnSpc>
                <a:spcPct val="100000"/>
              </a:lnSpc>
              <a:spcBef>
                <a:spcPts val="984"/>
              </a:spcBef>
              <a:spcAft>
                <a:spcPts val="0"/>
              </a:spcAft>
              <a:buClr>
                <a:srgbClr val="505050"/>
              </a:buClr>
              <a:buSzPts val="1400"/>
              <a:buFont typeface="Arial"/>
              <a:buChar char="–"/>
              <a:defRPr b="0" i="0" sz="1400" u="none" cap="none" strike="noStrike">
                <a:solidFill>
                  <a:srgbClr val="505050"/>
                </a:solidFill>
                <a:latin typeface="Helvetica Neue"/>
                <a:ea typeface="Helvetica Neue"/>
                <a:cs typeface="Helvetica Neue"/>
                <a:sym typeface="Helvetica Neue"/>
              </a:defRPr>
            </a:lvl2pPr>
            <a:lvl3pPr indent="-317500" lvl="2" marL="1371600" marR="0" rtl="0" algn="l">
              <a:lnSpc>
                <a:spcPct val="100000"/>
              </a:lnSpc>
              <a:spcBef>
                <a:spcPts val="984"/>
              </a:spcBef>
              <a:spcAft>
                <a:spcPts val="0"/>
              </a:spcAft>
              <a:buClr>
                <a:srgbClr val="505050"/>
              </a:buClr>
              <a:buSzPts val="1400"/>
              <a:buFont typeface="Arial"/>
              <a:buChar char="•"/>
              <a:defRPr b="0" i="0" sz="1400" u="none" cap="none" strike="noStrike">
                <a:solidFill>
                  <a:srgbClr val="505050"/>
                </a:solidFill>
                <a:latin typeface="Helvetica Neue"/>
                <a:ea typeface="Helvetica Neue"/>
                <a:cs typeface="Helvetica Neue"/>
                <a:sym typeface="Helvetica Neue"/>
              </a:defRPr>
            </a:lvl3pPr>
            <a:lvl4pPr indent="-304800" lvl="3" marL="1828800" marR="0" rtl="0" algn="l">
              <a:lnSpc>
                <a:spcPct val="100000"/>
              </a:lnSpc>
              <a:spcBef>
                <a:spcPts val="984"/>
              </a:spcBef>
              <a:spcAft>
                <a:spcPts val="0"/>
              </a:spcAft>
              <a:buClr>
                <a:srgbClr val="505050"/>
              </a:buClr>
              <a:buSzPts val="1200"/>
              <a:buFont typeface="Arial"/>
              <a:buChar char="–"/>
              <a:defRPr b="0" i="0" sz="1200" u="none" cap="none" strike="noStrike">
                <a:solidFill>
                  <a:srgbClr val="505050"/>
                </a:solidFill>
                <a:latin typeface="Helvetica Neue"/>
                <a:ea typeface="Helvetica Neue"/>
                <a:cs typeface="Helvetica Neue"/>
                <a:sym typeface="Helvetica Neue"/>
              </a:defRPr>
            </a:lvl4pPr>
            <a:lvl5pPr indent="-304800" lvl="4" marL="2286000" marR="0" rtl="0" algn="l">
              <a:lnSpc>
                <a:spcPct val="100000"/>
              </a:lnSpc>
              <a:spcBef>
                <a:spcPts val="984"/>
              </a:spcBef>
              <a:spcAft>
                <a:spcPts val="0"/>
              </a:spcAft>
              <a:buClr>
                <a:srgbClr val="505050"/>
              </a:buClr>
              <a:buSzPts val="1200"/>
              <a:buFont typeface="Arial"/>
              <a:buChar char="•"/>
              <a:defRPr b="0" i="0" sz="1200" u="none" cap="none" strike="noStrike">
                <a:solidFill>
                  <a:srgbClr val="505050"/>
                </a:solidFill>
                <a:latin typeface="Helvetica Neue"/>
                <a:ea typeface="Helvetica Neue"/>
                <a:cs typeface="Helvetica Neue"/>
                <a:sym typeface="Helvetica Neue"/>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3" name="Google Shape;33;p11"/>
          <p:cNvSpPr txBox="1"/>
          <p:nvPr>
            <p:ph idx="2" type="body"/>
          </p:nvPr>
        </p:nvSpPr>
        <p:spPr>
          <a:xfrm>
            <a:off x="4692455" y="728663"/>
            <a:ext cx="4215383" cy="2725341"/>
          </a:xfrm>
          <a:prstGeom prst="rect">
            <a:avLst/>
          </a:prstGeom>
          <a:noFill/>
          <a:ln>
            <a:noFill/>
          </a:ln>
        </p:spPr>
        <p:txBody>
          <a:bodyPr anchorCtr="0" anchor="t" bIns="0" lIns="0" spcFirstLastPara="1" rIns="0" wrap="square" tIns="0">
            <a:noAutofit/>
          </a:bodyPr>
          <a:lstStyle>
            <a:lvl1pPr indent="-330200" lvl="0" marL="457200" marR="0" rtl="0" algn="l">
              <a:lnSpc>
                <a:spcPct val="100000"/>
              </a:lnSpc>
              <a:spcBef>
                <a:spcPts val="984"/>
              </a:spcBef>
              <a:spcAft>
                <a:spcPts val="0"/>
              </a:spcAft>
              <a:buClr>
                <a:srgbClr val="505050"/>
              </a:buClr>
              <a:buSzPts val="1600"/>
              <a:buFont typeface="Arial"/>
              <a:buChar char="•"/>
              <a:defRPr b="0" i="0" sz="1600" u="none" cap="none" strike="noStrike">
                <a:solidFill>
                  <a:srgbClr val="505050"/>
                </a:solidFill>
                <a:latin typeface="Helvetica Neue"/>
                <a:ea typeface="Helvetica Neue"/>
                <a:cs typeface="Helvetica Neue"/>
                <a:sym typeface="Helvetica Neue"/>
              </a:defRPr>
            </a:lvl1pPr>
            <a:lvl2pPr indent="-317500" lvl="1" marL="914400" marR="0" rtl="0" algn="l">
              <a:lnSpc>
                <a:spcPct val="100000"/>
              </a:lnSpc>
              <a:spcBef>
                <a:spcPts val="984"/>
              </a:spcBef>
              <a:spcAft>
                <a:spcPts val="0"/>
              </a:spcAft>
              <a:buClr>
                <a:srgbClr val="505050"/>
              </a:buClr>
              <a:buSzPts val="1400"/>
              <a:buFont typeface="Arial"/>
              <a:buChar char="–"/>
              <a:defRPr b="0" i="0" sz="1400" u="none" cap="none" strike="noStrike">
                <a:solidFill>
                  <a:srgbClr val="505050"/>
                </a:solidFill>
                <a:latin typeface="Helvetica Neue"/>
                <a:ea typeface="Helvetica Neue"/>
                <a:cs typeface="Helvetica Neue"/>
                <a:sym typeface="Helvetica Neue"/>
              </a:defRPr>
            </a:lvl2pPr>
            <a:lvl3pPr indent="-317500" lvl="2" marL="1371600" marR="0" rtl="0" algn="l">
              <a:lnSpc>
                <a:spcPct val="100000"/>
              </a:lnSpc>
              <a:spcBef>
                <a:spcPts val="984"/>
              </a:spcBef>
              <a:spcAft>
                <a:spcPts val="0"/>
              </a:spcAft>
              <a:buClr>
                <a:srgbClr val="505050"/>
              </a:buClr>
              <a:buSzPts val="1400"/>
              <a:buFont typeface="Arial"/>
              <a:buChar char="•"/>
              <a:defRPr b="0" i="0" sz="1400" u="none" cap="none" strike="noStrike">
                <a:solidFill>
                  <a:srgbClr val="505050"/>
                </a:solidFill>
                <a:latin typeface="Helvetica Neue"/>
                <a:ea typeface="Helvetica Neue"/>
                <a:cs typeface="Helvetica Neue"/>
                <a:sym typeface="Helvetica Neue"/>
              </a:defRPr>
            </a:lvl3pPr>
            <a:lvl4pPr indent="-304800" lvl="3" marL="1828800" marR="0" rtl="0" algn="l">
              <a:lnSpc>
                <a:spcPct val="100000"/>
              </a:lnSpc>
              <a:spcBef>
                <a:spcPts val="984"/>
              </a:spcBef>
              <a:spcAft>
                <a:spcPts val="0"/>
              </a:spcAft>
              <a:buClr>
                <a:srgbClr val="505050"/>
              </a:buClr>
              <a:buSzPts val="1200"/>
              <a:buFont typeface="Arial"/>
              <a:buChar char="–"/>
              <a:defRPr b="0" i="0" sz="1200" u="none" cap="none" strike="noStrike">
                <a:solidFill>
                  <a:srgbClr val="505050"/>
                </a:solidFill>
                <a:latin typeface="Helvetica Neue"/>
                <a:ea typeface="Helvetica Neue"/>
                <a:cs typeface="Helvetica Neue"/>
                <a:sym typeface="Helvetica Neue"/>
              </a:defRPr>
            </a:lvl4pPr>
            <a:lvl5pPr indent="-304800" lvl="4" marL="2286000" marR="0" rtl="0" algn="l">
              <a:lnSpc>
                <a:spcPct val="100000"/>
              </a:lnSpc>
              <a:spcBef>
                <a:spcPts val="984"/>
              </a:spcBef>
              <a:spcAft>
                <a:spcPts val="0"/>
              </a:spcAft>
              <a:buClr>
                <a:srgbClr val="505050"/>
              </a:buClr>
              <a:buSzPts val="1200"/>
              <a:buFont typeface="Arial"/>
              <a:buChar char="•"/>
              <a:defRPr b="0" i="0" sz="1200" u="none" cap="none" strike="noStrike">
                <a:solidFill>
                  <a:srgbClr val="505050"/>
                </a:solidFill>
                <a:latin typeface="Helvetica Neue"/>
                <a:ea typeface="Helvetica Neue"/>
                <a:cs typeface="Helvetica Neue"/>
                <a:sym typeface="Helvetica Neue"/>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4" name="Google Shape;34;p11"/>
          <p:cNvSpPr txBox="1"/>
          <p:nvPr>
            <p:ph idx="3" type="body"/>
          </p:nvPr>
        </p:nvSpPr>
        <p:spPr>
          <a:xfrm>
            <a:off x="229365" y="3573827"/>
            <a:ext cx="4205476" cy="949359"/>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220"/>
              </a:spcBef>
              <a:spcAft>
                <a:spcPts val="0"/>
              </a:spcAft>
              <a:buClr>
                <a:srgbClr val="004C97"/>
              </a:buClr>
              <a:buSzPts val="1100"/>
              <a:buFont typeface="Arial"/>
              <a:buNone/>
              <a:defRPr b="1" i="0" sz="1100" u="none" cap="none" strike="noStrike">
                <a:solidFill>
                  <a:srgbClr val="004C97"/>
                </a:solidFill>
                <a:latin typeface="Helvetica Neue"/>
                <a:ea typeface="Helvetica Neue"/>
                <a:cs typeface="Helvetica Neue"/>
                <a:sym typeface="Helvetica Neue"/>
              </a:defRPr>
            </a:lvl1pPr>
            <a:lvl2pPr indent="-228600" lvl="1" marL="914400" marR="0" rtl="0" algn="l">
              <a:lnSpc>
                <a:spcPct val="100000"/>
              </a:lnSpc>
              <a:spcBef>
                <a:spcPts val="240"/>
              </a:spcBef>
              <a:spcAft>
                <a:spcPts val="0"/>
              </a:spcAft>
              <a:buClr>
                <a:srgbClr val="7F7F7F"/>
              </a:buClr>
              <a:buSzPts val="1200"/>
              <a:buFont typeface="Arial"/>
              <a:buNone/>
              <a:defRPr b="0" i="0" sz="1200" u="none" cap="none" strike="noStrike">
                <a:solidFill>
                  <a:srgbClr val="7F7F7F"/>
                </a:solidFill>
                <a:latin typeface="Helvetica Neue"/>
                <a:ea typeface="Helvetica Neue"/>
                <a:cs typeface="Helvetica Neue"/>
                <a:sym typeface="Helvetica Neue"/>
              </a:defRPr>
            </a:lvl2pPr>
            <a:lvl3pPr indent="-228600" lvl="2" marL="1371600" marR="0" rtl="0" algn="l">
              <a:lnSpc>
                <a:spcPct val="100000"/>
              </a:lnSpc>
              <a:spcBef>
                <a:spcPts val="200"/>
              </a:spcBef>
              <a:spcAft>
                <a:spcPts val="0"/>
              </a:spcAft>
              <a:buClr>
                <a:srgbClr val="7F7F7F"/>
              </a:buClr>
              <a:buSzPts val="1000"/>
              <a:buFont typeface="Arial"/>
              <a:buNone/>
              <a:defRPr b="0" i="0" sz="1000" u="none" cap="none" strike="noStrike">
                <a:solidFill>
                  <a:srgbClr val="7F7F7F"/>
                </a:solidFill>
                <a:latin typeface="Helvetica Neue"/>
                <a:ea typeface="Helvetica Neue"/>
                <a:cs typeface="Helvetica Neue"/>
                <a:sym typeface="Helvetica Neue"/>
              </a:defRPr>
            </a:lvl3pPr>
            <a:lvl4pPr indent="-228600" lvl="3" marL="1828800" marR="0" rtl="0" algn="l">
              <a:lnSpc>
                <a:spcPct val="100000"/>
              </a:lnSpc>
              <a:spcBef>
                <a:spcPts val="180"/>
              </a:spcBef>
              <a:spcAft>
                <a:spcPts val="0"/>
              </a:spcAft>
              <a:buClr>
                <a:srgbClr val="7F7F7F"/>
              </a:buClr>
              <a:buSzPts val="900"/>
              <a:buFont typeface="Arial"/>
              <a:buNone/>
              <a:defRPr b="0" i="0" sz="900" u="none" cap="none" strike="noStrike">
                <a:solidFill>
                  <a:srgbClr val="7F7F7F"/>
                </a:solidFill>
                <a:latin typeface="Helvetica Neue"/>
                <a:ea typeface="Helvetica Neue"/>
                <a:cs typeface="Helvetica Neue"/>
                <a:sym typeface="Helvetica Neue"/>
              </a:defRPr>
            </a:lvl4pPr>
            <a:lvl5pPr indent="-228600" lvl="4" marL="2286000" marR="0" rtl="0" algn="l">
              <a:lnSpc>
                <a:spcPct val="100000"/>
              </a:lnSpc>
              <a:spcBef>
                <a:spcPts val="180"/>
              </a:spcBef>
              <a:spcAft>
                <a:spcPts val="0"/>
              </a:spcAft>
              <a:buClr>
                <a:srgbClr val="7F7F7F"/>
              </a:buClr>
              <a:buSzPts val="900"/>
              <a:buFont typeface="Arial"/>
              <a:buNone/>
              <a:defRPr b="0" i="0" sz="900" u="none" cap="none" strike="noStrike">
                <a:solidFill>
                  <a:srgbClr val="7F7F7F"/>
                </a:solidFill>
                <a:latin typeface="Helvetica Neue"/>
                <a:ea typeface="Helvetica Neue"/>
                <a:cs typeface="Helvetica Neue"/>
                <a:sym typeface="Helvetica Neue"/>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
        <p:nvSpPr>
          <p:cNvPr id="35" name="Google Shape;35;p11"/>
          <p:cNvSpPr txBox="1"/>
          <p:nvPr>
            <p:ph idx="4" type="body"/>
          </p:nvPr>
        </p:nvSpPr>
        <p:spPr>
          <a:xfrm>
            <a:off x="4692452" y="3573827"/>
            <a:ext cx="4206239" cy="949359"/>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220"/>
              </a:spcBef>
              <a:spcAft>
                <a:spcPts val="0"/>
              </a:spcAft>
              <a:buClr>
                <a:srgbClr val="004C97"/>
              </a:buClr>
              <a:buSzPts val="1100"/>
              <a:buFont typeface="Arial"/>
              <a:buNone/>
              <a:defRPr b="1" i="0" sz="1100" u="none" cap="none" strike="noStrike">
                <a:solidFill>
                  <a:srgbClr val="004C97"/>
                </a:solidFill>
                <a:latin typeface="Helvetica Neue"/>
                <a:ea typeface="Helvetica Neue"/>
                <a:cs typeface="Helvetica Neue"/>
                <a:sym typeface="Helvetica Neue"/>
              </a:defRPr>
            </a:lvl1pPr>
            <a:lvl2pPr indent="-228600" lvl="1" marL="914400" marR="0" rtl="0" algn="l">
              <a:lnSpc>
                <a:spcPct val="100000"/>
              </a:lnSpc>
              <a:spcBef>
                <a:spcPts val="240"/>
              </a:spcBef>
              <a:spcAft>
                <a:spcPts val="0"/>
              </a:spcAft>
              <a:buClr>
                <a:srgbClr val="7F7F7F"/>
              </a:buClr>
              <a:buSzPts val="1200"/>
              <a:buFont typeface="Arial"/>
              <a:buNone/>
              <a:defRPr b="0" i="0" sz="1200" u="none" cap="none" strike="noStrike">
                <a:solidFill>
                  <a:srgbClr val="7F7F7F"/>
                </a:solidFill>
                <a:latin typeface="Helvetica Neue"/>
                <a:ea typeface="Helvetica Neue"/>
                <a:cs typeface="Helvetica Neue"/>
                <a:sym typeface="Helvetica Neue"/>
              </a:defRPr>
            </a:lvl2pPr>
            <a:lvl3pPr indent="-228600" lvl="2" marL="1371600" marR="0" rtl="0" algn="l">
              <a:lnSpc>
                <a:spcPct val="100000"/>
              </a:lnSpc>
              <a:spcBef>
                <a:spcPts val="200"/>
              </a:spcBef>
              <a:spcAft>
                <a:spcPts val="0"/>
              </a:spcAft>
              <a:buClr>
                <a:srgbClr val="7F7F7F"/>
              </a:buClr>
              <a:buSzPts val="1000"/>
              <a:buFont typeface="Arial"/>
              <a:buNone/>
              <a:defRPr b="0" i="0" sz="1000" u="none" cap="none" strike="noStrike">
                <a:solidFill>
                  <a:srgbClr val="7F7F7F"/>
                </a:solidFill>
                <a:latin typeface="Helvetica Neue"/>
                <a:ea typeface="Helvetica Neue"/>
                <a:cs typeface="Helvetica Neue"/>
                <a:sym typeface="Helvetica Neue"/>
              </a:defRPr>
            </a:lvl3pPr>
            <a:lvl4pPr indent="-228600" lvl="3" marL="1828800" marR="0" rtl="0" algn="l">
              <a:lnSpc>
                <a:spcPct val="100000"/>
              </a:lnSpc>
              <a:spcBef>
                <a:spcPts val="180"/>
              </a:spcBef>
              <a:spcAft>
                <a:spcPts val="0"/>
              </a:spcAft>
              <a:buClr>
                <a:srgbClr val="7F7F7F"/>
              </a:buClr>
              <a:buSzPts val="900"/>
              <a:buFont typeface="Arial"/>
              <a:buNone/>
              <a:defRPr b="0" i="0" sz="900" u="none" cap="none" strike="noStrike">
                <a:solidFill>
                  <a:srgbClr val="7F7F7F"/>
                </a:solidFill>
                <a:latin typeface="Helvetica Neue"/>
                <a:ea typeface="Helvetica Neue"/>
                <a:cs typeface="Helvetica Neue"/>
                <a:sym typeface="Helvetica Neue"/>
              </a:defRPr>
            </a:lvl4pPr>
            <a:lvl5pPr indent="-228600" lvl="4" marL="2286000" marR="0" rtl="0" algn="l">
              <a:lnSpc>
                <a:spcPct val="100000"/>
              </a:lnSpc>
              <a:spcBef>
                <a:spcPts val="180"/>
              </a:spcBef>
              <a:spcAft>
                <a:spcPts val="0"/>
              </a:spcAft>
              <a:buClr>
                <a:srgbClr val="7F7F7F"/>
              </a:buClr>
              <a:buSzPts val="900"/>
              <a:buFont typeface="Arial"/>
              <a:buNone/>
              <a:defRPr b="0" i="0" sz="900" u="none" cap="none" strike="noStrike">
                <a:solidFill>
                  <a:srgbClr val="7F7F7F"/>
                </a:solidFill>
                <a:latin typeface="Helvetica Neue"/>
                <a:ea typeface="Helvetica Neue"/>
                <a:cs typeface="Helvetica Neue"/>
                <a:sym typeface="Helvetica Neue"/>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
        <p:nvSpPr>
          <p:cNvPr id="36" name="Google Shape;36;p11"/>
          <p:cNvSpPr txBox="1"/>
          <p:nvPr>
            <p:ph idx="10" type="dt"/>
          </p:nvPr>
        </p:nvSpPr>
        <p:spPr>
          <a:xfrm>
            <a:off x="736827" y="4878161"/>
            <a:ext cx="675368" cy="180975"/>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sz="900">
                <a:solidFill>
                  <a:srgbClr val="004C97"/>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11"/>
          <p:cNvSpPr txBox="1"/>
          <p:nvPr>
            <p:ph idx="11" type="ftr"/>
          </p:nvPr>
        </p:nvSpPr>
        <p:spPr>
          <a:xfrm>
            <a:off x="1530602" y="4878161"/>
            <a:ext cx="6262118" cy="182155"/>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sz="900">
                <a:solidFill>
                  <a:srgbClr val="004C97"/>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1"/>
          <p:cNvSpPr txBox="1"/>
          <p:nvPr>
            <p:ph idx="12" type="sldNum"/>
          </p:nvPr>
        </p:nvSpPr>
        <p:spPr>
          <a:xfrm>
            <a:off x="222250" y="4878161"/>
            <a:ext cx="414338" cy="177964"/>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
        <p:nvSpPr>
          <p:cNvPr id="39" name="Google Shape;39;p11"/>
          <p:cNvSpPr txBox="1"/>
          <p:nvPr>
            <p:ph type="title"/>
          </p:nvPr>
        </p:nvSpPr>
        <p:spPr>
          <a:xfrm>
            <a:off x="228600" y="188814"/>
            <a:ext cx="8686800" cy="320908"/>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1" i="0" sz="1950" u="none" cap="none" strike="noStrike">
                <a:solidFill>
                  <a:srgbClr val="004C97"/>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9pPr>
          </a:lstStyle>
          <a:p/>
        </p:txBody>
      </p:sp>
      <p:pic>
        <p:nvPicPr>
          <p:cNvPr descr="A picture containing icon&#10;&#10;Description automatically generated" id="40" name="Google Shape;40;p11"/>
          <p:cNvPicPr preferRelativeResize="0"/>
          <p:nvPr/>
        </p:nvPicPr>
        <p:blipFill rotWithShape="1">
          <a:blip r:embed="rId2">
            <a:alphaModFix/>
          </a:blip>
          <a:srcRect b="0" l="0" r="0" t="0"/>
          <a:stretch/>
        </p:blipFill>
        <p:spPr>
          <a:xfrm>
            <a:off x="7816531" y="4671986"/>
            <a:ext cx="1108394" cy="199149"/>
          </a:xfrm>
          <a:prstGeom prst="rect">
            <a:avLst/>
          </a:prstGeom>
          <a:noFill/>
          <a:ln>
            <a:noFill/>
          </a:ln>
        </p:spPr>
      </p:pic>
      <p:sp>
        <p:nvSpPr>
          <p:cNvPr id="41" name="Google Shape;41;p11"/>
          <p:cNvSpPr/>
          <p:nvPr/>
        </p:nvSpPr>
        <p:spPr>
          <a:xfrm>
            <a:off x="219075" y="4737100"/>
            <a:ext cx="7531101" cy="73025"/>
          </a:xfrm>
          <a:prstGeom prst="rect">
            <a:avLst/>
          </a:prstGeom>
          <a:solidFill>
            <a:srgbClr val="97D7E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Bottom: Content &amp; Caption" showMasterSp="0">
  <p:cSld name="Logo Bottom: Content &amp; Caption">
    <p:spTree>
      <p:nvGrpSpPr>
        <p:cNvPr id="42" name="Shape 42"/>
        <p:cNvGrpSpPr/>
        <p:nvPr/>
      </p:nvGrpSpPr>
      <p:grpSpPr>
        <a:xfrm>
          <a:off x="0" y="0"/>
          <a:ext cx="0" cy="0"/>
          <a:chOff x="0" y="0"/>
          <a:chExt cx="0" cy="0"/>
        </a:xfrm>
      </p:grpSpPr>
      <p:sp>
        <p:nvSpPr>
          <p:cNvPr id="43" name="Google Shape;43;p12"/>
          <p:cNvSpPr txBox="1"/>
          <p:nvPr>
            <p:ph idx="1" type="body"/>
          </p:nvPr>
        </p:nvSpPr>
        <p:spPr>
          <a:xfrm>
            <a:off x="228600" y="4165237"/>
            <a:ext cx="3027894" cy="320908"/>
          </a:xfrm>
          <a:prstGeom prst="rect">
            <a:avLst/>
          </a:prstGeom>
          <a:noFill/>
          <a:ln>
            <a:noFill/>
          </a:ln>
        </p:spPr>
        <p:txBody>
          <a:bodyPr anchorCtr="0" anchor="b" bIns="0" lIns="0" spcFirstLastPara="1" rIns="0" wrap="square" tIns="0">
            <a:noAutofit/>
          </a:bodyPr>
          <a:lstStyle>
            <a:lvl1pPr indent="-228600" lvl="0" marL="457200" marR="0" rtl="0" algn="ctr">
              <a:lnSpc>
                <a:spcPct val="100000"/>
              </a:lnSpc>
              <a:spcBef>
                <a:spcPts val="220"/>
              </a:spcBef>
              <a:spcAft>
                <a:spcPts val="0"/>
              </a:spcAft>
              <a:buClr>
                <a:srgbClr val="004C97"/>
              </a:buClr>
              <a:buSzPts val="1100"/>
              <a:buFont typeface="Arial"/>
              <a:buNone/>
              <a:defRPr b="1" i="0" sz="1100" u="none" cap="none" strike="noStrike">
                <a:solidFill>
                  <a:srgbClr val="004C97"/>
                </a:solidFill>
                <a:latin typeface="Helvetica Neue"/>
                <a:ea typeface="Helvetica Neue"/>
                <a:cs typeface="Helvetica Neue"/>
                <a:sym typeface="Helvetica Neue"/>
              </a:defRPr>
            </a:lvl1pPr>
            <a:lvl2pPr indent="-228600" lvl="1" marL="914400" marR="0" rtl="0" algn="l">
              <a:lnSpc>
                <a:spcPct val="100000"/>
              </a:lnSpc>
              <a:spcBef>
                <a:spcPts val="240"/>
              </a:spcBef>
              <a:spcAft>
                <a:spcPts val="0"/>
              </a:spcAft>
              <a:buClr>
                <a:srgbClr val="7F7F7F"/>
              </a:buClr>
              <a:buSzPts val="1200"/>
              <a:buFont typeface="Arial"/>
              <a:buNone/>
              <a:defRPr b="0" i="0" sz="1200" u="none" cap="none" strike="noStrike">
                <a:solidFill>
                  <a:srgbClr val="7F7F7F"/>
                </a:solidFill>
                <a:latin typeface="Helvetica Neue"/>
                <a:ea typeface="Helvetica Neue"/>
                <a:cs typeface="Helvetica Neue"/>
                <a:sym typeface="Helvetica Neue"/>
              </a:defRPr>
            </a:lvl2pPr>
            <a:lvl3pPr indent="-228600" lvl="2" marL="1371600" marR="0" rtl="0" algn="l">
              <a:lnSpc>
                <a:spcPct val="100000"/>
              </a:lnSpc>
              <a:spcBef>
                <a:spcPts val="200"/>
              </a:spcBef>
              <a:spcAft>
                <a:spcPts val="0"/>
              </a:spcAft>
              <a:buClr>
                <a:srgbClr val="7F7F7F"/>
              </a:buClr>
              <a:buSzPts val="1000"/>
              <a:buFont typeface="Arial"/>
              <a:buNone/>
              <a:defRPr b="0" i="0" sz="1000" u="none" cap="none" strike="noStrike">
                <a:solidFill>
                  <a:srgbClr val="7F7F7F"/>
                </a:solidFill>
                <a:latin typeface="Helvetica Neue"/>
                <a:ea typeface="Helvetica Neue"/>
                <a:cs typeface="Helvetica Neue"/>
                <a:sym typeface="Helvetica Neue"/>
              </a:defRPr>
            </a:lvl3pPr>
            <a:lvl4pPr indent="-228600" lvl="3" marL="1828800" marR="0" rtl="0" algn="l">
              <a:lnSpc>
                <a:spcPct val="100000"/>
              </a:lnSpc>
              <a:spcBef>
                <a:spcPts val="180"/>
              </a:spcBef>
              <a:spcAft>
                <a:spcPts val="0"/>
              </a:spcAft>
              <a:buClr>
                <a:srgbClr val="7F7F7F"/>
              </a:buClr>
              <a:buSzPts val="900"/>
              <a:buFont typeface="Arial"/>
              <a:buNone/>
              <a:defRPr b="0" i="0" sz="900" u="none" cap="none" strike="noStrike">
                <a:solidFill>
                  <a:srgbClr val="7F7F7F"/>
                </a:solidFill>
                <a:latin typeface="Helvetica Neue"/>
                <a:ea typeface="Helvetica Neue"/>
                <a:cs typeface="Helvetica Neue"/>
                <a:sym typeface="Helvetica Neue"/>
              </a:defRPr>
            </a:lvl4pPr>
            <a:lvl5pPr indent="-228600" lvl="4" marL="2286000" marR="0" rtl="0" algn="l">
              <a:lnSpc>
                <a:spcPct val="100000"/>
              </a:lnSpc>
              <a:spcBef>
                <a:spcPts val="180"/>
              </a:spcBef>
              <a:spcAft>
                <a:spcPts val="0"/>
              </a:spcAft>
              <a:buClr>
                <a:srgbClr val="7F7F7F"/>
              </a:buClr>
              <a:buSzPts val="900"/>
              <a:buFont typeface="Arial"/>
              <a:buNone/>
              <a:defRPr b="0" i="0" sz="900" u="none" cap="none" strike="noStrike">
                <a:solidFill>
                  <a:srgbClr val="7F7F7F"/>
                </a:solidFill>
                <a:latin typeface="Helvetica Neue"/>
                <a:ea typeface="Helvetica Neue"/>
                <a:cs typeface="Helvetica Neue"/>
                <a:sym typeface="Helvetica Neue"/>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
        <p:nvSpPr>
          <p:cNvPr id="44" name="Google Shape;44;p12"/>
          <p:cNvSpPr txBox="1"/>
          <p:nvPr>
            <p:ph idx="2" type="body"/>
          </p:nvPr>
        </p:nvSpPr>
        <p:spPr>
          <a:xfrm>
            <a:off x="3542715" y="719139"/>
            <a:ext cx="5347605" cy="3767006"/>
          </a:xfrm>
          <a:prstGeom prst="rect">
            <a:avLst/>
          </a:prstGeom>
          <a:noFill/>
          <a:ln>
            <a:noFill/>
          </a:ln>
        </p:spPr>
        <p:txBody>
          <a:bodyPr anchorCtr="0" anchor="t" bIns="0" lIns="0" spcFirstLastPara="1" rIns="0" wrap="square" tIns="0">
            <a:noAutofit/>
          </a:bodyPr>
          <a:lstStyle>
            <a:lvl1pPr indent="-330200" lvl="0" marL="457200" marR="0" rtl="0" algn="l">
              <a:lnSpc>
                <a:spcPct val="100000"/>
              </a:lnSpc>
              <a:spcBef>
                <a:spcPts val="984"/>
              </a:spcBef>
              <a:spcAft>
                <a:spcPts val="0"/>
              </a:spcAft>
              <a:buClr>
                <a:srgbClr val="505050"/>
              </a:buClr>
              <a:buSzPts val="1600"/>
              <a:buFont typeface="Arial"/>
              <a:buChar char="•"/>
              <a:defRPr b="0" i="0" sz="1600" u="none" cap="none" strike="noStrike">
                <a:solidFill>
                  <a:srgbClr val="505050"/>
                </a:solidFill>
                <a:latin typeface="Helvetica Neue"/>
                <a:ea typeface="Helvetica Neue"/>
                <a:cs typeface="Helvetica Neue"/>
                <a:sym typeface="Helvetica Neue"/>
              </a:defRPr>
            </a:lvl1pPr>
            <a:lvl2pPr indent="-317500" lvl="1" marL="914400" marR="0" rtl="0" algn="l">
              <a:lnSpc>
                <a:spcPct val="100000"/>
              </a:lnSpc>
              <a:spcBef>
                <a:spcPts val="984"/>
              </a:spcBef>
              <a:spcAft>
                <a:spcPts val="0"/>
              </a:spcAft>
              <a:buClr>
                <a:srgbClr val="505050"/>
              </a:buClr>
              <a:buSzPts val="1400"/>
              <a:buFont typeface="Arial"/>
              <a:buChar char="–"/>
              <a:defRPr b="0" i="0" sz="1400" u="none" cap="none" strike="noStrike">
                <a:solidFill>
                  <a:srgbClr val="505050"/>
                </a:solidFill>
                <a:latin typeface="Helvetica Neue"/>
                <a:ea typeface="Helvetica Neue"/>
                <a:cs typeface="Helvetica Neue"/>
                <a:sym typeface="Helvetica Neue"/>
              </a:defRPr>
            </a:lvl2pPr>
            <a:lvl3pPr indent="-317500" lvl="2" marL="1371600" marR="0" rtl="0" algn="l">
              <a:lnSpc>
                <a:spcPct val="100000"/>
              </a:lnSpc>
              <a:spcBef>
                <a:spcPts val="984"/>
              </a:spcBef>
              <a:spcAft>
                <a:spcPts val="0"/>
              </a:spcAft>
              <a:buClr>
                <a:srgbClr val="505050"/>
              </a:buClr>
              <a:buSzPts val="1400"/>
              <a:buFont typeface="Arial"/>
              <a:buChar char="•"/>
              <a:defRPr b="0" i="0" sz="1400" u="none" cap="none" strike="noStrike">
                <a:solidFill>
                  <a:srgbClr val="505050"/>
                </a:solidFill>
                <a:latin typeface="Helvetica Neue"/>
                <a:ea typeface="Helvetica Neue"/>
                <a:cs typeface="Helvetica Neue"/>
                <a:sym typeface="Helvetica Neue"/>
              </a:defRPr>
            </a:lvl3pPr>
            <a:lvl4pPr indent="-304800" lvl="3" marL="1828800" marR="0" rtl="0" algn="l">
              <a:lnSpc>
                <a:spcPct val="100000"/>
              </a:lnSpc>
              <a:spcBef>
                <a:spcPts val="984"/>
              </a:spcBef>
              <a:spcAft>
                <a:spcPts val="0"/>
              </a:spcAft>
              <a:buClr>
                <a:srgbClr val="505050"/>
              </a:buClr>
              <a:buSzPts val="1200"/>
              <a:buFont typeface="Arial"/>
              <a:buChar char="–"/>
              <a:defRPr b="0" i="0" sz="1200" u="none" cap="none" strike="noStrike">
                <a:solidFill>
                  <a:srgbClr val="505050"/>
                </a:solidFill>
                <a:latin typeface="Helvetica Neue"/>
                <a:ea typeface="Helvetica Neue"/>
                <a:cs typeface="Helvetica Neue"/>
                <a:sym typeface="Helvetica Neue"/>
              </a:defRPr>
            </a:lvl4pPr>
            <a:lvl5pPr indent="-304800" lvl="4" marL="2286000" marR="0" rtl="0" algn="l">
              <a:lnSpc>
                <a:spcPct val="100000"/>
              </a:lnSpc>
              <a:spcBef>
                <a:spcPts val="984"/>
              </a:spcBef>
              <a:spcAft>
                <a:spcPts val="0"/>
              </a:spcAft>
              <a:buClr>
                <a:srgbClr val="505050"/>
              </a:buClr>
              <a:buSzPts val="1200"/>
              <a:buFont typeface="Arial"/>
              <a:buChar char="•"/>
              <a:defRPr b="0" i="0" sz="1200" u="none" cap="none" strike="noStrike">
                <a:solidFill>
                  <a:srgbClr val="505050"/>
                </a:solidFill>
                <a:latin typeface="Helvetica Neue"/>
                <a:ea typeface="Helvetica Neue"/>
                <a:cs typeface="Helvetica Neue"/>
                <a:sym typeface="Helvetica Neue"/>
              </a:defRPr>
            </a:lvl5pPr>
            <a:lvl6pPr indent="-228600" lvl="5" marL="2743200" marR="0" rtl="0" algn="l">
              <a:lnSpc>
                <a:spcPct val="100000"/>
              </a:lnSpc>
              <a:spcBef>
                <a:spcPts val="984"/>
              </a:spcBef>
              <a:spcAft>
                <a:spcPts val="0"/>
              </a:spcAft>
              <a:buClr>
                <a:srgbClr val="505050"/>
              </a:buClr>
              <a:buSzPts val="1200"/>
              <a:buFont typeface="Arial"/>
              <a:buNone/>
              <a:defRPr b="0" i="0" sz="1200" u="none" cap="none" strike="noStrike">
                <a:solidFill>
                  <a:srgbClr val="505050"/>
                </a:solidFill>
                <a:latin typeface="Arial"/>
                <a:ea typeface="Arial"/>
                <a:cs typeface="Arial"/>
                <a:sym typeface="Arial"/>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5" name="Google Shape;45;p12"/>
          <p:cNvSpPr txBox="1"/>
          <p:nvPr>
            <p:ph idx="10" type="dt"/>
          </p:nvPr>
        </p:nvSpPr>
        <p:spPr>
          <a:xfrm>
            <a:off x="736827" y="4878161"/>
            <a:ext cx="675368" cy="180975"/>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12"/>
          <p:cNvSpPr txBox="1"/>
          <p:nvPr>
            <p:ph idx="11" type="ftr"/>
          </p:nvPr>
        </p:nvSpPr>
        <p:spPr>
          <a:xfrm>
            <a:off x="1530604" y="4878161"/>
            <a:ext cx="6262119" cy="187523"/>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2"/>
          <p:cNvSpPr txBox="1"/>
          <p:nvPr>
            <p:ph idx="12" type="sldNum"/>
          </p:nvPr>
        </p:nvSpPr>
        <p:spPr>
          <a:xfrm>
            <a:off x="222250" y="4878161"/>
            <a:ext cx="414338" cy="177964"/>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
        <p:nvSpPr>
          <p:cNvPr id="48" name="Google Shape;48;p12"/>
          <p:cNvSpPr txBox="1"/>
          <p:nvPr>
            <p:ph type="title"/>
          </p:nvPr>
        </p:nvSpPr>
        <p:spPr>
          <a:xfrm>
            <a:off x="228600" y="190520"/>
            <a:ext cx="8686800" cy="320908"/>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1" i="0" sz="1950" u="none" cap="none" strike="noStrike">
                <a:solidFill>
                  <a:srgbClr val="004C97"/>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9pPr>
          </a:lstStyle>
          <a:p/>
        </p:txBody>
      </p:sp>
      <p:pic>
        <p:nvPicPr>
          <p:cNvPr descr="A picture containing icon&#10;&#10;Description automatically generated" id="49" name="Google Shape;49;p12"/>
          <p:cNvPicPr preferRelativeResize="0"/>
          <p:nvPr/>
        </p:nvPicPr>
        <p:blipFill rotWithShape="1">
          <a:blip r:embed="rId2">
            <a:alphaModFix/>
          </a:blip>
          <a:srcRect b="0" l="0" r="0" t="0"/>
          <a:stretch/>
        </p:blipFill>
        <p:spPr>
          <a:xfrm>
            <a:off x="7816531" y="4671986"/>
            <a:ext cx="1108394" cy="199149"/>
          </a:xfrm>
          <a:prstGeom prst="rect">
            <a:avLst/>
          </a:prstGeom>
          <a:noFill/>
          <a:ln>
            <a:noFill/>
          </a:ln>
        </p:spPr>
      </p:pic>
      <p:sp>
        <p:nvSpPr>
          <p:cNvPr id="50" name="Google Shape;50;p12"/>
          <p:cNvSpPr/>
          <p:nvPr/>
        </p:nvSpPr>
        <p:spPr>
          <a:xfrm>
            <a:off x="219075" y="4737100"/>
            <a:ext cx="7531101" cy="73025"/>
          </a:xfrm>
          <a:prstGeom prst="rect">
            <a:avLst/>
          </a:prstGeom>
          <a:solidFill>
            <a:srgbClr val="97D7E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51" name="Google Shape;51;p12"/>
          <p:cNvSpPr txBox="1"/>
          <p:nvPr>
            <p:ph idx="3" type="body"/>
          </p:nvPr>
        </p:nvSpPr>
        <p:spPr>
          <a:xfrm>
            <a:off x="228601" y="728664"/>
            <a:ext cx="3027893" cy="3368538"/>
          </a:xfrm>
          <a:prstGeom prst="rect">
            <a:avLst/>
          </a:prstGeom>
          <a:noFill/>
          <a:ln>
            <a:noFill/>
          </a:ln>
        </p:spPr>
        <p:txBody>
          <a:bodyPr anchorCtr="0" anchor="t" bIns="0" lIns="0" spcFirstLastPara="1" rIns="0" wrap="square" tIns="0">
            <a:noAutofit/>
          </a:bodyPr>
          <a:lstStyle>
            <a:lvl1pPr indent="-330200" lvl="0" marL="457200" marR="0" rtl="0" algn="l">
              <a:lnSpc>
                <a:spcPct val="100000"/>
              </a:lnSpc>
              <a:spcBef>
                <a:spcPts val="984"/>
              </a:spcBef>
              <a:spcAft>
                <a:spcPts val="0"/>
              </a:spcAft>
              <a:buClr>
                <a:srgbClr val="505050"/>
              </a:buClr>
              <a:buSzPts val="1600"/>
              <a:buFont typeface="Arial"/>
              <a:buChar char="•"/>
              <a:defRPr b="0" i="0" sz="1600" u="none" cap="none" strike="noStrike">
                <a:solidFill>
                  <a:srgbClr val="505050"/>
                </a:solidFill>
                <a:latin typeface="Helvetica Neue"/>
                <a:ea typeface="Helvetica Neue"/>
                <a:cs typeface="Helvetica Neue"/>
                <a:sym typeface="Helvetica Neue"/>
              </a:defRPr>
            </a:lvl1pPr>
            <a:lvl2pPr indent="-317500" lvl="1" marL="914400" marR="0" rtl="0" algn="l">
              <a:lnSpc>
                <a:spcPct val="100000"/>
              </a:lnSpc>
              <a:spcBef>
                <a:spcPts val="984"/>
              </a:spcBef>
              <a:spcAft>
                <a:spcPts val="0"/>
              </a:spcAft>
              <a:buClr>
                <a:srgbClr val="505050"/>
              </a:buClr>
              <a:buSzPts val="1400"/>
              <a:buFont typeface="Arial"/>
              <a:buChar char="–"/>
              <a:defRPr b="0" i="0" sz="1400" u="none" cap="none" strike="noStrike">
                <a:solidFill>
                  <a:srgbClr val="505050"/>
                </a:solidFill>
                <a:latin typeface="Helvetica Neue"/>
                <a:ea typeface="Helvetica Neue"/>
                <a:cs typeface="Helvetica Neue"/>
                <a:sym typeface="Helvetica Neue"/>
              </a:defRPr>
            </a:lvl2pPr>
            <a:lvl3pPr indent="-317500" lvl="2" marL="1371600" marR="0" rtl="0" algn="l">
              <a:lnSpc>
                <a:spcPct val="100000"/>
              </a:lnSpc>
              <a:spcBef>
                <a:spcPts val="984"/>
              </a:spcBef>
              <a:spcAft>
                <a:spcPts val="0"/>
              </a:spcAft>
              <a:buClr>
                <a:srgbClr val="505050"/>
              </a:buClr>
              <a:buSzPts val="1400"/>
              <a:buFont typeface="Arial"/>
              <a:buChar char="•"/>
              <a:defRPr b="0" i="0" sz="1400" u="none" cap="none" strike="noStrike">
                <a:solidFill>
                  <a:srgbClr val="505050"/>
                </a:solidFill>
                <a:latin typeface="Helvetica Neue"/>
                <a:ea typeface="Helvetica Neue"/>
                <a:cs typeface="Helvetica Neue"/>
                <a:sym typeface="Helvetica Neue"/>
              </a:defRPr>
            </a:lvl3pPr>
            <a:lvl4pPr indent="-304800" lvl="3" marL="1828800" marR="0" rtl="0" algn="l">
              <a:lnSpc>
                <a:spcPct val="100000"/>
              </a:lnSpc>
              <a:spcBef>
                <a:spcPts val="984"/>
              </a:spcBef>
              <a:spcAft>
                <a:spcPts val="0"/>
              </a:spcAft>
              <a:buClr>
                <a:srgbClr val="505050"/>
              </a:buClr>
              <a:buSzPts val="1200"/>
              <a:buFont typeface="Arial"/>
              <a:buChar char="–"/>
              <a:defRPr b="0" i="0" sz="1200" u="none" cap="none" strike="noStrike">
                <a:solidFill>
                  <a:srgbClr val="505050"/>
                </a:solidFill>
                <a:latin typeface="Helvetica Neue"/>
                <a:ea typeface="Helvetica Neue"/>
                <a:cs typeface="Helvetica Neue"/>
                <a:sym typeface="Helvetica Neue"/>
              </a:defRPr>
            </a:lvl4pPr>
            <a:lvl5pPr indent="-304800" lvl="4" marL="2286000" marR="0" rtl="0" algn="l">
              <a:lnSpc>
                <a:spcPct val="100000"/>
              </a:lnSpc>
              <a:spcBef>
                <a:spcPts val="984"/>
              </a:spcBef>
              <a:spcAft>
                <a:spcPts val="0"/>
              </a:spcAft>
              <a:buClr>
                <a:srgbClr val="505050"/>
              </a:buClr>
              <a:buSzPts val="1200"/>
              <a:buFont typeface="Arial"/>
              <a:buChar char="•"/>
              <a:defRPr b="0" i="0" sz="1200" u="none" cap="none" strike="noStrike">
                <a:solidFill>
                  <a:srgbClr val="505050"/>
                </a:solidFill>
                <a:latin typeface="Helvetica Neue"/>
                <a:ea typeface="Helvetica Neue"/>
                <a:cs typeface="Helvetica Neue"/>
                <a:sym typeface="Helvetica Neue"/>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Bottom: Picture &amp; Caption" showMasterSp="0">
  <p:cSld name="Logo Bottom: Picture &amp; Caption">
    <p:spTree>
      <p:nvGrpSpPr>
        <p:cNvPr id="52" name="Shape 52"/>
        <p:cNvGrpSpPr/>
        <p:nvPr/>
      </p:nvGrpSpPr>
      <p:grpSpPr>
        <a:xfrm>
          <a:off x="0" y="0"/>
          <a:ext cx="0" cy="0"/>
          <a:chOff x="0" y="0"/>
          <a:chExt cx="0" cy="0"/>
        </a:xfrm>
      </p:grpSpPr>
      <p:sp>
        <p:nvSpPr>
          <p:cNvPr id="53" name="Google Shape;53;p13"/>
          <p:cNvSpPr/>
          <p:nvPr>
            <p:ph idx="2" type="pic"/>
          </p:nvPr>
        </p:nvSpPr>
        <p:spPr>
          <a:xfrm>
            <a:off x="224073" y="728664"/>
            <a:ext cx="8686800" cy="2795038"/>
          </a:xfrm>
          <a:prstGeom prst="rect">
            <a:avLst/>
          </a:prstGeom>
          <a:noFill/>
          <a:ln>
            <a:noFill/>
          </a:ln>
        </p:spPr>
      </p:sp>
      <p:sp>
        <p:nvSpPr>
          <p:cNvPr id="54" name="Google Shape;54;p13"/>
          <p:cNvSpPr txBox="1"/>
          <p:nvPr>
            <p:ph idx="1" type="body"/>
          </p:nvPr>
        </p:nvSpPr>
        <p:spPr>
          <a:xfrm>
            <a:off x="224073" y="3707254"/>
            <a:ext cx="8686800" cy="818444"/>
          </a:xfrm>
          <a:prstGeom prst="rect">
            <a:avLst/>
          </a:prstGeom>
          <a:noFill/>
          <a:ln>
            <a:noFill/>
          </a:ln>
        </p:spPr>
        <p:txBody>
          <a:bodyPr anchorCtr="0" anchor="t" bIns="0" lIns="0" spcFirstLastPara="1" rIns="0" wrap="square" tIns="0">
            <a:noAutofit/>
          </a:bodyPr>
          <a:lstStyle>
            <a:lvl1pPr indent="-228600" lvl="0" marL="457200" marR="0" rtl="0" algn="ctr">
              <a:lnSpc>
                <a:spcPct val="100000"/>
              </a:lnSpc>
              <a:spcBef>
                <a:spcPts val="220"/>
              </a:spcBef>
              <a:spcAft>
                <a:spcPts val="0"/>
              </a:spcAft>
              <a:buClr>
                <a:srgbClr val="004C97"/>
              </a:buClr>
              <a:buSzPts val="1100"/>
              <a:buFont typeface="Arial"/>
              <a:buNone/>
              <a:defRPr b="1" i="0" sz="1100" u="none" cap="none" strike="noStrike">
                <a:solidFill>
                  <a:srgbClr val="004C97"/>
                </a:solidFill>
                <a:latin typeface="Helvetica Neue"/>
                <a:ea typeface="Helvetica Neue"/>
                <a:cs typeface="Helvetica Neue"/>
                <a:sym typeface="Helvetica Neue"/>
              </a:defRPr>
            </a:lvl1pPr>
            <a:lvl2pPr indent="-228600" lvl="1" marL="914400" marR="0" rtl="0" algn="l">
              <a:lnSpc>
                <a:spcPct val="100000"/>
              </a:lnSpc>
              <a:spcBef>
                <a:spcPts val="240"/>
              </a:spcBef>
              <a:spcAft>
                <a:spcPts val="0"/>
              </a:spcAft>
              <a:buClr>
                <a:srgbClr val="7F7F7F"/>
              </a:buClr>
              <a:buSzPts val="1200"/>
              <a:buFont typeface="Arial"/>
              <a:buNone/>
              <a:defRPr b="0" i="0" sz="1200" u="none" cap="none" strike="noStrike">
                <a:solidFill>
                  <a:srgbClr val="7F7F7F"/>
                </a:solidFill>
                <a:latin typeface="Helvetica Neue"/>
                <a:ea typeface="Helvetica Neue"/>
                <a:cs typeface="Helvetica Neue"/>
                <a:sym typeface="Helvetica Neue"/>
              </a:defRPr>
            </a:lvl2pPr>
            <a:lvl3pPr indent="-228600" lvl="2" marL="1371600" marR="0" rtl="0" algn="l">
              <a:lnSpc>
                <a:spcPct val="100000"/>
              </a:lnSpc>
              <a:spcBef>
                <a:spcPts val="200"/>
              </a:spcBef>
              <a:spcAft>
                <a:spcPts val="0"/>
              </a:spcAft>
              <a:buClr>
                <a:srgbClr val="7F7F7F"/>
              </a:buClr>
              <a:buSzPts val="1000"/>
              <a:buFont typeface="Arial"/>
              <a:buNone/>
              <a:defRPr b="0" i="0" sz="1000" u="none" cap="none" strike="noStrike">
                <a:solidFill>
                  <a:srgbClr val="7F7F7F"/>
                </a:solidFill>
                <a:latin typeface="Helvetica Neue"/>
                <a:ea typeface="Helvetica Neue"/>
                <a:cs typeface="Helvetica Neue"/>
                <a:sym typeface="Helvetica Neue"/>
              </a:defRPr>
            </a:lvl3pPr>
            <a:lvl4pPr indent="-228600" lvl="3" marL="1828800" marR="0" rtl="0" algn="l">
              <a:lnSpc>
                <a:spcPct val="100000"/>
              </a:lnSpc>
              <a:spcBef>
                <a:spcPts val="180"/>
              </a:spcBef>
              <a:spcAft>
                <a:spcPts val="0"/>
              </a:spcAft>
              <a:buClr>
                <a:srgbClr val="7F7F7F"/>
              </a:buClr>
              <a:buSzPts val="900"/>
              <a:buFont typeface="Arial"/>
              <a:buNone/>
              <a:defRPr b="0" i="0" sz="900" u="none" cap="none" strike="noStrike">
                <a:solidFill>
                  <a:srgbClr val="7F7F7F"/>
                </a:solidFill>
                <a:latin typeface="Helvetica Neue"/>
                <a:ea typeface="Helvetica Neue"/>
                <a:cs typeface="Helvetica Neue"/>
                <a:sym typeface="Helvetica Neue"/>
              </a:defRPr>
            </a:lvl4pPr>
            <a:lvl5pPr indent="-228600" lvl="4" marL="2286000" marR="0" rtl="0" algn="l">
              <a:lnSpc>
                <a:spcPct val="100000"/>
              </a:lnSpc>
              <a:spcBef>
                <a:spcPts val="180"/>
              </a:spcBef>
              <a:spcAft>
                <a:spcPts val="0"/>
              </a:spcAft>
              <a:buClr>
                <a:srgbClr val="7F7F7F"/>
              </a:buClr>
              <a:buSzPts val="900"/>
              <a:buFont typeface="Arial"/>
              <a:buNone/>
              <a:defRPr b="0" i="0" sz="900" u="none" cap="none" strike="noStrike">
                <a:solidFill>
                  <a:srgbClr val="7F7F7F"/>
                </a:solidFill>
                <a:latin typeface="Helvetica Neue"/>
                <a:ea typeface="Helvetica Neue"/>
                <a:cs typeface="Helvetica Neue"/>
                <a:sym typeface="Helvetica Neue"/>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
        <p:nvSpPr>
          <p:cNvPr id="55" name="Google Shape;55;p13"/>
          <p:cNvSpPr txBox="1"/>
          <p:nvPr>
            <p:ph idx="10" type="dt"/>
          </p:nvPr>
        </p:nvSpPr>
        <p:spPr>
          <a:xfrm>
            <a:off x="736827" y="4878161"/>
            <a:ext cx="675368" cy="180975"/>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sz="900">
                <a:solidFill>
                  <a:srgbClr val="004C97"/>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3"/>
          <p:cNvSpPr txBox="1"/>
          <p:nvPr>
            <p:ph idx="11" type="ftr"/>
          </p:nvPr>
        </p:nvSpPr>
        <p:spPr>
          <a:xfrm>
            <a:off x="1530603" y="4878161"/>
            <a:ext cx="6251958" cy="182155"/>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sz="900">
                <a:solidFill>
                  <a:srgbClr val="004C97"/>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3"/>
          <p:cNvSpPr txBox="1"/>
          <p:nvPr>
            <p:ph idx="12" type="sldNum"/>
          </p:nvPr>
        </p:nvSpPr>
        <p:spPr>
          <a:xfrm>
            <a:off x="222250" y="4878161"/>
            <a:ext cx="414338" cy="177964"/>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
        <p:nvSpPr>
          <p:cNvPr id="58" name="Google Shape;58;p13"/>
          <p:cNvSpPr txBox="1"/>
          <p:nvPr>
            <p:ph type="title"/>
          </p:nvPr>
        </p:nvSpPr>
        <p:spPr>
          <a:xfrm>
            <a:off x="228600" y="188814"/>
            <a:ext cx="8686800" cy="320908"/>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1" i="0" sz="1950" u="none" cap="none" strike="noStrike">
                <a:solidFill>
                  <a:srgbClr val="004C97"/>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9pPr>
          </a:lstStyle>
          <a:p/>
        </p:txBody>
      </p:sp>
      <p:pic>
        <p:nvPicPr>
          <p:cNvPr descr="A picture containing icon&#10;&#10;Description automatically generated" id="59" name="Google Shape;59;p13"/>
          <p:cNvPicPr preferRelativeResize="0"/>
          <p:nvPr/>
        </p:nvPicPr>
        <p:blipFill rotWithShape="1">
          <a:blip r:embed="rId2">
            <a:alphaModFix/>
          </a:blip>
          <a:srcRect b="0" l="0" r="0" t="0"/>
          <a:stretch/>
        </p:blipFill>
        <p:spPr>
          <a:xfrm>
            <a:off x="7816531" y="4671986"/>
            <a:ext cx="1108394" cy="199149"/>
          </a:xfrm>
          <a:prstGeom prst="rect">
            <a:avLst/>
          </a:prstGeom>
          <a:noFill/>
          <a:ln>
            <a:noFill/>
          </a:ln>
        </p:spPr>
      </p:pic>
      <p:sp>
        <p:nvSpPr>
          <p:cNvPr id="60" name="Google Shape;60;p13"/>
          <p:cNvSpPr/>
          <p:nvPr/>
        </p:nvSpPr>
        <p:spPr>
          <a:xfrm>
            <a:off x="219075" y="4737100"/>
            <a:ext cx="7531101" cy="73025"/>
          </a:xfrm>
          <a:prstGeom prst="rect">
            <a:avLst/>
          </a:prstGeom>
          <a:solidFill>
            <a:srgbClr val="97D7E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Layout" showMasterSp="0">
  <p:cSld name="Picture Layout">
    <p:spTree>
      <p:nvGrpSpPr>
        <p:cNvPr id="61" name="Shape 61"/>
        <p:cNvGrpSpPr/>
        <p:nvPr/>
      </p:nvGrpSpPr>
      <p:grpSpPr>
        <a:xfrm>
          <a:off x="0" y="0"/>
          <a:ext cx="0" cy="0"/>
          <a:chOff x="0" y="0"/>
          <a:chExt cx="0" cy="0"/>
        </a:xfrm>
      </p:grpSpPr>
      <p:sp>
        <p:nvSpPr>
          <p:cNvPr id="62" name="Google Shape;62;p14"/>
          <p:cNvSpPr txBox="1"/>
          <p:nvPr>
            <p:ph idx="10" type="dt"/>
          </p:nvPr>
        </p:nvSpPr>
        <p:spPr>
          <a:xfrm>
            <a:off x="736827" y="4878161"/>
            <a:ext cx="675368" cy="180975"/>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4"/>
          <p:cNvSpPr txBox="1"/>
          <p:nvPr>
            <p:ph idx="11" type="ftr"/>
          </p:nvPr>
        </p:nvSpPr>
        <p:spPr>
          <a:xfrm>
            <a:off x="1530605" y="4878161"/>
            <a:ext cx="6260399" cy="182155"/>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sz="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4"/>
          <p:cNvSpPr txBox="1"/>
          <p:nvPr>
            <p:ph idx="12" type="sldNum"/>
          </p:nvPr>
        </p:nvSpPr>
        <p:spPr>
          <a:xfrm>
            <a:off x="222250" y="4878161"/>
            <a:ext cx="414338" cy="177964"/>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
        <p:nvSpPr>
          <p:cNvPr id="65" name="Google Shape;65;p14"/>
          <p:cNvSpPr/>
          <p:nvPr>
            <p:ph idx="2" type="pic"/>
          </p:nvPr>
        </p:nvSpPr>
        <p:spPr>
          <a:xfrm>
            <a:off x="222250" y="190501"/>
            <a:ext cx="8675688" cy="4352192"/>
          </a:xfrm>
          <a:prstGeom prst="rect">
            <a:avLst/>
          </a:prstGeom>
          <a:noFill/>
          <a:ln>
            <a:noFill/>
          </a:ln>
        </p:spPr>
      </p:sp>
      <p:pic>
        <p:nvPicPr>
          <p:cNvPr descr="A picture containing icon&#10;&#10;Description automatically generated" id="66" name="Google Shape;66;p14"/>
          <p:cNvPicPr preferRelativeResize="0"/>
          <p:nvPr/>
        </p:nvPicPr>
        <p:blipFill rotWithShape="1">
          <a:blip r:embed="rId2">
            <a:alphaModFix/>
          </a:blip>
          <a:srcRect b="0" l="0" r="0" t="0"/>
          <a:stretch/>
        </p:blipFill>
        <p:spPr>
          <a:xfrm>
            <a:off x="7816531" y="4671986"/>
            <a:ext cx="1108394" cy="199149"/>
          </a:xfrm>
          <a:prstGeom prst="rect">
            <a:avLst/>
          </a:prstGeom>
          <a:noFill/>
          <a:ln>
            <a:noFill/>
          </a:ln>
        </p:spPr>
      </p:pic>
      <p:sp>
        <p:nvSpPr>
          <p:cNvPr id="67" name="Google Shape;67;p14"/>
          <p:cNvSpPr/>
          <p:nvPr/>
        </p:nvSpPr>
        <p:spPr>
          <a:xfrm>
            <a:off x="219075" y="4737100"/>
            <a:ext cx="7531101" cy="73025"/>
          </a:xfrm>
          <a:prstGeom prst="rect">
            <a:avLst/>
          </a:prstGeom>
          <a:solidFill>
            <a:srgbClr val="97D7E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Bottom: Extra Logos" showMasterSp="0">
  <p:cSld name="Logo Bottom: Extra Logos">
    <p:spTree>
      <p:nvGrpSpPr>
        <p:cNvPr id="68" name="Shape 68"/>
        <p:cNvGrpSpPr/>
        <p:nvPr/>
      </p:nvGrpSpPr>
      <p:grpSpPr>
        <a:xfrm>
          <a:off x="0" y="0"/>
          <a:ext cx="0" cy="0"/>
          <a:chOff x="0" y="0"/>
          <a:chExt cx="0" cy="0"/>
        </a:xfrm>
      </p:grpSpPr>
      <p:sp>
        <p:nvSpPr>
          <p:cNvPr id="69" name="Google Shape;69;p15"/>
          <p:cNvSpPr txBox="1"/>
          <p:nvPr>
            <p:ph idx="10" type="dt"/>
          </p:nvPr>
        </p:nvSpPr>
        <p:spPr>
          <a:xfrm>
            <a:off x="736827" y="4878161"/>
            <a:ext cx="675368" cy="180975"/>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5"/>
          <p:cNvSpPr txBox="1"/>
          <p:nvPr>
            <p:ph idx="11" type="ftr"/>
          </p:nvPr>
        </p:nvSpPr>
        <p:spPr>
          <a:xfrm>
            <a:off x="1530603" y="4878161"/>
            <a:ext cx="6272278" cy="182155"/>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5"/>
          <p:cNvSpPr txBox="1"/>
          <p:nvPr>
            <p:ph idx="12" type="sldNum"/>
          </p:nvPr>
        </p:nvSpPr>
        <p:spPr>
          <a:xfrm>
            <a:off x="222250" y="4878161"/>
            <a:ext cx="414338" cy="177964"/>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
        <p:nvSpPr>
          <p:cNvPr id="72" name="Google Shape;72;p15"/>
          <p:cNvSpPr txBox="1"/>
          <p:nvPr>
            <p:ph type="title"/>
          </p:nvPr>
        </p:nvSpPr>
        <p:spPr>
          <a:xfrm>
            <a:off x="228600" y="188814"/>
            <a:ext cx="8686800" cy="320908"/>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1" i="0" sz="2200" u="none" cap="none" strike="noStrike">
                <a:solidFill>
                  <a:srgbClr val="004C97"/>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2pPr>
            <a:lvl3pPr lvl="2"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3pPr>
            <a:lvl4pPr lvl="3"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4pPr>
            <a:lvl5pPr lvl="4"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5pPr>
            <a:lvl6pPr lvl="5"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6pPr>
            <a:lvl7pPr lvl="6"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7pPr>
            <a:lvl8pPr lvl="7"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8pPr>
            <a:lvl9pPr lvl="8" marR="0" rtl="0" algn="l">
              <a:lnSpc>
                <a:spcPct val="100000"/>
              </a:lnSpc>
              <a:spcBef>
                <a:spcPts val="0"/>
              </a:spcBef>
              <a:spcAft>
                <a:spcPts val="0"/>
              </a:spcAft>
              <a:buClr>
                <a:srgbClr val="000000"/>
              </a:buClr>
              <a:buSzPts val="1400"/>
              <a:buFont typeface="Arial"/>
              <a:buNone/>
              <a:defRPr b="1" i="0" sz="1700" u="none" cap="none" strike="noStrike">
                <a:solidFill>
                  <a:srgbClr val="2E5286"/>
                </a:solidFill>
                <a:latin typeface="Helvetica Neue"/>
                <a:ea typeface="Helvetica Neue"/>
                <a:cs typeface="Helvetica Neue"/>
                <a:sym typeface="Helvetica Neue"/>
              </a:defRPr>
            </a:lvl9pPr>
          </a:lstStyle>
          <a:p/>
        </p:txBody>
      </p:sp>
      <p:sp>
        <p:nvSpPr>
          <p:cNvPr id="73" name="Google Shape;73;p15"/>
          <p:cNvSpPr/>
          <p:nvPr>
            <p:ph idx="2" type="pic"/>
          </p:nvPr>
        </p:nvSpPr>
        <p:spPr>
          <a:xfrm>
            <a:off x="205694" y="2036671"/>
            <a:ext cx="1600200" cy="1200150"/>
          </a:xfrm>
          <a:prstGeom prst="rect">
            <a:avLst/>
          </a:prstGeom>
          <a:noFill/>
          <a:ln>
            <a:noFill/>
          </a:ln>
        </p:spPr>
      </p:sp>
      <p:sp>
        <p:nvSpPr>
          <p:cNvPr id="74" name="Google Shape;74;p15"/>
          <p:cNvSpPr/>
          <p:nvPr>
            <p:ph idx="3" type="pic"/>
          </p:nvPr>
        </p:nvSpPr>
        <p:spPr>
          <a:xfrm>
            <a:off x="1979425" y="2036671"/>
            <a:ext cx="1600200" cy="1200150"/>
          </a:xfrm>
          <a:prstGeom prst="rect">
            <a:avLst/>
          </a:prstGeom>
          <a:noFill/>
          <a:ln>
            <a:noFill/>
          </a:ln>
        </p:spPr>
      </p:sp>
      <p:sp>
        <p:nvSpPr>
          <p:cNvPr id="75" name="Google Shape;75;p15"/>
          <p:cNvSpPr/>
          <p:nvPr>
            <p:ph idx="4" type="pic"/>
          </p:nvPr>
        </p:nvSpPr>
        <p:spPr>
          <a:xfrm>
            <a:off x="3753205" y="2036671"/>
            <a:ext cx="1600200" cy="1200150"/>
          </a:xfrm>
          <a:prstGeom prst="rect">
            <a:avLst/>
          </a:prstGeom>
          <a:noFill/>
          <a:ln>
            <a:noFill/>
          </a:ln>
        </p:spPr>
      </p:sp>
      <p:sp>
        <p:nvSpPr>
          <p:cNvPr id="76" name="Google Shape;76;p15"/>
          <p:cNvSpPr/>
          <p:nvPr>
            <p:ph idx="5" type="pic"/>
          </p:nvPr>
        </p:nvSpPr>
        <p:spPr>
          <a:xfrm>
            <a:off x="5534456" y="2036671"/>
            <a:ext cx="1600200" cy="1200150"/>
          </a:xfrm>
          <a:prstGeom prst="rect">
            <a:avLst/>
          </a:prstGeom>
          <a:noFill/>
          <a:ln>
            <a:noFill/>
          </a:ln>
        </p:spPr>
      </p:sp>
      <p:sp>
        <p:nvSpPr>
          <p:cNvPr id="77" name="Google Shape;77;p15"/>
          <p:cNvSpPr/>
          <p:nvPr>
            <p:ph idx="6" type="pic"/>
          </p:nvPr>
        </p:nvSpPr>
        <p:spPr>
          <a:xfrm>
            <a:off x="7300765" y="2036671"/>
            <a:ext cx="1600200" cy="1200150"/>
          </a:xfrm>
          <a:prstGeom prst="rect">
            <a:avLst/>
          </a:prstGeom>
          <a:noFill/>
          <a:ln>
            <a:noFill/>
          </a:ln>
        </p:spPr>
      </p:sp>
      <p:sp>
        <p:nvSpPr>
          <p:cNvPr id="78" name="Google Shape;78;p15"/>
          <p:cNvSpPr/>
          <p:nvPr>
            <p:ph idx="7" type="pic"/>
          </p:nvPr>
        </p:nvSpPr>
        <p:spPr>
          <a:xfrm>
            <a:off x="205694" y="729132"/>
            <a:ext cx="1600200" cy="1200150"/>
          </a:xfrm>
          <a:prstGeom prst="rect">
            <a:avLst/>
          </a:prstGeom>
          <a:noFill/>
          <a:ln>
            <a:noFill/>
          </a:ln>
        </p:spPr>
      </p:sp>
      <p:sp>
        <p:nvSpPr>
          <p:cNvPr id="79" name="Google Shape;79;p15"/>
          <p:cNvSpPr/>
          <p:nvPr>
            <p:ph idx="8" type="pic"/>
          </p:nvPr>
        </p:nvSpPr>
        <p:spPr>
          <a:xfrm>
            <a:off x="1979425" y="729132"/>
            <a:ext cx="1600200" cy="1200150"/>
          </a:xfrm>
          <a:prstGeom prst="rect">
            <a:avLst/>
          </a:prstGeom>
          <a:noFill/>
          <a:ln>
            <a:noFill/>
          </a:ln>
        </p:spPr>
      </p:sp>
      <p:sp>
        <p:nvSpPr>
          <p:cNvPr id="80" name="Google Shape;80;p15"/>
          <p:cNvSpPr/>
          <p:nvPr>
            <p:ph idx="9" type="pic"/>
          </p:nvPr>
        </p:nvSpPr>
        <p:spPr>
          <a:xfrm>
            <a:off x="3753205" y="729132"/>
            <a:ext cx="1600200" cy="1200150"/>
          </a:xfrm>
          <a:prstGeom prst="rect">
            <a:avLst/>
          </a:prstGeom>
          <a:noFill/>
          <a:ln>
            <a:noFill/>
          </a:ln>
        </p:spPr>
      </p:sp>
      <p:sp>
        <p:nvSpPr>
          <p:cNvPr id="81" name="Google Shape;81;p15"/>
          <p:cNvSpPr/>
          <p:nvPr>
            <p:ph idx="13" type="pic"/>
          </p:nvPr>
        </p:nvSpPr>
        <p:spPr>
          <a:xfrm>
            <a:off x="5534456" y="729132"/>
            <a:ext cx="1600200" cy="1200150"/>
          </a:xfrm>
          <a:prstGeom prst="rect">
            <a:avLst/>
          </a:prstGeom>
          <a:noFill/>
          <a:ln>
            <a:noFill/>
          </a:ln>
        </p:spPr>
      </p:sp>
      <p:sp>
        <p:nvSpPr>
          <p:cNvPr id="82" name="Google Shape;82;p15"/>
          <p:cNvSpPr/>
          <p:nvPr>
            <p:ph idx="14" type="pic"/>
          </p:nvPr>
        </p:nvSpPr>
        <p:spPr>
          <a:xfrm>
            <a:off x="7300765" y="729132"/>
            <a:ext cx="1600200" cy="1200150"/>
          </a:xfrm>
          <a:prstGeom prst="rect">
            <a:avLst/>
          </a:prstGeom>
          <a:noFill/>
          <a:ln>
            <a:noFill/>
          </a:ln>
        </p:spPr>
      </p:sp>
      <p:sp>
        <p:nvSpPr>
          <p:cNvPr id="83" name="Google Shape;83;p15"/>
          <p:cNvSpPr/>
          <p:nvPr>
            <p:ph idx="15" type="pic"/>
          </p:nvPr>
        </p:nvSpPr>
        <p:spPr>
          <a:xfrm>
            <a:off x="205694" y="3336601"/>
            <a:ext cx="1600200" cy="1200150"/>
          </a:xfrm>
          <a:prstGeom prst="rect">
            <a:avLst/>
          </a:prstGeom>
          <a:noFill/>
          <a:ln>
            <a:noFill/>
          </a:ln>
        </p:spPr>
      </p:sp>
      <p:sp>
        <p:nvSpPr>
          <p:cNvPr id="84" name="Google Shape;84;p15"/>
          <p:cNvSpPr/>
          <p:nvPr>
            <p:ph idx="16" type="pic"/>
          </p:nvPr>
        </p:nvSpPr>
        <p:spPr>
          <a:xfrm>
            <a:off x="1979425" y="3336601"/>
            <a:ext cx="1600200" cy="1200150"/>
          </a:xfrm>
          <a:prstGeom prst="rect">
            <a:avLst/>
          </a:prstGeom>
          <a:noFill/>
          <a:ln>
            <a:noFill/>
          </a:ln>
        </p:spPr>
      </p:sp>
      <p:sp>
        <p:nvSpPr>
          <p:cNvPr id="85" name="Google Shape;85;p15"/>
          <p:cNvSpPr/>
          <p:nvPr>
            <p:ph idx="17" type="pic"/>
          </p:nvPr>
        </p:nvSpPr>
        <p:spPr>
          <a:xfrm>
            <a:off x="3753205" y="3336601"/>
            <a:ext cx="1600200" cy="1200150"/>
          </a:xfrm>
          <a:prstGeom prst="rect">
            <a:avLst/>
          </a:prstGeom>
          <a:noFill/>
          <a:ln>
            <a:noFill/>
          </a:ln>
        </p:spPr>
      </p:sp>
      <p:sp>
        <p:nvSpPr>
          <p:cNvPr id="86" name="Google Shape;86;p15"/>
          <p:cNvSpPr/>
          <p:nvPr>
            <p:ph idx="18" type="pic"/>
          </p:nvPr>
        </p:nvSpPr>
        <p:spPr>
          <a:xfrm>
            <a:off x="5534456" y="3336601"/>
            <a:ext cx="1600200" cy="1200150"/>
          </a:xfrm>
          <a:prstGeom prst="rect">
            <a:avLst/>
          </a:prstGeom>
          <a:noFill/>
          <a:ln>
            <a:noFill/>
          </a:ln>
        </p:spPr>
      </p:sp>
      <p:sp>
        <p:nvSpPr>
          <p:cNvPr id="87" name="Google Shape;87;p15"/>
          <p:cNvSpPr/>
          <p:nvPr>
            <p:ph idx="19" type="pic"/>
          </p:nvPr>
        </p:nvSpPr>
        <p:spPr>
          <a:xfrm>
            <a:off x="7300765" y="3336601"/>
            <a:ext cx="1600200" cy="1200150"/>
          </a:xfrm>
          <a:prstGeom prst="rect">
            <a:avLst/>
          </a:prstGeom>
          <a:noFill/>
          <a:ln>
            <a:noFill/>
          </a:ln>
        </p:spPr>
      </p:sp>
      <p:pic>
        <p:nvPicPr>
          <p:cNvPr descr="A picture containing icon&#10;&#10;Description automatically generated" id="88" name="Google Shape;88;p15"/>
          <p:cNvPicPr preferRelativeResize="0"/>
          <p:nvPr/>
        </p:nvPicPr>
        <p:blipFill rotWithShape="1">
          <a:blip r:embed="rId2">
            <a:alphaModFix/>
          </a:blip>
          <a:srcRect b="0" l="0" r="0" t="0"/>
          <a:stretch/>
        </p:blipFill>
        <p:spPr>
          <a:xfrm>
            <a:off x="7816531" y="4671986"/>
            <a:ext cx="1108394" cy="199149"/>
          </a:xfrm>
          <a:prstGeom prst="rect">
            <a:avLst/>
          </a:prstGeom>
          <a:noFill/>
          <a:ln>
            <a:noFill/>
          </a:ln>
        </p:spPr>
      </p:pic>
      <p:sp>
        <p:nvSpPr>
          <p:cNvPr id="89" name="Google Shape;89;p15"/>
          <p:cNvSpPr/>
          <p:nvPr/>
        </p:nvSpPr>
        <p:spPr>
          <a:xfrm>
            <a:off x="219075" y="4737100"/>
            <a:ext cx="7531101" cy="73025"/>
          </a:xfrm>
          <a:prstGeom prst="rect">
            <a:avLst/>
          </a:prstGeom>
          <a:solidFill>
            <a:srgbClr val="97D7E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showMasterSp="0">
  <p:cSld name="5_Title Slide">
    <p:bg>
      <p:bgPr>
        <a:solidFill>
          <a:schemeClr val="lt1">
            <a:alpha val="0"/>
          </a:schemeClr>
        </a:solidFill>
      </p:bgPr>
    </p:bg>
    <p:spTree>
      <p:nvGrpSpPr>
        <p:cNvPr id="90" name="Shape 90"/>
        <p:cNvGrpSpPr/>
        <p:nvPr/>
      </p:nvGrpSpPr>
      <p:grpSpPr>
        <a:xfrm>
          <a:off x="0" y="0"/>
          <a:ext cx="0" cy="0"/>
          <a:chOff x="0" y="0"/>
          <a:chExt cx="0" cy="0"/>
        </a:xfrm>
      </p:grpSpPr>
      <p:sp>
        <p:nvSpPr>
          <p:cNvPr id="91" name="Google Shape;91;p16"/>
          <p:cNvSpPr txBox="1"/>
          <p:nvPr>
            <p:ph idx="1" type="body"/>
          </p:nvPr>
        </p:nvSpPr>
        <p:spPr>
          <a:xfrm>
            <a:off x="341927" y="3996570"/>
            <a:ext cx="8499231" cy="935794"/>
          </a:xfrm>
          <a:prstGeom prst="rect">
            <a:avLst/>
          </a:prstGeom>
          <a:noFill/>
          <a:ln>
            <a:noFill/>
          </a:ln>
        </p:spPr>
        <p:txBody>
          <a:bodyPr anchorCtr="0" anchor="t" bIns="45700" lIns="0" spcFirstLastPara="1" rIns="0" wrap="square" tIns="45700">
            <a:noAutofit/>
          </a:bodyPr>
          <a:lstStyle>
            <a:lvl1pPr indent="-228600" lvl="0" marL="457200" marR="0" rtl="0" algn="l">
              <a:lnSpc>
                <a:spcPct val="100000"/>
              </a:lnSpc>
              <a:spcBef>
                <a:spcPts val="280"/>
              </a:spcBef>
              <a:spcAft>
                <a:spcPts val="0"/>
              </a:spcAft>
              <a:buClr>
                <a:srgbClr val="004C97"/>
              </a:buClr>
              <a:buSzPts val="1400"/>
              <a:buFont typeface="Arial"/>
              <a:buNone/>
              <a:defRPr b="0" i="0" sz="1400" u="none" cap="none" strike="noStrike">
                <a:solidFill>
                  <a:srgbClr val="004C97"/>
                </a:solidFill>
                <a:latin typeface="Helvetica Neue"/>
                <a:ea typeface="Helvetica Neue"/>
                <a:cs typeface="Helvetica Neue"/>
                <a:sym typeface="Helvetica Neue"/>
              </a:defRPr>
            </a:lvl1pPr>
            <a:lvl2pPr indent="-228600" lvl="1" marL="914400" marR="0" rtl="0" algn="l">
              <a:lnSpc>
                <a:spcPct val="100000"/>
              </a:lnSpc>
              <a:spcBef>
                <a:spcPts val="320"/>
              </a:spcBef>
              <a:spcAft>
                <a:spcPts val="0"/>
              </a:spcAft>
              <a:buClr>
                <a:srgbClr val="2E5286"/>
              </a:buClr>
              <a:buSzPts val="1600"/>
              <a:buFont typeface="Arial"/>
              <a:buNone/>
              <a:defRPr b="0" i="0" sz="1600" u="none" cap="none" strike="noStrike">
                <a:solidFill>
                  <a:srgbClr val="2E5286"/>
                </a:solidFill>
                <a:latin typeface="Helvetica Neue"/>
                <a:ea typeface="Helvetica Neue"/>
                <a:cs typeface="Helvetica Neue"/>
                <a:sym typeface="Helvetica Neue"/>
              </a:defRPr>
            </a:lvl2pPr>
            <a:lvl3pPr indent="-228600" lvl="2" marL="1371600" marR="0" rtl="0" algn="l">
              <a:lnSpc>
                <a:spcPct val="100000"/>
              </a:lnSpc>
              <a:spcBef>
                <a:spcPts val="320"/>
              </a:spcBef>
              <a:spcAft>
                <a:spcPts val="0"/>
              </a:spcAft>
              <a:buClr>
                <a:srgbClr val="2E5286"/>
              </a:buClr>
              <a:buSzPts val="1600"/>
              <a:buFont typeface="Arial"/>
              <a:buNone/>
              <a:defRPr b="0" i="0" sz="1600" u="none" cap="none" strike="noStrike">
                <a:solidFill>
                  <a:srgbClr val="2E5286"/>
                </a:solidFill>
                <a:latin typeface="Helvetica Neue"/>
                <a:ea typeface="Helvetica Neue"/>
                <a:cs typeface="Helvetica Neue"/>
                <a:sym typeface="Helvetica Neue"/>
              </a:defRPr>
            </a:lvl3pPr>
            <a:lvl4pPr indent="-228600" lvl="3" marL="1828800" marR="0" rtl="0" algn="l">
              <a:lnSpc>
                <a:spcPct val="100000"/>
              </a:lnSpc>
              <a:spcBef>
                <a:spcPts val="320"/>
              </a:spcBef>
              <a:spcAft>
                <a:spcPts val="0"/>
              </a:spcAft>
              <a:buClr>
                <a:srgbClr val="2E5286"/>
              </a:buClr>
              <a:buSzPts val="1600"/>
              <a:buFont typeface="Arial"/>
              <a:buNone/>
              <a:defRPr b="0" i="0" sz="1600" u="none" cap="none" strike="noStrike">
                <a:solidFill>
                  <a:srgbClr val="2E5286"/>
                </a:solidFill>
                <a:latin typeface="Helvetica Neue"/>
                <a:ea typeface="Helvetica Neue"/>
                <a:cs typeface="Helvetica Neue"/>
                <a:sym typeface="Helvetica Neue"/>
              </a:defRPr>
            </a:lvl4pPr>
            <a:lvl5pPr indent="-228600" lvl="4" marL="2286000" marR="0" rtl="0" algn="l">
              <a:lnSpc>
                <a:spcPct val="100000"/>
              </a:lnSpc>
              <a:spcBef>
                <a:spcPts val="320"/>
              </a:spcBef>
              <a:spcAft>
                <a:spcPts val="0"/>
              </a:spcAft>
              <a:buClr>
                <a:srgbClr val="2E5286"/>
              </a:buClr>
              <a:buSzPts val="1600"/>
              <a:buFont typeface="Arial"/>
              <a:buNone/>
              <a:defRPr b="0" i="0" sz="1600" u="none" cap="none" strike="noStrike">
                <a:solidFill>
                  <a:srgbClr val="2E5286"/>
                </a:solidFill>
                <a:latin typeface="Helvetica Neue"/>
                <a:ea typeface="Helvetica Neue"/>
                <a:cs typeface="Helvetica Neue"/>
                <a:sym typeface="Helvetica Neue"/>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92" name="Google Shape;92;p16"/>
          <p:cNvSpPr/>
          <p:nvPr/>
        </p:nvSpPr>
        <p:spPr>
          <a:xfrm>
            <a:off x="-17762" y="-1"/>
            <a:ext cx="9189720" cy="672702"/>
          </a:xfrm>
          <a:prstGeom prst="rect">
            <a:avLst/>
          </a:prstGeom>
          <a:solidFill>
            <a:srgbClr val="004C9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93" name="Google Shape;93;p16"/>
          <p:cNvSpPr txBox="1"/>
          <p:nvPr>
            <p:ph idx="2" type="body"/>
          </p:nvPr>
        </p:nvSpPr>
        <p:spPr>
          <a:xfrm>
            <a:off x="341924" y="3237621"/>
            <a:ext cx="8499232" cy="752287"/>
          </a:xfrm>
          <a:prstGeom prst="rect">
            <a:avLst/>
          </a:prstGeom>
          <a:noFill/>
          <a:ln>
            <a:noFill/>
          </a:ln>
        </p:spPr>
        <p:txBody>
          <a:bodyPr anchorCtr="0" anchor="ctr" bIns="45700" lIns="0" spcFirstLastPara="1" rIns="91425" wrap="square" tIns="45700">
            <a:normAutofit/>
          </a:bodyPr>
          <a:lstStyle>
            <a:lvl1pPr indent="-228600" lvl="0" marL="457200" marR="0" rtl="0" algn="l">
              <a:lnSpc>
                <a:spcPct val="100000"/>
              </a:lnSpc>
              <a:spcBef>
                <a:spcPts val="700"/>
              </a:spcBef>
              <a:spcAft>
                <a:spcPts val="0"/>
              </a:spcAft>
              <a:buClr>
                <a:srgbClr val="004C97"/>
              </a:buClr>
              <a:buSzPts val="1800"/>
              <a:buFont typeface="Arial"/>
              <a:buNone/>
              <a:defRPr b="1" i="0" sz="1800" u="none" cap="none" strike="noStrike">
                <a:solidFill>
                  <a:srgbClr val="004C97"/>
                </a:solidFill>
                <a:latin typeface="Helvetica Neue"/>
                <a:ea typeface="Helvetica Neue"/>
                <a:cs typeface="Helvetica Neue"/>
                <a:sym typeface="Helvetica Neue"/>
              </a:defRPr>
            </a:lvl1pPr>
            <a:lvl2pPr indent="-228600" lvl="1" marL="914400" marR="0" rtl="0" algn="l">
              <a:lnSpc>
                <a:spcPct val="100000"/>
              </a:lnSpc>
              <a:spcBef>
                <a:spcPts val="560"/>
              </a:spcBef>
              <a:spcAft>
                <a:spcPts val="0"/>
              </a:spcAft>
              <a:buClr>
                <a:srgbClr val="004C97"/>
              </a:buClr>
              <a:buSzPts val="2800"/>
              <a:buFont typeface="Arial"/>
              <a:buNone/>
              <a:defRPr b="1" i="0" sz="2800" u="none" cap="none" strike="noStrike">
                <a:solidFill>
                  <a:srgbClr val="004C97"/>
                </a:solidFill>
                <a:latin typeface="Helvetica Neue"/>
                <a:ea typeface="Helvetica Neue"/>
                <a:cs typeface="Helvetica Neue"/>
                <a:sym typeface="Helvetica Neue"/>
              </a:defRPr>
            </a:lvl2pPr>
            <a:lvl3pPr indent="-228600" lvl="2" marL="1371600" marR="0" rtl="0" algn="l">
              <a:lnSpc>
                <a:spcPct val="100000"/>
              </a:lnSpc>
              <a:spcBef>
                <a:spcPts val="560"/>
              </a:spcBef>
              <a:spcAft>
                <a:spcPts val="0"/>
              </a:spcAft>
              <a:buClr>
                <a:srgbClr val="004C97"/>
              </a:buClr>
              <a:buSzPts val="2800"/>
              <a:buFont typeface="Arial"/>
              <a:buNone/>
              <a:defRPr b="1" i="0" sz="2800" u="none" cap="none" strike="noStrike">
                <a:solidFill>
                  <a:srgbClr val="004C97"/>
                </a:solidFill>
                <a:latin typeface="Helvetica Neue"/>
                <a:ea typeface="Helvetica Neue"/>
                <a:cs typeface="Helvetica Neue"/>
                <a:sym typeface="Helvetica Neue"/>
              </a:defRPr>
            </a:lvl3pPr>
            <a:lvl4pPr indent="-228600" lvl="3" marL="1828800" marR="0" rtl="0" algn="l">
              <a:lnSpc>
                <a:spcPct val="100000"/>
              </a:lnSpc>
              <a:spcBef>
                <a:spcPts val="560"/>
              </a:spcBef>
              <a:spcAft>
                <a:spcPts val="0"/>
              </a:spcAft>
              <a:buClr>
                <a:srgbClr val="004C97"/>
              </a:buClr>
              <a:buSzPts val="2800"/>
              <a:buFont typeface="Arial"/>
              <a:buNone/>
              <a:defRPr b="1" i="0" sz="2800" u="none" cap="none" strike="noStrike">
                <a:solidFill>
                  <a:srgbClr val="004C97"/>
                </a:solidFill>
                <a:latin typeface="Helvetica Neue"/>
                <a:ea typeface="Helvetica Neue"/>
                <a:cs typeface="Helvetica Neue"/>
                <a:sym typeface="Helvetica Neue"/>
              </a:defRPr>
            </a:lvl4pPr>
            <a:lvl5pPr indent="-228600" lvl="4" marL="2286000" marR="0" rtl="0" algn="l">
              <a:lnSpc>
                <a:spcPct val="100000"/>
              </a:lnSpc>
              <a:spcBef>
                <a:spcPts val="560"/>
              </a:spcBef>
              <a:spcAft>
                <a:spcPts val="0"/>
              </a:spcAft>
              <a:buClr>
                <a:srgbClr val="004C97"/>
              </a:buClr>
              <a:buSzPts val="2800"/>
              <a:buFont typeface="Arial"/>
              <a:buNone/>
              <a:defRPr b="1" i="0" sz="2800" u="none" cap="none" strike="noStrike">
                <a:solidFill>
                  <a:srgbClr val="004C97"/>
                </a:solidFill>
                <a:latin typeface="Helvetica Neue"/>
                <a:ea typeface="Helvetica Neue"/>
                <a:cs typeface="Helvetica Neue"/>
                <a:sym typeface="Helvetica Neue"/>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pic>
        <p:nvPicPr>
          <p:cNvPr id="94" name="Google Shape;94;p16"/>
          <p:cNvPicPr preferRelativeResize="0"/>
          <p:nvPr/>
        </p:nvPicPr>
        <p:blipFill rotWithShape="1">
          <a:blip r:embed="rId2">
            <a:alphaModFix/>
          </a:blip>
          <a:srcRect b="0" l="0" r="0" t="0"/>
          <a:stretch/>
        </p:blipFill>
        <p:spPr>
          <a:xfrm>
            <a:off x="-17762" y="612759"/>
            <a:ext cx="9189720" cy="2508919"/>
          </a:xfrm>
          <a:prstGeom prst="rect">
            <a:avLst/>
          </a:prstGeom>
          <a:noFill/>
          <a:ln>
            <a:noFill/>
          </a:ln>
        </p:spPr>
      </p:pic>
      <p:pic>
        <p:nvPicPr>
          <p:cNvPr descr="title_header_16x9.pdf" id="95" name="Google Shape;95;p16"/>
          <p:cNvPicPr preferRelativeResize="0"/>
          <p:nvPr/>
        </p:nvPicPr>
        <p:blipFill rotWithShape="1">
          <a:blip r:embed="rId3">
            <a:alphaModFix/>
          </a:blip>
          <a:srcRect b="0" l="1455" r="0" t="0"/>
          <a:stretch/>
        </p:blipFill>
        <p:spPr>
          <a:xfrm>
            <a:off x="-17761" y="187384"/>
            <a:ext cx="9010786" cy="23316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showMasterSp="0">
  <p:cSld name="3_Title Slide">
    <p:bg>
      <p:bgPr>
        <a:solidFill>
          <a:schemeClr val="lt1">
            <a:alpha val="0"/>
          </a:schemeClr>
        </a:solidFill>
      </p:bgPr>
    </p:bg>
    <p:spTree>
      <p:nvGrpSpPr>
        <p:cNvPr id="96" name="Shape 96"/>
        <p:cNvGrpSpPr/>
        <p:nvPr/>
      </p:nvGrpSpPr>
      <p:grpSpPr>
        <a:xfrm>
          <a:off x="0" y="0"/>
          <a:ext cx="0" cy="0"/>
          <a:chOff x="0" y="0"/>
          <a:chExt cx="0" cy="0"/>
        </a:xfrm>
      </p:grpSpPr>
      <p:sp>
        <p:nvSpPr>
          <p:cNvPr id="97" name="Google Shape;97;p17"/>
          <p:cNvSpPr txBox="1"/>
          <p:nvPr>
            <p:ph idx="1" type="body"/>
          </p:nvPr>
        </p:nvSpPr>
        <p:spPr>
          <a:xfrm>
            <a:off x="341927" y="3996570"/>
            <a:ext cx="8499231" cy="935794"/>
          </a:xfrm>
          <a:prstGeom prst="rect">
            <a:avLst/>
          </a:prstGeom>
          <a:noFill/>
          <a:ln>
            <a:noFill/>
          </a:ln>
        </p:spPr>
        <p:txBody>
          <a:bodyPr anchorCtr="0" anchor="t" bIns="45700" lIns="0" spcFirstLastPara="1" rIns="0" wrap="square" tIns="45700">
            <a:noAutofit/>
          </a:bodyPr>
          <a:lstStyle>
            <a:lvl1pPr indent="-228600" lvl="0" marL="457200" marR="0" rtl="0" algn="l">
              <a:lnSpc>
                <a:spcPct val="100000"/>
              </a:lnSpc>
              <a:spcBef>
                <a:spcPts val="280"/>
              </a:spcBef>
              <a:spcAft>
                <a:spcPts val="0"/>
              </a:spcAft>
              <a:buClr>
                <a:srgbClr val="004C97"/>
              </a:buClr>
              <a:buSzPts val="1400"/>
              <a:buFont typeface="Arial"/>
              <a:buNone/>
              <a:defRPr b="0" i="0" sz="1400" u="none" cap="none" strike="noStrike">
                <a:solidFill>
                  <a:srgbClr val="004C97"/>
                </a:solidFill>
                <a:latin typeface="Helvetica Neue"/>
                <a:ea typeface="Helvetica Neue"/>
                <a:cs typeface="Helvetica Neue"/>
                <a:sym typeface="Helvetica Neue"/>
              </a:defRPr>
            </a:lvl1pPr>
            <a:lvl2pPr indent="-228600" lvl="1" marL="914400" marR="0" rtl="0" algn="l">
              <a:lnSpc>
                <a:spcPct val="100000"/>
              </a:lnSpc>
              <a:spcBef>
                <a:spcPts val="320"/>
              </a:spcBef>
              <a:spcAft>
                <a:spcPts val="0"/>
              </a:spcAft>
              <a:buClr>
                <a:srgbClr val="2E5286"/>
              </a:buClr>
              <a:buSzPts val="1600"/>
              <a:buFont typeface="Arial"/>
              <a:buNone/>
              <a:defRPr b="0" i="0" sz="1600" u="none" cap="none" strike="noStrike">
                <a:solidFill>
                  <a:srgbClr val="2E5286"/>
                </a:solidFill>
                <a:latin typeface="Helvetica Neue"/>
                <a:ea typeface="Helvetica Neue"/>
                <a:cs typeface="Helvetica Neue"/>
                <a:sym typeface="Helvetica Neue"/>
              </a:defRPr>
            </a:lvl2pPr>
            <a:lvl3pPr indent="-228600" lvl="2" marL="1371600" marR="0" rtl="0" algn="l">
              <a:lnSpc>
                <a:spcPct val="100000"/>
              </a:lnSpc>
              <a:spcBef>
                <a:spcPts val="320"/>
              </a:spcBef>
              <a:spcAft>
                <a:spcPts val="0"/>
              </a:spcAft>
              <a:buClr>
                <a:srgbClr val="2E5286"/>
              </a:buClr>
              <a:buSzPts val="1600"/>
              <a:buFont typeface="Arial"/>
              <a:buNone/>
              <a:defRPr b="0" i="0" sz="1600" u="none" cap="none" strike="noStrike">
                <a:solidFill>
                  <a:srgbClr val="2E5286"/>
                </a:solidFill>
                <a:latin typeface="Helvetica Neue"/>
                <a:ea typeface="Helvetica Neue"/>
                <a:cs typeface="Helvetica Neue"/>
                <a:sym typeface="Helvetica Neue"/>
              </a:defRPr>
            </a:lvl3pPr>
            <a:lvl4pPr indent="-228600" lvl="3" marL="1828800" marR="0" rtl="0" algn="l">
              <a:lnSpc>
                <a:spcPct val="100000"/>
              </a:lnSpc>
              <a:spcBef>
                <a:spcPts val="320"/>
              </a:spcBef>
              <a:spcAft>
                <a:spcPts val="0"/>
              </a:spcAft>
              <a:buClr>
                <a:srgbClr val="2E5286"/>
              </a:buClr>
              <a:buSzPts val="1600"/>
              <a:buFont typeface="Arial"/>
              <a:buNone/>
              <a:defRPr b="0" i="0" sz="1600" u="none" cap="none" strike="noStrike">
                <a:solidFill>
                  <a:srgbClr val="2E5286"/>
                </a:solidFill>
                <a:latin typeface="Helvetica Neue"/>
                <a:ea typeface="Helvetica Neue"/>
                <a:cs typeface="Helvetica Neue"/>
                <a:sym typeface="Helvetica Neue"/>
              </a:defRPr>
            </a:lvl4pPr>
            <a:lvl5pPr indent="-228600" lvl="4" marL="2286000" marR="0" rtl="0" algn="l">
              <a:lnSpc>
                <a:spcPct val="100000"/>
              </a:lnSpc>
              <a:spcBef>
                <a:spcPts val="320"/>
              </a:spcBef>
              <a:spcAft>
                <a:spcPts val="0"/>
              </a:spcAft>
              <a:buClr>
                <a:srgbClr val="2E5286"/>
              </a:buClr>
              <a:buSzPts val="1600"/>
              <a:buFont typeface="Arial"/>
              <a:buNone/>
              <a:defRPr b="0" i="0" sz="1600" u="none" cap="none" strike="noStrike">
                <a:solidFill>
                  <a:srgbClr val="2E5286"/>
                </a:solidFill>
                <a:latin typeface="Helvetica Neue"/>
                <a:ea typeface="Helvetica Neue"/>
                <a:cs typeface="Helvetica Neue"/>
                <a:sym typeface="Helvetica Neue"/>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98" name="Google Shape;98;p17"/>
          <p:cNvSpPr/>
          <p:nvPr/>
        </p:nvSpPr>
        <p:spPr>
          <a:xfrm>
            <a:off x="-17762" y="-1"/>
            <a:ext cx="9189720" cy="672702"/>
          </a:xfrm>
          <a:prstGeom prst="rect">
            <a:avLst/>
          </a:prstGeom>
          <a:solidFill>
            <a:srgbClr val="004C9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99" name="Google Shape;99;p17"/>
          <p:cNvSpPr txBox="1"/>
          <p:nvPr>
            <p:ph idx="2" type="body"/>
          </p:nvPr>
        </p:nvSpPr>
        <p:spPr>
          <a:xfrm>
            <a:off x="341924" y="3237621"/>
            <a:ext cx="8499232" cy="752287"/>
          </a:xfrm>
          <a:prstGeom prst="rect">
            <a:avLst/>
          </a:prstGeom>
          <a:noFill/>
          <a:ln>
            <a:noFill/>
          </a:ln>
        </p:spPr>
        <p:txBody>
          <a:bodyPr anchorCtr="0" anchor="ctr" bIns="45700" lIns="0" spcFirstLastPara="1" rIns="91425" wrap="square" tIns="45700">
            <a:normAutofit/>
          </a:bodyPr>
          <a:lstStyle>
            <a:lvl1pPr indent="-228600" lvl="0" marL="457200" marR="0" rtl="0" algn="l">
              <a:lnSpc>
                <a:spcPct val="100000"/>
              </a:lnSpc>
              <a:spcBef>
                <a:spcPts val="700"/>
              </a:spcBef>
              <a:spcAft>
                <a:spcPts val="0"/>
              </a:spcAft>
              <a:buClr>
                <a:srgbClr val="004C97"/>
              </a:buClr>
              <a:buSzPts val="1800"/>
              <a:buFont typeface="Arial"/>
              <a:buNone/>
              <a:defRPr b="1" i="0" sz="1800" u="none" cap="none" strike="noStrike">
                <a:solidFill>
                  <a:srgbClr val="004C97"/>
                </a:solidFill>
                <a:latin typeface="Helvetica Neue"/>
                <a:ea typeface="Helvetica Neue"/>
                <a:cs typeface="Helvetica Neue"/>
                <a:sym typeface="Helvetica Neue"/>
              </a:defRPr>
            </a:lvl1pPr>
            <a:lvl2pPr indent="-228600" lvl="1" marL="914400" marR="0" rtl="0" algn="l">
              <a:lnSpc>
                <a:spcPct val="100000"/>
              </a:lnSpc>
              <a:spcBef>
                <a:spcPts val="560"/>
              </a:spcBef>
              <a:spcAft>
                <a:spcPts val="0"/>
              </a:spcAft>
              <a:buClr>
                <a:srgbClr val="004C97"/>
              </a:buClr>
              <a:buSzPts val="2800"/>
              <a:buFont typeface="Arial"/>
              <a:buNone/>
              <a:defRPr b="1" i="0" sz="2800" u="none" cap="none" strike="noStrike">
                <a:solidFill>
                  <a:srgbClr val="004C97"/>
                </a:solidFill>
                <a:latin typeface="Helvetica Neue"/>
                <a:ea typeface="Helvetica Neue"/>
                <a:cs typeface="Helvetica Neue"/>
                <a:sym typeface="Helvetica Neue"/>
              </a:defRPr>
            </a:lvl2pPr>
            <a:lvl3pPr indent="-228600" lvl="2" marL="1371600" marR="0" rtl="0" algn="l">
              <a:lnSpc>
                <a:spcPct val="100000"/>
              </a:lnSpc>
              <a:spcBef>
                <a:spcPts val="560"/>
              </a:spcBef>
              <a:spcAft>
                <a:spcPts val="0"/>
              </a:spcAft>
              <a:buClr>
                <a:srgbClr val="004C97"/>
              </a:buClr>
              <a:buSzPts val="2800"/>
              <a:buFont typeface="Arial"/>
              <a:buNone/>
              <a:defRPr b="1" i="0" sz="2800" u="none" cap="none" strike="noStrike">
                <a:solidFill>
                  <a:srgbClr val="004C97"/>
                </a:solidFill>
                <a:latin typeface="Helvetica Neue"/>
                <a:ea typeface="Helvetica Neue"/>
                <a:cs typeface="Helvetica Neue"/>
                <a:sym typeface="Helvetica Neue"/>
              </a:defRPr>
            </a:lvl3pPr>
            <a:lvl4pPr indent="-228600" lvl="3" marL="1828800" marR="0" rtl="0" algn="l">
              <a:lnSpc>
                <a:spcPct val="100000"/>
              </a:lnSpc>
              <a:spcBef>
                <a:spcPts val="560"/>
              </a:spcBef>
              <a:spcAft>
                <a:spcPts val="0"/>
              </a:spcAft>
              <a:buClr>
                <a:srgbClr val="004C97"/>
              </a:buClr>
              <a:buSzPts val="2800"/>
              <a:buFont typeface="Arial"/>
              <a:buNone/>
              <a:defRPr b="1" i="0" sz="2800" u="none" cap="none" strike="noStrike">
                <a:solidFill>
                  <a:srgbClr val="004C97"/>
                </a:solidFill>
                <a:latin typeface="Helvetica Neue"/>
                <a:ea typeface="Helvetica Neue"/>
                <a:cs typeface="Helvetica Neue"/>
                <a:sym typeface="Helvetica Neue"/>
              </a:defRPr>
            </a:lvl4pPr>
            <a:lvl5pPr indent="-228600" lvl="4" marL="2286000" marR="0" rtl="0" algn="l">
              <a:lnSpc>
                <a:spcPct val="100000"/>
              </a:lnSpc>
              <a:spcBef>
                <a:spcPts val="560"/>
              </a:spcBef>
              <a:spcAft>
                <a:spcPts val="0"/>
              </a:spcAft>
              <a:buClr>
                <a:srgbClr val="004C97"/>
              </a:buClr>
              <a:buSzPts val="2800"/>
              <a:buFont typeface="Arial"/>
              <a:buNone/>
              <a:defRPr b="1" i="0" sz="2800" u="none" cap="none" strike="noStrike">
                <a:solidFill>
                  <a:srgbClr val="004C97"/>
                </a:solidFill>
                <a:latin typeface="Helvetica Neue"/>
                <a:ea typeface="Helvetica Neue"/>
                <a:cs typeface="Helvetica Neue"/>
                <a:sym typeface="Helvetica Neue"/>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pic>
        <p:nvPicPr>
          <p:cNvPr descr="title_header_16x9.pdf" id="100" name="Google Shape;100;p17"/>
          <p:cNvPicPr preferRelativeResize="0"/>
          <p:nvPr/>
        </p:nvPicPr>
        <p:blipFill rotWithShape="1">
          <a:blip r:embed="rId2">
            <a:alphaModFix/>
          </a:blip>
          <a:srcRect b="0" l="1455" r="0" t="0"/>
          <a:stretch/>
        </p:blipFill>
        <p:spPr>
          <a:xfrm>
            <a:off x="-17761" y="187384"/>
            <a:ext cx="9010786" cy="233162"/>
          </a:xfrm>
          <a:prstGeom prst="rect">
            <a:avLst/>
          </a:prstGeom>
          <a:noFill/>
          <a:ln>
            <a:noFill/>
          </a:ln>
        </p:spPr>
      </p:pic>
      <p:pic>
        <p:nvPicPr>
          <p:cNvPr id="101" name="Google Shape;101;p17"/>
          <p:cNvPicPr preferRelativeResize="0"/>
          <p:nvPr/>
        </p:nvPicPr>
        <p:blipFill rotWithShape="1">
          <a:blip r:embed="rId3">
            <a:alphaModFix/>
          </a:blip>
          <a:srcRect b="0" l="0" r="0" t="0"/>
          <a:stretch/>
        </p:blipFill>
        <p:spPr>
          <a:xfrm>
            <a:off x="-17762" y="612759"/>
            <a:ext cx="9189720" cy="250891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3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8"/>
          <p:cNvSpPr txBox="1"/>
          <p:nvPr>
            <p:ph idx="10" type="dt"/>
          </p:nvPr>
        </p:nvSpPr>
        <p:spPr>
          <a:xfrm>
            <a:off x="736827" y="4878161"/>
            <a:ext cx="675368" cy="180975"/>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004C97"/>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9pPr>
          </a:lstStyle>
          <a:p/>
        </p:txBody>
      </p:sp>
      <p:sp>
        <p:nvSpPr>
          <p:cNvPr id="11" name="Google Shape;11;p8"/>
          <p:cNvSpPr txBox="1"/>
          <p:nvPr>
            <p:ph idx="11" type="ftr"/>
          </p:nvPr>
        </p:nvSpPr>
        <p:spPr>
          <a:xfrm>
            <a:off x="1530605" y="4878161"/>
            <a:ext cx="6260399" cy="182155"/>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004C97"/>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9pPr>
          </a:lstStyle>
          <a:p/>
        </p:txBody>
      </p:sp>
      <p:sp>
        <p:nvSpPr>
          <p:cNvPr id="12" name="Google Shape;12;p8"/>
          <p:cNvSpPr txBox="1"/>
          <p:nvPr>
            <p:ph idx="12" type="sldNum"/>
          </p:nvPr>
        </p:nvSpPr>
        <p:spPr>
          <a:xfrm>
            <a:off x="222250" y="4878161"/>
            <a:ext cx="414338" cy="177964"/>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rgbClr val="004C97"/>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US"/>
              <a:t>‹#›</a:t>
            </a:fld>
            <a:endParaRPr/>
          </a:p>
        </p:txBody>
      </p:sp>
      <p:sp>
        <p:nvSpPr>
          <p:cNvPr id="13" name="Google Shape;13;p8"/>
          <p:cNvSpPr txBox="1"/>
          <p:nvPr/>
        </p:nvSpPr>
        <p:spPr>
          <a:xfrm>
            <a:off x="6450016" y="3358114"/>
            <a:ext cx="1076325" cy="1809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grpSp>
        <p:nvGrpSpPr>
          <p:cNvPr id="14" name="Google Shape;14;p8"/>
          <p:cNvGrpSpPr/>
          <p:nvPr/>
        </p:nvGrpSpPr>
        <p:grpSpPr>
          <a:xfrm>
            <a:off x="215900" y="4670857"/>
            <a:ext cx="8699500" cy="202387"/>
            <a:chOff x="600217" y="6229673"/>
            <a:chExt cx="8297721" cy="257386"/>
          </a:xfrm>
        </p:grpSpPr>
        <p:cxnSp>
          <p:nvCxnSpPr>
            <p:cNvPr id="15" name="Google Shape;15;p8"/>
            <p:cNvCxnSpPr/>
            <p:nvPr/>
          </p:nvCxnSpPr>
          <p:spPr>
            <a:xfrm>
              <a:off x="600217" y="6357936"/>
              <a:ext cx="7190785" cy="0"/>
            </a:xfrm>
            <a:prstGeom prst="straightConnector1">
              <a:avLst/>
            </a:prstGeom>
            <a:noFill/>
            <a:ln cap="flat" cmpd="sng" w="76200">
              <a:solidFill>
                <a:srgbClr val="99D6EA"/>
              </a:solidFill>
              <a:prstDash val="solid"/>
              <a:round/>
              <a:headEnd len="sm" w="sm" type="none"/>
              <a:tailEnd len="sm" w="sm" type="none"/>
            </a:ln>
          </p:spPr>
        </p:cxnSp>
        <p:pic>
          <p:nvPicPr>
            <p:cNvPr descr="FermiLogo_RGB_NALBlue.png" id="16" name="Google Shape;16;p8"/>
            <p:cNvPicPr preferRelativeResize="0"/>
            <p:nvPr/>
          </p:nvPicPr>
          <p:blipFill rotWithShape="1">
            <a:blip r:embed="rId1">
              <a:alphaModFix/>
            </a:blip>
            <a:srcRect b="0" l="0" r="0" t="0"/>
            <a:stretch/>
          </p:blipFill>
          <p:spPr>
            <a:xfrm>
              <a:off x="7853781" y="6229673"/>
              <a:ext cx="1044157" cy="257386"/>
            </a:xfrm>
            <a:prstGeom prst="rect">
              <a:avLst/>
            </a:prstGeom>
            <a:noFill/>
            <a:ln>
              <a:noFill/>
            </a:ln>
          </p:spPr>
        </p:pic>
      </p:gr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8.png"/><Relationship Id="rId4" Type="http://schemas.openxmlformats.org/officeDocument/2006/relationships/image" Target="../media/image13.png"/><Relationship Id="rId5"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jpg"/><Relationship Id="rId4" Type="http://schemas.openxmlformats.org/officeDocument/2006/relationships/image" Target="../media/image22.png"/><Relationship Id="rId5"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www.energy.gov/downloads/doe-public-access-plan"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7.png"/><Relationship Id="rId4" Type="http://schemas.openxmlformats.org/officeDocument/2006/relationships/image" Target="../media/image39.png"/><Relationship Id="rId5"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hyperlink" Target="https://arxiv.org/abs/2312.17372" TargetMode="External"/><Relationship Id="rId4" Type="http://schemas.openxmlformats.org/officeDocument/2006/relationships/hyperlink" Target="https://arxiv.org/abs/2311.05716" TargetMode="External"/><Relationship Id="rId9" Type="http://schemas.openxmlformats.org/officeDocument/2006/relationships/hyperlink" Target="https://accelconf.web.cern.ch/ipac2021/doi/JACoW-IPAC2021-THPAB243.html" TargetMode="External"/><Relationship Id="rId5" Type="http://schemas.openxmlformats.org/officeDocument/2006/relationships/hyperlink" Target="https://arxiv.org/abs/2311.05716" TargetMode="External"/><Relationship Id="rId6" Type="http://schemas.openxmlformats.org/officeDocument/2006/relationships/hyperlink" Target="https://doi.org/10.18429/JACoW-ICALEPCS2023-TU1BCO06" TargetMode="External"/><Relationship Id="rId7" Type="http://schemas.openxmlformats.org/officeDocument/2006/relationships/hyperlink" Target="https://lss.fnal.gov/archive/2022/conf/fermilab-conf-22-019-ad.pdf" TargetMode="External"/><Relationship Id="rId8" Type="http://schemas.openxmlformats.org/officeDocument/2006/relationships/hyperlink" Target="https://www.mccormick.northwestern.edu/computer-science/documents/jing_jiang_nu_cs_2022_14.pdf"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accelconf.web.cern.ch/ipac2021/doi/JACoW-IPAC2021-THPAB243.html" TargetMode="External"/><Relationship Id="rId4" Type="http://schemas.openxmlformats.org/officeDocument/2006/relationships/image" Target="../media/image19.png"/><Relationship Id="rId5"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3.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4.png"/><Relationship Id="rId4" Type="http://schemas.openxmlformats.org/officeDocument/2006/relationships/image" Target="../media/image35.png"/><Relationship Id="rId5"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hyperlink" Target="https://lss.fnal.gov/archive/2015/conf/fermilab-conf-15-166-apc.pdf" TargetMode="External"/><Relationship Id="rId5" Type="http://schemas.openxmlformats.org/officeDocument/2006/relationships/image" Target="../media/image6.png"/><Relationship Id="rId6"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7.gif"/><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6.gif"/><Relationship Id="rId4" Type="http://schemas.openxmlformats.org/officeDocument/2006/relationships/image" Target="../media/image43.png"/><Relationship Id="rId5" Type="http://schemas.openxmlformats.org/officeDocument/2006/relationships/image" Target="../media/image10.jpg"/><Relationship Id="rId6"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1"/>
          <p:cNvSpPr txBox="1"/>
          <p:nvPr>
            <p:ph idx="2" type="body"/>
          </p:nvPr>
        </p:nvSpPr>
        <p:spPr>
          <a:xfrm>
            <a:off x="341924" y="3237621"/>
            <a:ext cx="8499232" cy="752287"/>
          </a:xfrm>
          <a:prstGeom prst="rect">
            <a:avLst/>
          </a:prstGeom>
          <a:noFill/>
          <a:ln>
            <a:noFill/>
          </a:ln>
        </p:spPr>
        <p:txBody>
          <a:bodyPr anchorCtr="0" anchor="ctr" bIns="45700" lIns="0" spcFirstLastPara="1" rIns="91425" wrap="square" tIns="45700">
            <a:noAutofit/>
          </a:bodyPr>
          <a:lstStyle/>
          <a:p>
            <a:pPr indent="0" lvl="0" marL="0" rtl="0" algn="l">
              <a:lnSpc>
                <a:spcPct val="100000"/>
              </a:lnSpc>
              <a:spcBef>
                <a:spcPts val="0"/>
              </a:spcBef>
              <a:spcAft>
                <a:spcPts val="0"/>
              </a:spcAft>
              <a:buClr>
                <a:srgbClr val="004C97"/>
              </a:buClr>
              <a:buSzPts val="1800"/>
              <a:buFont typeface="Helvetica Neue"/>
              <a:buNone/>
            </a:pPr>
            <a:r>
              <a:rPr lang="en-US"/>
              <a:t>RL for Spill Optimization of the Mu2e Resonant Extraction: </a:t>
            </a:r>
            <a:endParaRPr/>
          </a:p>
          <a:p>
            <a:pPr indent="0" lvl="0" marL="0" rtl="0" algn="l">
              <a:lnSpc>
                <a:spcPct val="100000"/>
              </a:lnSpc>
              <a:spcBef>
                <a:spcPts val="0"/>
              </a:spcBef>
              <a:spcAft>
                <a:spcPts val="0"/>
              </a:spcAft>
              <a:buClr>
                <a:srgbClr val="004C97"/>
              </a:buClr>
              <a:buSzPts val="1800"/>
              <a:buFont typeface="Helvetica Neue"/>
              <a:buNone/>
            </a:pPr>
            <a:r>
              <a:rPr lang="en-US"/>
              <a:t>Compensating Non-Stationarity</a:t>
            </a:r>
            <a:endParaRPr/>
          </a:p>
        </p:txBody>
      </p:sp>
      <p:sp>
        <p:nvSpPr>
          <p:cNvPr id="125" name="Google Shape;125;p1"/>
          <p:cNvSpPr txBox="1"/>
          <p:nvPr>
            <p:ph idx="1" type="body"/>
          </p:nvPr>
        </p:nvSpPr>
        <p:spPr>
          <a:xfrm>
            <a:off x="317764" y="3849336"/>
            <a:ext cx="8499300" cy="935700"/>
          </a:xfrm>
          <a:prstGeom prst="rect">
            <a:avLst/>
          </a:prstGeom>
          <a:noFill/>
          <a:ln>
            <a:noFill/>
          </a:ln>
        </p:spPr>
        <p:txBody>
          <a:bodyPr anchorCtr="0" anchor="t" bIns="45700" lIns="0" spcFirstLastPara="1" rIns="0" wrap="square" tIns="45700">
            <a:noAutofit/>
          </a:bodyPr>
          <a:lstStyle/>
          <a:p>
            <a:pPr indent="0" lvl="0" marL="0" rtl="0" algn="l">
              <a:lnSpc>
                <a:spcPct val="100000"/>
              </a:lnSpc>
              <a:spcBef>
                <a:spcPts val="0"/>
              </a:spcBef>
              <a:spcAft>
                <a:spcPts val="0"/>
              </a:spcAft>
              <a:buClr>
                <a:srgbClr val="004C97"/>
              </a:buClr>
              <a:buSzPts val="1400"/>
              <a:buFont typeface="Helvetica Neue"/>
              <a:buNone/>
            </a:pPr>
            <a:r>
              <a:rPr lang="en-US"/>
              <a:t>Jason St. John</a:t>
            </a:r>
            <a:endParaRPr/>
          </a:p>
          <a:p>
            <a:pPr indent="0" lvl="0" marL="0" rtl="0" algn="l">
              <a:lnSpc>
                <a:spcPct val="100000"/>
              </a:lnSpc>
              <a:spcBef>
                <a:spcPts val="280"/>
              </a:spcBef>
              <a:spcAft>
                <a:spcPts val="0"/>
              </a:spcAft>
              <a:buClr>
                <a:srgbClr val="004C97"/>
              </a:buClr>
              <a:buSzPts val="1400"/>
              <a:buFont typeface="Helvetica Neue"/>
              <a:buNone/>
            </a:pPr>
            <a:r>
              <a:rPr lang="en-US"/>
              <a:t>Reinforcement Learning for Autonomous Accelerators 2025</a:t>
            </a:r>
            <a:endParaRPr/>
          </a:p>
          <a:p>
            <a:pPr indent="0" lvl="0" marL="0" rtl="0" algn="l">
              <a:lnSpc>
                <a:spcPct val="100000"/>
              </a:lnSpc>
              <a:spcBef>
                <a:spcPts val="280"/>
              </a:spcBef>
              <a:spcAft>
                <a:spcPts val="0"/>
              </a:spcAft>
              <a:buClr>
                <a:srgbClr val="004C97"/>
              </a:buClr>
              <a:buSzPts val="1400"/>
              <a:buFont typeface="Helvetica Neue"/>
              <a:buNone/>
            </a:pPr>
            <a:r>
              <a:rPr lang="en-US"/>
              <a:t>2025.04.02-04</a:t>
            </a:r>
            <a:endParaRPr/>
          </a:p>
          <a:p>
            <a:pPr indent="0" lvl="0" marL="0" rtl="0" algn="l">
              <a:lnSpc>
                <a:spcPct val="100000"/>
              </a:lnSpc>
              <a:spcBef>
                <a:spcPts val="280"/>
              </a:spcBef>
              <a:spcAft>
                <a:spcPts val="0"/>
              </a:spcAft>
              <a:buClr>
                <a:srgbClr val="004C97"/>
              </a:buClr>
              <a:buSzPts val="1400"/>
              <a:buFont typeface="Helvetica Neue"/>
              <a:buNone/>
            </a:pPr>
            <a:r>
              <a:t/>
            </a:r>
            <a:endParaRPr/>
          </a:p>
          <a:p>
            <a:pPr indent="0" lvl="0" marL="0" rtl="0" algn="ctr">
              <a:lnSpc>
                <a:spcPct val="100000"/>
              </a:lnSpc>
              <a:spcBef>
                <a:spcPts val="280"/>
              </a:spcBef>
              <a:spcAft>
                <a:spcPts val="0"/>
              </a:spcAft>
              <a:buClr>
                <a:srgbClr val="004C97"/>
              </a:buClr>
              <a:buSzPts val="1400"/>
              <a:buFont typeface="Helvetica Neue"/>
              <a:buNone/>
            </a:pPr>
            <a:r>
              <a:rPr lang="en-US" sz="1100"/>
              <a:t>FERMILAB-SLIDES-25-0030-AD-CSAID-LDRD</a:t>
            </a:r>
            <a:endParaRPr sz="11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g33f7f2b50b8_0_38"/>
          <p:cNvSpPr txBox="1"/>
          <p:nvPr>
            <p:ph type="title"/>
          </p:nvPr>
        </p:nvSpPr>
        <p:spPr>
          <a:xfrm>
            <a:off x="336225" y="180975"/>
            <a:ext cx="8056500" cy="3210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Fast Regulation Project</a:t>
            </a:r>
            <a:endParaRPr/>
          </a:p>
        </p:txBody>
      </p:sp>
      <p:sp>
        <p:nvSpPr>
          <p:cNvPr id="233" name="Google Shape;233;g33f7f2b50b8_0_38"/>
          <p:cNvSpPr txBox="1"/>
          <p:nvPr>
            <p:ph idx="10" type="dt"/>
          </p:nvPr>
        </p:nvSpPr>
        <p:spPr>
          <a:xfrm>
            <a:off x="561526" y="4878150"/>
            <a:ext cx="850800" cy="180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2025.04.02-04</a:t>
            </a:r>
            <a:endParaRPr/>
          </a:p>
        </p:txBody>
      </p:sp>
      <p:sp>
        <p:nvSpPr>
          <p:cNvPr id="234" name="Google Shape;234;g33f7f2b50b8_0_38"/>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Jason St. John | RL4AA 2025</a:t>
            </a:r>
            <a:endParaRPr b="1"/>
          </a:p>
        </p:txBody>
      </p:sp>
      <p:sp>
        <p:nvSpPr>
          <p:cNvPr id="235" name="Google Shape;235;g33f7f2b50b8_0_38"/>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900"/>
              <a:buNone/>
            </a:pPr>
            <a:fld id="{00000000-1234-1234-1234-123412341234}" type="slidenum">
              <a:rPr lang="en-US"/>
              <a:t>‹#›</a:t>
            </a:fld>
            <a:endParaRPr/>
          </a:p>
        </p:txBody>
      </p:sp>
      <p:sp>
        <p:nvSpPr>
          <p:cNvPr id="236" name="Google Shape;236;g33f7f2b50b8_0_38"/>
          <p:cNvSpPr txBox="1"/>
          <p:nvPr>
            <p:ph idx="1" type="body"/>
          </p:nvPr>
        </p:nvSpPr>
        <p:spPr>
          <a:xfrm>
            <a:off x="290400" y="652475"/>
            <a:ext cx="8384700" cy="16008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600"/>
              <a:buNone/>
            </a:pPr>
            <a:r>
              <a:rPr lang="en-US" sz="1800">
                <a:solidFill>
                  <a:schemeClr val="accent6"/>
                </a:solidFill>
              </a:rPr>
              <a:t>To improve SDF beyond Slow Regulation Loop, we want to develop a control agent which:</a:t>
            </a:r>
            <a:endParaRPr sz="1800">
              <a:solidFill>
                <a:schemeClr val="accent6"/>
              </a:solidFill>
            </a:endParaRPr>
          </a:p>
          <a:p>
            <a:pPr indent="-342900" lvl="0" marL="457200" rtl="0" algn="l">
              <a:lnSpc>
                <a:spcPct val="100000"/>
              </a:lnSpc>
              <a:spcBef>
                <a:spcPts val="0"/>
              </a:spcBef>
              <a:spcAft>
                <a:spcPts val="0"/>
              </a:spcAft>
              <a:buClr>
                <a:schemeClr val="accent6"/>
              </a:buClr>
              <a:buSzPts val="1800"/>
              <a:buChar char="●"/>
            </a:pPr>
            <a:r>
              <a:rPr lang="en-US" sz="1800">
                <a:solidFill>
                  <a:schemeClr val="accent6"/>
                </a:solidFill>
              </a:rPr>
              <a:t>Executes on dedicated FPGA (guaranteed &lt;100 µs)</a:t>
            </a:r>
            <a:endParaRPr sz="1800">
              <a:solidFill>
                <a:schemeClr val="accent6"/>
              </a:solidFill>
            </a:endParaRPr>
          </a:p>
          <a:p>
            <a:pPr indent="-342900" lvl="0" marL="457200" rtl="0" algn="l">
              <a:lnSpc>
                <a:spcPct val="100000"/>
              </a:lnSpc>
              <a:spcBef>
                <a:spcPts val="0"/>
              </a:spcBef>
              <a:spcAft>
                <a:spcPts val="0"/>
              </a:spcAft>
              <a:buClr>
                <a:schemeClr val="accent6"/>
              </a:buClr>
              <a:buSzPts val="1800"/>
              <a:buChar char="●"/>
            </a:pPr>
            <a:r>
              <a:rPr lang="en-US" sz="1800">
                <a:solidFill>
                  <a:schemeClr val="accent6"/>
                </a:solidFill>
              </a:rPr>
              <a:t>Adds/subtracts correctively to the tune-shifting quad ramp control sequence</a:t>
            </a:r>
            <a:endParaRPr sz="1800">
              <a:solidFill>
                <a:schemeClr val="accent6"/>
              </a:solidFill>
            </a:endParaRPr>
          </a:p>
          <a:p>
            <a:pPr indent="-330200" lvl="1" marL="914400" rtl="0" algn="l">
              <a:lnSpc>
                <a:spcPct val="100000"/>
              </a:lnSpc>
              <a:spcBef>
                <a:spcPts val="0"/>
              </a:spcBef>
              <a:spcAft>
                <a:spcPts val="0"/>
              </a:spcAft>
              <a:buClr>
                <a:schemeClr val="accent6"/>
              </a:buClr>
              <a:buSzPts val="1600"/>
              <a:buChar char="○"/>
            </a:pPr>
            <a:r>
              <a:rPr lang="en-US" sz="1600">
                <a:solidFill>
                  <a:schemeClr val="accent6"/>
                </a:solidFill>
              </a:rPr>
              <a:t>before ramp begins, or even </a:t>
            </a:r>
            <a:endParaRPr sz="1600">
              <a:solidFill>
                <a:schemeClr val="accent6"/>
              </a:solidFill>
            </a:endParaRPr>
          </a:p>
          <a:p>
            <a:pPr indent="-330200" lvl="1" marL="914400" rtl="0" algn="l">
              <a:lnSpc>
                <a:spcPct val="100000"/>
              </a:lnSpc>
              <a:spcBef>
                <a:spcPts val="0"/>
              </a:spcBef>
              <a:spcAft>
                <a:spcPts val="0"/>
              </a:spcAft>
              <a:buClr>
                <a:schemeClr val="accent6"/>
              </a:buClr>
              <a:buSzPts val="1600"/>
              <a:buChar char="○"/>
            </a:pPr>
            <a:r>
              <a:rPr lang="en-US" sz="1600">
                <a:solidFill>
                  <a:schemeClr val="accent6"/>
                </a:solidFill>
              </a:rPr>
              <a:t>during the ramp play-out time. </a:t>
            </a:r>
            <a:endParaRPr b="1" sz="1600">
              <a:solidFill>
                <a:schemeClr val="accent4"/>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g338bb4ec3f1_0_168"/>
          <p:cNvSpPr txBox="1"/>
          <p:nvPr>
            <p:ph type="title"/>
          </p:nvPr>
        </p:nvSpPr>
        <p:spPr>
          <a:xfrm>
            <a:off x="336225" y="180975"/>
            <a:ext cx="8056500" cy="3210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Spill Regulation System - the control context</a:t>
            </a:r>
            <a:endParaRPr/>
          </a:p>
        </p:txBody>
      </p:sp>
      <p:sp>
        <p:nvSpPr>
          <p:cNvPr id="242" name="Google Shape;242;g338bb4ec3f1_0_168"/>
          <p:cNvSpPr txBox="1"/>
          <p:nvPr>
            <p:ph idx="10" type="dt"/>
          </p:nvPr>
        </p:nvSpPr>
        <p:spPr>
          <a:xfrm>
            <a:off x="561526" y="4878150"/>
            <a:ext cx="850800" cy="180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2025.04.02-04</a:t>
            </a:r>
            <a:endParaRPr/>
          </a:p>
        </p:txBody>
      </p:sp>
      <p:sp>
        <p:nvSpPr>
          <p:cNvPr id="243" name="Google Shape;243;g338bb4ec3f1_0_168"/>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Jason St. John | RL4AA 2025</a:t>
            </a:r>
            <a:endParaRPr b="1"/>
          </a:p>
        </p:txBody>
      </p:sp>
      <p:sp>
        <p:nvSpPr>
          <p:cNvPr id="244" name="Google Shape;244;g338bb4ec3f1_0_168"/>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900"/>
              <a:buNone/>
            </a:pPr>
            <a:fld id="{00000000-1234-1234-1234-123412341234}" type="slidenum">
              <a:rPr lang="en-US"/>
              <a:t>‹#›</a:t>
            </a:fld>
            <a:endParaRPr/>
          </a:p>
        </p:txBody>
      </p:sp>
      <p:sp>
        <p:nvSpPr>
          <p:cNvPr id="245" name="Google Shape;245;g338bb4ec3f1_0_168"/>
          <p:cNvSpPr/>
          <p:nvPr/>
        </p:nvSpPr>
        <p:spPr>
          <a:xfrm>
            <a:off x="391425" y="1754600"/>
            <a:ext cx="2390700" cy="1370700"/>
          </a:xfrm>
          <a:prstGeom prst="round2DiagRect">
            <a:avLst>
              <a:gd fmla="val 8556" name="adj1"/>
              <a:gd fmla="val 0" name="adj2"/>
            </a:avLst>
          </a:prstGeom>
          <a:solidFill>
            <a:srgbClr val="FFFFFF"/>
          </a:solidFill>
          <a:ln cap="flat" cmpd="sng" w="25400">
            <a:solidFill>
              <a:srgbClr val="0070C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70C0"/>
              </a:buClr>
              <a:buSzPts val="975"/>
              <a:buFont typeface="Arial"/>
              <a:buNone/>
            </a:pPr>
            <a:r>
              <a:rPr b="0" i="0" lang="en-US" sz="1100" u="sng" cap="none" strike="noStrike">
                <a:solidFill>
                  <a:srgbClr val="505050"/>
                </a:solidFill>
                <a:latin typeface="Arial"/>
                <a:ea typeface="Arial"/>
                <a:cs typeface="Arial"/>
                <a:sym typeface="Arial"/>
              </a:rPr>
              <a:t>Input</a:t>
            </a:r>
            <a:r>
              <a:rPr b="0" i="0" lang="en-US" sz="1100" u="none" cap="none" strike="noStrike">
                <a:solidFill>
                  <a:srgbClr val="505050"/>
                </a:solidFill>
                <a:latin typeface="Arial"/>
                <a:ea typeface="Arial"/>
                <a:cs typeface="Arial"/>
                <a:sym typeface="Arial"/>
              </a:rPr>
              <a:t> Averaged previous O(100) spill rates &amp; quad current programs</a:t>
            </a:r>
            <a:endParaRPr b="0" i="0" sz="1100" u="none" cap="none" strike="noStrike">
              <a:solidFill>
                <a:srgbClr val="505050"/>
              </a:solidFill>
              <a:latin typeface="Arial"/>
              <a:ea typeface="Arial"/>
              <a:cs typeface="Arial"/>
              <a:sym typeface="Arial"/>
            </a:endParaRPr>
          </a:p>
          <a:p>
            <a:pPr indent="0" lvl="0" marL="0" marR="0" rtl="0" algn="l">
              <a:lnSpc>
                <a:spcPct val="100000"/>
              </a:lnSpc>
              <a:spcBef>
                <a:spcPts val="0"/>
              </a:spcBef>
              <a:spcAft>
                <a:spcPts val="0"/>
              </a:spcAft>
              <a:buClr>
                <a:srgbClr val="0070C0"/>
              </a:buClr>
              <a:buSzPts val="975"/>
              <a:buFont typeface="Arial"/>
              <a:buNone/>
            </a:pPr>
            <a:r>
              <a:rPr b="0" i="0" lang="en-US" sz="1100" u="sng" cap="none" strike="noStrike">
                <a:solidFill>
                  <a:srgbClr val="505050"/>
                </a:solidFill>
                <a:latin typeface="Arial"/>
                <a:ea typeface="Arial"/>
                <a:cs typeface="Arial"/>
                <a:sym typeface="Arial"/>
              </a:rPr>
              <a:t>Output</a:t>
            </a:r>
            <a:r>
              <a:rPr b="0" i="0" lang="en-US" sz="1100" u="none" cap="none" strike="noStrike">
                <a:solidFill>
                  <a:srgbClr val="505050"/>
                </a:solidFill>
                <a:latin typeface="Arial"/>
                <a:ea typeface="Arial"/>
                <a:cs typeface="Arial"/>
                <a:sym typeface="Arial"/>
              </a:rPr>
              <a:t>: Smooth ramp-value control signal (100 µs steps)</a:t>
            </a:r>
            <a:endParaRPr b="0" i="0" sz="1100" u="none" cap="none" strike="noStrike">
              <a:solidFill>
                <a:srgbClr val="505050"/>
              </a:solidFill>
              <a:latin typeface="Arial"/>
              <a:ea typeface="Arial"/>
              <a:cs typeface="Arial"/>
              <a:sym typeface="Arial"/>
            </a:endParaRPr>
          </a:p>
          <a:p>
            <a:pPr indent="0" lvl="0" marL="0" marR="0" rtl="0" algn="l">
              <a:lnSpc>
                <a:spcPct val="100000"/>
              </a:lnSpc>
              <a:spcBef>
                <a:spcPts val="0"/>
              </a:spcBef>
              <a:spcAft>
                <a:spcPts val="0"/>
              </a:spcAft>
              <a:buClr>
                <a:srgbClr val="0070C0"/>
              </a:buClr>
              <a:buSzPts val="975"/>
              <a:buFont typeface="Arial"/>
              <a:buNone/>
            </a:pPr>
            <a:r>
              <a:rPr b="0" i="0" lang="en-US" sz="1100" u="sng" cap="none" strike="noStrike">
                <a:solidFill>
                  <a:srgbClr val="505050"/>
                </a:solidFill>
                <a:latin typeface="Arial"/>
                <a:ea typeface="Arial"/>
                <a:cs typeface="Arial"/>
                <a:sym typeface="Arial"/>
              </a:rPr>
              <a:t>Execution Timing</a:t>
            </a:r>
            <a:r>
              <a:rPr b="0" i="0" lang="en-US" sz="1100" u="none" cap="none" strike="noStrike">
                <a:solidFill>
                  <a:srgbClr val="505050"/>
                </a:solidFill>
                <a:latin typeface="Arial"/>
                <a:ea typeface="Arial"/>
                <a:cs typeface="Arial"/>
                <a:sym typeface="Arial"/>
              </a:rPr>
              <a:t>: Every ~100 spills, between spills</a:t>
            </a:r>
            <a:endParaRPr b="0" i="0" sz="1100" u="none" cap="none" strike="noStrike">
              <a:solidFill>
                <a:srgbClr val="505050"/>
              </a:solidFill>
              <a:latin typeface="Arial"/>
              <a:ea typeface="Arial"/>
              <a:cs typeface="Arial"/>
              <a:sym typeface="Arial"/>
            </a:endParaRPr>
          </a:p>
        </p:txBody>
      </p:sp>
      <p:sp>
        <p:nvSpPr>
          <p:cNvPr id="246" name="Google Shape;246;g338bb4ec3f1_0_168"/>
          <p:cNvSpPr txBox="1"/>
          <p:nvPr/>
        </p:nvSpPr>
        <p:spPr>
          <a:xfrm>
            <a:off x="412425" y="589588"/>
            <a:ext cx="2390700" cy="914400"/>
          </a:xfrm>
          <a:prstGeom prst="rect">
            <a:avLst/>
          </a:prstGeom>
          <a:solidFill>
            <a:schemeClr val="accen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Slow Regulation Loop</a:t>
            </a:r>
            <a:endParaRPr b="1" i="0" sz="1400" u="none" cap="none" strike="noStrike">
              <a:solidFill>
                <a:schemeClr val="lt1"/>
              </a:solidFill>
              <a:latin typeface="Arial"/>
              <a:ea typeface="Arial"/>
              <a:cs typeface="Arial"/>
              <a:sym typeface="Arial"/>
            </a:endParaRPr>
          </a:p>
        </p:txBody>
      </p:sp>
      <p:sp>
        <p:nvSpPr>
          <p:cNvPr id="247" name="Google Shape;247;g338bb4ec3f1_0_168"/>
          <p:cNvSpPr txBox="1"/>
          <p:nvPr/>
        </p:nvSpPr>
        <p:spPr>
          <a:xfrm>
            <a:off x="3397650" y="589588"/>
            <a:ext cx="2390700" cy="914400"/>
          </a:xfrm>
          <a:prstGeom prst="rect">
            <a:avLst/>
          </a:prstGeom>
          <a:solidFill>
            <a:schemeClr val="accen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Harmonic Content Tracker</a:t>
            </a:r>
            <a:endParaRPr b="1" i="0" sz="1400" u="none" cap="none" strike="noStrike">
              <a:solidFill>
                <a:schemeClr val="lt1"/>
              </a:solidFill>
              <a:latin typeface="Arial"/>
              <a:ea typeface="Arial"/>
              <a:cs typeface="Arial"/>
              <a:sym typeface="Arial"/>
            </a:endParaRPr>
          </a:p>
        </p:txBody>
      </p:sp>
      <p:sp>
        <p:nvSpPr>
          <p:cNvPr id="248" name="Google Shape;248;g338bb4ec3f1_0_168"/>
          <p:cNvSpPr txBox="1"/>
          <p:nvPr/>
        </p:nvSpPr>
        <p:spPr>
          <a:xfrm>
            <a:off x="6382875" y="574375"/>
            <a:ext cx="2390700" cy="914400"/>
          </a:xfrm>
          <a:prstGeom prst="rect">
            <a:avLst/>
          </a:prstGeom>
          <a:solidFill>
            <a:schemeClr val="accent3"/>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Fast Regulation</a:t>
            </a:r>
            <a:endParaRPr b="1" i="0" sz="1400" u="none" cap="none" strike="noStrike">
              <a:solidFill>
                <a:schemeClr val="lt1"/>
              </a:solidFill>
              <a:latin typeface="Arial"/>
              <a:ea typeface="Arial"/>
              <a:cs typeface="Arial"/>
              <a:sym typeface="Arial"/>
            </a:endParaRPr>
          </a:p>
        </p:txBody>
      </p:sp>
      <p:pic>
        <p:nvPicPr>
          <p:cNvPr descr="Graphical user interface, chart&#10;&#10;Description automatically generated" id="249" name="Google Shape;249;g338bb4ec3f1_0_168"/>
          <p:cNvPicPr preferRelativeResize="0"/>
          <p:nvPr/>
        </p:nvPicPr>
        <p:blipFill rotWithShape="1">
          <a:blip r:embed="rId3">
            <a:alphaModFix/>
          </a:blip>
          <a:srcRect b="51028" l="0" r="0" t="0"/>
          <a:stretch/>
        </p:blipFill>
        <p:spPr>
          <a:xfrm>
            <a:off x="451087" y="3470275"/>
            <a:ext cx="2576169" cy="1062900"/>
          </a:xfrm>
          <a:prstGeom prst="rect">
            <a:avLst/>
          </a:prstGeom>
          <a:noFill/>
          <a:ln>
            <a:noFill/>
          </a:ln>
        </p:spPr>
      </p:pic>
      <p:sp>
        <p:nvSpPr>
          <p:cNvPr id="250" name="Google Shape;250;g338bb4ec3f1_0_168"/>
          <p:cNvSpPr/>
          <p:nvPr/>
        </p:nvSpPr>
        <p:spPr>
          <a:xfrm>
            <a:off x="3376650" y="1754600"/>
            <a:ext cx="2390700" cy="1370700"/>
          </a:xfrm>
          <a:prstGeom prst="round2DiagRect">
            <a:avLst>
              <a:gd fmla="val 8556" name="adj1"/>
              <a:gd fmla="val 0" name="adj2"/>
            </a:avLst>
          </a:prstGeom>
          <a:solidFill>
            <a:srgbClr val="FFFFFF"/>
          </a:solidFill>
          <a:ln cap="flat" cmpd="sng" w="254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70C0"/>
              </a:buClr>
              <a:buSzPts val="975"/>
              <a:buFont typeface="Arial"/>
              <a:buNone/>
            </a:pPr>
            <a:r>
              <a:rPr b="0" i="0" lang="en-US" sz="1100" u="none" cap="none" strike="noStrike">
                <a:solidFill>
                  <a:srgbClr val="505050"/>
                </a:solidFill>
                <a:latin typeface="Arial"/>
                <a:ea typeface="Arial"/>
                <a:cs typeface="Arial"/>
                <a:sym typeface="Arial"/>
              </a:rPr>
              <a:t>Identifies amplitude &amp; phase of residual n*60 Hz noise content contributed by power supplies.</a:t>
            </a:r>
            <a:endParaRPr b="0" i="0" sz="1100" u="none" cap="none" strike="noStrike">
              <a:solidFill>
                <a:srgbClr val="505050"/>
              </a:solidFill>
              <a:latin typeface="Arial"/>
              <a:ea typeface="Arial"/>
              <a:cs typeface="Arial"/>
              <a:sym typeface="Arial"/>
            </a:endParaRPr>
          </a:p>
          <a:p>
            <a:pPr indent="0" lvl="0" marL="0" marR="0" rtl="0" algn="l">
              <a:lnSpc>
                <a:spcPct val="100000"/>
              </a:lnSpc>
              <a:spcBef>
                <a:spcPts val="0"/>
              </a:spcBef>
              <a:spcAft>
                <a:spcPts val="0"/>
              </a:spcAft>
              <a:buClr>
                <a:srgbClr val="0070C0"/>
              </a:buClr>
              <a:buSzPts val="975"/>
              <a:buFont typeface="Arial"/>
              <a:buNone/>
            </a:pPr>
            <a:r>
              <a:t/>
            </a:r>
            <a:endParaRPr b="0" i="0" sz="1100" u="none" cap="none" strike="noStrike">
              <a:solidFill>
                <a:srgbClr val="505050"/>
              </a:solidFill>
              <a:latin typeface="Arial"/>
              <a:ea typeface="Arial"/>
              <a:cs typeface="Arial"/>
              <a:sym typeface="Arial"/>
            </a:endParaRPr>
          </a:p>
          <a:p>
            <a:pPr indent="0" lvl="0" marL="0" marR="0" rtl="0" algn="l">
              <a:lnSpc>
                <a:spcPct val="100000"/>
              </a:lnSpc>
              <a:spcBef>
                <a:spcPts val="0"/>
              </a:spcBef>
              <a:spcAft>
                <a:spcPts val="0"/>
              </a:spcAft>
              <a:buClr>
                <a:srgbClr val="0070C0"/>
              </a:buClr>
              <a:buSzPts val="975"/>
              <a:buFont typeface="Arial"/>
              <a:buNone/>
            </a:pPr>
            <a:r>
              <a:rPr b="0" i="0" lang="en-US" sz="1100" u="none" cap="none" strike="noStrike">
                <a:solidFill>
                  <a:srgbClr val="505050"/>
                </a:solidFill>
                <a:latin typeface="Arial"/>
                <a:ea typeface="Arial"/>
                <a:cs typeface="Arial"/>
                <a:sym typeface="Arial"/>
              </a:rPr>
              <a:t>Adds feedforward corrections to each ramp sequence.</a:t>
            </a:r>
            <a:endParaRPr b="0" i="0" sz="1100" u="none" cap="none" strike="noStrike">
              <a:solidFill>
                <a:srgbClr val="505050"/>
              </a:solidFill>
              <a:latin typeface="Arial"/>
              <a:ea typeface="Arial"/>
              <a:cs typeface="Arial"/>
              <a:sym typeface="Arial"/>
            </a:endParaRPr>
          </a:p>
          <a:p>
            <a:pPr indent="0" lvl="0" marL="0" marR="0" rtl="0" algn="l">
              <a:lnSpc>
                <a:spcPct val="100000"/>
              </a:lnSpc>
              <a:spcBef>
                <a:spcPts val="0"/>
              </a:spcBef>
              <a:spcAft>
                <a:spcPts val="0"/>
              </a:spcAft>
              <a:buClr>
                <a:srgbClr val="0070C0"/>
              </a:buClr>
              <a:buSzPts val="975"/>
              <a:buFont typeface="Arial"/>
              <a:buNone/>
            </a:pPr>
            <a:r>
              <a:rPr b="0" i="0" lang="en-US" sz="1100" u="sng" cap="none" strike="noStrike">
                <a:solidFill>
                  <a:srgbClr val="505050"/>
                </a:solidFill>
                <a:latin typeface="Arial"/>
                <a:ea typeface="Arial"/>
                <a:cs typeface="Arial"/>
                <a:sym typeface="Arial"/>
              </a:rPr>
              <a:t>Execution Timing</a:t>
            </a:r>
            <a:r>
              <a:rPr b="0" i="0" lang="en-US" sz="1100" u="none" cap="none" strike="noStrike">
                <a:solidFill>
                  <a:srgbClr val="505050"/>
                </a:solidFill>
                <a:latin typeface="Arial"/>
                <a:ea typeface="Arial"/>
                <a:cs typeface="Arial"/>
                <a:sym typeface="Arial"/>
              </a:rPr>
              <a:t>: TBD</a:t>
            </a:r>
            <a:endParaRPr b="0" i="0" sz="1100" u="none" cap="none" strike="noStrike">
              <a:solidFill>
                <a:srgbClr val="505050"/>
              </a:solidFill>
              <a:latin typeface="Arial"/>
              <a:ea typeface="Arial"/>
              <a:cs typeface="Arial"/>
              <a:sym typeface="Arial"/>
            </a:endParaRPr>
          </a:p>
          <a:p>
            <a:pPr indent="0" lvl="0" marL="0" marR="0" rtl="0" algn="l">
              <a:lnSpc>
                <a:spcPct val="100000"/>
              </a:lnSpc>
              <a:spcBef>
                <a:spcPts val="0"/>
              </a:spcBef>
              <a:spcAft>
                <a:spcPts val="0"/>
              </a:spcAft>
              <a:buClr>
                <a:srgbClr val="0070C0"/>
              </a:buClr>
              <a:buSzPts val="975"/>
              <a:buFont typeface="Arial"/>
              <a:buNone/>
            </a:pPr>
            <a:r>
              <a:t/>
            </a:r>
            <a:endParaRPr b="0" i="0" sz="1100" u="none" cap="none" strike="noStrike">
              <a:solidFill>
                <a:srgbClr val="505050"/>
              </a:solidFill>
              <a:latin typeface="Arial"/>
              <a:ea typeface="Arial"/>
              <a:cs typeface="Arial"/>
              <a:sym typeface="Arial"/>
            </a:endParaRPr>
          </a:p>
        </p:txBody>
      </p:sp>
      <p:sp>
        <p:nvSpPr>
          <p:cNvPr id="251" name="Google Shape;251;g338bb4ec3f1_0_168"/>
          <p:cNvSpPr/>
          <p:nvPr/>
        </p:nvSpPr>
        <p:spPr>
          <a:xfrm>
            <a:off x="6382875" y="1754600"/>
            <a:ext cx="2390700" cy="1370700"/>
          </a:xfrm>
          <a:prstGeom prst="round2DiagRect">
            <a:avLst>
              <a:gd fmla="val 8556" name="adj1"/>
              <a:gd fmla="val 0" name="adj2"/>
            </a:avLst>
          </a:prstGeom>
          <a:solidFill>
            <a:srgbClr val="FFFFFF"/>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70C0"/>
              </a:buClr>
              <a:buSzPts val="975"/>
              <a:buFont typeface="Arial"/>
              <a:buNone/>
            </a:pPr>
            <a:r>
              <a:rPr b="0" i="0" lang="en-US" sz="1100" u="sng" cap="none" strike="noStrike">
                <a:solidFill>
                  <a:srgbClr val="505050"/>
                </a:solidFill>
                <a:latin typeface="Arial"/>
                <a:ea typeface="Arial"/>
                <a:cs typeface="Arial"/>
                <a:sym typeface="Arial"/>
              </a:rPr>
              <a:t>Input</a:t>
            </a:r>
            <a:r>
              <a:rPr b="0" i="0" lang="en-US" sz="1100" u="none" cap="none" strike="noStrike">
                <a:solidFill>
                  <a:srgbClr val="505050"/>
                </a:solidFill>
                <a:latin typeface="Arial"/>
                <a:ea typeface="Arial"/>
                <a:cs typeface="Arial"/>
                <a:sym typeface="Arial"/>
              </a:rPr>
              <a:t> Current history of spill-rate, total quad ramp control signal, loss monitors, </a:t>
            </a:r>
            <a:endParaRPr b="0" i="0" sz="1100" u="none" cap="none" strike="noStrike">
              <a:solidFill>
                <a:srgbClr val="505050"/>
              </a:solidFill>
              <a:latin typeface="Arial"/>
              <a:ea typeface="Arial"/>
              <a:cs typeface="Arial"/>
              <a:sym typeface="Arial"/>
            </a:endParaRPr>
          </a:p>
          <a:p>
            <a:pPr indent="0" lvl="0" marL="0" marR="0" rtl="0" algn="l">
              <a:lnSpc>
                <a:spcPct val="100000"/>
              </a:lnSpc>
              <a:spcBef>
                <a:spcPts val="0"/>
              </a:spcBef>
              <a:spcAft>
                <a:spcPts val="0"/>
              </a:spcAft>
              <a:buClr>
                <a:srgbClr val="0070C0"/>
              </a:buClr>
              <a:buSzPts val="975"/>
              <a:buFont typeface="Arial"/>
              <a:buNone/>
            </a:pPr>
            <a:r>
              <a:rPr b="0" i="0" lang="en-US" sz="1100" u="sng" cap="none" strike="noStrike">
                <a:solidFill>
                  <a:srgbClr val="505050"/>
                </a:solidFill>
                <a:latin typeface="Arial"/>
                <a:ea typeface="Arial"/>
                <a:cs typeface="Arial"/>
                <a:sym typeface="Arial"/>
              </a:rPr>
              <a:t>Output</a:t>
            </a:r>
            <a:r>
              <a:rPr b="0" i="0" lang="en-US" sz="1100" u="none" cap="none" strike="noStrike">
                <a:solidFill>
                  <a:srgbClr val="505050"/>
                </a:solidFill>
                <a:latin typeface="Arial"/>
                <a:ea typeface="Arial"/>
                <a:cs typeface="Arial"/>
                <a:sym typeface="Arial"/>
              </a:rPr>
              <a:t>: On-the-fly adjustments to quad ramp control signal</a:t>
            </a:r>
            <a:endParaRPr b="0" i="0" sz="1100" u="none" cap="none" strike="noStrike">
              <a:solidFill>
                <a:srgbClr val="505050"/>
              </a:solidFill>
              <a:latin typeface="Arial"/>
              <a:ea typeface="Arial"/>
              <a:cs typeface="Arial"/>
              <a:sym typeface="Arial"/>
            </a:endParaRPr>
          </a:p>
          <a:p>
            <a:pPr indent="0" lvl="0" marL="0" marR="0" rtl="0" algn="l">
              <a:lnSpc>
                <a:spcPct val="100000"/>
              </a:lnSpc>
              <a:spcBef>
                <a:spcPts val="0"/>
              </a:spcBef>
              <a:spcAft>
                <a:spcPts val="0"/>
              </a:spcAft>
              <a:buClr>
                <a:srgbClr val="0070C0"/>
              </a:buClr>
              <a:buSzPts val="975"/>
              <a:buFont typeface="Arial"/>
              <a:buNone/>
            </a:pPr>
            <a:r>
              <a:rPr b="0" i="0" lang="en-US" sz="1100" u="sng" cap="none" strike="noStrike">
                <a:solidFill>
                  <a:srgbClr val="505050"/>
                </a:solidFill>
                <a:latin typeface="Arial"/>
                <a:ea typeface="Arial"/>
                <a:cs typeface="Arial"/>
                <a:sym typeface="Arial"/>
              </a:rPr>
              <a:t>Inference Timing</a:t>
            </a:r>
            <a:r>
              <a:rPr b="0" i="0" lang="en-US" sz="1100" u="none" cap="none" strike="noStrike">
                <a:solidFill>
                  <a:srgbClr val="505050"/>
                </a:solidFill>
                <a:latin typeface="Arial"/>
                <a:ea typeface="Arial"/>
                <a:cs typeface="Arial"/>
                <a:sym typeface="Arial"/>
              </a:rPr>
              <a:t>: O(100) inferences during each spill</a:t>
            </a:r>
            <a:endParaRPr b="0" i="0" sz="1100" u="none" cap="none" strike="noStrike">
              <a:solidFill>
                <a:srgbClr val="505050"/>
              </a:solidFill>
              <a:latin typeface="Arial"/>
              <a:ea typeface="Arial"/>
              <a:cs typeface="Arial"/>
              <a:sym typeface="Arial"/>
            </a:endParaRPr>
          </a:p>
        </p:txBody>
      </p:sp>
      <p:sp>
        <p:nvSpPr>
          <p:cNvPr id="252" name="Google Shape;252;g338bb4ec3f1_0_168"/>
          <p:cNvSpPr/>
          <p:nvPr/>
        </p:nvSpPr>
        <p:spPr>
          <a:xfrm>
            <a:off x="2879325" y="818200"/>
            <a:ext cx="457200" cy="457200"/>
          </a:xfrm>
          <a:prstGeom prst="mathPlus">
            <a:avLst>
              <a:gd fmla="val 23520" name="adj1"/>
            </a:avLst>
          </a:prstGeom>
          <a:solidFill>
            <a:srgbClr val="7F7F7F"/>
          </a:solidFill>
          <a:ln cap="flat" cmpd="sng" w="9525">
            <a:solidFill>
              <a:srgbClr val="7F7F7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g338bb4ec3f1_0_168"/>
          <p:cNvSpPr/>
          <p:nvPr/>
        </p:nvSpPr>
        <p:spPr>
          <a:xfrm>
            <a:off x="5851125" y="818200"/>
            <a:ext cx="457200" cy="457200"/>
          </a:xfrm>
          <a:prstGeom prst="mathPlus">
            <a:avLst>
              <a:gd fmla="val 23520" name="adj1"/>
            </a:avLst>
          </a:prstGeom>
          <a:solidFill>
            <a:srgbClr val="7F7F7F"/>
          </a:solidFill>
          <a:ln cap="flat" cmpd="sng" w="9525">
            <a:solidFill>
              <a:srgbClr val="7F7F7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4" name="Google Shape;254;g338bb4ec3f1_0_168"/>
          <p:cNvPicPr preferRelativeResize="0"/>
          <p:nvPr/>
        </p:nvPicPr>
        <p:blipFill rotWithShape="1">
          <a:blip r:embed="rId4">
            <a:alphaModFix/>
          </a:blip>
          <a:srcRect b="0" l="0" r="0" t="0"/>
          <a:stretch/>
        </p:blipFill>
        <p:spPr>
          <a:xfrm>
            <a:off x="3714681" y="3212796"/>
            <a:ext cx="1894024" cy="1577874"/>
          </a:xfrm>
          <a:prstGeom prst="rect">
            <a:avLst/>
          </a:prstGeom>
          <a:noFill/>
          <a:ln>
            <a:noFill/>
          </a:ln>
        </p:spPr>
      </p:pic>
      <p:pic>
        <p:nvPicPr>
          <p:cNvPr id="255" name="Google Shape;255;g338bb4ec3f1_0_168" title="nn.png"/>
          <p:cNvPicPr preferRelativeResize="0"/>
          <p:nvPr/>
        </p:nvPicPr>
        <p:blipFill rotWithShape="1">
          <a:blip r:embed="rId5">
            <a:alphaModFix/>
          </a:blip>
          <a:srcRect b="0" l="0" r="0" t="0"/>
          <a:stretch/>
        </p:blipFill>
        <p:spPr>
          <a:xfrm>
            <a:off x="6541699" y="3470266"/>
            <a:ext cx="2073051" cy="10629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g338bb4ec3f1_0_13"/>
          <p:cNvSpPr txBox="1"/>
          <p:nvPr>
            <p:ph type="title"/>
          </p:nvPr>
        </p:nvSpPr>
        <p:spPr>
          <a:xfrm>
            <a:off x="304800" y="188814"/>
            <a:ext cx="8686800" cy="3210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Fast Regulation System</a:t>
            </a:r>
            <a:endParaRPr/>
          </a:p>
        </p:txBody>
      </p:sp>
      <p:sp>
        <p:nvSpPr>
          <p:cNvPr id="261" name="Google Shape;261;g338bb4ec3f1_0_13"/>
          <p:cNvSpPr txBox="1"/>
          <p:nvPr>
            <p:ph idx="10" type="dt"/>
          </p:nvPr>
        </p:nvSpPr>
        <p:spPr>
          <a:xfrm>
            <a:off x="561526" y="4878150"/>
            <a:ext cx="850800" cy="180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2025.04.02-04</a:t>
            </a:r>
            <a:endParaRPr/>
          </a:p>
        </p:txBody>
      </p:sp>
      <p:sp>
        <p:nvSpPr>
          <p:cNvPr id="262" name="Google Shape;262;g338bb4ec3f1_0_13"/>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Jason St. John | RL4AA 2025</a:t>
            </a:r>
            <a:endParaRPr b="1"/>
          </a:p>
        </p:txBody>
      </p:sp>
      <p:sp>
        <p:nvSpPr>
          <p:cNvPr id="263" name="Google Shape;263;g338bb4ec3f1_0_13"/>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900"/>
              <a:buNone/>
            </a:pPr>
            <a:fld id="{00000000-1234-1234-1234-123412341234}" type="slidenum">
              <a:rPr lang="en-US"/>
              <a:t>‹#›</a:t>
            </a:fld>
            <a:endParaRPr/>
          </a:p>
        </p:txBody>
      </p:sp>
      <p:sp>
        <p:nvSpPr>
          <p:cNvPr id="264" name="Google Shape;264;g338bb4ec3f1_0_13"/>
          <p:cNvSpPr txBox="1"/>
          <p:nvPr>
            <p:ph idx="1" type="body"/>
          </p:nvPr>
        </p:nvSpPr>
        <p:spPr>
          <a:xfrm>
            <a:off x="214200" y="728675"/>
            <a:ext cx="8686800" cy="9852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600"/>
              <a:buNone/>
            </a:pPr>
            <a:r>
              <a:rPr b="1" lang="en-US"/>
              <a:t>Using information available during each spill</a:t>
            </a:r>
            <a:r>
              <a:rPr lang="en-US"/>
              <a:t>, can we improve the SDF?</a:t>
            </a:r>
            <a:endParaRPr/>
          </a:p>
          <a:p>
            <a:pPr indent="0" lvl="0" marL="0" rtl="0" algn="l">
              <a:lnSpc>
                <a:spcPct val="100000"/>
              </a:lnSpc>
              <a:spcBef>
                <a:spcPts val="0"/>
              </a:spcBef>
              <a:spcAft>
                <a:spcPts val="0"/>
              </a:spcAft>
              <a:buSzPts val="1600"/>
              <a:buNone/>
            </a:pPr>
            <a:r>
              <a:t/>
            </a:r>
            <a:endParaRPr/>
          </a:p>
          <a:p>
            <a:pPr indent="-330200" lvl="0" marL="457200" rtl="0" algn="l">
              <a:lnSpc>
                <a:spcPct val="100000"/>
              </a:lnSpc>
              <a:spcBef>
                <a:spcPts val="0"/>
              </a:spcBef>
              <a:spcAft>
                <a:spcPts val="0"/>
              </a:spcAft>
              <a:buSzPts val="1600"/>
              <a:buChar char="●"/>
            </a:pPr>
            <a:r>
              <a:rPr lang="en-US"/>
              <a:t>Integrated with/aware of </a:t>
            </a:r>
            <a:r>
              <a:rPr b="1" lang="en-US"/>
              <a:t>Harmonic Content Tracker</a:t>
            </a:r>
            <a:endParaRPr b="1"/>
          </a:p>
          <a:p>
            <a:pPr indent="-330200" lvl="0" marL="457200" rtl="0" algn="l">
              <a:lnSpc>
                <a:spcPct val="100000"/>
              </a:lnSpc>
              <a:spcBef>
                <a:spcPts val="0"/>
              </a:spcBef>
              <a:spcAft>
                <a:spcPts val="0"/>
              </a:spcAft>
              <a:buSzPts val="1600"/>
              <a:buChar char="●"/>
            </a:pPr>
            <a:r>
              <a:rPr lang="en-US"/>
              <a:t>Must not take on the work of the </a:t>
            </a:r>
            <a:r>
              <a:rPr b="1" lang="en-US"/>
              <a:t>Slow Regulation Loop</a:t>
            </a:r>
            <a:endParaRPr b="1"/>
          </a:p>
        </p:txBody>
      </p:sp>
      <p:pic>
        <p:nvPicPr>
          <p:cNvPr descr="A circuit board&#10;&#10;Description automatically generated" id="265" name="Google Shape;265;g338bb4ec3f1_0_13"/>
          <p:cNvPicPr preferRelativeResize="0"/>
          <p:nvPr/>
        </p:nvPicPr>
        <p:blipFill rotWithShape="1">
          <a:blip r:embed="rId3">
            <a:alphaModFix/>
          </a:blip>
          <a:srcRect b="0" l="0" r="0" t="0"/>
          <a:stretch/>
        </p:blipFill>
        <p:spPr>
          <a:xfrm>
            <a:off x="304794" y="2206464"/>
            <a:ext cx="3925473" cy="2428959"/>
          </a:xfrm>
          <a:prstGeom prst="rect">
            <a:avLst/>
          </a:prstGeom>
          <a:noFill/>
          <a:ln>
            <a:noFill/>
          </a:ln>
        </p:spPr>
      </p:pic>
      <p:sp>
        <p:nvSpPr>
          <p:cNvPr id="266" name="Google Shape;266;g338bb4ec3f1_0_13"/>
          <p:cNvSpPr txBox="1"/>
          <p:nvPr>
            <p:ph idx="1" type="body"/>
          </p:nvPr>
        </p:nvSpPr>
        <p:spPr>
          <a:xfrm>
            <a:off x="4711725" y="1947875"/>
            <a:ext cx="4341600" cy="14778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600"/>
              <a:buNone/>
            </a:pPr>
            <a:r>
              <a:rPr lang="en-US"/>
              <a:t>Deploy on </a:t>
            </a:r>
            <a:r>
              <a:rPr lang="en-US">
                <a:latin typeface="Courier New"/>
                <a:ea typeface="Courier New"/>
                <a:cs typeface="Courier New"/>
                <a:sym typeface="Courier New"/>
              </a:rPr>
              <a:t>Arria10</a:t>
            </a:r>
            <a:r>
              <a:rPr lang="en-US"/>
              <a:t> SoC FPGA + carrier board </a:t>
            </a:r>
            <a:endParaRPr/>
          </a:p>
          <a:p>
            <a:pPr indent="-330200" lvl="0" marL="457200" rtl="0" algn="l">
              <a:lnSpc>
                <a:spcPct val="100000"/>
              </a:lnSpc>
              <a:spcBef>
                <a:spcPts val="0"/>
              </a:spcBef>
              <a:spcAft>
                <a:spcPts val="0"/>
              </a:spcAft>
              <a:buSzPts val="1600"/>
              <a:buChar char="●"/>
            </a:pPr>
            <a:r>
              <a:rPr lang="en-US"/>
              <a:t>Helps ensure inference latency</a:t>
            </a:r>
            <a:endParaRPr/>
          </a:p>
          <a:p>
            <a:pPr indent="-330200" lvl="0" marL="457200" rtl="0" algn="l">
              <a:lnSpc>
                <a:spcPct val="100000"/>
              </a:lnSpc>
              <a:spcBef>
                <a:spcPts val="0"/>
              </a:spcBef>
              <a:spcAft>
                <a:spcPts val="0"/>
              </a:spcAft>
              <a:buSzPts val="1600"/>
              <a:buChar char="●"/>
            </a:pPr>
            <a:r>
              <a:rPr lang="en-US"/>
              <a:t>Available FPGA resources inform choice of neural net architecture, activation functions, bit precision scheme, etc.</a:t>
            </a:r>
            <a:endParaRPr/>
          </a:p>
          <a:p>
            <a:pPr indent="-330200" lvl="0" marL="457200" rtl="0" algn="l">
              <a:lnSpc>
                <a:spcPct val="100000"/>
              </a:lnSpc>
              <a:spcBef>
                <a:spcPts val="0"/>
              </a:spcBef>
              <a:spcAft>
                <a:spcPts val="0"/>
              </a:spcAft>
              <a:buSzPts val="1600"/>
              <a:buChar char="●"/>
            </a:pPr>
            <a:r>
              <a:rPr lang="en-US"/>
              <a:t>Neural Nets → FPGA using </a:t>
            </a:r>
            <a:r>
              <a:rPr lang="en-US">
                <a:latin typeface="Courier New"/>
                <a:ea typeface="Courier New"/>
                <a:cs typeface="Courier New"/>
                <a:sym typeface="Courier New"/>
              </a:rPr>
              <a:t>hls4ml</a:t>
            </a:r>
            <a:endParaRPr>
              <a:latin typeface="Courier New"/>
              <a:ea typeface="Courier New"/>
              <a:cs typeface="Courier New"/>
              <a:sym typeface="Courier New"/>
            </a:endParaRPr>
          </a:p>
        </p:txBody>
      </p:sp>
      <p:pic>
        <p:nvPicPr>
          <p:cNvPr id="267" name="Google Shape;267;g338bb4ec3f1_0_13"/>
          <p:cNvPicPr preferRelativeResize="0"/>
          <p:nvPr/>
        </p:nvPicPr>
        <p:blipFill rotWithShape="1">
          <a:blip r:embed="rId4">
            <a:alphaModFix/>
          </a:blip>
          <a:srcRect b="0" l="0" r="0" t="0"/>
          <a:stretch/>
        </p:blipFill>
        <p:spPr>
          <a:xfrm>
            <a:off x="5242226" y="3466475"/>
            <a:ext cx="2419876" cy="1209925"/>
          </a:xfrm>
          <a:prstGeom prst="rect">
            <a:avLst/>
          </a:prstGeom>
          <a:noFill/>
          <a:ln>
            <a:noFill/>
          </a:ln>
        </p:spPr>
      </p:pic>
      <p:pic>
        <p:nvPicPr>
          <p:cNvPr id="268" name="Google Shape;268;g338bb4ec3f1_0_13"/>
          <p:cNvPicPr preferRelativeResize="0"/>
          <p:nvPr/>
        </p:nvPicPr>
        <p:blipFill rotWithShape="1">
          <a:blip r:embed="rId5">
            <a:alphaModFix/>
          </a:blip>
          <a:srcRect b="0" l="0" r="0" t="0"/>
          <a:stretch/>
        </p:blipFill>
        <p:spPr>
          <a:xfrm>
            <a:off x="6916751" y="1066400"/>
            <a:ext cx="2065676" cy="762167"/>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g33e92937586_0_10"/>
          <p:cNvSpPr txBox="1"/>
          <p:nvPr>
            <p:ph idx="1" type="body"/>
          </p:nvPr>
        </p:nvSpPr>
        <p:spPr>
          <a:xfrm>
            <a:off x="228603" y="652464"/>
            <a:ext cx="8672400" cy="3794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984"/>
              </a:spcBef>
              <a:spcAft>
                <a:spcPts val="0"/>
              </a:spcAft>
              <a:buSzPts val="1600"/>
              <a:buNone/>
            </a:pPr>
            <a:r>
              <a:rPr lang="en-US" sz="2000"/>
              <a:t>The case for learning offline / “nearline”</a:t>
            </a:r>
            <a:endParaRPr sz="2000"/>
          </a:p>
          <a:p>
            <a:pPr indent="-355600" lvl="0" marL="457200" rtl="0" algn="l">
              <a:lnSpc>
                <a:spcPct val="100000"/>
              </a:lnSpc>
              <a:spcBef>
                <a:spcPts val="984"/>
              </a:spcBef>
              <a:spcAft>
                <a:spcPts val="0"/>
              </a:spcAft>
              <a:buSzPts val="2000"/>
              <a:buChar char="●"/>
            </a:pPr>
            <a:r>
              <a:rPr lang="en-US" sz="2000"/>
              <a:t>Machine commissioning: </a:t>
            </a:r>
            <a:r>
              <a:rPr lang="en-US" sz="2000" strike="sngStrike"/>
              <a:t>unstable</a:t>
            </a:r>
            <a:r>
              <a:rPr lang="en-US" sz="2000"/>
              <a:t> agile/exploratory operation mode</a:t>
            </a:r>
            <a:endParaRPr sz="2000"/>
          </a:p>
          <a:p>
            <a:pPr indent="-342900" lvl="1" marL="914400" rtl="0" algn="l">
              <a:lnSpc>
                <a:spcPct val="100000"/>
              </a:lnSpc>
              <a:spcBef>
                <a:spcPts val="0"/>
              </a:spcBef>
              <a:spcAft>
                <a:spcPts val="0"/>
              </a:spcAft>
              <a:buSzPts val="1800"/>
              <a:buChar char="○"/>
            </a:pPr>
            <a:r>
              <a:rPr lang="en-US" sz="1800"/>
              <a:t>Expect ongoing changes to key parameter values: Spill duration, control-event timing, injection parameters, etc </a:t>
            </a:r>
            <a:endParaRPr sz="1800"/>
          </a:p>
          <a:p>
            <a:pPr indent="-355600" lvl="0" marL="457200" rtl="0" algn="l">
              <a:lnSpc>
                <a:spcPct val="100000"/>
              </a:lnSpc>
              <a:spcBef>
                <a:spcPts val="0"/>
              </a:spcBef>
              <a:spcAft>
                <a:spcPts val="0"/>
              </a:spcAft>
              <a:buSzPts val="2000"/>
              <a:buChar char="●"/>
            </a:pPr>
            <a:r>
              <a:rPr lang="en-US" sz="2000"/>
              <a:t>Normal operations also challenging for online learning:</a:t>
            </a:r>
            <a:endParaRPr sz="2000"/>
          </a:p>
          <a:p>
            <a:pPr indent="-342900" lvl="1" marL="914400" rtl="0" algn="l">
              <a:lnSpc>
                <a:spcPct val="100000"/>
              </a:lnSpc>
              <a:spcBef>
                <a:spcPts val="0"/>
              </a:spcBef>
              <a:spcAft>
                <a:spcPts val="0"/>
              </a:spcAft>
              <a:buSzPts val="1800"/>
              <a:buChar char="○"/>
            </a:pPr>
            <a:r>
              <a:rPr lang="en-US" sz="1800"/>
              <a:t>Slow: Maximum 8 spills / supercycle (~60 s)</a:t>
            </a:r>
            <a:endParaRPr sz="1800"/>
          </a:p>
          <a:p>
            <a:pPr indent="-342900" lvl="1" marL="914400" rtl="0" algn="l">
              <a:lnSpc>
                <a:spcPct val="100000"/>
              </a:lnSpc>
              <a:spcBef>
                <a:spcPts val="0"/>
              </a:spcBef>
              <a:spcAft>
                <a:spcPts val="0"/>
              </a:spcAft>
              <a:buSzPts val="1800"/>
              <a:buChar char="○"/>
            </a:pPr>
            <a:r>
              <a:rPr lang="en-US" sz="1800"/>
              <a:t>High-pressure: Priority on beam delivery, not policy exploration</a:t>
            </a:r>
            <a:endParaRPr sz="1800"/>
          </a:p>
        </p:txBody>
      </p:sp>
      <p:sp>
        <p:nvSpPr>
          <p:cNvPr id="274" name="Google Shape;274;g33e92937586_0_10"/>
          <p:cNvSpPr txBox="1"/>
          <p:nvPr>
            <p:ph idx="10" type="dt"/>
          </p:nvPr>
        </p:nvSpPr>
        <p:spPr>
          <a:xfrm>
            <a:off x="561526" y="4878150"/>
            <a:ext cx="850800" cy="180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2025.04.02-04</a:t>
            </a:r>
            <a:endParaRPr/>
          </a:p>
        </p:txBody>
      </p:sp>
      <p:sp>
        <p:nvSpPr>
          <p:cNvPr id="275" name="Google Shape;275;g33e92937586_0_10"/>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Jason St. John | RL4AA 2025</a:t>
            </a:r>
            <a:endParaRPr b="1"/>
          </a:p>
        </p:txBody>
      </p:sp>
      <p:sp>
        <p:nvSpPr>
          <p:cNvPr id="276" name="Google Shape;276;g33e92937586_0_10"/>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900"/>
              <a:buNone/>
            </a:pPr>
            <a:fld id="{00000000-1234-1234-1234-123412341234}" type="slidenum">
              <a:rPr lang="en-US"/>
              <a:t>‹#›</a:t>
            </a:fld>
            <a:endParaRPr/>
          </a:p>
        </p:txBody>
      </p:sp>
      <p:sp>
        <p:nvSpPr>
          <p:cNvPr id="277" name="Google Shape;277;g33e92937586_0_10"/>
          <p:cNvSpPr txBox="1"/>
          <p:nvPr>
            <p:ph type="title"/>
          </p:nvPr>
        </p:nvSpPr>
        <p:spPr>
          <a:xfrm>
            <a:off x="228600" y="188814"/>
            <a:ext cx="8686800" cy="3210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Surrogate Models as Training Environments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g338bb4ec3f1_0_112"/>
          <p:cNvSpPr txBox="1"/>
          <p:nvPr>
            <p:ph idx="1" type="body"/>
          </p:nvPr>
        </p:nvSpPr>
        <p:spPr>
          <a:xfrm>
            <a:off x="228603" y="652464"/>
            <a:ext cx="8672400" cy="40050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984"/>
              </a:spcBef>
              <a:spcAft>
                <a:spcPts val="0"/>
              </a:spcAft>
              <a:buSzPts val="1600"/>
              <a:buNone/>
            </a:pPr>
            <a:r>
              <a:rPr lang="en-US" sz="2000"/>
              <a:t>The case for learning offline / “nearline”</a:t>
            </a:r>
            <a:endParaRPr sz="2000"/>
          </a:p>
          <a:p>
            <a:pPr indent="-355600" lvl="0" marL="457200" rtl="0" algn="l">
              <a:lnSpc>
                <a:spcPct val="100000"/>
              </a:lnSpc>
              <a:spcBef>
                <a:spcPts val="984"/>
              </a:spcBef>
              <a:spcAft>
                <a:spcPts val="0"/>
              </a:spcAft>
              <a:buSzPts val="2000"/>
              <a:buChar char="●"/>
            </a:pPr>
            <a:r>
              <a:rPr lang="en-US" sz="2000"/>
              <a:t>Machine commissioning: </a:t>
            </a:r>
            <a:r>
              <a:rPr lang="en-US" sz="2000" strike="sngStrike"/>
              <a:t>unstable</a:t>
            </a:r>
            <a:r>
              <a:rPr lang="en-US" sz="2000"/>
              <a:t> agile/exploratory operation mode</a:t>
            </a:r>
            <a:endParaRPr sz="2000"/>
          </a:p>
          <a:p>
            <a:pPr indent="-342900" lvl="1" marL="914400" rtl="0" algn="l">
              <a:lnSpc>
                <a:spcPct val="100000"/>
              </a:lnSpc>
              <a:spcBef>
                <a:spcPts val="0"/>
              </a:spcBef>
              <a:spcAft>
                <a:spcPts val="0"/>
              </a:spcAft>
              <a:buSzPts val="1800"/>
              <a:buChar char="○"/>
            </a:pPr>
            <a:r>
              <a:rPr lang="en-US" sz="1800"/>
              <a:t>Expect ongoing changes to key parameter values: Spill duration</a:t>
            </a:r>
            <a:r>
              <a:rPr lang="en-US" sz="1800">
                <a:solidFill>
                  <a:schemeClr val="accent6"/>
                </a:solidFill>
              </a:rPr>
              <a:t>, control-event timing</a:t>
            </a:r>
            <a:r>
              <a:rPr lang="en-US" sz="1800"/>
              <a:t>, injection parameters, etc </a:t>
            </a:r>
            <a:endParaRPr sz="1800"/>
          </a:p>
          <a:p>
            <a:pPr indent="-355600" lvl="0" marL="457200" rtl="0" algn="l">
              <a:lnSpc>
                <a:spcPct val="100000"/>
              </a:lnSpc>
              <a:spcBef>
                <a:spcPts val="0"/>
              </a:spcBef>
              <a:spcAft>
                <a:spcPts val="0"/>
              </a:spcAft>
              <a:buSzPts val="2000"/>
              <a:buChar char="●"/>
            </a:pPr>
            <a:r>
              <a:rPr lang="en-US" sz="2000"/>
              <a:t>Normal operations also challenging for online learning:</a:t>
            </a:r>
            <a:endParaRPr sz="2000"/>
          </a:p>
          <a:p>
            <a:pPr indent="-342900" lvl="1" marL="914400" rtl="0" algn="l">
              <a:lnSpc>
                <a:spcPct val="100000"/>
              </a:lnSpc>
              <a:spcBef>
                <a:spcPts val="0"/>
              </a:spcBef>
              <a:spcAft>
                <a:spcPts val="0"/>
              </a:spcAft>
              <a:buSzPts val="1800"/>
              <a:buChar char="○"/>
            </a:pPr>
            <a:r>
              <a:rPr lang="en-US" sz="1800"/>
              <a:t>Slow: Maximum 8 spills / supercycle (~60 s)</a:t>
            </a:r>
            <a:endParaRPr sz="1800"/>
          </a:p>
          <a:p>
            <a:pPr indent="-342900" lvl="1" marL="914400" rtl="0" algn="l">
              <a:lnSpc>
                <a:spcPct val="100000"/>
              </a:lnSpc>
              <a:spcBef>
                <a:spcPts val="0"/>
              </a:spcBef>
              <a:spcAft>
                <a:spcPts val="0"/>
              </a:spcAft>
              <a:buSzPts val="1800"/>
              <a:buChar char="○"/>
            </a:pPr>
            <a:r>
              <a:rPr lang="en-US" sz="1800"/>
              <a:t>High-pressure: Priority on beam delivery, not policy exploration</a:t>
            </a:r>
            <a:endParaRPr sz="1800"/>
          </a:p>
          <a:p>
            <a:pPr indent="-355600" lvl="0" marL="457200" rtl="0" algn="l">
              <a:lnSpc>
                <a:spcPct val="100000"/>
              </a:lnSpc>
              <a:spcBef>
                <a:spcPts val="0"/>
              </a:spcBef>
              <a:spcAft>
                <a:spcPts val="0"/>
              </a:spcAft>
              <a:buClr>
                <a:schemeClr val="accent3"/>
              </a:buClr>
              <a:buSzPts val="2000"/>
              <a:buChar char="●"/>
            </a:pPr>
            <a:r>
              <a:rPr lang="en-US" sz="2000">
                <a:solidFill>
                  <a:schemeClr val="accent3"/>
                </a:solidFill>
              </a:rPr>
              <a:t>Can a surrogate model reproduce spill-response dynamics well enough? If so: </a:t>
            </a:r>
            <a:r>
              <a:rPr b="1" lang="en-US" sz="2000">
                <a:solidFill>
                  <a:schemeClr val="accent3"/>
                </a:solidFill>
              </a:rPr>
              <a:t>Take surrogate as RL environment</a:t>
            </a:r>
            <a:endParaRPr sz="2000">
              <a:solidFill>
                <a:schemeClr val="accent3"/>
              </a:solidFill>
            </a:endParaRPr>
          </a:p>
          <a:p>
            <a:pPr indent="-355600" lvl="1" marL="914400" rtl="0" algn="l">
              <a:lnSpc>
                <a:spcPct val="100000"/>
              </a:lnSpc>
              <a:spcBef>
                <a:spcPts val="0"/>
              </a:spcBef>
              <a:spcAft>
                <a:spcPts val="0"/>
              </a:spcAft>
              <a:buClr>
                <a:schemeClr val="accent3"/>
              </a:buClr>
              <a:buSzPts val="2000"/>
              <a:buChar char="○"/>
            </a:pPr>
            <a:r>
              <a:rPr b="1" lang="en-US" sz="2000">
                <a:solidFill>
                  <a:schemeClr val="accent3"/>
                </a:solidFill>
              </a:rPr>
              <a:t>Fast</a:t>
            </a:r>
            <a:r>
              <a:rPr lang="en-US" sz="2000">
                <a:solidFill>
                  <a:schemeClr val="accent3"/>
                </a:solidFill>
              </a:rPr>
              <a:t>: Control agent training limited by computing resources, not accelerator program</a:t>
            </a:r>
            <a:endParaRPr sz="2000">
              <a:solidFill>
                <a:schemeClr val="accent3"/>
              </a:solidFill>
            </a:endParaRPr>
          </a:p>
          <a:p>
            <a:pPr indent="-355600" lvl="1" marL="914400" rtl="0" algn="l">
              <a:lnSpc>
                <a:spcPct val="100000"/>
              </a:lnSpc>
              <a:spcBef>
                <a:spcPts val="0"/>
              </a:spcBef>
              <a:spcAft>
                <a:spcPts val="0"/>
              </a:spcAft>
              <a:buClr>
                <a:schemeClr val="accent3"/>
              </a:buClr>
              <a:buSzPts val="2000"/>
              <a:buChar char="○"/>
            </a:pPr>
            <a:r>
              <a:rPr b="1" lang="en-US" sz="2000">
                <a:solidFill>
                  <a:schemeClr val="accent3"/>
                </a:solidFill>
              </a:rPr>
              <a:t>Safe</a:t>
            </a:r>
            <a:r>
              <a:rPr lang="en-US" sz="2000">
                <a:solidFill>
                  <a:schemeClr val="accent3"/>
                </a:solidFill>
              </a:rPr>
              <a:t>: Entirely virtual</a:t>
            </a:r>
            <a:endParaRPr sz="2000">
              <a:solidFill>
                <a:schemeClr val="accent3"/>
              </a:solidFill>
            </a:endParaRPr>
          </a:p>
          <a:p>
            <a:pPr indent="-355600" lvl="1" marL="914400" rtl="0" algn="l">
              <a:lnSpc>
                <a:spcPct val="100000"/>
              </a:lnSpc>
              <a:spcBef>
                <a:spcPts val="0"/>
              </a:spcBef>
              <a:spcAft>
                <a:spcPts val="0"/>
              </a:spcAft>
              <a:buClr>
                <a:schemeClr val="accent3"/>
              </a:buClr>
              <a:buSzPts val="2000"/>
              <a:buChar char="○"/>
            </a:pPr>
            <a:r>
              <a:rPr b="1" lang="en-US" sz="2000">
                <a:solidFill>
                  <a:schemeClr val="accent3"/>
                </a:solidFill>
              </a:rPr>
              <a:t>Reproducible</a:t>
            </a:r>
            <a:r>
              <a:rPr lang="en-US" sz="2000">
                <a:solidFill>
                  <a:schemeClr val="accent3"/>
                </a:solidFill>
              </a:rPr>
              <a:t>: Happy scientists</a:t>
            </a:r>
            <a:endParaRPr sz="1800">
              <a:solidFill>
                <a:schemeClr val="accent3"/>
              </a:solidFill>
            </a:endParaRPr>
          </a:p>
        </p:txBody>
      </p:sp>
      <p:sp>
        <p:nvSpPr>
          <p:cNvPr id="283" name="Google Shape;283;g338bb4ec3f1_0_112"/>
          <p:cNvSpPr txBox="1"/>
          <p:nvPr>
            <p:ph idx="10" type="dt"/>
          </p:nvPr>
        </p:nvSpPr>
        <p:spPr>
          <a:xfrm>
            <a:off x="561526" y="4878150"/>
            <a:ext cx="850800" cy="180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2025.04.02-04</a:t>
            </a:r>
            <a:endParaRPr/>
          </a:p>
        </p:txBody>
      </p:sp>
      <p:sp>
        <p:nvSpPr>
          <p:cNvPr id="284" name="Google Shape;284;g338bb4ec3f1_0_112"/>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Jason St. John | RL4AA 2025</a:t>
            </a:r>
            <a:endParaRPr b="1"/>
          </a:p>
        </p:txBody>
      </p:sp>
      <p:sp>
        <p:nvSpPr>
          <p:cNvPr id="285" name="Google Shape;285;g338bb4ec3f1_0_112"/>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900"/>
              <a:buNone/>
            </a:pPr>
            <a:fld id="{00000000-1234-1234-1234-123412341234}" type="slidenum">
              <a:rPr lang="en-US"/>
              <a:t>‹#›</a:t>
            </a:fld>
            <a:endParaRPr/>
          </a:p>
        </p:txBody>
      </p:sp>
      <p:sp>
        <p:nvSpPr>
          <p:cNvPr id="286" name="Google Shape;286;g338bb4ec3f1_0_112"/>
          <p:cNvSpPr txBox="1"/>
          <p:nvPr>
            <p:ph type="title"/>
          </p:nvPr>
        </p:nvSpPr>
        <p:spPr>
          <a:xfrm>
            <a:off x="228600" y="188814"/>
            <a:ext cx="8686800" cy="3210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Surrogate Models as Training Environments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g340cfc076ad_0_0"/>
          <p:cNvSpPr txBox="1"/>
          <p:nvPr>
            <p:ph idx="1" type="body"/>
          </p:nvPr>
        </p:nvSpPr>
        <p:spPr>
          <a:xfrm>
            <a:off x="228603" y="728664"/>
            <a:ext cx="8672400" cy="277200"/>
          </a:xfrm>
          <a:prstGeom prst="rect">
            <a:avLst/>
          </a:prstGeom>
          <a:noFill/>
          <a:ln>
            <a:noFill/>
          </a:ln>
        </p:spPr>
        <p:txBody>
          <a:bodyPr anchorCtr="0" anchor="t" bIns="0" lIns="0" spcFirstLastPara="1" rIns="0" wrap="square" tIns="0">
            <a:spAutoFit/>
          </a:bodyPr>
          <a:lstStyle/>
          <a:p>
            <a:pPr indent="-342900" lvl="0" marL="457200" rtl="0" algn="l">
              <a:lnSpc>
                <a:spcPct val="100000"/>
              </a:lnSpc>
              <a:spcBef>
                <a:spcPts val="984"/>
              </a:spcBef>
              <a:spcAft>
                <a:spcPts val="0"/>
              </a:spcAft>
              <a:buSzPts val="1800"/>
              <a:buChar char="●"/>
            </a:pPr>
            <a:r>
              <a:rPr b="1" lang="en-US" sz="1800"/>
              <a:t>Dataset</a:t>
            </a:r>
            <a:r>
              <a:rPr lang="en-US" sz="1800"/>
              <a:t>: </a:t>
            </a:r>
            <a:r>
              <a:rPr lang="en-US" sz="1800">
                <a:solidFill>
                  <a:schemeClr val="accent6"/>
                </a:solidFill>
              </a:rPr>
              <a:t>archived </a:t>
            </a:r>
            <a:r>
              <a:rPr lang="en-US" sz="1800"/>
              <a:t>live operations data </a:t>
            </a:r>
            <a:r>
              <a:rPr lang="en-US" sz="1800" u="sng"/>
              <a:t>including control actions</a:t>
            </a:r>
            <a:r>
              <a:rPr lang="en-US" sz="1800"/>
              <a:t> taken</a:t>
            </a:r>
            <a:endParaRPr sz="1800"/>
          </a:p>
        </p:txBody>
      </p:sp>
      <p:sp>
        <p:nvSpPr>
          <p:cNvPr id="292" name="Google Shape;292;g340cfc076ad_0_0"/>
          <p:cNvSpPr txBox="1"/>
          <p:nvPr>
            <p:ph type="title"/>
          </p:nvPr>
        </p:nvSpPr>
        <p:spPr>
          <a:xfrm>
            <a:off x="228600" y="188814"/>
            <a:ext cx="8686800" cy="3210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Surrogate Models as Training Environments</a:t>
            </a:r>
            <a:endParaRPr/>
          </a:p>
        </p:txBody>
      </p:sp>
      <p:sp>
        <p:nvSpPr>
          <p:cNvPr id="293" name="Google Shape;293;g340cfc076ad_0_0"/>
          <p:cNvSpPr txBox="1"/>
          <p:nvPr>
            <p:ph idx="10" type="dt"/>
          </p:nvPr>
        </p:nvSpPr>
        <p:spPr>
          <a:xfrm>
            <a:off x="561526" y="4878150"/>
            <a:ext cx="850800" cy="180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2025.04.02-04</a:t>
            </a:r>
            <a:endParaRPr/>
          </a:p>
        </p:txBody>
      </p:sp>
      <p:sp>
        <p:nvSpPr>
          <p:cNvPr id="294" name="Google Shape;294;g340cfc076ad_0_0"/>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Jason St. John | RL4AA 2025</a:t>
            </a:r>
            <a:endParaRPr b="1"/>
          </a:p>
        </p:txBody>
      </p:sp>
      <p:sp>
        <p:nvSpPr>
          <p:cNvPr id="295" name="Google Shape;295;g340cfc076ad_0_0"/>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900"/>
              <a:buNone/>
            </a:pPr>
            <a:fld id="{00000000-1234-1234-1234-123412341234}" type="slidenum">
              <a:rPr lang="en-US"/>
              <a:t>‹#›</a:t>
            </a:fld>
            <a:endParaRPr/>
          </a:p>
        </p:txBody>
      </p:sp>
      <p:grpSp>
        <p:nvGrpSpPr>
          <p:cNvPr id="296" name="Google Shape;296;g340cfc076ad_0_0"/>
          <p:cNvGrpSpPr/>
          <p:nvPr/>
        </p:nvGrpSpPr>
        <p:grpSpPr>
          <a:xfrm>
            <a:off x="2608950" y="2064725"/>
            <a:ext cx="3926100" cy="2195700"/>
            <a:chOff x="1584325" y="2045075"/>
            <a:chExt cx="3926100" cy="2195700"/>
          </a:xfrm>
        </p:grpSpPr>
        <p:sp>
          <p:nvSpPr>
            <p:cNvPr id="297" name="Google Shape;297;g340cfc076ad_0_0"/>
            <p:cNvSpPr/>
            <p:nvPr/>
          </p:nvSpPr>
          <p:spPr>
            <a:xfrm>
              <a:off x="1584325" y="2273675"/>
              <a:ext cx="1868700" cy="1967100"/>
            </a:xfrm>
            <a:prstGeom prst="curvedRigh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g340cfc076ad_0_0"/>
            <p:cNvSpPr/>
            <p:nvPr/>
          </p:nvSpPr>
          <p:spPr>
            <a:xfrm rot="10800000">
              <a:off x="3641725" y="2045075"/>
              <a:ext cx="1868700" cy="1967100"/>
            </a:xfrm>
            <a:prstGeom prst="curvedRigh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99" name="Google Shape;299;g340cfc076ad_0_0"/>
          <p:cNvSpPr txBox="1"/>
          <p:nvPr/>
        </p:nvSpPr>
        <p:spPr>
          <a:xfrm>
            <a:off x="1530600" y="2800625"/>
            <a:ext cx="1080300" cy="723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Resonant Extraction Process</a:t>
            </a:r>
            <a:endParaRPr b="0" i="0" sz="1400" u="none" cap="none" strike="noStrike">
              <a:solidFill>
                <a:schemeClr val="dk1"/>
              </a:solidFill>
              <a:latin typeface="Arial"/>
              <a:ea typeface="Arial"/>
              <a:cs typeface="Arial"/>
              <a:sym typeface="Arial"/>
            </a:endParaRPr>
          </a:p>
        </p:txBody>
      </p:sp>
      <p:sp>
        <p:nvSpPr>
          <p:cNvPr id="300" name="Google Shape;300;g340cfc076ad_0_0"/>
          <p:cNvSpPr txBox="1"/>
          <p:nvPr/>
        </p:nvSpPr>
        <p:spPr>
          <a:xfrm>
            <a:off x="6611275" y="2800625"/>
            <a:ext cx="895500" cy="723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Control Agent at work</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g338bb4ec3f1_0_127"/>
          <p:cNvSpPr txBox="1"/>
          <p:nvPr>
            <p:ph idx="1" type="body"/>
          </p:nvPr>
        </p:nvSpPr>
        <p:spPr>
          <a:xfrm>
            <a:off x="228603" y="728664"/>
            <a:ext cx="8672400" cy="554100"/>
          </a:xfrm>
          <a:prstGeom prst="rect">
            <a:avLst/>
          </a:prstGeom>
          <a:noFill/>
          <a:ln>
            <a:noFill/>
          </a:ln>
        </p:spPr>
        <p:txBody>
          <a:bodyPr anchorCtr="0" anchor="t" bIns="0" lIns="0" spcFirstLastPara="1" rIns="0" wrap="square" tIns="0">
            <a:spAutoFit/>
          </a:bodyPr>
          <a:lstStyle/>
          <a:p>
            <a:pPr indent="-342900" lvl="0" marL="457200" rtl="0" algn="l">
              <a:lnSpc>
                <a:spcPct val="100000"/>
              </a:lnSpc>
              <a:spcBef>
                <a:spcPts val="984"/>
              </a:spcBef>
              <a:spcAft>
                <a:spcPts val="0"/>
              </a:spcAft>
              <a:buSzPts val="1800"/>
              <a:buChar char="●"/>
            </a:pPr>
            <a:r>
              <a:rPr b="1" lang="en-US" sz="1800"/>
              <a:t>Dataset</a:t>
            </a:r>
            <a:r>
              <a:rPr lang="en-US" sz="1800"/>
              <a:t>: archived live operations data </a:t>
            </a:r>
            <a:r>
              <a:rPr lang="en-US" sz="1800" u="sng"/>
              <a:t>including control actions</a:t>
            </a:r>
            <a:r>
              <a:rPr lang="en-US" sz="1800"/>
              <a:t> taken</a:t>
            </a:r>
            <a:endParaRPr sz="1800"/>
          </a:p>
          <a:p>
            <a:pPr indent="-342900" lvl="0" marL="457200" rtl="0" algn="l">
              <a:lnSpc>
                <a:spcPct val="100000"/>
              </a:lnSpc>
              <a:spcBef>
                <a:spcPts val="0"/>
              </a:spcBef>
              <a:spcAft>
                <a:spcPts val="0"/>
              </a:spcAft>
              <a:buSzPts val="1800"/>
              <a:buChar char="●"/>
            </a:pPr>
            <a:r>
              <a:rPr lang="en-US" sz="1800"/>
              <a:t>Train </a:t>
            </a:r>
            <a:r>
              <a:rPr b="1" lang="en-US" sz="1800"/>
              <a:t>predictive surrogate</a:t>
            </a:r>
            <a:r>
              <a:rPr lang="en-US" sz="1800"/>
              <a:t> on this → Reproduces the response dynamics</a:t>
            </a:r>
            <a:endParaRPr sz="1800"/>
          </a:p>
        </p:txBody>
      </p:sp>
      <p:sp>
        <p:nvSpPr>
          <p:cNvPr id="306" name="Google Shape;306;g338bb4ec3f1_0_127"/>
          <p:cNvSpPr txBox="1"/>
          <p:nvPr>
            <p:ph idx="10" type="dt"/>
          </p:nvPr>
        </p:nvSpPr>
        <p:spPr>
          <a:xfrm>
            <a:off x="561526" y="4878150"/>
            <a:ext cx="850800" cy="180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2025.04.02-04</a:t>
            </a:r>
            <a:endParaRPr/>
          </a:p>
        </p:txBody>
      </p:sp>
      <p:sp>
        <p:nvSpPr>
          <p:cNvPr id="307" name="Google Shape;307;g338bb4ec3f1_0_127"/>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Jason St. John | RL4AA 2025</a:t>
            </a:r>
            <a:endParaRPr b="1"/>
          </a:p>
        </p:txBody>
      </p:sp>
      <p:sp>
        <p:nvSpPr>
          <p:cNvPr id="308" name="Google Shape;308;g338bb4ec3f1_0_127"/>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900"/>
              <a:buNone/>
            </a:pPr>
            <a:fld id="{00000000-1234-1234-1234-123412341234}" type="slidenum">
              <a:rPr lang="en-US"/>
              <a:t>‹#›</a:t>
            </a:fld>
            <a:endParaRPr/>
          </a:p>
        </p:txBody>
      </p:sp>
      <p:grpSp>
        <p:nvGrpSpPr>
          <p:cNvPr id="309" name="Google Shape;309;g338bb4ec3f1_0_127"/>
          <p:cNvGrpSpPr/>
          <p:nvPr/>
        </p:nvGrpSpPr>
        <p:grpSpPr>
          <a:xfrm>
            <a:off x="2608950" y="2064725"/>
            <a:ext cx="3926100" cy="2195700"/>
            <a:chOff x="1584325" y="2045075"/>
            <a:chExt cx="3926100" cy="2195700"/>
          </a:xfrm>
        </p:grpSpPr>
        <p:sp>
          <p:nvSpPr>
            <p:cNvPr id="310" name="Google Shape;310;g338bb4ec3f1_0_127"/>
            <p:cNvSpPr/>
            <p:nvPr/>
          </p:nvSpPr>
          <p:spPr>
            <a:xfrm>
              <a:off x="1584325" y="2273675"/>
              <a:ext cx="1868700" cy="1967100"/>
            </a:xfrm>
            <a:prstGeom prst="curvedRigh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g338bb4ec3f1_0_127"/>
            <p:cNvSpPr/>
            <p:nvPr/>
          </p:nvSpPr>
          <p:spPr>
            <a:xfrm rot="10800000">
              <a:off x="3641725" y="2045075"/>
              <a:ext cx="1868700" cy="1967100"/>
            </a:xfrm>
            <a:prstGeom prst="curvedRigh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12" name="Google Shape;312;g338bb4ec3f1_0_127"/>
          <p:cNvSpPr txBox="1"/>
          <p:nvPr>
            <p:ph type="title"/>
          </p:nvPr>
        </p:nvSpPr>
        <p:spPr>
          <a:xfrm>
            <a:off x="228600" y="188814"/>
            <a:ext cx="8686800" cy="3210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Surrogate Models as Training Environments</a:t>
            </a:r>
            <a:endParaRPr/>
          </a:p>
        </p:txBody>
      </p:sp>
      <p:sp>
        <p:nvSpPr>
          <p:cNvPr id="313" name="Google Shape;313;g338bb4ec3f1_0_127"/>
          <p:cNvSpPr txBox="1"/>
          <p:nvPr/>
        </p:nvSpPr>
        <p:spPr>
          <a:xfrm>
            <a:off x="1530600" y="2800625"/>
            <a:ext cx="1080300" cy="723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Resonant Extraction Process</a:t>
            </a:r>
            <a:endParaRPr b="0" i="0" sz="1400" u="none" cap="none" strike="noStrike">
              <a:solidFill>
                <a:schemeClr val="dk1"/>
              </a:solidFill>
              <a:latin typeface="Arial"/>
              <a:ea typeface="Arial"/>
              <a:cs typeface="Arial"/>
              <a:sym typeface="Arial"/>
            </a:endParaRPr>
          </a:p>
        </p:txBody>
      </p:sp>
      <p:sp>
        <p:nvSpPr>
          <p:cNvPr id="314" name="Google Shape;314;g338bb4ec3f1_0_127"/>
          <p:cNvSpPr txBox="1"/>
          <p:nvPr/>
        </p:nvSpPr>
        <p:spPr>
          <a:xfrm>
            <a:off x="6611275" y="2800625"/>
            <a:ext cx="895500" cy="723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Control Agent at work</a:t>
            </a:r>
            <a:endParaRPr b="0" i="0" sz="1400" u="none" cap="none" strike="noStrike">
              <a:solidFill>
                <a:schemeClr val="dk1"/>
              </a:solidFill>
              <a:latin typeface="Arial"/>
              <a:ea typeface="Arial"/>
              <a:cs typeface="Arial"/>
              <a:sym typeface="Arial"/>
            </a:endParaRPr>
          </a:p>
        </p:txBody>
      </p:sp>
      <p:sp>
        <p:nvSpPr>
          <p:cNvPr id="315" name="Google Shape;315;g338bb4ec3f1_0_127"/>
          <p:cNvSpPr txBox="1"/>
          <p:nvPr/>
        </p:nvSpPr>
        <p:spPr>
          <a:xfrm>
            <a:off x="4763375" y="2199950"/>
            <a:ext cx="414300" cy="442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Arial"/>
                <a:ea typeface="Arial"/>
                <a:cs typeface="Arial"/>
                <a:sym typeface="Arial"/>
              </a:rPr>
              <a:t>x</a:t>
            </a:r>
            <a:r>
              <a:rPr b="1" baseline="-25000" i="0" lang="en-US" sz="2400" u="none" cap="none" strike="noStrike">
                <a:solidFill>
                  <a:srgbClr val="000000"/>
                </a:solidFill>
                <a:latin typeface="Arial"/>
                <a:ea typeface="Arial"/>
                <a:cs typeface="Arial"/>
                <a:sym typeface="Arial"/>
              </a:rPr>
              <a:t>t</a:t>
            </a:r>
            <a:endParaRPr b="1" baseline="-25000" i="0" sz="2400" u="none" cap="none" strike="noStrike">
              <a:solidFill>
                <a:srgbClr val="000000"/>
              </a:solidFill>
              <a:latin typeface="Arial"/>
              <a:ea typeface="Arial"/>
              <a:cs typeface="Arial"/>
              <a:sym typeface="Arial"/>
            </a:endParaRPr>
          </a:p>
        </p:txBody>
      </p:sp>
      <p:sp>
        <p:nvSpPr>
          <p:cNvPr id="316" name="Google Shape;316;g338bb4ec3f1_0_127"/>
          <p:cNvSpPr txBox="1"/>
          <p:nvPr/>
        </p:nvSpPr>
        <p:spPr>
          <a:xfrm>
            <a:off x="3816767" y="3436342"/>
            <a:ext cx="747300" cy="442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Arial"/>
                <a:ea typeface="Arial"/>
                <a:cs typeface="Arial"/>
                <a:sym typeface="Arial"/>
              </a:rPr>
              <a:t>y</a:t>
            </a:r>
            <a:r>
              <a:rPr b="1" baseline="-25000" i="0" lang="en-US" sz="2400" u="none" cap="none" strike="noStrike">
                <a:solidFill>
                  <a:srgbClr val="000000"/>
                </a:solidFill>
                <a:latin typeface="Arial"/>
                <a:ea typeface="Arial"/>
                <a:cs typeface="Arial"/>
                <a:sym typeface="Arial"/>
              </a:rPr>
              <a:t>t+1</a:t>
            </a:r>
            <a:endParaRPr b="1" baseline="-25000" i="0" sz="2400" u="none" cap="none" strike="noStrike">
              <a:solidFill>
                <a:srgbClr val="000000"/>
              </a:solidFill>
              <a:latin typeface="Arial"/>
              <a:ea typeface="Arial"/>
              <a:cs typeface="Arial"/>
              <a:sym typeface="Arial"/>
            </a:endParaRPr>
          </a:p>
        </p:txBody>
      </p:sp>
      <p:sp>
        <p:nvSpPr>
          <p:cNvPr id="317" name="Google Shape;317;g338bb4ec3f1_0_127"/>
          <p:cNvSpPr txBox="1"/>
          <p:nvPr/>
        </p:nvSpPr>
        <p:spPr>
          <a:xfrm>
            <a:off x="5343825" y="1558200"/>
            <a:ext cx="24882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Spill rate sequence,</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other context,</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Quad current seq. + new action x</a:t>
            </a:r>
            <a:r>
              <a:rPr b="0" baseline="-25000" i="0" lang="en-US" sz="1800" u="none" cap="none" strike="noStrike">
                <a:solidFill>
                  <a:srgbClr val="000000"/>
                </a:solidFill>
                <a:latin typeface="Arial"/>
                <a:ea typeface="Arial"/>
                <a:cs typeface="Arial"/>
                <a:sym typeface="Arial"/>
              </a:rPr>
              <a:t>t</a:t>
            </a:r>
            <a:endParaRPr b="0" i="0" sz="1800" u="none" cap="none" strike="noStrike">
              <a:solidFill>
                <a:srgbClr val="000000"/>
              </a:solidFill>
              <a:latin typeface="Arial"/>
              <a:ea typeface="Arial"/>
              <a:cs typeface="Arial"/>
              <a:sym typeface="Arial"/>
            </a:endParaRPr>
          </a:p>
        </p:txBody>
      </p:sp>
      <p:sp>
        <p:nvSpPr>
          <p:cNvPr id="318" name="Google Shape;318;g338bb4ec3f1_0_127"/>
          <p:cNvSpPr txBox="1"/>
          <p:nvPr/>
        </p:nvSpPr>
        <p:spPr>
          <a:xfrm>
            <a:off x="1610025" y="3768000"/>
            <a:ext cx="24882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Predicted spill rate</a:t>
            </a:r>
            <a:endParaRPr b="0" baseline="-25000" i="0" sz="18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g338bb4ec3f1_0_138"/>
          <p:cNvSpPr txBox="1"/>
          <p:nvPr>
            <p:ph idx="1" type="body"/>
          </p:nvPr>
        </p:nvSpPr>
        <p:spPr>
          <a:xfrm>
            <a:off x="228603" y="728664"/>
            <a:ext cx="8672400" cy="1385400"/>
          </a:xfrm>
          <a:prstGeom prst="rect">
            <a:avLst/>
          </a:prstGeom>
          <a:noFill/>
          <a:ln>
            <a:noFill/>
          </a:ln>
        </p:spPr>
        <p:txBody>
          <a:bodyPr anchorCtr="0" anchor="t" bIns="0" lIns="0" spcFirstLastPara="1" rIns="0" wrap="square" tIns="0">
            <a:spAutoFit/>
          </a:bodyPr>
          <a:lstStyle/>
          <a:p>
            <a:pPr indent="-342900" lvl="0" marL="457200" rtl="0" algn="l">
              <a:lnSpc>
                <a:spcPct val="100000"/>
              </a:lnSpc>
              <a:spcBef>
                <a:spcPts val="984"/>
              </a:spcBef>
              <a:spcAft>
                <a:spcPts val="0"/>
              </a:spcAft>
              <a:buSzPts val="1800"/>
              <a:buChar char="●"/>
            </a:pPr>
            <a:r>
              <a:rPr b="1" lang="en-US" sz="1800"/>
              <a:t>Dataset</a:t>
            </a:r>
            <a:r>
              <a:rPr lang="en-US" sz="1800"/>
              <a:t>: live operations data </a:t>
            </a:r>
            <a:r>
              <a:rPr lang="en-US" sz="1800" u="sng"/>
              <a:t>including control actions</a:t>
            </a:r>
            <a:r>
              <a:rPr lang="en-US" sz="1800"/>
              <a:t> taken</a:t>
            </a:r>
            <a:endParaRPr sz="1800"/>
          </a:p>
          <a:p>
            <a:pPr indent="-342900" lvl="0" marL="457200" rtl="0" algn="l">
              <a:lnSpc>
                <a:spcPct val="100000"/>
              </a:lnSpc>
              <a:spcBef>
                <a:spcPts val="0"/>
              </a:spcBef>
              <a:spcAft>
                <a:spcPts val="0"/>
              </a:spcAft>
              <a:buSzPts val="1800"/>
              <a:buChar char="●"/>
            </a:pPr>
            <a:r>
              <a:rPr lang="en-US" sz="1800"/>
              <a:t>Train </a:t>
            </a:r>
            <a:r>
              <a:rPr b="1" lang="en-US" sz="1800"/>
              <a:t>predictive surrogate</a:t>
            </a:r>
            <a:r>
              <a:rPr lang="en-US" sz="1800"/>
              <a:t> on this → Reproduces the response dynamics</a:t>
            </a:r>
            <a:endParaRPr sz="1800"/>
          </a:p>
          <a:p>
            <a:pPr indent="-342900" lvl="0" marL="457200" rtl="0" algn="l">
              <a:lnSpc>
                <a:spcPct val="100000"/>
              </a:lnSpc>
              <a:spcBef>
                <a:spcPts val="0"/>
              </a:spcBef>
              <a:spcAft>
                <a:spcPts val="0"/>
              </a:spcAft>
              <a:buSzPts val="1800"/>
              <a:buChar char="●"/>
            </a:pPr>
            <a:r>
              <a:rPr lang="en-US" sz="1800"/>
              <a:t>Live evaluation of predictive accuracy against new data </a:t>
            </a:r>
            <a:endParaRPr sz="1800"/>
          </a:p>
          <a:p>
            <a:pPr indent="-342900" lvl="1" marL="914400" rtl="0" algn="l">
              <a:lnSpc>
                <a:spcPct val="100000"/>
              </a:lnSpc>
              <a:spcBef>
                <a:spcPts val="0"/>
              </a:spcBef>
              <a:spcAft>
                <a:spcPts val="0"/>
              </a:spcAft>
              <a:buSzPts val="1800"/>
              <a:buChar char="○"/>
            </a:pPr>
            <a:r>
              <a:rPr lang="en-US" sz="1800"/>
              <a:t>→ </a:t>
            </a:r>
            <a:r>
              <a:rPr b="1" lang="en-US" sz="1800"/>
              <a:t>Evaluates “best” model</a:t>
            </a:r>
            <a:r>
              <a:rPr lang="en-US" sz="1800"/>
              <a:t> over given time horizon</a:t>
            </a:r>
            <a:endParaRPr sz="1800"/>
          </a:p>
          <a:p>
            <a:pPr indent="-342900" lvl="1" marL="914400" rtl="0" algn="l">
              <a:lnSpc>
                <a:spcPct val="100000"/>
              </a:lnSpc>
              <a:spcBef>
                <a:spcPts val="0"/>
              </a:spcBef>
              <a:spcAft>
                <a:spcPts val="0"/>
              </a:spcAft>
              <a:buSzPts val="1800"/>
              <a:buChar char="○"/>
            </a:pPr>
            <a:r>
              <a:rPr lang="en-US" sz="1800"/>
              <a:t>Insight into patterns of </a:t>
            </a:r>
            <a:r>
              <a:rPr lang="en-US" sz="1800">
                <a:solidFill>
                  <a:schemeClr val="accent6"/>
                </a:solidFill>
              </a:rPr>
              <a:t>system dynamics </a:t>
            </a:r>
            <a:r>
              <a:rPr lang="en-US" sz="1800"/>
              <a:t>re-emergence</a:t>
            </a:r>
            <a:endParaRPr sz="1800"/>
          </a:p>
        </p:txBody>
      </p:sp>
      <p:sp>
        <p:nvSpPr>
          <p:cNvPr id="324" name="Google Shape;324;g338bb4ec3f1_0_138"/>
          <p:cNvSpPr txBox="1"/>
          <p:nvPr>
            <p:ph idx="10" type="dt"/>
          </p:nvPr>
        </p:nvSpPr>
        <p:spPr>
          <a:xfrm>
            <a:off x="561526" y="4878150"/>
            <a:ext cx="850800" cy="180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2025.04.02-04</a:t>
            </a:r>
            <a:endParaRPr/>
          </a:p>
        </p:txBody>
      </p:sp>
      <p:sp>
        <p:nvSpPr>
          <p:cNvPr id="325" name="Google Shape;325;g338bb4ec3f1_0_138"/>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Jason St. John | RL4AA 2025</a:t>
            </a:r>
            <a:endParaRPr b="1"/>
          </a:p>
        </p:txBody>
      </p:sp>
      <p:sp>
        <p:nvSpPr>
          <p:cNvPr id="326" name="Google Shape;326;g338bb4ec3f1_0_138"/>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900"/>
              <a:buNone/>
            </a:pPr>
            <a:fld id="{00000000-1234-1234-1234-123412341234}" type="slidenum">
              <a:rPr lang="en-US"/>
              <a:t>‹#›</a:t>
            </a:fld>
            <a:endParaRPr/>
          </a:p>
        </p:txBody>
      </p:sp>
      <p:grpSp>
        <p:nvGrpSpPr>
          <p:cNvPr id="327" name="Google Shape;327;g338bb4ec3f1_0_138"/>
          <p:cNvGrpSpPr/>
          <p:nvPr/>
        </p:nvGrpSpPr>
        <p:grpSpPr>
          <a:xfrm>
            <a:off x="477107" y="3026742"/>
            <a:ext cx="1990533" cy="1257917"/>
            <a:chOff x="1584325" y="2045075"/>
            <a:chExt cx="3926100" cy="2195700"/>
          </a:xfrm>
        </p:grpSpPr>
        <p:sp>
          <p:nvSpPr>
            <p:cNvPr id="328" name="Google Shape;328;g338bb4ec3f1_0_138"/>
            <p:cNvSpPr/>
            <p:nvPr/>
          </p:nvSpPr>
          <p:spPr>
            <a:xfrm>
              <a:off x="1584325" y="2273675"/>
              <a:ext cx="1868700" cy="1967100"/>
            </a:xfrm>
            <a:prstGeom prst="curvedRigh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g338bb4ec3f1_0_138"/>
            <p:cNvSpPr/>
            <p:nvPr/>
          </p:nvSpPr>
          <p:spPr>
            <a:xfrm rot="10800000">
              <a:off x="3641725" y="2045075"/>
              <a:ext cx="1868700" cy="1967100"/>
            </a:xfrm>
            <a:prstGeom prst="curvedRigh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30" name="Google Shape;330;g338bb4ec3f1_0_138"/>
          <p:cNvSpPr txBox="1"/>
          <p:nvPr>
            <p:ph type="title"/>
          </p:nvPr>
        </p:nvSpPr>
        <p:spPr>
          <a:xfrm>
            <a:off x="228600" y="188814"/>
            <a:ext cx="8686800" cy="3210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Surrogate Models as Training Environments</a:t>
            </a:r>
            <a:endParaRPr/>
          </a:p>
        </p:txBody>
      </p:sp>
      <p:pic>
        <p:nvPicPr>
          <p:cNvPr id="331" name="Google Shape;331;g338bb4ec3f1_0_138"/>
          <p:cNvPicPr preferRelativeResize="0"/>
          <p:nvPr/>
        </p:nvPicPr>
        <p:blipFill rotWithShape="1">
          <a:blip r:embed="rId3">
            <a:alphaModFix/>
          </a:blip>
          <a:srcRect b="0" l="0" r="0" t="0"/>
          <a:stretch/>
        </p:blipFill>
        <p:spPr>
          <a:xfrm>
            <a:off x="2667675" y="2402225"/>
            <a:ext cx="1168113" cy="1168113"/>
          </a:xfrm>
          <a:prstGeom prst="rect">
            <a:avLst/>
          </a:prstGeom>
          <a:noFill/>
          <a:ln>
            <a:noFill/>
          </a:ln>
        </p:spPr>
      </p:pic>
      <p:sp>
        <p:nvSpPr>
          <p:cNvPr id="332" name="Google Shape;332;g338bb4ec3f1_0_138"/>
          <p:cNvSpPr txBox="1"/>
          <p:nvPr/>
        </p:nvSpPr>
        <p:spPr>
          <a:xfrm>
            <a:off x="1545523" y="2829025"/>
            <a:ext cx="1362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actual adjustment</a:t>
            </a:r>
            <a:endParaRPr b="1" i="0" sz="1400" u="none" cap="none" strike="noStrike">
              <a:solidFill>
                <a:srgbClr val="000000"/>
              </a:solidFill>
              <a:latin typeface="Arial"/>
              <a:ea typeface="Arial"/>
              <a:cs typeface="Arial"/>
              <a:sym typeface="Arial"/>
            </a:endParaRPr>
          </a:p>
        </p:txBody>
      </p:sp>
      <p:sp>
        <p:nvSpPr>
          <p:cNvPr id="333" name="Google Shape;333;g338bb4ec3f1_0_138"/>
          <p:cNvSpPr txBox="1"/>
          <p:nvPr/>
        </p:nvSpPr>
        <p:spPr>
          <a:xfrm>
            <a:off x="485771" y="3618362"/>
            <a:ext cx="10764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actual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spill rate</a:t>
            </a:r>
            <a:endParaRPr b="1" i="0" sz="1400" u="none" cap="none" strike="noStrike">
              <a:solidFill>
                <a:srgbClr val="000000"/>
              </a:solidFill>
              <a:latin typeface="Arial"/>
              <a:ea typeface="Arial"/>
              <a:cs typeface="Arial"/>
              <a:sym typeface="Arial"/>
            </a:endParaRPr>
          </a:p>
        </p:txBody>
      </p:sp>
      <p:sp>
        <p:nvSpPr>
          <p:cNvPr id="334" name="Google Shape;334;g338bb4ec3f1_0_138"/>
          <p:cNvSpPr/>
          <p:nvPr/>
        </p:nvSpPr>
        <p:spPr>
          <a:xfrm>
            <a:off x="4753832" y="2769182"/>
            <a:ext cx="947431" cy="1126952"/>
          </a:xfrm>
          <a:prstGeom prst="curvedRightArrow">
            <a:avLst>
              <a:gd fmla="val 25000" name="adj1"/>
              <a:gd fmla="val 50000" name="adj2"/>
              <a:gd fmla="val 25000" name="adj3"/>
            </a:avLst>
          </a:prstGeom>
          <a:solidFill>
            <a:srgbClr val="FE646F"/>
          </a:solid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g338bb4ec3f1_0_138"/>
          <p:cNvSpPr/>
          <p:nvPr/>
        </p:nvSpPr>
        <p:spPr>
          <a:xfrm rot="10800000">
            <a:off x="5796934" y="2638217"/>
            <a:ext cx="947431" cy="1126952"/>
          </a:xfrm>
          <a:prstGeom prst="curvedRigh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g338bb4ec3f1_0_138"/>
          <p:cNvSpPr txBox="1"/>
          <p:nvPr/>
        </p:nvSpPr>
        <p:spPr>
          <a:xfrm>
            <a:off x="5801650" y="2669100"/>
            <a:ext cx="228600" cy="26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X</a:t>
            </a:r>
            <a:endParaRPr b="1" i="0" sz="1400" u="none" cap="none" strike="noStrike">
              <a:solidFill>
                <a:srgbClr val="000000"/>
              </a:solidFill>
              <a:latin typeface="Arial"/>
              <a:ea typeface="Arial"/>
              <a:cs typeface="Arial"/>
              <a:sym typeface="Arial"/>
            </a:endParaRPr>
          </a:p>
        </p:txBody>
      </p:sp>
      <p:sp>
        <p:nvSpPr>
          <p:cNvPr id="337" name="Google Shape;337;g338bb4ec3f1_0_138"/>
          <p:cNvSpPr txBox="1"/>
          <p:nvPr/>
        </p:nvSpPr>
        <p:spPr>
          <a:xfrm>
            <a:off x="5344450" y="3383475"/>
            <a:ext cx="414300" cy="26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y</a:t>
            </a:r>
            <a:r>
              <a:rPr b="1" baseline="-25000" i="0" lang="en-US" sz="1400" u="none" cap="none" strike="noStrike">
                <a:solidFill>
                  <a:srgbClr val="000000"/>
                </a:solidFill>
                <a:latin typeface="Arial"/>
                <a:ea typeface="Arial"/>
                <a:cs typeface="Arial"/>
                <a:sym typeface="Arial"/>
              </a:rPr>
              <a:t>A</a:t>
            </a:r>
            <a:endParaRPr b="1" baseline="-25000" i="0" sz="1400" u="none" cap="none" strike="noStrike">
              <a:solidFill>
                <a:srgbClr val="000000"/>
              </a:solidFill>
              <a:latin typeface="Arial"/>
              <a:ea typeface="Arial"/>
              <a:cs typeface="Arial"/>
              <a:sym typeface="Arial"/>
            </a:endParaRPr>
          </a:p>
        </p:txBody>
      </p:sp>
      <p:sp>
        <p:nvSpPr>
          <p:cNvPr id="338" name="Google Shape;338;g338bb4ec3f1_0_138"/>
          <p:cNvSpPr/>
          <p:nvPr/>
        </p:nvSpPr>
        <p:spPr>
          <a:xfrm>
            <a:off x="6144482" y="3445457"/>
            <a:ext cx="947431" cy="1126952"/>
          </a:xfrm>
          <a:prstGeom prst="curvedRightArrow">
            <a:avLst>
              <a:gd fmla="val 25000" name="adj1"/>
              <a:gd fmla="val 50000" name="adj2"/>
              <a:gd fmla="val 25000" name="adj3"/>
            </a:avLst>
          </a:prstGeom>
          <a:solidFill>
            <a:srgbClr val="6DF5C2"/>
          </a:solidFill>
          <a:ln cap="flat" cmpd="sng" w="28575">
            <a:solidFill>
              <a:srgbClr val="6DF5C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6DF5C2"/>
              </a:solidFill>
              <a:latin typeface="Arial"/>
              <a:ea typeface="Arial"/>
              <a:cs typeface="Arial"/>
              <a:sym typeface="Arial"/>
            </a:endParaRPr>
          </a:p>
        </p:txBody>
      </p:sp>
      <p:sp>
        <p:nvSpPr>
          <p:cNvPr id="339" name="Google Shape;339;g338bb4ec3f1_0_138"/>
          <p:cNvSpPr/>
          <p:nvPr/>
        </p:nvSpPr>
        <p:spPr>
          <a:xfrm rot="10800000">
            <a:off x="7187584" y="3314492"/>
            <a:ext cx="947431" cy="1126952"/>
          </a:xfrm>
          <a:prstGeom prst="curvedRigh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g338bb4ec3f1_0_138"/>
          <p:cNvSpPr txBox="1"/>
          <p:nvPr/>
        </p:nvSpPr>
        <p:spPr>
          <a:xfrm>
            <a:off x="7182775" y="3335850"/>
            <a:ext cx="228600" cy="26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X</a:t>
            </a:r>
            <a:endParaRPr b="1" i="0" sz="1400" u="none" cap="none" strike="noStrike">
              <a:solidFill>
                <a:srgbClr val="000000"/>
              </a:solidFill>
              <a:latin typeface="Arial"/>
              <a:ea typeface="Arial"/>
              <a:cs typeface="Arial"/>
              <a:sym typeface="Arial"/>
            </a:endParaRPr>
          </a:p>
        </p:txBody>
      </p:sp>
      <p:sp>
        <p:nvSpPr>
          <p:cNvPr id="341" name="Google Shape;341;g338bb4ec3f1_0_138"/>
          <p:cNvSpPr/>
          <p:nvPr/>
        </p:nvSpPr>
        <p:spPr>
          <a:xfrm>
            <a:off x="3601307" y="3560957"/>
            <a:ext cx="947431" cy="1126952"/>
          </a:xfrm>
          <a:prstGeom prst="curvedRightArrow">
            <a:avLst>
              <a:gd fmla="val 25000" name="adj1"/>
              <a:gd fmla="val 50000" name="adj2"/>
              <a:gd fmla="val 25000" name="adj3"/>
            </a:avLst>
          </a:prstGeom>
          <a:solidFill>
            <a:srgbClr val="FE646F"/>
          </a:solid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g338bb4ec3f1_0_138"/>
          <p:cNvSpPr/>
          <p:nvPr/>
        </p:nvSpPr>
        <p:spPr>
          <a:xfrm rot="10800000">
            <a:off x="4644409" y="3429992"/>
            <a:ext cx="947431" cy="1126952"/>
          </a:xfrm>
          <a:prstGeom prst="curvedRigh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g338bb4ec3f1_0_138"/>
          <p:cNvSpPr txBox="1"/>
          <p:nvPr/>
        </p:nvSpPr>
        <p:spPr>
          <a:xfrm>
            <a:off x="4639600" y="3451350"/>
            <a:ext cx="228600" cy="26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X</a:t>
            </a:r>
            <a:endParaRPr b="1" i="0" sz="1400" u="none" cap="none" strike="noStrike">
              <a:solidFill>
                <a:srgbClr val="000000"/>
              </a:solidFill>
              <a:latin typeface="Arial"/>
              <a:ea typeface="Arial"/>
              <a:cs typeface="Arial"/>
              <a:sym typeface="Arial"/>
            </a:endParaRPr>
          </a:p>
        </p:txBody>
      </p:sp>
      <p:sp>
        <p:nvSpPr>
          <p:cNvPr id="344" name="Google Shape;344;g338bb4ec3f1_0_138"/>
          <p:cNvSpPr txBox="1"/>
          <p:nvPr/>
        </p:nvSpPr>
        <p:spPr>
          <a:xfrm>
            <a:off x="4760639" y="3047790"/>
            <a:ext cx="1143000" cy="26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surrogate A</a:t>
            </a:r>
            <a:endParaRPr b="0" i="0" sz="1400" u="none" cap="none" strike="noStrike">
              <a:solidFill>
                <a:srgbClr val="000000"/>
              </a:solidFill>
              <a:latin typeface="Arial"/>
              <a:ea typeface="Arial"/>
              <a:cs typeface="Arial"/>
              <a:sym typeface="Arial"/>
            </a:endParaRPr>
          </a:p>
        </p:txBody>
      </p:sp>
      <p:sp>
        <p:nvSpPr>
          <p:cNvPr id="345" name="Google Shape;345;g338bb4ec3f1_0_138"/>
          <p:cNvSpPr txBox="1"/>
          <p:nvPr/>
        </p:nvSpPr>
        <p:spPr>
          <a:xfrm>
            <a:off x="3591540" y="3866940"/>
            <a:ext cx="1143000" cy="26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surrogate B</a:t>
            </a:r>
            <a:endParaRPr b="0" i="0" sz="1400" u="none" cap="none" strike="noStrike">
              <a:solidFill>
                <a:srgbClr val="000000"/>
              </a:solidFill>
              <a:latin typeface="Arial"/>
              <a:ea typeface="Arial"/>
              <a:cs typeface="Arial"/>
              <a:sym typeface="Arial"/>
            </a:endParaRPr>
          </a:p>
        </p:txBody>
      </p:sp>
      <p:sp>
        <p:nvSpPr>
          <p:cNvPr id="346" name="Google Shape;346;g338bb4ec3f1_0_138"/>
          <p:cNvSpPr txBox="1"/>
          <p:nvPr/>
        </p:nvSpPr>
        <p:spPr>
          <a:xfrm>
            <a:off x="4201450" y="4221675"/>
            <a:ext cx="414300" cy="26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y</a:t>
            </a:r>
            <a:r>
              <a:rPr b="1" baseline="-25000" i="0" lang="en-US" sz="1400" u="none" cap="none" strike="noStrike">
                <a:solidFill>
                  <a:srgbClr val="000000"/>
                </a:solidFill>
                <a:latin typeface="Arial"/>
                <a:ea typeface="Arial"/>
                <a:cs typeface="Arial"/>
                <a:sym typeface="Arial"/>
              </a:rPr>
              <a:t>B</a:t>
            </a:r>
            <a:endParaRPr b="1" baseline="-25000" i="0" sz="1400" u="none" cap="none" strike="noStrike">
              <a:solidFill>
                <a:srgbClr val="000000"/>
              </a:solidFill>
              <a:latin typeface="Arial"/>
              <a:ea typeface="Arial"/>
              <a:cs typeface="Arial"/>
              <a:sym typeface="Arial"/>
            </a:endParaRPr>
          </a:p>
        </p:txBody>
      </p:sp>
      <p:sp>
        <p:nvSpPr>
          <p:cNvPr id="347" name="Google Shape;347;g338bb4ec3f1_0_138"/>
          <p:cNvSpPr txBox="1"/>
          <p:nvPr/>
        </p:nvSpPr>
        <p:spPr>
          <a:xfrm>
            <a:off x="6773200" y="4078800"/>
            <a:ext cx="414300" cy="26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y</a:t>
            </a:r>
            <a:r>
              <a:rPr b="1" baseline="-25000" i="0" lang="en-US" sz="1400" u="none" cap="none" strike="noStrike">
                <a:solidFill>
                  <a:srgbClr val="000000"/>
                </a:solidFill>
                <a:latin typeface="Arial"/>
                <a:ea typeface="Arial"/>
                <a:cs typeface="Arial"/>
                <a:sym typeface="Arial"/>
              </a:rPr>
              <a:t>C</a:t>
            </a:r>
            <a:endParaRPr b="1" baseline="-25000" i="0" sz="1400" u="none" cap="none" strike="noStrike">
              <a:solidFill>
                <a:srgbClr val="000000"/>
              </a:solidFill>
              <a:latin typeface="Arial"/>
              <a:ea typeface="Arial"/>
              <a:cs typeface="Arial"/>
              <a:sym typeface="Arial"/>
            </a:endParaRPr>
          </a:p>
        </p:txBody>
      </p:sp>
      <p:pic>
        <p:nvPicPr>
          <p:cNvPr id="348" name="Google Shape;348;g338bb4ec3f1_0_138"/>
          <p:cNvPicPr preferRelativeResize="0"/>
          <p:nvPr/>
        </p:nvPicPr>
        <p:blipFill rotWithShape="1">
          <a:blip r:embed="rId3">
            <a:alphaModFix/>
          </a:blip>
          <a:srcRect b="34615" l="13305" r="60839" t="42552"/>
          <a:stretch/>
        </p:blipFill>
        <p:spPr>
          <a:xfrm>
            <a:off x="2823100" y="2641560"/>
            <a:ext cx="302025" cy="266700"/>
          </a:xfrm>
          <a:prstGeom prst="rect">
            <a:avLst/>
          </a:prstGeom>
          <a:noFill/>
          <a:ln>
            <a:noFill/>
          </a:ln>
        </p:spPr>
      </p:pic>
      <p:sp>
        <p:nvSpPr>
          <p:cNvPr id="349" name="Google Shape;349;g338bb4ec3f1_0_138"/>
          <p:cNvSpPr txBox="1"/>
          <p:nvPr/>
        </p:nvSpPr>
        <p:spPr>
          <a:xfrm>
            <a:off x="6145479" y="3744044"/>
            <a:ext cx="1143000" cy="26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surrogate C</a:t>
            </a:r>
            <a:endParaRPr b="0" i="0" sz="1400" u="none" cap="none" strike="noStrike">
              <a:solidFill>
                <a:srgbClr val="000000"/>
              </a:solidFill>
              <a:latin typeface="Arial"/>
              <a:ea typeface="Arial"/>
              <a:cs typeface="Arial"/>
              <a:sym typeface="Arial"/>
            </a:endParaRPr>
          </a:p>
        </p:txBody>
      </p:sp>
      <p:sp>
        <p:nvSpPr>
          <p:cNvPr id="350" name="Google Shape;350;g338bb4ec3f1_0_138"/>
          <p:cNvSpPr txBox="1"/>
          <p:nvPr/>
        </p:nvSpPr>
        <p:spPr>
          <a:xfrm>
            <a:off x="7031925" y="2371825"/>
            <a:ext cx="16137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X = {actual control actions,</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 other inputs}</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g340cfc076ad_0_31"/>
          <p:cNvSpPr txBox="1"/>
          <p:nvPr>
            <p:ph idx="1" type="body"/>
          </p:nvPr>
        </p:nvSpPr>
        <p:spPr>
          <a:xfrm>
            <a:off x="228603" y="728664"/>
            <a:ext cx="8672400" cy="2772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984"/>
              </a:spcBef>
              <a:spcAft>
                <a:spcPts val="0"/>
              </a:spcAft>
              <a:buSzPts val="1600"/>
              <a:buNone/>
            </a:pPr>
            <a:r>
              <a:rPr lang="en-US" sz="1800"/>
              <a:t>With current “best” surrogate model</a:t>
            </a:r>
            <a:endParaRPr sz="1800"/>
          </a:p>
        </p:txBody>
      </p:sp>
      <p:sp>
        <p:nvSpPr>
          <p:cNvPr id="356" name="Google Shape;356;g340cfc076ad_0_31"/>
          <p:cNvSpPr txBox="1"/>
          <p:nvPr>
            <p:ph type="title"/>
          </p:nvPr>
        </p:nvSpPr>
        <p:spPr>
          <a:xfrm>
            <a:off x="228600" y="188814"/>
            <a:ext cx="8686800" cy="3210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Using the Surrogate: Control Agent Training</a:t>
            </a:r>
            <a:endParaRPr/>
          </a:p>
        </p:txBody>
      </p:sp>
      <p:sp>
        <p:nvSpPr>
          <p:cNvPr id="357" name="Google Shape;357;g340cfc076ad_0_31"/>
          <p:cNvSpPr txBox="1"/>
          <p:nvPr>
            <p:ph idx="10" type="dt"/>
          </p:nvPr>
        </p:nvSpPr>
        <p:spPr>
          <a:xfrm>
            <a:off x="561526" y="4878150"/>
            <a:ext cx="850800" cy="180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2025.04.02-04</a:t>
            </a:r>
            <a:endParaRPr/>
          </a:p>
        </p:txBody>
      </p:sp>
      <p:sp>
        <p:nvSpPr>
          <p:cNvPr id="358" name="Google Shape;358;g340cfc076ad_0_31"/>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Jason St. John | RL4AA 2025</a:t>
            </a:r>
            <a:endParaRPr b="1"/>
          </a:p>
        </p:txBody>
      </p:sp>
      <p:sp>
        <p:nvSpPr>
          <p:cNvPr id="359" name="Google Shape;359;g340cfc076ad_0_31"/>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900"/>
              <a:buNone/>
            </a:pPr>
            <a:fld id="{00000000-1234-1234-1234-123412341234}" type="slidenum">
              <a:rPr lang="en-US"/>
              <a:t>‹#›</a:t>
            </a:fld>
            <a:endParaRPr/>
          </a:p>
        </p:txBody>
      </p:sp>
      <p:sp>
        <p:nvSpPr>
          <p:cNvPr id="360" name="Google Shape;360;g340cfc076ad_0_31"/>
          <p:cNvSpPr/>
          <p:nvPr/>
        </p:nvSpPr>
        <p:spPr>
          <a:xfrm>
            <a:off x="5534882" y="2759657"/>
            <a:ext cx="947400" cy="1127100"/>
          </a:xfrm>
          <a:prstGeom prst="curvedRightArrow">
            <a:avLst>
              <a:gd fmla="val 25000" name="adj1"/>
              <a:gd fmla="val 50000" name="adj2"/>
              <a:gd fmla="val 25000" name="adj3"/>
            </a:avLst>
          </a:prstGeom>
          <a:solidFill>
            <a:srgbClr val="6DF5C2"/>
          </a:solidFill>
          <a:ln cap="flat" cmpd="sng" w="28575">
            <a:solidFill>
              <a:srgbClr val="6DF5C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6DF5C2"/>
              </a:solidFill>
              <a:latin typeface="Arial"/>
              <a:ea typeface="Arial"/>
              <a:cs typeface="Arial"/>
              <a:sym typeface="Arial"/>
            </a:endParaRPr>
          </a:p>
        </p:txBody>
      </p:sp>
      <p:sp>
        <p:nvSpPr>
          <p:cNvPr id="361" name="Google Shape;361;g340cfc076ad_0_31"/>
          <p:cNvSpPr txBox="1"/>
          <p:nvPr/>
        </p:nvSpPr>
        <p:spPr>
          <a:xfrm>
            <a:off x="4440215" y="2987965"/>
            <a:ext cx="977100" cy="6156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Current</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surrogate</a:t>
            </a:r>
            <a:endParaRPr b="0" i="0" sz="1400" u="none" cap="none" strike="noStrike">
              <a:solidFill>
                <a:srgbClr val="000000"/>
              </a:solidFill>
              <a:latin typeface="Arial"/>
              <a:ea typeface="Arial"/>
              <a:cs typeface="Arial"/>
              <a:sym typeface="Arial"/>
            </a:endParaRPr>
          </a:p>
        </p:txBody>
      </p:sp>
      <p:sp>
        <p:nvSpPr>
          <p:cNvPr id="362" name="Google Shape;362;g340cfc076ad_0_31"/>
          <p:cNvSpPr/>
          <p:nvPr/>
        </p:nvSpPr>
        <p:spPr>
          <a:xfrm>
            <a:off x="3885775" y="1831275"/>
            <a:ext cx="3142200" cy="2635800"/>
          </a:xfrm>
          <a:prstGeom prst="star24">
            <a:avLst>
              <a:gd fmla="val 375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g342d5fb1f18_0_1"/>
          <p:cNvSpPr txBox="1"/>
          <p:nvPr>
            <p:ph idx="1" type="body"/>
          </p:nvPr>
        </p:nvSpPr>
        <p:spPr>
          <a:xfrm>
            <a:off x="228603" y="728664"/>
            <a:ext cx="8672400" cy="9267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984"/>
              </a:spcBef>
              <a:spcAft>
                <a:spcPts val="0"/>
              </a:spcAft>
              <a:buSzPts val="1600"/>
              <a:buNone/>
            </a:pPr>
            <a:r>
              <a:rPr lang="en-US" sz="1800"/>
              <a:t>With current “best” surrogate model as RL environment:</a:t>
            </a:r>
            <a:endParaRPr sz="1800"/>
          </a:p>
          <a:p>
            <a:pPr indent="-342900" lvl="0" marL="457200" rtl="0" algn="l">
              <a:lnSpc>
                <a:spcPct val="100000"/>
              </a:lnSpc>
              <a:spcBef>
                <a:spcPts val="984"/>
              </a:spcBef>
              <a:spcAft>
                <a:spcPts val="0"/>
              </a:spcAft>
              <a:buSzPts val="1800"/>
              <a:buChar char="●"/>
            </a:pPr>
            <a:r>
              <a:rPr b="1" lang="en-US" sz="1800"/>
              <a:t>Train</a:t>
            </a:r>
            <a:r>
              <a:rPr lang="en-US" sz="1800"/>
              <a:t> new (/transfer-learn previous) control agent to optimize reward</a:t>
            </a:r>
            <a:endParaRPr sz="1800"/>
          </a:p>
          <a:p>
            <a:pPr indent="-330200" lvl="1" marL="914400" rtl="0" algn="l">
              <a:lnSpc>
                <a:spcPct val="100000"/>
              </a:lnSpc>
              <a:spcBef>
                <a:spcPts val="0"/>
              </a:spcBef>
              <a:spcAft>
                <a:spcPts val="0"/>
              </a:spcAft>
              <a:buSzPts val="1600"/>
              <a:buChar char="○"/>
            </a:pPr>
            <a:r>
              <a:rPr lang="en-US" sz="1600"/>
              <a:t>Architecture, activation functions, floating-point precision appropriate to FPGA</a:t>
            </a:r>
            <a:endParaRPr sz="1800"/>
          </a:p>
        </p:txBody>
      </p:sp>
      <p:sp>
        <p:nvSpPr>
          <p:cNvPr id="368" name="Google Shape;368;g342d5fb1f18_0_1"/>
          <p:cNvSpPr txBox="1"/>
          <p:nvPr>
            <p:ph type="title"/>
          </p:nvPr>
        </p:nvSpPr>
        <p:spPr>
          <a:xfrm>
            <a:off x="228600" y="188814"/>
            <a:ext cx="8686800" cy="3210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Using the Surrogate: Control Agent Training</a:t>
            </a:r>
            <a:endParaRPr/>
          </a:p>
        </p:txBody>
      </p:sp>
      <p:sp>
        <p:nvSpPr>
          <p:cNvPr id="369" name="Google Shape;369;g342d5fb1f18_0_1"/>
          <p:cNvSpPr txBox="1"/>
          <p:nvPr>
            <p:ph idx="10" type="dt"/>
          </p:nvPr>
        </p:nvSpPr>
        <p:spPr>
          <a:xfrm>
            <a:off x="561526" y="4878150"/>
            <a:ext cx="850800" cy="180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2025.04.02-04</a:t>
            </a:r>
            <a:endParaRPr/>
          </a:p>
        </p:txBody>
      </p:sp>
      <p:sp>
        <p:nvSpPr>
          <p:cNvPr id="370" name="Google Shape;370;g342d5fb1f18_0_1"/>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Jason St. John | RL4AA 2025</a:t>
            </a:r>
            <a:endParaRPr b="1"/>
          </a:p>
        </p:txBody>
      </p:sp>
      <p:sp>
        <p:nvSpPr>
          <p:cNvPr id="371" name="Google Shape;371;g342d5fb1f18_0_1"/>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900"/>
              <a:buNone/>
            </a:pPr>
            <a:fld id="{00000000-1234-1234-1234-123412341234}" type="slidenum">
              <a:rPr lang="en-US"/>
              <a:t>‹#›</a:t>
            </a:fld>
            <a:endParaRPr/>
          </a:p>
        </p:txBody>
      </p:sp>
      <p:sp>
        <p:nvSpPr>
          <p:cNvPr id="372" name="Google Shape;372;g342d5fb1f18_0_1"/>
          <p:cNvSpPr txBox="1"/>
          <p:nvPr/>
        </p:nvSpPr>
        <p:spPr>
          <a:xfrm>
            <a:off x="7031025" y="2451100"/>
            <a:ext cx="8955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Control Agent being trained</a:t>
            </a:r>
            <a:endParaRPr b="0" i="0" sz="1400" u="none" cap="none" strike="noStrike">
              <a:solidFill>
                <a:srgbClr val="000000"/>
              </a:solidFill>
              <a:latin typeface="Arial"/>
              <a:ea typeface="Arial"/>
              <a:cs typeface="Arial"/>
              <a:sym typeface="Arial"/>
            </a:endParaRPr>
          </a:p>
        </p:txBody>
      </p:sp>
      <p:sp>
        <p:nvSpPr>
          <p:cNvPr id="373" name="Google Shape;373;g342d5fb1f18_0_1"/>
          <p:cNvSpPr/>
          <p:nvPr/>
        </p:nvSpPr>
        <p:spPr>
          <a:xfrm>
            <a:off x="5340225" y="2631633"/>
            <a:ext cx="768000" cy="893100"/>
          </a:xfrm>
          <a:prstGeom prst="curvedRightArrow">
            <a:avLst>
              <a:gd fmla="val 25000" name="adj1"/>
              <a:gd fmla="val 50000" name="adj2"/>
              <a:gd fmla="val 25000" name="adj3"/>
            </a:avLst>
          </a:prstGeom>
          <a:solidFill>
            <a:srgbClr val="6DF5C2"/>
          </a:solidFill>
          <a:ln cap="flat" cmpd="sng" w="28575">
            <a:solidFill>
              <a:srgbClr val="6DF5C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6DF5C2"/>
              </a:solidFill>
              <a:latin typeface="Arial"/>
              <a:ea typeface="Arial"/>
              <a:cs typeface="Arial"/>
              <a:sym typeface="Arial"/>
            </a:endParaRPr>
          </a:p>
        </p:txBody>
      </p:sp>
      <p:sp>
        <p:nvSpPr>
          <p:cNvPr id="374" name="Google Shape;374;g342d5fb1f18_0_1"/>
          <p:cNvSpPr txBox="1"/>
          <p:nvPr/>
        </p:nvSpPr>
        <p:spPr>
          <a:xfrm>
            <a:off x="5799778" y="3082169"/>
            <a:ext cx="413400" cy="48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y</a:t>
            </a:r>
            <a:endParaRPr b="1" baseline="-25000" i="0" sz="1400" u="none" cap="none" strike="noStrike">
              <a:solidFill>
                <a:srgbClr val="000000"/>
              </a:solidFill>
              <a:latin typeface="Arial"/>
              <a:ea typeface="Arial"/>
              <a:cs typeface="Arial"/>
              <a:sym typeface="Arial"/>
            </a:endParaRPr>
          </a:p>
        </p:txBody>
      </p:sp>
      <p:sp>
        <p:nvSpPr>
          <p:cNvPr id="375" name="Google Shape;375;g342d5fb1f18_0_1"/>
          <p:cNvSpPr txBox="1"/>
          <p:nvPr/>
        </p:nvSpPr>
        <p:spPr>
          <a:xfrm>
            <a:off x="4364015" y="2759365"/>
            <a:ext cx="977100" cy="6156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Current</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surrogate</a:t>
            </a:r>
            <a:endParaRPr b="0" i="0" sz="1400" u="none" cap="none" strike="noStrike">
              <a:solidFill>
                <a:srgbClr val="000000"/>
              </a:solidFill>
              <a:latin typeface="Arial"/>
              <a:ea typeface="Arial"/>
              <a:cs typeface="Arial"/>
              <a:sym typeface="Arial"/>
            </a:endParaRPr>
          </a:p>
        </p:txBody>
      </p:sp>
      <p:sp>
        <p:nvSpPr>
          <p:cNvPr id="376" name="Google Shape;376;g342d5fb1f18_0_1"/>
          <p:cNvSpPr/>
          <p:nvPr/>
        </p:nvSpPr>
        <p:spPr>
          <a:xfrm rot="10800000">
            <a:off x="6185625" y="2527892"/>
            <a:ext cx="768000" cy="893100"/>
          </a:xfrm>
          <a:prstGeom prst="curvedRightArrow">
            <a:avLst>
              <a:gd fmla="val 25000" name="adj1"/>
              <a:gd fmla="val 50000" name="adj2"/>
              <a:gd fmla="val 25000" name="adj3"/>
            </a:avLst>
          </a:prstGeom>
          <a:solidFill>
            <a:schemeClr val="lt1"/>
          </a:solid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g342d5fb1f18_0_1"/>
          <p:cNvSpPr txBox="1"/>
          <p:nvPr/>
        </p:nvSpPr>
        <p:spPr>
          <a:xfrm>
            <a:off x="6183665" y="2517597"/>
            <a:ext cx="413400" cy="48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X</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
          <p:cNvSpPr txBox="1"/>
          <p:nvPr>
            <p:ph idx="1" type="body"/>
          </p:nvPr>
        </p:nvSpPr>
        <p:spPr>
          <a:xfrm>
            <a:off x="228603" y="728664"/>
            <a:ext cx="8672400" cy="36942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600"/>
              <a:buNone/>
            </a:pPr>
            <a:r>
              <a:t/>
            </a:r>
            <a:endParaRPr/>
          </a:p>
          <a:p>
            <a:pPr indent="0" lvl="0" marL="0" rtl="0" algn="l">
              <a:lnSpc>
                <a:spcPct val="100000"/>
              </a:lnSpc>
              <a:spcBef>
                <a:spcPts val="0"/>
              </a:spcBef>
              <a:spcAft>
                <a:spcPts val="0"/>
              </a:spcAft>
              <a:buSzPts val="1600"/>
              <a:buNone/>
            </a:pPr>
            <a:r>
              <a:rPr lang="en-US"/>
              <a:t>READS collaboration: </a:t>
            </a:r>
            <a:r>
              <a:rPr lang="en-US">
                <a:solidFill>
                  <a:schemeClr val="accent6"/>
                </a:solidFill>
              </a:rPr>
              <a:t>A. Narayanan, J. Arnold, M. Austin, J. R. Berlioz, P. Hanlet, K. J. Hazelwood, M. A. Ibrahim, V. P. Nagaslaev, D. J. Nicklaus, G. Pradhan, P. S. Prieto, B. A. Schupbach, K. Seiya, A. Saewert, R. M. Thurman-Keup, N. V. Tran, D. Ulusel [FNAL] </a:t>
            </a:r>
            <a:endParaRPr>
              <a:solidFill>
                <a:schemeClr val="accent6"/>
              </a:solidFill>
            </a:endParaRPr>
          </a:p>
          <a:p>
            <a:pPr indent="0" lvl="0" marL="0" rtl="0" algn="l">
              <a:lnSpc>
                <a:spcPct val="100000"/>
              </a:lnSpc>
              <a:spcBef>
                <a:spcPts val="0"/>
              </a:spcBef>
              <a:spcAft>
                <a:spcPts val="0"/>
              </a:spcAft>
              <a:buSzPts val="1600"/>
              <a:buNone/>
            </a:pPr>
            <a:r>
              <a:rPr lang="en-US">
                <a:solidFill>
                  <a:schemeClr val="accent6"/>
                </a:solidFill>
              </a:rPr>
              <a:t>and J. Jiang, H. Liu, S. Memik, R. Shi, M. Thieme [Northwestern U]</a:t>
            </a:r>
            <a:endParaRPr>
              <a:solidFill>
                <a:schemeClr val="accent6"/>
              </a:solidFill>
            </a:endParaRPr>
          </a:p>
          <a:p>
            <a:pPr indent="0" lvl="0" marL="0" rtl="0" algn="l">
              <a:lnSpc>
                <a:spcPct val="100000"/>
              </a:lnSpc>
              <a:spcBef>
                <a:spcPts val="0"/>
              </a:spcBef>
              <a:spcAft>
                <a:spcPts val="0"/>
              </a:spcAft>
              <a:buSzPts val="1600"/>
              <a:buNone/>
            </a:pPr>
            <a:r>
              <a:t/>
            </a:r>
            <a:endParaRPr/>
          </a:p>
          <a:p>
            <a:pPr indent="0" lvl="0" marL="0" rtl="0" algn="l">
              <a:lnSpc>
                <a:spcPct val="100000"/>
              </a:lnSpc>
              <a:spcBef>
                <a:spcPts val="0"/>
              </a:spcBef>
              <a:spcAft>
                <a:spcPts val="0"/>
              </a:spcAft>
              <a:buSzPts val="1600"/>
              <a:buNone/>
            </a:pPr>
            <a:r>
              <a:rPr lang="en-US"/>
              <a:t>Additional FAN-C/LDRD Group: A. Whitbeck, A. Narayan, J. St. John, N. Tran, K. J. Hazelwood, M. Khan, B. Hawks, K. Danison-Fieldhouse [FNAL] </a:t>
            </a:r>
            <a:endParaRPr/>
          </a:p>
          <a:p>
            <a:pPr indent="0" lvl="0" marL="0" rtl="0" algn="l">
              <a:lnSpc>
                <a:spcPct val="100000"/>
              </a:lnSpc>
              <a:spcBef>
                <a:spcPts val="0"/>
              </a:spcBef>
              <a:spcAft>
                <a:spcPts val="0"/>
              </a:spcAft>
              <a:buSzPts val="1600"/>
              <a:buNone/>
            </a:pPr>
            <a:r>
              <a:rPr lang="en-US"/>
              <a:t>and Jingtian Ji, Matt Walter [Toyota Technological Institute at Chicago]</a:t>
            </a:r>
            <a:br>
              <a:rPr lang="en-US"/>
            </a:br>
            <a:br>
              <a:rPr lang="en-US"/>
            </a:br>
            <a:endParaRPr/>
          </a:p>
          <a:p>
            <a:pPr indent="0" lvl="0" marL="0" rtl="0" algn="l">
              <a:lnSpc>
                <a:spcPct val="100000"/>
              </a:lnSpc>
              <a:spcBef>
                <a:spcPts val="0"/>
              </a:spcBef>
              <a:spcAft>
                <a:spcPts val="0"/>
              </a:spcAft>
              <a:buSzPts val="1600"/>
              <a:buNone/>
            </a:pPr>
            <a:r>
              <a:rPr lang="en-US"/>
              <a:t>This work was produced by FermiForward Discovery Group, LLC under Contract No. 89243024CSC000002 with the U.S. Department of Energy, Office of Science, Office of High Energy Physics. Publisher acknowledges the U.S. Government license to provide public access under the </a:t>
            </a:r>
            <a:r>
              <a:rPr lang="en-US" u="sng">
                <a:solidFill>
                  <a:schemeClr val="hlink"/>
                </a:solidFill>
                <a:hlinkClick r:id="rId3"/>
              </a:rPr>
              <a:t>DOE Public Access Plan</a:t>
            </a:r>
            <a:r>
              <a:rPr lang="en-US"/>
              <a:t>.</a:t>
            </a:r>
            <a:endParaRPr/>
          </a:p>
        </p:txBody>
      </p:sp>
      <p:sp>
        <p:nvSpPr>
          <p:cNvPr id="131" name="Google Shape;131;p2"/>
          <p:cNvSpPr txBox="1"/>
          <p:nvPr>
            <p:ph type="title"/>
          </p:nvPr>
        </p:nvSpPr>
        <p:spPr>
          <a:xfrm>
            <a:off x="228600" y="188814"/>
            <a:ext cx="8686800" cy="320908"/>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Outstanding research group</a:t>
            </a:r>
            <a:endParaRPr/>
          </a:p>
        </p:txBody>
      </p:sp>
      <p:sp>
        <p:nvSpPr>
          <p:cNvPr id="132" name="Google Shape;132;p2"/>
          <p:cNvSpPr txBox="1"/>
          <p:nvPr>
            <p:ph idx="10" type="dt"/>
          </p:nvPr>
        </p:nvSpPr>
        <p:spPr>
          <a:xfrm>
            <a:off x="561526" y="4878150"/>
            <a:ext cx="850800" cy="180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2025.04.02-04</a:t>
            </a:r>
            <a:endParaRPr/>
          </a:p>
        </p:txBody>
      </p:sp>
      <p:sp>
        <p:nvSpPr>
          <p:cNvPr id="133" name="Google Shape;133;p2"/>
          <p:cNvSpPr txBox="1"/>
          <p:nvPr>
            <p:ph idx="11" type="ftr"/>
          </p:nvPr>
        </p:nvSpPr>
        <p:spPr>
          <a:xfrm>
            <a:off x="1530603" y="4878161"/>
            <a:ext cx="6262118" cy="182155"/>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Jason St. John | RL4AA 2025</a:t>
            </a:r>
            <a:endParaRPr b="1"/>
          </a:p>
        </p:txBody>
      </p:sp>
      <p:sp>
        <p:nvSpPr>
          <p:cNvPr id="134" name="Google Shape;134;p2"/>
          <p:cNvSpPr txBox="1"/>
          <p:nvPr>
            <p:ph idx="12" type="sldNum"/>
          </p:nvPr>
        </p:nvSpPr>
        <p:spPr>
          <a:xfrm>
            <a:off x="222250" y="4878161"/>
            <a:ext cx="414338" cy="17796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900"/>
              <a:buNone/>
            </a:pPr>
            <a:fld id="{00000000-1234-1234-1234-123412341234}" type="slidenum">
              <a:rPr lang="en-US"/>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g342d5fb1f18_0_29"/>
          <p:cNvSpPr/>
          <p:nvPr/>
        </p:nvSpPr>
        <p:spPr>
          <a:xfrm>
            <a:off x="5340225" y="3850833"/>
            <a:ext cx="768000" cy="893100"/>
          </a:xfrm>
          <a:prstGeom prst="curvedRightArrow">
            <a:avLst>
              <a:gd fmla="val 25000" name="adj1"/>
              <a:gd fmla="val 50000" name="adj2"/>
              <a:gd fmla="val 25000" name="adj3"/>
            </a:avLst>
          </a:prstGeom>
          <a:solidFill>
            <a:srgbClr val="6DF5C2"/>
          </a:solidFill>
          <a:ln cap="flat" cmpd="sng" w="28575">
            <a:solidFill>
              <a:srgbClr val="6DF5C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6DF5C2"/>
              </a:solidFill>
              <a:latin typeface="Arial"/>
              <a:ea typeface="Arial"/>
              <a:cs typeface="Arial"/>
              <a:sym typeface="Arial"/>
            </a:endParaRPr>
          </a:p>
        </p:txBody>
      </p:sp>
      <p:sp>
        <p:nvSpPr>
          <p:cNvPr id="383" name="Google Shape;383;g342d5fb1f18_0_29"/>
          <p:cNvSpPr txBox="1"/>
          <p:nvPr>
            <p:ph idx="1" type="body"/>
          </p:nvPr>
        </p:nvSpPr>
        <p:spPr>
          <a:xfrm>
            <a:off x="228600" y="728675"/>
            <a:ext cx="8915400" cy="12036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984"/>
              </a:spcBef>
              <a:spcAft>
                <a:spcPts val="0"/>
              </a:spcAft>
              <a:buSzPts val="1600"/>
              <a:buNone/>
            </a:pPr>
            <a:r>
              <a:rPr lang="en-US" sz="1800"/>
              <a:t>With current “best” surrogate model as RL environment:</a:t>
            </a:r>
            <a:endParaRPr sz="1800"/>
          </a:p>
          <a:p>
            <a:pPr indent="-342900" lvl="0" marL="457200" rtl="0" algn="l">
              <a:lnSpc>
                <a:spcPct val="100000"/>
              </a:lnSpc>
              <a:spcBef>
                <a:spcPts val="984"/>
              </a:spcBef>
              <a:spcAft>
                <a:spcPts val="0"/>
              </a:spcAft>
              <a:buSzPts val="1800"/>
              <a:buChar char="●"/>
            </a:pPr>
            <a:r>
              <a:rPr b="1" lang="en-US" sz="1800"/>
              <a:t>Train</a:t>
            </a:r>
            <a:r>
              <a:rPr lang="en-US" sz="1800"/>
              <a:t> new (/transfer-learn previous) control agent to optimize reward</a:t>
            </a:r>
            <a:endParaRPr sz="1800"/>
          </a:p>
          <a:p>
            <a:pPr indent="-330200" lvl="1" marL="914400" rtl="0" algn="l">
              <a:lnSpc>
                <a:spcPct val="100000"/>
              </a:lnSpc>
              <a:spcBef>
                <a:spcPts val="0"/>
              </a:spcBef>
              <a:spcAft>
                <a:spcPts val="0"/>
              </a:spcAft>
              <a:buSzPts val="1600"/>
              <a:buChar char="○"/>
            </a:pPr>
            <a:r>
              <a:rPr lang="en-US" sz="1600"/>
              <a:t>Architecture, activation functions, floating-point precision appropriate to FPGA</a:t>
            </a:r>
            <a:endParaRPr sz="1600"/>
          </a:p>
          <a:p>
            <a:pPr indent="-342900" lvl="0" marL="457200" rtl="0" algn="l">
              <a:lnSpc>
                <a:spcPct val="100000"/>
              </a:lnSpc>
              <a:spcBef>
                <a:spcPts val="0"/>
              </a:spcBef>
              <a:spcAft>
                <a:spcPts val="0"/>
              </a:spcAft>
              <a:buSzPts val="1800"/>
              <a:buChar char="●"/>
            </a:pPr>
            <a:r>
              <a:rPr lang="en-US" sz="1800"/>
              <a:t>Also </a:t>
            </a:r>
            <a:r>
              <a:rPr b="1" lang="en-US" sz="1800"/>
              <a:t>measure</a:t>
            </a:r>
            <a:r>
              <a:rPr lang="en-US" sz="1800"/>
              <a:t> performance of </a:t>
            </a:r>
            <a:r>
              <a:rPr i="1" lang="en-US" sz="1800"/>
              <a:t>current</a:t>
            </a:r>
            <a:r>
              <a:rPr lang="en-US" sz="1800"/>
              <a:t> control agent</a:t>
            </a:r>
            <a:endParaRPr sz="1800"/>
          </a:p>
        </p:txBody>
      </p:sp>
      <p:sp>
        <p:nvSpPr>
          <p:cNvPr id="384" name="Google Shape;384;g342d5fb1f18_0_29"/>
          <p:cNvSpPr txBox="1"/>
          <p:nvPr>
            <p:ph type="title"/>
          </p:nvPr>
        </p:nvSpPr>
        <p:spPr>
          <a:xfrm>
            <a:off x="228600" y="188814"/>
            <a:ext cx="8686800" cy="3210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Using the Surrogate: Control Agent Training</a:t>
            </a:r>
            <a:endParaRPr/>
          </a:p>
        </p:txBody>
      </p:sp>
      <p:sp>
        <p:nvSpPr>
          <p:cNvPr id="385" name="Google Shape;385;g342d5fb1f18_0_29"/>
          <p:cNvSpPr txBox="1"/>
          <p:nvPr>
            <p:ph idx="10" type="dt"/>
          </p:nvPr>
        </p:nvSpPr>
        <p:spPr>
          <a:xfrm>
            <a:off x="561526" y="4878150"/>
            <a:ext cx="850800" cy="180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2025.04.02-04</a:t>
            </a:r>
            <a:endParaRPr/>
          </a:p>
        </p:txBody>
      </p:sp>
      <p:sp>
        <p:nvSpPr>
          <p:cNvPr id="386" name="Google Shape;386;g342d5fb1f18_0_29"/>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Jason St. John | RL4AA 2025</a:t>
            </a:r>
            <a:endParaRPr b="1"/>
          </a:p>
        </p:txBody>
      </p:sp>
      <p:sp>
        <p:nvSpPr>
          <p:cNvPr id="387" name="Google Shape;387;g342d5fb1f18_0_29"/>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900"/>
              <a:buNone/>
            </a:pPr>
            <a:fld id="{00000000-1234-1234-1234-123412341234}" type="slidenum">
              <a:rPr lang="en-US"/>
              <a:t>‹#›</a:t>
            </a:fld>
            <a:endParaRPr/>
          </a:p>
        </p:txBody>
      </p:sp>
      <p:sp>
        <p:nvSpPr>
          <p:cNvPr id="388" name="Google Shape;388;g342d5fb1f18_0_29"/>
          <p:cNvSpPr txBox="1"/>
          <p:nvPr/>
        </p:nvSpPr>
        <p:spPr>
          <a:xfrm>
            <a:off x="5799778" y="4301369"/>
            <a:ext cx="413400" cy="48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y</a:t>
            </a:r>
            <a:endParaRPr b="1" baseline="-25000" i="0" sz="1400" u="none" cap="none" strike="noStrike">
              <a:solidFill>
                <a:srgbClr val="000000"/>
              </a:solidFill>
              <a:latin typeface="Arial"/>
              <a:ea typeface="Arial"/>
              <a:cs typeface="Arial"/>
              <a:sym typeface="Arial"/>
            </a:endParaRPr>
          </a:p>
        </p:txBody>
      </p:sp>
      <p:sp>
        <p:nvSpPr>
          <p:cNvPr id="389" name="Google Shape;389;g342d5fb1f18_0_29"/>
          <p:cNvSpPr txBox="1"/>
          <p:nvPr/>
        </p:nvSpPr>
        <p:spPr>
          <a:xfrm>
            <a:off x="4364015" y="3978565"/>
            <a:ext cx="977100" cy="6156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Current</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surrogate</a:t>
            </a:r>
            <a:endParaRPr b="0" i="0" sz="1400" u="none" cap="none" strike="noStrike">
              <a:solidFill>
                <a:srgbClr val="000000"/>
              </a:solidFill>
              <a:latin typeface="Arial"/>
              <a:ea typeface="Arial"/>
              <a:cs typeface="Arial"/>
              <a:sym typeface="Arial"/>
            </a:endParaRPr>
          </a:p>
        </p:txBody>
      </p:sp>
      <p:sp>
        <p:nvSpPr>
          <p:cNvPr id="390" name="Google Shape;390;g342d5fb1f18_0_29"/>
          <p:cNvSpPr txBox="1"/>
          <p:nvPr/>
        </p:nvSpPr>
        <p:spPr>
          <a:xfrm>
            <a:off x="7031025" y="2451100"/>
            <a:ext cx="8955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Control Agent being trained</a:t>
            </a:r>
            <a:endParaRPr b="0" i="0" sz="1400" u="none" cap="none" strike="noStrike">
              <a:solidFill>
                <a:srgbClr val="000000"/>
              </a:solidFill>
              <a:latin typeface="Arial"/>
              <a:ea typeface="Arial"/>
              <a:cs typeface="Arial"/>
              <a:sym typeface="Arial"/>
            </a:endParaRPr>
          </a:p>
        </p:txBody>
      </p:sp>
      <p:sp>
        <p:nvSpPr>
          <p:cNvPr id="391" name="Google Shape;391;g342d5fb1f18_0_29"/>
          <p:cNvSpPr/>
          <p:nvPr/>
        </p:nvSpPr>
        <p:spPr>
          <a:xfrm>
            <a:off x="786801" y="2833593"/>
            <a:ext cx="768000" cy="913500"/>
          </a:xfrm>
          <a:prstGeom prst="curvedRigh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 name="Google Shape;392;g342d5fb1f18_0_29"/>
          <p:cNvSpPr/>
          <p:nvPr/>
        </p:nvSpPr>
        <p:spPr>
          <a:xfrm rot="10800000">
            <a:off x="1632201" y="2727377"/>
            <a:ext cx="768000" cy="913500"/>
          </a:xfrm>
          <a:prstGeom prst="curvedRightArrow">
            <a:avLst>
              <a:gd fmla="val 25000" name="adj1"/>
              <a:gd fmla="val 50000" name="adj2"/>
              <a:gd fmla="val 25000" name="adj3"/>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 name="Google Shape;393;g342d5fb1f18_0_29"/>
          <p:cNvSpPr txBox="1"/>
          <p:nvPr/>
        </p:nvSpPr>
        <p:spPr>
          <a:xfrm>
            <a:off x="2312423" y="2834597"/>
            <a:ext cx="1362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Current agent (on FPGA)</a:t>
            </a:r>
            <a:endParaRPr b="1" i="0" sz="1400" u="none" cap="none" strike="noStrike">
              <a:solidFill>
                <a:srgbClr val="000000"/>
              </a:solidFill>
              <a:latin typeface="Arial"/>
              <a:ea typeface="Arial"/>
              <a:cs typeface="Arial"/>
              <a:sym typeface="Arial"/>
            </a:endParaRPr>
          </a:p>
        </p:txBody>
      </p:sp>
      <p:sp>
        <p:nvSpPr>
          <p:cNvPr id="394" name="Google Shape;394;g342d5fb1f18_0_29"/>
          <p:cNvSpPr txBox="1"/>
          <p:nvPr/>
        </p:nvSpPr>
        <p:spPr>
          <a:xfrm>
            <a:off x="-214798" y="2832430"/>
            <a:ext cx="1076400" cy="6156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Storage Ring</a:t>
            </a:r>
            <a:endParaRPr b="1" i="0" sz="1400" u="none" cap="none" strike="noStrike">
              <a:solidFill>
                <a:srgbClr val="000000"/>
              </a:solidFill>
              <a:latin typeface="Arial"/>
              <a:ea typeface="Arial"/>
              <a:cs typeface="Arial"/>
              <a:sym typeface="Arial"/>
            </a:endParaRPr>
          </a:p>
        </p:txBody>
      </p:sp>
      <p:sp>
        <p:nvSpPr>
          <p:cNvPr id="395" name="Google Shape;395;g342d5fb1f18_0_29"/>
          <p:cNvSpPr/>
          <p:nvPr/>
        </p:nvSpPr>
        <p:spPr>
          <a:xfrm rot="10800000">
            <a:off x="6185625" y="3747092"/>
            <a:ext cx="768000" cy="893100"/>
          </a:xfrm>
          <a:prstGeom prst="curvedRightArrow">
            <a:avLst>
              <a:gd fmla="val 25000" name="adj1"/>
              <a:gd fmla="val 50000" name="adj2"/>
              <a:gd fmla="val 25000" name="adj3"/>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 name="Google Shape;396;g342d5fb1f18_0_29"/>
          <p:cNvSpPr txBox="1"/>
          <p:nvPr/>
        </p:nvSpPr>
        <p:spPr>
          <a:xfrm>
            <a:off x="6183665" y="3736797"/>
            <a:ext cx="413400" cy="48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X</a:t>
            </a:r>
            <a:endParaRPr b="1" i="0" sz="1400" u="none" cap="none" strike="noStrike">
              <a:solidFill>
                <a:srgbClr val="000000"/>
              </a:solidFill>
              <a:latin typeface="Arial"/>
              <a:ea typeface="Arial"/>
              <a:cs typeface="Arial"/>
              <a:sym typeface="Arial"/>
            </a:endParaRPr>
          </a:p>
        </p:txBody>
      </p:sp>
      <p:sp>
        <p:nvSpPr>
          <p:cNvPr id="397" name="Google Shape;397;g342d5fb1f18_0_29"/>
          <p:cNvSpPr/>
          <p:nvPr/>
        </p:nvSpPr>
        <p:spPr>
          <a:xfrm>
            <a:off x="5340225" y="2631633"/>
            <a:ext cx="768000" cy="893100"/>
          </a:xfrm>
          <a:prstGeom prst="curvedRightArrow">
            <a:avLst>
              <a:gd fmla="val 25000" name="adj1"/>
              <a:gd fmla="val 50000" name="adj2"/>
              <a:gd fmla="val 25000" name="adj3"/>
            </a:avLst>
          </a:prstGeom>
          <a:solidFill>
            <a:srgbClr val="6DF5C2"/>
          </a:solidFill>
          <a:ln cap="flat" cmpd="sng" w="28575">
            <a:solidFill>
              <a:srgbClr val="6DF5C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6DF5C2"/>
              </a:solidFill>
              <a:latin typeface="Arial"/>
              <a:ea typeface="Arial"/>
              <a:cs typeface="Arial"/>
              <a:sym typeface="Arial"/>
            </a:endParaRPr>
          </a:p>
        </p:txBody>
      </p:sp>
      <p:sp>
        <p:nvSpPr>
          <p:cNvPr id="398" name="Google Shape;398;g342d5fb1f18_0_29"/>
          <p:cNvSpPr txBox="1"/>
          <p:nvPr/>
        </p:nvSpPr>
        <p:spPr>
          <a:xfrm>
            <a:off x="5799778" y="3082169"/>
            <a:ext cx="413400" cy="48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y</a:t>
            </a:r>
            <a:endParaRPr b="1" baseline="-25000" i="0" sz="1400" u="none" cap="none" strike="noStrike">
              <a:solidFill>
                <a:srgbClr val="000000"/>
              </a:solidFill>
              <a:latin typeface="Arial"/>
              <a:ea typeface="Arial"/>
              <a:cs typeface="Arial"/>
              <a:sym typeface="Arial"/>
            </a:endParaRPr>
          </a:p>
        </p:txBody>
      </p:sp>
      <p:sp>
        <p:nvSpPr>
          <p:cNvPr id="399" name="Google Shape;399;g342d5fb1f18_0_29"/>
          <p:cNvSpPr txBox="1"/>
          <p:nvPr/>
        </p:nvSpPr>
        <p:spPr>
          <a:xfrm>
            <a:off x="4364015" y="2759365"/>
            <a:ext cx="977100" cy="6156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Current</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surrogate</a:t>
            </a:r>
            <a:endParaRPr b="0" i="0" sz="1400" u="none" cap="none" strike="noStrike">
              <a:solidFill>
                <a:srgbClr val="000000"/>
              </a:solidFill>
              <a:latin typeface="Arial"/>
              <a:ea typeface="Arial"/>
              <a:cs typeface="Arial"/>
              <a:sym typeface="Arial"/>
            </a:endParaRPr>
          </a:p>
        </p:txBody>
      </p:sp>
      <p:sp>
        <p:nvSpPr>
          <p:cNvPr id="400" name="Google Shape;400;g342d5fb1f18_0_29"/>
          <p:cNvSpPr txBox="1"/>
          <p:nvPr/>
        </p:nvSpPr>
        <p:spPr>
          <a:xfrm>
            <a:off x="7031025" y="3772325"/>
            <a:ext cx="8955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Current Control Agent </a:t>
            </a:r>
            <a:endParaRPr b="0" i="0" sz="1400" u="none" cap="none" strike="noStrike">
              <a:solidFill>
                <a:srgbClr val="000000"/>
              </a:solidFill>
              <a:latin typeface="Arial"/>
              <a:ea typeface="Arial"/>
              <a:cs typeface="Arial"/>
              <a:sym typeface="Arial"/>
            </a:endParaRPr>
          </a:p>
        </p:txBody>
      </p:sp>
      <p:sp>
        <p:nvSpPr>
          <p:cNvPr id="401" name="Google Shape;401;g342d5fb1f18_0_29"/>
          <p:cNvSpPr/>
          <p:nvPr/>
        </p:nvSpPr>
        <p:spPr>
          <a:xfrm rot="10800000">
            <a:off x="6185625" y="2527892"/>
            <a:ext cx="768000" cy="893100"/>
          </a:xfrm>
          <a:prstGeom prst="curvedRightArrow">
            <a:avLst>
              <a:gd fmla="val 25000" name="adj1"/>
              <a:gd fmla="val 50000" name="adj2"/>
              <a:gd fmla="val 25000" name="adj3"/>
            </a:avLst>
          </a:prstGeom>
          <a:solidFill>
            <a:schemeClr val="lt1"/>
          </a:solid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 name="Google Shape;402;g342d5fb1f18_0_29"/>
          <p:cNvSpPr txBox="1"/>
          <p:nvPr/>
        </p:nvSpPr>
        <p:spPr>
          <a:xfrm>
            <a:off x="6183665" y="2517597"/>
            <a:ext cx="413400" cy="48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X</a:t>
            </a:r>
            <a:endParaRPr b="1"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g342d5fb1f18_0_83"/>
          <p:cNvSpPr/>
          <p:nvPr/>
        </p:nvSpPr>
        <p:spPr>
          <a:xfrm>
            <a:off x="5340225" y="3850833"/>
            <a:ext cx="768000" cy="893100"/>
          </a:xfrm>
          <a:prstGeom prst="curvedRightArrow">
            <a:avLst>
              <a:gd fmla="val 25000" name="adj1"/>
              <a:gd fmla="val 50000" name="adj2"/>
              <a:gd fmla="val 25000" name="adj3"/>
            </a:avLst>
          </a:prstGeom>
          <a:solidFill>
            <a:srgbClr val="6DF5C2"/>
          </a:solidFill>
          <a:ln cap="flat" cmpd="sng" w="28575">
            <a:solidFill>
              <a:srgbClr val="6DF5C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6DF5C2"/>
              </a:solidFill>
              <a:latin typeface="Arial"/>
              <a:ea typeface="Arial"/>
              <a:cs typeface="Arial"/>
              <a:sym typeface="Arial"/>
            </a:endParaRPr>
          </a:p>
        </p:txBody>
      </p:sp>
      <p:sp>
        <p:nvSpPr>
          <p:cNvPr id="408" name="Google Shape;408;g342d5fb1f18_0_83"/>
          <p:cNvSpPr txBox="1"/>
          <p:nvPr>
            <p:ph idx="1" type="body"/>
          </p:nvPr>
        </p:nvSpPr>
        <p:spPr>
          <a:xfrm>
            <a:off x="228600" y="728675"/>
            <a:ext cx="8915400" cy="14808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984"/>
              </a:spcBef>
              <a:spcAft>
                <a:spcPts val="0"/>
              </a:spcAft>
              <a:buSzPts val="1600"/>
              <a:buNone/>
            </a:pPr>
            <a:r>
              <a:rPr lang="en-US" sz="1800"/>
              <a:t>With current “best” surrogate model as RL environment:</a:t>
            </a:r>
            <a:endParaRPr sz="1800"/>
          </a:p>
          <a:p>
            <a:pPr indent="-342900" lvl="0" marL="457200" rtl="0" algn="l">
              <a:lnSpc>
                <a:spcPct val="100000"/>
              </a:lnSpc>
              <a:spcBef>
                <a:spcPts val="984"/>
              </a:spcBef>
              <a:spcAft>
                <a:spcPts val="0"/>
              </a:spcAft>
              <a:buSzPts val="1800"/>
              <a:buChar char="●"/>
            </a:pPr>
            <a:r>
              <a:rPr b="1" lang="en-US" sz="1800"/>
              <a:t>Train</a:t>
            </a:r>
            <a:r>
              <a:rPr lang="en-US" sz="1800"/>
              <a:t> new (/transfer-learn previous) control agent to optimize reward</a:t>
            </a:r>
            <a:endParaRPr sz="1800"/>
          </a:p>
          <a:p>
            <a:pPr indent="-330200" lvl="1" marL="914400" rtl="0" algn="l">
              <a:lnSpc>
                <a:spcPct val="100000"/>
              </a:lnSpc>
              <a:spcBef>
                <a:spcPts val="0"/>
              </a:spcBef>
              <a:spcAft>
                <a:spcPts val="0"/>
              </a:spcAft>
              <a:buSzPts val="1600"/>
              <a:buChar char="○"/>
            </a:pPr>
            <a:r>
              <a:rPr lang="en-US" sz="1600"/>
              <a:t>Architecture, activation functions, floating-point precision appropriate to FPGA</a:t>
            </a:r>
            <a:endParaRPr sz="1600"/>
          </a:p>
          <a:p>
            <a:pPr indent="-342900" lvl="0" marL="457200" rtl="0" algn="l">
              <a:lnSpc>
                <a:spcPct val="100000"/>
              </a:lnSpc>
              <a:spcBef>
                <a:spcPts val="0"/>
              </a:spcBef>
              <a:spcAft>
                <a:spcPts val="0"/>
              </a:spcAft>
              <a:buSzPts val="1800"/>
              <a:buChar char="●"/>
            </a:pPr>
            <a:r>
              <a:rPr lang="en-US" sz="1800"/>
              <a:t>Also </a:t>
            </a:r>
            <a:r>
              <a:rPr b="1" lang="en-US" sz="1800"/>
              <a:t>measure</a:t>
            </a:r>
            <a:r>
              <a:rPr lang="en-US" sz="1800"/>
              <a:t> performance of </a:t>
            </a:r>
            <a:r>
              <a:rPr i="1" lang="en-US" sz="1800"/>
              <a:t>current</a:t>
            </a:r>
            <a:r>
              <a:rPr lang="en-US" sz="1800"/>
              <a:t> control agent</a:t>
            </a:r>
            <a:endParaRPr sz="1800"/>
          </a:p>
          <a:p>
            <a:pPr indent="-342900" lvl="1" marL="914400" rtl="0" algn="l">
              <a:lnSpc>
                <a:spcPct val="100000"/>
              </a:lnSpc>
              <a:spcBef>
                <a:spcPts val="0"/>
              </a:spcBef>
              <a:spcAft>
                <a:spcPts val="0"/>
              </a:spcAft>
              <a:buSzPts val="1800"/>
              <a:buChar char="○"/>
            </a:pPr>
            <a:r>
              <a:rPr lang="en-US" sz="1800"/>
              <a:t>Significant performance improvement? Promote to FPGA. New current agent.</a:t>
            </a:r>
            <a:endParaRPr sz="1800"/>
          </a:p>
        </p:txBody>
      </p:sp>
      <p:sp>
        <p:nvSpPr>
          <p:cNvPr id="409" name="Google Shape;409;g342d5fb1f18_0_83"/>
          <p:cNvSpPr txBox="1"/>
          <p:nvPr>
            <p:ph type="title"/>
          </p:nvPr>
        </p:nvSpPr>
        <p:spPr>
          <a:xfrm>
            <a:off x="228600" y="188814"/>
            <a:ext cx="8686800" cy="3210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Using the Surrogate: Control Agent Training</a:t>
            </a:r>
            <a:endParaRPr/>
          </a:p>
        </p:txBody>
      </p:sp>
      <p:sp>
        <p:nvSpPr>
          <p:cNvPr id="410" name="Google Shape;410;g342d5fb1f18_0_83"/>
          <p:cNvSpPr txBox="1"/>
          <p:nvPr>
            <p:ph idx="10" type="dt"/>
          </p:nvPr>
        </p:nvSpPr>
        <p:spPr>
          <a:xfrm>
            <a:off x="561526" y="4878150"/>
            <a:ext cx="850800" cy="180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2025.04.02-04</a:t>
            </a:r>
            <a:endParaRPr/>
          </a:p>
        </p:txBody>
      </p:sp>
      <p:sp>
        <p:nvSpPr>
          <p:cNvPr id="411" name="Google Shape;411;g342d5fb1f18_0_83"/>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Jason St. John | RL4AA 2025</a:t>
            </a:r>
            <a:endParaRPr b="1"/>
          </a:p>
        </p:txBody>
      </p:sp>
      <p:sp>
        <p:nvSpPr>
          <p:cNvPr id="412" name="Google Shape;412;g342d5fb1f18_0_83"/>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900"/>
              <a:buNone/>
            </a:pPr>
            <a:fld id="{00000000-1234-1234-1234-123412341234}" type="slidenum">
              <a:rPr lang="en-US"/>
              <a:t>‹#›</a:t>
            </a:fld>
            <a:endParaRPr/>
          </a:p>
        </p:txBody>
      </p:sp>
      <p:sp>
        <p:nvSpPr>
          <p:cNvPr id="413" name="Google Shape;413;g342d5fb1f18_0_83"/>
          <p:cNvSpPr txBox="1"/>
          <p:nvPr/>
        </p:nvSpPr>
        <p:spPr>
          <a:xfrm>
            <a:off x="5799778" y="4301369"/>
            <a:ext cx="413400" cy="48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y</a:t>
            </a:r>
            <a:endParaRPr b="1" baseline="-25000" i="0" sz="1400" u="none" cap="none" strike="noStrike">
              <a:solidFill>
                <a:srgbClr val="000000"/>
              </a:solidFill>
              <a:latin typeface="Arial"/>
              <a:ea typeface="Arial"/>
              <a:cs typeface="Arial"/>
              <a:sym typeface="Arial"/>
            </a:endParaRPr>
          </a:p>
        </p:txBody>
      </p:sp>
      <p:sp>
        <p:nvSpPr>
          <p:cNvPr id="414" name="Google Shape;414;g342d5fb1f18_0_83"/>
          <p:cNvSpPr txBox="1"/>
          <p:nvPr/>
        </p:nvSpPr>
        <p:spPr>
          <a:xfrm>
            <a:off x="4364015" y="3978565"/>
            <a:ext cx="977100" cy="6156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Current</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surrogate</a:t>
            </a:r>
            <a:endParaRPr b="0" i="0" sz="1400" u="none" cap="none" strike="noStrike">
              <a:solidFill>
                <a:srgbClr val="000000"/>
              </a:solidFill>
              <a:latin typeface="Arial"/>
              <a:ea typeface="Arial"/>
              <a:cs typeface="Arial"/>
              <a:sym typeface="Arial"/>
            </a:endParaRPr>
          </a:p>
        </p:txBody>
      </p:sp>
      <p:sp>
        <p:nvSpPr>
          <p:cNvPr id="415" name="Google Shape;415;g342d5fb1f18_0_83"/>
          <p:cNvSpPr txBox="1"/>
          <p:nvPr/>
        </p:nvSpPr>
        <p:spPr>
          <a:xfrm>
            <a:off x="7031025" y="2451100"/>
            <a:ext cx="8955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Control Agent being trained</a:t>
            </a:r>
            <a:endParaRPr b="0" i="0" sz="1400" u="none" cap="none" strike="noStrike">
              <a:solidFill>
                <a:srgbClr val="000000"/>
              </a:solidFill>
              <a:latin typeface="Arial"/>
              <a:ea typeface="Arial"/>
              <a:cs typeface="Arial"/>
              <a:sym typeface="Arial"/>
            </a:endParaRPr>
          </a:p>
        </p:txBody>
      </p:sp>
      <p:sp>
        <p:nvSpPr>
          <p:cNvPr id="416" name="Google Shape;416;g342d5fb1f18_0_83"/>
          <p:cNvSpPr/>
          <p:nvPr/>
        </p:nvSpPr>
        <p:spPr>
          <a:xfrm>
            <a:off x="786801" y="2833593"/>
            <a:ext cx="768000" cy="913500"/>
          </a:xfrm>
          <a:prstGeom prst="curvedRigh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g342d5fb1f18_0_83"/>
          <p:cNvSpPr/>
          <p:nvPr/>
        </p:nvSpPr>
        <p:spPr>
          <a:xfrm rot="10800000">
            <a:off x="1632201" y="2727377"/>
            <a:ext cx="768000" cy="913500"/>
          </a:xfrm>
          <a:prstGeom prst="curvedRightArrow">
            <a:avLst>
              <a:gd fmla="val 25000" name="adj1"/>
              <a:gd fmla="val 50000" name="adj2"/>
              <a:gd fmla="val 25000" name="adj3"/>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g342d5fb1f18_0_83"/>
          <p:cNvSpPr txBox="1"/>
          <p:nvPr/>
        </p:nvSpPr>
        <p:spPr>
          <a:xfrm>
            <a:off x="2312423" y="2834597"/>
            <a:ext cx="1362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Current agent (on FPGA)</a:t>
            </a:r>
            <a:endParaRPr b="1" i="0" sz="1400" u="none" cap="none" strike="noStrike">
              <a:solidFill>
                <a:srgbClr val="000000"/>
              </a:solidFill>
              <a:latin typeface="Arial"/>
              <a:ea typeface="Arial"/>
              <a:cs typeface="Arial"/>
              <a:sym typeface="Arial"/>
            </a:endParaRPr>
          </a:p>
        </p:txBody>
      </p:sp>
      <p:sp>
        <p:nvSpPr>
          <p:cNvPr id="419" name="Google Shape;419;g342d5fb1f18_0_83"/>
          <p:cNvSpPr txBox="1"/>
          <p:nvPr/>
        </p:nvSpPr>
        <p:spPr>
          <a:xfrm>
            <a:off x="-214798" y="2832430"/>
            <a:ext cx="1076400" cy="6156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Storage Ring</a:t>
            </a:r>
            <a:endParaRPr b="1" i="0" sz="1400" u="none" cap="none" strike="noStrike">
              <a:solidFill>
                <a:srgbClr val="000000"/>
              </a:solidFill>
              <a:latin typeface="Arial"/>
              <a:ea typeface="Arial"/>
              <a:cs typeface="Arial"/>
              <a:sym typeface="Arial"/>
            </a:endParaRPr>
          </a:p>
        </p:txBody>
      </p:sp>
      <p:sp>
        <p:nvSpPr>
          <p:cNvPr id="420" name="Google Shape;420;g342d5fb1f18_0_83"/>
          <p:cNvSpPr/>
          <p:nvPr/>
        </p:nvSpPr>
        <p:spPr>
          <a:xfrm rot="10800000">
            <a:off x="6185625" y="3747092"/>
            <a:ext cx="768000" cy="893100"/>
          </a:xfrm>
          <a:prstGeom prst="curvedRightArrow">
            <a:avLst>
              <a:gd fmla="val 25000" name="adj1"/>
              <a:gd fmla="val 50000" name="adj2"/>
              <a:gd fmla="val 25000" name="adj3"/>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 name="Google Shape;421;g342d5fb1f18_0_83"/>
          <p:cNvSpPr txBox="1"/>
          <p:nvPr/>
        </p:nvSpPr>
        <p:spPr>
          <a:xfrm>
            <a:off x="6183665" y="3736797"/>
            <a:ext cx="413400" cy="48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X</a:t>
            </a:r>
            <a:endParaRPr b="1" i="0" sz="1400" u="none" cap="none" strike="noStrike">
              <a:solidFill>
                <a:srgbClr val="000000"/>
              </a:solidFill>
              <a:latin typeface="Arial"/>
              <a:ea typeface="Arial"/>
              <a:cs typeface="Arial"/>
              <a:sym typeface="Arial"/>
            </a:endParaRPr>
          </a:p>
        </p:txBody>
      </p:sp>
      <p:sp>
        <p:nvSpPr>
          <p:cNvPr id="422" name="Google Shape;422;g342d5fb1f18_0_83"/>
          <p:cNvSpPr/>
          <p:nvPr/>
        </p:nvSpPr>
        <p:spPr>
          <a:xfrm>
            <a:off x="5340225" y="2631633"/>
            <a:ext cx="768000" cy="893100"/>
          </a:xfrm>
          <a:prstGeom prst="curvedRightArrow">
            <a:avLst>
              <a:gd fmla="val 25000" name="adj1"/>
              <a:gd fmla="val 50000" name="adj2"/>
              <a:gd fmla="val 25000" name="adj3"/>
            </a:avLst>
          </a:prstGeom>
          <a:solidFill>
            <a:srgbClr val="6DF5C2"/>
          </a:solidFill>
          <a:ln cap="flat" cmpd="sng" w="28575">
            <a:solidFill>
              <a:srgbClr val="6DF5C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6DF5C2"/>
              </a:solidFill>
              <a:latin typeface="Arial"/>
              <a:ea typeface="Arial"/>
              <a:cs typeface="Arial"/>
              <a:sym typeface="Arial"/>
            </a:endParaRPr>
          </a:p>
        </p:txBody>
      </p:sp>
      <p:sp>
        <p:nvSpPr>
          <p:cNvPr id="423" name="Google Shape;423;g342d5fb1f18_0_83"/>
          <p:cNvSpPr txBox="1"/>
          <p:nvPr/>
        </p:nvSpPr>
        <p:spPr>
          <a:xfrm>
            <a:off x="5799778" y="3082169"/>
            <a:ext cx="413400" cy="48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y</a:t>
            </a:r>
            <a:endParaRPr b="1" baseline="-25000" i="0" sz="1400" u="none" cap="none" strike="noStrike">
              <a:solidFill>
                <a:srgbClr val="000000"/>
              </a:solidFill>
              <a:latin typeface="Arial"/>
              <a:ea typeface="Arial"/>
              <a:cs typeface="Arial"/>
              <a:sym typeface="Arial"/>
            </a:endParaRPr>
          </a:p>
        </p:txBody>
      </p:sp>
      <p:sp>
        <p:nvSpPr>
          <p:cNvPr id="424" name="Google Shape;424;g342d5fb1f18_0_83"/>
          <p:cNvSpPr txBox="1"/>
          <p:nvPr/>
        </p:nvSpPr>
        <p:spPr>
          <a:xfrm>
            <a:off x="4364015" y="2759365"/>
            <a:ext cx="977100" cy="6156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Current</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surrogate</a:t>
            </a:r>
            <a:endParaRPr b="0" i="0" sz="1400" u="none" cap="none" strike="noStrike">
              <a:solidFill>
                <a:srgbClr val="000000"/>
              </a:solidFill>
              <a:latin typeface="Arial"/>
              <a:ea typeface="Arial"/>
              <a:cs typeface="Arial"/>
              <a:sym typeface="Arial"/>
            </a:endParaRPr>
          </a:p>
        </p:txBody>
      </p:sp>
      <p:sp>
        <p:nvSpPr>
          <p:cNvPr id="425" name="Google Shape;425;g342d5fb1f18_0_83"/>
          <p:cNvSpPr txBox="1"/>
          <p:nvPr/>
        </p:nvSpPr>
        <p:spPr>
          <a:xfrm>
            <a:off x="7031025" y="3772325"/>
            <a:ext cx="8955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Current Control Agent </a:t>
            </a:r>
            <a:endParaRPr b="0" i="0" sz="1400" u="none" cap="none" strike="noStrike">
              <a:solidFill>
                <a:srgbClr val="000000"/>
              </a:solidFill>
              <a:latin typeface="Arial"/>
              <a:ea typeface="Arial"/>
              <a:cs typeface="Arial"/>
              <a:sym typeface="Arial"/>
            </a:endParaRPr>
          </a:p>
        </p:txBody>
      </p:sp>
      <p:sp>
        <p:nvSpPr>
          <p:cNvPr id="426" name="Google Shape;426;g342d5fb1f18_0_83"/>
          <p:cNvSpPr/>
          <p:nvPr/>
        </p:nvSpPr>
        <p:spPr>
          <a:xfrm rot="10800000">
            <a:off x="6185625" y="2527892"/>
            <a:ext cx="768000" cy="893100"/>
          </a:xfrm>
          <a:prstGeom prst="curvedRightArrow">
            <a:avLst>
              <a:gd fmla="val 25000" name="adj1"/>
              <a:gd fmla="val 50000" name="adj2"/>
              <a:gd fmla="val 25000" name="adj3"/>
            </a:avLst>
          </a:prstGeom>
          <a:solidFill>
            <a:schemeClr val="lt1"/>
          </a:solid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g342d5fb1f18_0_83"/>
          <p:cNvSpPr txBox="1"/>
          <p:nvPr/>
        </p:nvSpPr>
        <p:spPr>
          <a:xfrm>
            <a:off x="6183665" y="2517597"/>
            <a:ext cx="413400" cy="48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X</a:t>
            </a:r>
            <a:endParaRPr b="1" i="0" sz="1400" u="none" cap="none" strike="noStrike">
              <a:solidFill>
                <a:srgbClr val="000000"/>
              </a:solidFill>
              <a:latin typeface="Arial"/>
              <a:ea typeface="Arial"/>
              <a:cs typeface="Arial"/>
              <a:sym typeface="Arial"/>
            </a:endParaRPr>
          </a:p>
        </p:txBody>
      </p:sp>
      <p:cxnSp>
        <p:nvCxnSpPr>
          <p:cNvPr id="428" name="Google Shape;428;g342d5fb1f18_0_83"/>
          <p:cNvCxnSpPr/>
          <p:nvPr/>
        </p:nvCxnSpPr>
        <p:spPr>
          <a:xfrm flipH="1">
            <a:off x="2435025" y="3022442"/>
            <a:ext cx="4366200" cy="421500"/>
          </a:xfrm>
          <a:prstGeom prst="straightConnector1">
            <a:avLst/>
          </a:prstGeom>
          <a:noFill/>
          <a:ln cap="flat" cmpd="sng" w="28575">
            <a:solidFill>
              <a:schemeClr val="dk2"/>
            </a:solidFill>
            <a:prstDash val="solid"/>
            <a:round/>
            <a:headEnd len="sm" w="sm" type="none"/>
            <a:tailEnd len="med" w="med" type="triangl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g338bb4ec3f1_0_153"/>
          <p:cNvSpPr txBox="1"/>
          <p:nvPr>
            <p:ph idx="1" type="body"/>
          </p:nvPr>
        </p:nvSpPr>
        <p:spPr>
          <a:xfrm>
            <a:off x="228603" y="728664"/>
            <a:ext cx="8672400" cy="16623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600"/>
              <a:buNone/>
            </a:pPr>
            <a:r>
              <a:rPr lang="en-US" sz="1800"/>
              <a:t>Until measured data are available: </a:t>
            </a:r>
            <a:endParaRPr sz="1800"/>
          </a:p>
          <a:p>
            <a:pPr indent="0" lvl="0" marL="0" rtl="0" algn="l">
              <a:lnSpc>
                <a:spcPct val="100000"/>
              </a:lnSpc>
              <a:spcBef>
                <a:spcPts val="0"/>
              </a:spcBef>
              <a:spcAft>
                <a:spcPts val="0"/>
              </a:spcAft>
              <a:buSzPts val="1600"/>
              <a:buNone/>
            </a:pPr>
            <a:r>
              <a:rPr lang="en-US" sz="1800" u="sng"/>
              <a:t>Fast, semi-analytical simulation for proof-of-principle &amp; workflow development</a:t>
            </a:r>
            <a:endParaRPr sz="1800" u="sng"/>
          </a:p>
          <a:p>
            <a:pPr indent="-342900" lvl="0" marL="457200" rtl="0" algn="l">
              <a:lnSpc>
                <a:spcPct val="100000"/>
              </a:lnSpc>
              <a:spcBef>
                <a:spcPts val="0"/>
              </a:spcBef>
              <a:spcAft>
                <a:spcPts val="0"/>
              </a:spcAft>
              <a:buSzPts val="1800"/>
              <a:buChar char="●"/>
            </a:pPr>
            <a:r>
              <a:rPr lang="en-US" sz="1800">
                <a:solidFill>
                  <a:schemeClr val="accent6"/>
                </a:solidFill>
              </a:rPr>
              <a:t>Same sampling format as data - switching to real data will be straightforward once available</a:t>
            </a:r>
            <a:endParaRPr sz="1800">
              <a:solidFill>
                <a:schemeClr val="accent6"/>
              </a:solidFill>
            </a:endParaRPr>
          </a:p>
          <a:p>
            <a:pPr indent="-342900" lvl="0" marL="457200" rtl="0" algn="l">
              <a:lnSpc>
                <a:spcPct val="100000"/>
              </a:lnSpc>
              <a:spcBef>
                <a:spcPts val="0"/>
              </a:spcBef>
              <a:spcAft>
                <a:spcPts val="0"/>
              </a:spcAft>
              <a:buSzPts val="1800"/>
              <a:buChar char="●"/>
            </a:pPr>
            <a:r>
              <a:rPr lang="en-US" sz="1800"/>
              <a:t>Captures some of the real physics</a:t>
            </a:r>
            <a:endParaRPr sz="1800"/>
          </a:p>
          <a:p>
            <a:pPr indent="-342900" lvl="0" marL="457200" rtl="0" algn="l">
              <a:lnSpc>
                <a:spcPct val="100000"/>
              </a:lnSpc>
              <a:spcBef>
                <a:spcPts val="0"/>
              </a:spcBef>
              <a:spcAft>
                <a:spcPts val="0"/>
              </a:spcAft>
              <a:buSzPts val="1800"/>
              <a:buChar char="●"/>
            </a:pPr>
            <a:r>
              <a:rPr lang="en-US" sz="1800"/>
              <a:t>Low-cost computation - ideal for development</a:t>
            </a:r>
            <a:endParaRPr sz="1800"/>
          </a:p>
        </p:txBody>
      </p:sp>
      <p:sp>
        <p:nvSpPr>
          <p:cNvPr id="434" name="Google Shape;434;g338bb4ec3f1_0_153"/>
          <p:cNvSpPr txBox="1"/>
          <p:nvPr>
            <p:ph type="title"/>
          </p:nvPr>
        </p:nvSpPr>
        <p:spPr>
          <a:xfrm>
            <a:off x="228600" y="188814"/>
            <a:ext cx="8686800" cy="3210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Development Work using Non-MC Simulation</a:t>
            </a:r>
            <a:endParaRPr/>
          </a:p>
        </p:txBody>
      </p:sp>
      <p:sp>
        <p:nvSpPr>
          <p:cNvPr id="435" name="Google Shape;435;g338bb4ec3f1_0_153"/>
          <p:cNvSpPr txBox="1"/>
          <p:nvPr>
            <p:ph idx="10" type="dt"/>
          </p:nvPr>
        </p:nvSpPr>
        <p:spPr>
          <a:xfrm>
            <a:off x="561526" y="4878150"/>
            <a:ext cx="850800" cy="180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2025.04.02-04</a:t>
            </a:r>
            <a:endParaRPr/>
          </a:p>
        </p:txBody>
      </p:sp>
      <p:sp>
        <p:nvSpPr>
          <p:cNvPr id="436" name="Google Shape;436;g338bb4ec3f1_0_153"/>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Jason St. John | RL4AA 2025</a:t>
            </a:r>
            <a:endParaRPr b="1"/>
          </a:p>
        </p:txBody>
      </p:sp>
      <p:sp>
        <p:nvSpPr>
          <p:cNvPr id="437" name="Google Shape;437;g338bb4ec3f1_0_153"/>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900"/>
              <a:buNone/>
            </a:pPr>
            <a:fld id="{00000000-1234-1234-1234-123412341234}" type="slidenum">
              <a:rPr lang="en-US"/>
              <a:t>‹#›</a:t>
            </a:fld>
            <a:endParaRPr/>
          </a:p>
        </p:txBody>
      </p:sp>
      <p:sp>
        <p:nvSpPr>
          <p:cNvPr id="438" name="Google Shape;438;g338bb4ec3f1_0_153"/>
          <p:cNvSpPr txBox="1"/>
          <p:nvPr>
            <p:ph idx="1" type="body"/>
          </p:nvPr>
        </p:nvSpPr>
        <p:spPr>
          <a:xfrm>
            <a:off x="779325" y="2460550"/>
            <a:ext cx="2093400" cy="1108200"/>
          </a:xfrm>
          <a:prstGeom prst="rect">
            <a:avLst/>
          </a:prstGeom>
          <a:solidFill>
            <a:srgbClr val="F4CCCC"/>
          </a:solid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600"/>
              <a:buNone/>
            </a:pPr>
            <a:r>
              <a:rPr lang="en-US" sz="1800"/>
              <a:t>Assume underlying ramp is great, but Log-norm magnet PS noise perturbs.</a:t>
            </a:r>
            <a:endParaRPr sz="1800"/>
          </a:p>
        </p:txBody>
      </p:sp>
      <p:sp>
        <p:nvSpPr>
          <p:cNvPr id="439" name="Google Shape;439;g338bb4ec3f1_0_153"/>
          <p:cNvSpPr txBox="1"/>
          <p:nvPr>
            <p:ph idx="1" type="body"/>
          </p:nvPr>
        </p:nvSpPr>
        <p:spPr>
          <a:xfrm>
            <a:off x="2160800" y="4022600"/>
            <a:ext cx="2093400" cy="554100"/>
          </a:xfrm>
          <a:prstGeom prst="rect">
            <a:avLst/>
          </a:prstGeom>
          <a:solidFill>
            <a:srgbClr val="FCE5CD"/>
          </a:solid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600"/>
              <a:buNone/>
            </a:pPr>
            <a:r>
              <a:rPr lang="en-US" sz="1800"/>
              <a:t>Control agent responds @10kHz</a:t>
            </a:r>
            <a:endParaRPr sz="1800"/>
          </a:p>
        </p:txBody>
      </p:sp>
      <p:sp>
        <p:nvSpPr>
          <p:cNvPr id="440" name="Google Shape;440;g338bb4ec3f1_0_153"/>
          <p:cNvSpPr txBox="1"/>
          <p:nvPr>
            <p:ph idx="1" type="body"/>
          </p:nvPr>
        </p:nvSpPr>
        <p:spPr>
          <a:xfrm>
            <a:off x="3525300" y="2733413"/>
            <a:ext cx="2093400" cy="831300"/>
          </a:xfrm>
          <a:prstGeom prst="rect">
            <a:avLst/>
          </a:prstGeom>
          <a:solidFill>
            <a:srgbClr val="FFF2CC"/>
          </a:solid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600"/>
              <a:buNone/>
            </a:pPr>
            <a:r>
              <a:rPr lang="en-US" sz="1800"/>
              <a:t>Beam pipe shields high-frequency corrections.</a:t>
            </a:r>
            <a:endParaRPr sz="1800"/>
          </a:p>
        </p:txBody>
      </p:sp>
      <p:sp>
        <p:nvSpPr>
          <p:cNvPr id="441" name="Google Shape;441;g338bb4ec3f1_0_153"/>
          <p:cNvSpPr txBox="1"/>
          <p:nvPr>
            <p:ph idx="1" type="body"/>
          </p:nvPr>
        </p:nvSpPr>
        <p:spPr>
          <a:xfrm>
            <a:off x="5344450" y="4022588"/>
            <a:ext cx="1724700" cy="554100"/>
          </a:xfrm>
          <a:prstGeom prst="rect">
            <a:avLst/>
          </a:prstGeom>
          <a:solidFill>
            <a:srgbClr val="D9EAD3"/>
          </a:solid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600"/>
              <a:buNone/>
            </a:pPr>
            <a:r>
              <a:rPr lang="en-US" sz="1800"/>
              <a:t>Extraction takes µ±σ orbits  </a:t>
            </a:r>
            <a:endParaRPr sz="1800"/>
          </a:p>
        </p:txBody>
      </p:sp>
      <p:sp>
        <p:nvSpPr>
          <p:cNvPr id="442" name="Google Shape;442;g338bb4ec3f1_0_153"/>
          <p:cNvSpPr txBox="1"/>
          <p:nvPr>
            <p:ph idx="1" type="body"/>
          </p:nvPr>
        </p:nvSpPr>
        <p:spPr>
          <a:xfrm>
            <a:off x="6271275" y="3014650"/>
            <a:ext cx="2093400" cy="554100"/>
          </a:xfrm>
          <a:prstGeom prst="rect">
            <a:avLst/>
          </a:prstGeom>
          <a:solidFill>
            <a:srgbClr val="C9DAF8"/>
          </a:solid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600"/>
              <a:buNone/>
            </a:pPr>
            <a:r>
              <a:rPr lang="en-US" sz="1800"/>
              <a:t>Final resulting spill- monitor sequence</a:t>
            </a:r>
            <a:endParaRPr sz="1800"/>
          </a:p>
        </p:txBody>
      </p:sp>
      <p:cxnSp>
        <p:nvCxnSpPr>
          <p:cNvPr id="443" name="Google Shape;443;g338bb4ec3f1_0_153"/>
          <p:cNvCxnSpPr>
            <a:stCxn id="438" idx="2"/>
            <a:endCxn id="439" idx="0"/>
          </p:cNvCxnSpPr>
          <p:nvPr/>
        </p:nvCxnSpPr>
        <p:spPr>
          <a:xfrm>
            <a:off x="1826025" y="3568750"/>
            <a:ext cx="1381500" cy="453900"/>
          </a:xfrm>
          <a:prstGeom prst="straightConnector1">
            <a:avLst/>
          </a:prstGeom>
          <a:noFill/>
          <a:ln cap="flat" cmpd="sng" w="9525">
            <a:solidFill>
              <a:schemeClr val="dk2"/>
            </a:solidFill>
            <a:prstDash val="solid"/>
            <a:round/>
            <a:headEnd len="sm" w="sm" type="none"/>
            <a:tailEnd len="med" w="med" type="triangle"/>
          </a:ln>
        </p:spPr>
      </p:cxnSp>
      <p:cxnSp>
        <p:nvCxnSpPr>
          <p:cNvPr id="444" name="Google Shape;444;g338bb4ec3f1_0_153"/>
          <p:cNvCxnSpPr>
            <a:stCxn id="439" idx="0"/>
            <a:endCxn id="440" idx="2"/>
          </p:cNvCxnSpPr>
          <p:nvPr/>
        </p:nvCxnSpPr>
        <p:spPr>
          <a:xfrm flipH="1" rot="10800000">
            <a:off x="3207500" y="3564800"/>
            <a:ext cx="1364400" cy="457800"/>
          </a:xfrm>
          <a:prstGeom prst="straightConnector1">
            <a:avLst/>
          </a:prstGeom>
          <a:noFill/>
          <a:ln cap="flat" cmpd="sng" w="9525">
            <a:solidFill>
              <a:schemeClr val="dk2"/>
            </a:solidFill>
            <a:prstDash val="solid"/>
            <a:round/>
            <a:headEnd len="sm" w="sm" type="none"/>
            <a:tailEnd len="med" w="med" type="triangle"/>
          </a:ln>
        </p:spPr>
      </p:cxnSp>
      <p:cxnSp>
        <p:nvCxnSpPr>
          <p:cNvPr id="445" name="Google Shape;445;g338bb4ec3f1_0_153"/>
          <p:cNvCxnSpPr>
            <a:stCxn id="440" idx="2"/>
            <a:endCxn id="441" idx="0"/>
          </p:cNvCxnSpPr>
          <p:nvPr/>
        </p:nvCxnSpPr>
        <p:spPr>
          <a:xfrm>
            <a:off x="4572000" y="3564713"/>
            <a:ext cx="1634700" cy="457800"/>
          </a:xfrm>
          <a:prstGeom prst="straightConnector1">
            <a:avLst/>
          </a:prstGeom>
          <a:noFill/>
          <a:ln cap="flat" cmpd="sng" w="9525">
            <a:solidFill>
              <a:schemeClr val="dk2"/>
            </a:solidFill>
            <a:prstDash val="solid"/>
            <a:round/>
            <a:headEnd len="sm" w="sm" type="none"/>
            <a:tailEnd len="med" w="med" type="triangle"/>
          </a:ln>
        </p:spPr>
      </p:cxnSp>
      <p:cxnSp>
        <p:nvCxnSpPr>
          <p:cNvPr id="446" name="Google Shape;446;g338bb4ec3f1_0_153"/>
          <p:cNvCxnSpPr>
            <a:stCxn id="441" idx="0"/>
            <a:endCxn id="442" idx="2"/>
          </p:cNvCxnSpPr>
          <p:nvPr/>
        </p:nvCxnSpPr>
        <p:spPr>
          <a:xfrm flipH="1" rot="10800000">
            <a:off x="6206800" y="3568688"/>
            <a:ext cx="1111200" cy="453900"/>
          </a:xfrm>
          <a:prstGeom prst="straightConnector1">
            <a:avLst/>
          </a:prstGeom>
          <a:noFill/>
          <a:ln cap="flat" cmpd="sng" w="9525">
            <a:solidFill>
              <a:schemeClr val="dk2"/>
            </a:solidFill>
            <a:prstDash val="solid"/>
            <a:round/>
            <a:headEnd len="sm" w="sm" type="none"/>
            <a:tailEnd len="med" w="med" type="triangl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g338bb4ec3f1_0_217"/>
          <p:cNvSpPr txBox="1"/>
          <p:nvPr>
            <p:ph type="title"/>
          </p:nvPr>
        </p:nvSpPr>
        <p:spPr>
          <a:xfrm>
            <a:off x="228600" y="188814"/>
            <a:ext cx="8686800" cy="3210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Development Work</a:t>
            </a:r>
            <a:endParaRPr/>
          </a:p>
        </p:txBody>
      </p:sp>
      <p:sp>
        <p:nvSpPr>
          <p:cNvPr id="452" name="Google Shape;452;g338bb4ec3f1_0_217"/>
          <p:cNvSpPr txBox="1"/>
          <p:nvPr>
            <p:ph idx="10" type="dt"/>
          </p:nvPr>
        </p:nvSpPr>
        <p:spPr>
          <a:xfrm>
            <a:off x="561526" y="4878150"/>
            <a:ext cx="850800" cy="180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2025.04.02-04</a:t>
            </a:r>
            <a:endParaRPr/>
          </a:p>
        </p:txBody>
      </p:sp>
      <p:sp>
        <p:nvSpPr>
          <p:cNvPr id="453" name="Google Shape;453;g338bb4ec3f1_0_217"/>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Jason St. John | RL4AA 2025</a:t>
            </a:r>
            <a:endParaRPr b="1"/>
          </a:p>
        </p:txBody>
      </p:sp>
      <p:sp>
        <p:nvSpPr>
          <p:cNvPr id="454" name="Google Shape;454;g338bb4ec3f1_0_217"/>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900"/>
              <a:buNone/>
            </a:pPr>
            <a:fld id="{00000000-1234-1234-1234-123412341234}" type="slidenum">
              <a:rPr lang="en-US"/>
              <a:t>‹#›</a:t>
            </a:fld>
            <a:endParaRPr/>
          </a:p>
        </p:txBody>
      </p:sp>
      <p:sp>
        <p:nvSpPr>
          <p:cNvPr id="455" name="Google Shape;455;g338bb4ec3f1_0_217"/>
          <p:cNvSpPr txBox="1"/>
          <p:nvPr>
            <p:ph idx="1" type="body"/>
          </p:nvPr>
        </p:nvSpPr>
        <p:spPr>
          <a:xfrm>
            <a:off x="228602" y="728675"/>
            <a:ext cx="4229100" cy="27705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600"/>
              <a:buNone/>
            </a:pPr>
            <a:r>
              <a:rPr lang="en-US" sz="1800"/>
              <a:t>Simple LSTM Surrogate </a:t>
            </a:r>
            <a:endParaRPr sz="1800"/>
          </a:p>
          <a:p>
            <a:pPr indent="0" lvl="0" marL="0" rtl="0" algn="l">
              <a:lnSpc>
                <a:spcPct val="100000"/>
              </a:lnSpc>
              <a:spcBef>
                <a:spcPts val="0"/>
              </a:spcBef>
              <a:spcAft>
                <a:spcPts val="0"/>
              </a:spcAft>
              <a:buSzPts val="1600"/>
              <a:buNone/>
            </a:pPr>
            <a:r>
              <a:rPr lang="en-US" sz="1800"/>
              <a:t>(fixed window size of full spill) using </a:t>
            </a:r>
            <a:endParaRPr sz="1800"/>
          </a:p>
          <a:p>
            <a:pPr indent="0" lvl="0" marL="0" rtl="0" algn="l">
              <a:lnSpc>
                <a:spcPct val="100000"/>
              </a:lnSpc>
              <a:spcBef>
                <a:spcPts val="0"/>
              </a:spcBef>
              <a:spcAft>
                <a:spcPts val="0"/>
              </a:spcAft>
              <a:buSzPts val="1600"/>
              <a:buNone/>
            </a:pPr>
            <a:r>
              <a:rPr lang="en-US" sz="1800">
                <a:solidFill>
                  <a:schemeClr val="accent6"/>
                </a:solidFill>
              </a:rPr>
              <a:t>Analytical simulation w/ PID loop</a:t>
            </a:r>
            <a:endParaRPr sz="1800"/>
          </a:p>
          <a:p>
            <a:pPr indent="0" lvl="0" marL="0" rtl="0" algn="l">
              <a:lnSpc>
                <a:spcPct val="100000"/>
              </a:lnSpc>
              <a:spcBef>
                <a:spcPts val="0"/>
              </a:spcBef>
              <a:spcAft>
                <a:spcPts val="0"/>
              </a:spcAft>
              <a:buSzPts val="1600"/>
              <a:buNone/>
            </a:pPr>
            <a:r>
              <a:rPr lang="en-US" sz="1800" u="sng"/>
              <a:t>Input</a:t>
            </a:r>
            <a:r>
              <a:rPr lang="en-US" sz="1800"/>
              <a:t>: random-sample point sequences</a:t>
            </a:r>
            <a:endParaRPr sz="1800"/>
          </a:p>
          <a:p>
            <a:pPr indent="-342900" lvl="0" marL="457200" rtl="0" algn="l">
              <a:lnSpc>
                <a:spcPct val="100000"/>
              </a:lnSpc>
              <a:spcBef>
                <a:spcPts val="0"/>
              </a:spcBef>
              <a:spcAft>
                <a:spcPts val="0"/>
              </a:spcAft>
              <a:buSzPts val="1800"/>
              <a:buChar char="-"/>
            </a:pPr>
            <a:r>
              <a:rPr lang="en-US" sz="1800"/>
              <a:t>10 kHz </a:t>
            </a:r>
            <a:r>
              <a:rPr b="1" lang="en-US" sz="1800"/>
              <a:t>spill rate</a:t>
            </a:r>
            <a:endParaRPr b="1" sz="1800"/>
          </a:p>
          <a:p>
            <a:pPr indent="-342900" lvl="0" marL="457200" rtl="0" algn="l">
              <a:lnSpc>
                <a:spcPct val="100000"/>
              </a:lnSpc>
              <a:spcBef>
                <a:spcPts val="0"/>
              </a:spcBef>
              <a:spcAft>
                <a:spcPts val="0"/>
              </a:spcAft>
              <a:buSzPts val="1800"/>
              <a:buChar char="-"/>
            </a:pPr>
            <a:r>
              <a:rPr lang="en-US" sz="1800"/>
              <a:t>10 kHz </a:t>
            </a:r>
            <a:r>
              <a:rPr b="1" lang="en-US" sz="1800"/>
              <a:t>PID action</a:t>
            </a:r>
            <a:endParaRPr b="1" sz="1800"/>
          </a:p>
          <a:p>
            <a:pPr indent="-342900" lvl="0" marL="457200" rtl="0" algn="l">
              <a:lnSpc>
                <a:spcPct val="100000"/>
              </a:lnSpc>
              <a:spcBef>
                <a:spcPts val="0"/>
              </a:spcBef>
              <a:spcAft>
                <a:spcPts val="0"/>
              </a:spcAft>
              <a:buSzPts val="1800"/>
              <a:buChar char="-"/>
            </a:pPr>
            <a:r>
              <a:rPr lang="en-US" sz="1800"/>
              <a:t>10 kHz binary “In-spill” flag</a:t>
            </a:r>
            <a:endParaRPr sz="1800"/>
          </a:p>
          <a:p>
            <a:pPr indent="-342900" lvl="0" marL="457200" rtl="0" algn="l">
              <a:lnSpc>
                <a:spcPct val="100000"/>
              </a:lnSpc>
              <a:spcBef>
                <a:spcPts val="0"/>
              </a:spcBef>
              <a:spcAft>
                <a:spcPts val="0"/>
              </a:spcAft>
              <a:buSzPts val="1800"/>
              <a:buChar char="-"/>
            </a:pPr>
            <a:r>
              <a:rPr lang="en-US" sz="1800"/>
              <a:t>10 KHz in-spill timestep count </a:t>
            </a:r>
            <a:endParaRPr sz="1800"/>
          </a:p>
          <a:p>
            <a:pPr indent="0" lvl="0" marL="0" rtl="0" algn="l">
              <a:lnSpc>
                <a:spcPct val="100000"/>
              </a:lnSpc>
              <a:spcBef>
                <a:spcPts val="0"/>
              </a:spcBef>
              <a:spcAft>
                <a:spcPts val="0"/>
              </a:spcAft>
              <a:buSzPts val="1600"/>
              <a:buNone/>
            </a:pPr>
            <a:r>
              <a:rPr lang="en-US" sz="1800" u="sng"/>
              <a:t>Output</a:t>
            </a:r>
            <a:r>
              <a:rPr lang="en-US" sz="1800"/>
              <a:t>:</a:t>
            </a:r>
            <a:endParaRPr sz="1800"/>
          </a:p>
          <a:p>
            <a:pPr indent="-342900" lvl="0" marL="457200" rtl="0" algn="l">
              <a:lnSpc>
                <a:spcPct val="100000"/>
              </a:lnSpc>
              <a:spcBef>
                <a:spcPts val="0"/>
              </a:spcBef>
              <a:spcAft>
                <a:spcPts val="0"/>
              </a:spcAft>
              <a:buSzPts val="1800"/>
              <a:buChar char="-"/>
            </a:pPr>
            <a:r>
              <a:rPr lang="en-US" sz="1800"/>
              <a:t>Spill rate for next timestep</a:t>
            </a:r>
            <a:endParaRPr sz="1800"/>
          </a:p>
        </p:txBody>
      </p:sp>
      <p:pic>
        <p:nvPicPr>
          <p:cNvPr id="456" name="Google Shape;456;g338bb4ec3f1_0_217"/>
          <p:cNvPicPr preferRelativeResize="0"/>
          <p:nvPr/>
        </p:nvPicPr>
        <p:blipFill rotWithShape="1">
          <a:blip r:embed="rId3">
            <a:alphaModFix/>
          </a:blip>
          <a:srcRect b="16909" l="0" r="0" t="0"/>
          <a:stretch/>
        </p:blipFill>
        <p:spPr>
          <a:xfrm>
            <a:off x="4287175" y="88824"/>
            <a:ext cx="4761575" cy="45651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g342d5fb1f18_0_181"/>
          <p:cNvSpPr txBox="1"/>
          <p:nvPr>
            <p:ph type="title"/>
          </p:nvPr>
        </p:nvSpPr>
        <p:spPr>
          <a:xfrm>
            <a:off x="228600" y="188814"/>
            <a:ext cx="8686800" cy="3210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Development Work - Results</a:t>
            </a:r>
            <a:endParaRPr/>
          </a:p>
        </p:txBody>
      </p:sp>
      <p:sp>
        <p:nvSpPr>
          <p:cNvPr id="462" name="Google Shape;462;g342d5fb1f18_0_181"/>
          <p:cNvSpPr txBox="1"/>
          <p:nvPr>
            <p:ph idx="10" type="dt"/>
          </p:nvPr>
        </p:nvSpPr>
        <p:spPr>
          <a:xfrm>
            <a:off x="561526" y="4878150"/>
            <a:ext cx="850800" cy="180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2025.04.02-04</a:t>
            </a:r>
            <a:endParaRPr/>
          </a:p>
        </p:txBody>
      </p:sp>
      <p:sp>
        <p:nvSpPr>
          <p:cNvPr id="463" name="Google Shape;463;g342d5fb1f18_0_181"/>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Jason St. John | RL4AA 2025</a:t>
            </a:r>
            <a:endParaRPr b="1"/>
          </a:p>
        </p:txBody>
      </p:sp>
      <p:sp>
        <p:nvSpPr>
          <p:cNvPr id="464" name="Google Shape;464;g342d5fb1f18_0_181"/>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900"/>
              <a:buNone/>
            </a:pPr>
            <a:fld id="{00000000-1234-1234-1234-123412341234}" type="slidenum">
              <a:rPr lang="en-US"/>
              <a:t>‹#›</a:t>
            </a:fld>
            <a:endParaRPr/>
          </a:p>
        </p:txBody>
      </p:sp>
      <p:pic>
        <p:nvPicPr>
          <p:cNvPr id="465" name="Google Shape;465;g342d5fb1f18_0_181"/>
          <p:cNvPicPr preferRelativeResize="0"/>
          <p:nvPr/>
        </p:nvPicPr>
        <p:blipFill rotWithShape="1">
          <a:blip r:embed="rId3">
            <a:alphaModFix/>
          </a:blip>
          <a:srcRect b="0" l="0" r="0" t="0"/>
          <a:stretch/>
        </p:blipFill>
        <p:spPr>
          <a:xfrm>
            <a:off x="4306589" y="552606"/>
            <a:ext cx="4809728" cy="3790036"/>
          </a:xfrm>
          <a:prstGeom prst="rect">
            <a:avLst/>
          </a:prstGeom>
          <a:noFill/>
          <a:ln>
            <a:noFill/>
          </a:ln>
        </p:spPr>
      </p:pic>
      <p:sp>
        <p:nvSpPr>
          <p:cNvPr id="466" name="Google Shape;466;g342d5fb1f18_0_181"/>
          <p:cNvSpPr txBox="1"/>
          <p:nvPr/>
        </p:nvSpPr>
        <p:spPr>
          <a:xfrm>
            <a:off x="228603" y="728664"/>
            <a:ext cx="4095000" cy="3794400"/>
          </a:xfrm>
          <a:prstGeom prst="rect">
            <a:avLst/>
          </a:prstGeom>
          <a:noFill/>
          <a:ln>
            <a:noFill/>
          </a:ln>
        </p:spPr>
        <p:txBody>
          <a:bodyPr anchorCtr="0" anchor="t" bIns="0" lIns="0" spcFirstLastPara="1" rIns="0" wrap="square" tIns="0">
            <a:noAutofit/>
          </a:bodyPr>
          <a:lstStyle/>
          <a:p>
            <a:pPr indent="-229870" lvl="0" marL="229870" marR="0" rtl="0" algn="l">
              <a:lnSpc>
                <a:spcPct val="100000"/>
              </a:lnSpc>
              <a:spcBef>
                <a:spcPts val="0"/>
              </a:spcBef>
              <a:spcAft>
                <a:spcPts val="0"/>
              </a:spcAft>
              <a:buClr>
                <a:srgbClr val="505050"/>
              </a:buClr>
              <a:buSzPts val="1800"/>
              <a:buFont typeface="Arial"/>
              <a:buChar char="•"/>
            </a:pPr>
            <a:r>
              <a:rPr b="0" i="0" lang="en-US" sz="1800" u="none" cap="none" strike="noStrike">
                <a:solidFill>
                  <a:srgbClr val="505050"/>
                </a:solidFill>
                <a:latin typeface="Helvetica Neue"/>
                <a:ea typeface="Helvetica Neue"/>
                <a:cs typeface="Helvetica Neue"/>
                <a:sym typeface="Helvetica Neue"/>
              </a:rPr>
              <a:t>We have seen that a FCNN controller can outperform traditional PID controllers in simulation.</a:t>
            </a:r>
            <a:endParaRPr b="0" i="0" sz="1800" u="none" cap="none" strike="noStrike">
              <a:solidFill>
                <a:srgbClr val="505050"/>
              </a:solidFill>
              <a:latin typeface="Helvetica Neue"/>
              <a:ea typeface="Helvetica Neue"/>
              <a:cs typeface="Helvetica Neue"/>
              <a:sym typeface="Helvetica Neue"/>
            </a:endParaRPr>
          </a:p>
          <a:p>
            <a:pPr indent="0" lvl="0" marL="0" marR="0" rtl="0" algn="l">
              <a:lnSpc>
                <a:spcPct val="100000"/>
              </a:lnSpc>
              <a:spcBef>
                <a:spcPts val="360"/>
              </a:spcBef>
              <a:spcAft>
                <a:spcPts val="0"/>
              </a:spcAft>
              <a:buClr>
                <a:srgbClr val="000000"/>
              </a:buClr>
              <a:buSzPts val="1800"/>
              <a:buFont typeface="Arial"/>
              <a:buNone/>
            </a:pPr>
            <a:r>
              <a:t/>
            </a:r>
            <a:endParaRPr b="0" i="0" sz="1800" u="none" cap="none" strike="noStrike">
              <a:solidFill>
                <a:srgbClr val="505050"/>
              </a:solidFill>
              <a:latin typeface="Helvetica Neue"/>
              <a:ea typeface="Helvetica Neue"/>
              <a:cs typeface="Helvetica Neue"/>
              <a:sym typeface="Helvetica Neue"/>
            </a:endParaRPr>
          </a:p>
          <a:p>
            <a:pPr indent="-229870" lvl="0" marL="229870" marR="0" rtl="0" algn="l">
              <a:lnSpc>
                <a:spcPct val="100000"/>
              </a:lnSpc>
              <a:spcBef>
                <a:spcPts val="360"/>
              </a:spcBef>
              <a:spcAft>
                <a:spcPts val="0"/>
              </a:spcAft>
              <a:buClr>
                <a:srgbClr val="505050"/>
              </a:buClr>
              <a:buSzPts val="1800"/>
              <a:buFont typeface="Arial"/>
              <a:buChar char="•"/>
            </a:pPr>
            <a:r>
              <a:rPr b="0" i="0" lang="en-US" sz="1800" u="none" cap="none" strike="noStrike">
                <a:solidFill>
                  <a:srgbClr val="505050"/>
                </a:solidFill>
                <a:latin typeface="Helvetica Neue"/>
                <a:ea typeface="Helvetica Neue"/>
                <a:cs typeface="Helvetica Neue"/>
                <a:sym typeface="Helvetica Neue"/>
              </a:rPr>
              <a:t>The semi-analytic simulation developed likely </a:t>
            </a:r>
            <a:r>
              <a:rPr b="0" i="0" lang="en-US" sz="1800" u="none" cap="none" strike="noStrike">
                <a:solidFill>
                  <a:srgbClr val="FF0000"/>
                </a:solidFill>
                <a:latin typeface="Helvetica Neue"/>
                <a:ea typeface="Helvetica Neue"/>
                <a:cs typeface="Helvetica Neue"/>
                <a:sym typeface="Helvetica Neue"/>
              </a:rPr>
              <a:t>does not capture all of the dynamics</a:t>
            </a:r>
            <a:r>
              <a:rPr b="0" i="0" lang="en-US" sz="1800" u="none" cap="none" strike="noStrike">
                <a:solidFill>
                  <a:srgbClr val="505050"/>
                </a:solidFill>
                <a:latin typeface="Helvetica Neue"/>
                <a:ea typeface="Helvetica Neue"/>
                <a:cs typeface="Helvetica Neue"/>
                <a:sym typeface="Helvetica Neue"/>
              </a:rPr>
              <a:t> or the </a:t>
            </a:r>
            <a:r>
              <a:rPr b="0" i="0" lang="en-US" sz="1800" u="none" cap="none" strike="noStrike">
                <a:solidFill>
                  <a:srgbClr val="C00000"/>
                </a:solidFill>
                <a:latin typeface="Helvetica Neue"/>
                <a:ea typeface="Helvetica Neue"/>
                <a:cs typeface="Helvetica Neue"/>
                <a:sym typeface="Helvetica Neue"/>
              </a:rPr>
              <a:t>variability</a:t>
            </a:r>
            <a:r>
              <a:rPr b="0" i="0" lang="en-US" sz="1800" u="none" cap="none" strike="noStrike">
                <a:solidFill>
                  <a:srgbClr val="505050"/>
                </a:solidFill>
                <a:latin typeface="Helvetica Neue"/>
                <a:ea typeface="Helvetica Neue"/>
                <a:cs typeface="Helvetica Neue"/>
                <a:sym typeface="Helvetica Neue"/>
              </a:rPr>
              <a:t> of the system.</a:t>
            </a:r>
            <a:endParaRPr b="0" i="0" sz="1800" u="none" cap="none" strike="noStrike">
              <a:solidFill>
                <a:srgbClr val="505050"/>
              </a:solidFill>
              <a:latin typeface="Helvetica Neue"/>
              <a:ea typeface="Helvetica Neue"/>
              <a:cs typeface="Helvetica Neue"/>
              <a:sym typeface="Helvetica Neue"/>
            </a:endParaRPr>
          </a:p>
          <a:p>
            <a:pPr indent="-229869" lvl="1" marL="512444" marR="0" rtl="0" algn="l">
              <a:lnSpc>
                <a:spcPct val="100000"/>
              </a:lnSpc>
              <a:spcBef>
                <a:spcPts val="320"/>
              </a:spcBef>
              <a:spcAft>
                <a:spcPts val="0"/>
              </a:spcAft>
              <a:buClr>
                <a:srgbClr val="505050"/>
              </a:buClr>
              <a:buSzPts val="1600"/>
              <a:buFont typeface="Arial"/>
              <a:buChar char="–"/>
            </a:pPr>
            <a:r>
              <a:rPr b="0" i="0" lang="en-US" sz="1600" u="none" cap="none" strike="noStrike">
                <a:solidFill>
                  <a:srgbClr val="505050"/>
                </a:solidFill>
                <a:latin typeface="Helvetica Neue"/>
                <a:ea typeface="Helvetica Neue"/>
                <a:cs typeface="Helvetica Neue"/>
                <a:sym typeface="Helvetica Neue"/>
              </a:rPr>
              <a:t>Motivates tools that can </a:t>
            </a:r>
            <a:endParaRPr b="0" i="0" sz="1600" u="none" cap="none" strike="noStrike">
              <a:solidFill>
                <a:srgbClr val="505050"/>
              </a:solidFill>
              <a:latin typeface="Helvetica Neue"/>
              <a:ea typeface="Helvetica Neue"/>
              <a:cs typeface="Helvetica Neue"/>
              <a:sym typeface="Helvetica Neue"/>
            </a:endParaRPr>
          </a:p>
          <a:p>
            <a:pPr indent="-229869" lvl="2" marL="803275" marR="0" rtl="0" algn="l">
              <a:lnSpc>
                <a:spcPct val="100000"/>
              </a:lnSpc>
              <a:spcBef>
                <a:spcPts val="340"/>
              </a:spcBef>
              <a:spcAft>
                <a:spcPts val="0"/>
              </a:spcAft>
              <a:buClr>
                <a:srgbClr val="0070C0"/>
              </a:buClr>
              <a:buSzPts val="1500"/>
              <a:buFont typeface="Arial"/>
              <a:buChar char="•"/>
            </a:pPr>
            <a:r>
              <a:rPr b="1" i="0" lang="en-US" sz="1500" u="none" cap="none" strike="noStrike">
                <a:solidFill>
                  <a:srgbClr val="0070C0"/>
                </a:solidFill>
                <a:latin typeface="Helvetica Neue"/>
                <a:ea typeface="Helvetica Neue"/>
                <a:cs typeface="Helvetica Neue"/>
                <a:sym typeface="Helvetica Neue"/>
              </a:rPr>
              <a:t>Learn live</a:t>
            </a:r>
            <a:r>
              <a:rPr b="0" i="0" lang="en-US" sz="1500" u="none" cap="none" strike="noStrike">
                <a:solidFill>
                  <a:srgbClr val="505050"/>
                </a:solidFill>
                <a:latin typeface="Helvetica Neue"/>
                <a:ea typeface="Helvetica Neue"/>
                <a:cs typeface="Helvetica Neue"/>
                <a:sym typeface="Helvetica Neue"/>
              </a:rPr>
              <a:t>,</a:t>
            </a:r>
            <a:r>
              <a:rPr b="1" i="0" lang="en-US" sz="1700" u="none" cap="none" strike="noStrike">
                <a:solidFill>
                  <a:srgbClr val="505050"/>
                </a:solidFill>
                <a:latin typeface="Helvetica Neue"/>
                <a:ea typeface="Helvetica Neue"/>
                <a:cs typeface="Helvetica Neue"/>
                <a:sym typeface="Helvetica Neue"/>
              </a:rPr>
              <a:t> </a:t>
            </a:r>
            <a:r>
              <a:rPr b="0" i="0" lang="en-US" sz="1500" u="none" cap="none" strike="noStrike">
                <a:solidFill>
                  <a:srgbClr val="505050"/>
                </a:solidFill>
                <a:latin typeface="Helvetica Neue"/>
                <a:ea typeface="Helvetica Neue"/>
                <a:cs typeface="Helvetica Neue"/>
                <a:sym typeface="Helvetica Neue"/>
              </a:rPr>
              <a:t>directly from systems</a:t>
            </a:r>
            <a:endParaRPr b="0" i="0" sz="1500" u="none" cap="none" strike="noStrike">
              <a:solidFill>
                <a:srgbClr val="505050"/>
              </a:solidFill>
              <a:latin typeface="Helvetica Neue"/>
              <a:ea typeface="Helvetica Neue"/>
              <a:cs typeface="Helvetica Neue"/>
              <a:sym typeface="Helvetica Neue"/>
            </a:endParaRPr>
          </a:p>
          <a:p>
            <a:pPr indent="-229869" lvl="2" marL="803275" marR="0" rtl="0" algn="l">
              <a:lnSpc>
                <a:spcPct val="100000"/>
              </a:lnSpc>
              <a:spcBef>
                <a:spcPts val="300"/>
              </a:spcBef>
              <a:spcAft>
                <a:spcPts val="0"/>
              </a:spcAft>
              <a:buClr>
                <a:srgbClr val="0070C0"/>
              </a:buClr>
              <a:buSzPts val="1500"/>
              <a:buFont typeface="Arial"/>
              <a:buChar char="•"/>
            </a:pPr>
            <a:r>
              <a:rPr b="1" i="0" lang="en-US" sz="1500" u="none" cap="none" strike="noStrike">
                <a:solidFill>
                  <a:srgbClr val="0070C0"/>
                </a:solidFill>
                <a:latin typeface="Helvetica Neue"/>
                <a:ea typeface="Helvetica Neue"/>
                <a:cs typeface="Helvetica Neue"/>
                <a:sym typeface="Helvetica Neue"/>
              </a:rPr>
              <a:t>Adapt </a:t>
            </a:r>
            <a:r>
              <a:rPr b="0" i="0" lang="en-US" sz="1500" u="none" cap="none" strike="noStrike">
                <a:solidFill>
                  <a:srgbClr val="505050"/>
                </a:solidFill>
                <a:latin typeface="Helvetica Neue"/>
                <a:ea typeface="Helvetica Neue"/>
                <a:cs typeface="Helvetica Neue"/>
                <a:sym typeface="Helvetica Neue"/>
              </a:rPr>
              <a:t>to variability</a:t>
            </a:r>
            <a:endParaRPr b="0" i="0" sz="1500" u="none" cap="none" strike="noStrike">
              <a:solidFill>
                <a:srgbClr val="505050"/>
              </a:solidFill>
              <a:latin typeface="Helvetica Neue"/>
              <a:ea typeface="Helvetica Neue"/>
              <a:cs typeface="Helvetica Neue"/>
              <a:sym typeface="Helvetica Neue"/>
            </a:endParaRPr>
          </a:p>
        </p:txBody>
      </p:sp>
      <p:pic>
        <p:nvPicPr>
          <p:cNvPr id="467" name="Google Shape;467;g342d5fb1f18_0_181"/>
          <p:cNvPicPr preferRelativeResize="0"/>
          <p:nvPr/>
        </p:nvPicPr>
        <p:blipFill rotWithShape="1">
          <a:blip r:embed="rId4">
            <a:alphaModFix/>
          </a:blip>
          <a:srcRect b="0" l="0" r="0" t="0"/>
          <a:stretch/>
        </p:blipFill>
        <p:spPr>
          <a:xfrm>
            <a:off x="6234777" y="2164516"/>
            <a:ext cx="2656897" cy="1655207"/>
          </a:xfrm>
          <a:prstGeom prst="rect">
            <a:avLst/>
          </a:prstGeom>
          <a:noFill/>
          <a:ln>
            <a:noFill/>
          </a:ln>
        </p:spPr>
      </p:pic>
      <p:pic>
        <p:nvPicPr>
          <p:cNvPr id="468" name="Google Shape;468;g342d5fb1f18_0_181"/>
          <p:cNvPicPr preferRelativeResize="0"/>
          <p:nvPr/>
        </p:nvPicPr>
        <p:blipFill rotWithShape="1">
          <a:blip r:embed="rId5">
            <a:alphaModFix/>
          </a:blip>
          <a:srcRect b="0" l="0" r="0" t="0"/>
          <a:stretch/>
        </p:blipFill>
        <p:spPr>
          <a:xfrm>
            <a:off x="2668201" y="3947950"/>
            <a:ext cx="2065676" cy="762167"/>
          </a:xfrm>
          <a:prstGeom prst="rect">
            <a:avLst/>
          </a:prstGeom>
          <a:noFill/>
          <a:ln cap="flat" cmpd="sng" w="9525">
            <a:solidFill>
              <a:schemeClr val="dk2"/>
            </a:solidFill>
            <a:prstDash val="solid"/>
            <a:round/>
            <a:headEnd len="sm" w="sm" type="none"/>
            <a:tailEnd len="sm" w="sm" type="none"/>
          </a:ln>
        </p:spPr>
      </p:pic>
      <p:sp>
        <p:nvSpPr>
          <p:cNvPr id="469" name="Google Shape;469;g342d5fb1f18_0_181"/>
          <p:cNvSpPr txBox="1"/>
          <p:nvPr/>
        </p:nvSpPr>
        <p:spPr>
          <a:xfrm>
            <a:off x="4883873" y="4260300"/>
            <a:ext cx="38319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Helvetica Neue"/>
                <a:ea typeface="Helvetica Neue"/>
                <a:cs typeface="Helvetica Neue"/>
                <a:sym typeface="Helvetica Neue"/>
              </a:rPr>
              <a:t>Above: NAPAC?</a:t>
            </a:r>
            <a:endParaRPr b="0" i="0" sz="1200" u="none" cap="none" strike="noStrike">
              <a:solidFill>
                <a:schemeClr val="dk1"/>
              </a:solidFill>
              <a:latin typeface="Helvetica Neue"/>
              <a:ea typeface="Helvetica Neue"/>
              <a:cs typeface="Helvetica Neue"/>
              <a:sym typeface="Helvetica Neue"/>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g342d5fb1f18_0_121"/>
          <p:cNvSpPr txBox="1"/>
          <p:nvPr>
            <p:ph type="title"/>
          </p:nvPr>
        </p:nvSpPr>
        <p:spPr>
          <a:xfrm>
            <a:off x="228600" y="188814"/>
            <a:ext cx="8686800" cy="3210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Ongoing and Upcoming Work</a:t>
            </a:r>
            <a:endParaRPr/>
          </a:p>
        </p:txBody>
      </p:sp>
      <p:sp>
        <p:nvSpPr>
          <p:cNvPr id="475" name="Google Shape;475;g342d5fb1f18_0_121"/>
          <p:cNvSpPr txBox="1"/>
          <p:nvPr>
            <p:ph idx="10" type="dt"/>
          </p:nvPr>
        </p:nvSpPr>
        <p:spPr>
          <a:xfrm>
            <a:off x="561526" y="4878150"/>
            <a:ext cx="850800" cy="180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2025.04.02-04</a:t>
            </a:r>
            <a:endParaRPr/>
          </a:p>
        </p:txBody>
      </p:sp>
      <p:sp>
        <p:nvSpPr>
          <p:cNvPr id="476" name="Google Shape;476;g342d5fb1f18_0_121"/>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Jason St. John | RL4AA 2025</a:t>
            </a:r>
            <a:endParaRPr b="1"/>
          </a:p>
        </p:txBody>
      </p:sp>
      <p:sp>
        <p:nvSpPr>
          <p:cNvPr id="477" name="Google Shape;477;g342d5fb1f18_0_121"/>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900"/>
              <a:buNone/>
            </a:pPr>
            <a:fld id="{00000000-1234-1234-1234-123412341234}" type="slidenum">
              <a:rPr lang="en-US"/>
              <a:t>‹#›</a:t>
            </a:fld>
            <a:endParaRPr/>
          </a:p>
        </p:txBody>
      </p:sp>
      <p:sp>
        <p:nvSpPr>
          <p:cNvPr id="478" name="Google Shape;478;g342d5fb1f18_0_121"/>
          <p:cNvSpPr txBox="1"/>
          <p:nvPr>
            <p:ph idx="1" type="body"/>
          </p:nvPr>
        </p:nvSpPr>
        <p:spPr>
          <a:xfrm>
            <a:off x="228598" y="728675"/>
            <a:ext cx="8686800" cy="1108200"/>
          </a:xfrm>
          <a:prstGeom prst="rect">
            <a:avLst/>
          </a:prstGeom>
          <a:noFill/>
          <a:ln>
            <a:noFill/>
          </a:ln>
        </p:spPr>
        <p:txBody>
          <a:bodyPr anchorCtr="0" anchor="t" bIns="0" lIns="0" spcFirstLastPara="1" rIns="0" wrap="square" tIns="0">
            <a:spAutoFit/>
          </a:bodyPr>
          <a:lstStyle/>
          <a:p>
            <a:pPr indent="-342900" lvl="0" marL="457200" rtl="0" algn="l">
              <a:lnSpc>
                <a:spcPct val="100000"/>
              </a:lnSpc>
              <a:spcBef>
                <a:spcPts val="0"/>
              </a:spcBef>
              <a:spcAft>
                <a:spcPts val="0"/>
              </a:spcAft>
              <a:buSzPts val="1800"/>
              <a:buChar char="●"/>
            </a:pPr>
            <a:r>
              <a:rPr lang="en-US" sz="1800"/>
              <a:t>Simulation-based work:</a:t>
            </a:r>
            <a:endParaRPr sz="1800"/>
          </a:p>
          <a:p>
            <a:pPr indent="-342900" lvl="1" marL="914400" rtl="0" algn="l">
              <a:lnSpc>
                <a:spcPct val="100000"/>
              </a:lnSpc>
              <a:spcBef>
                <a:spcPts val="0"/>
              </a:spcBef>
              <a:spcAft>
                <a:spcPts val="0"/>
              </a:spcAft>
              <a:buSzPts val="1800"/>
              <a:buChar char="○"/>
            </a:pPr>
            <a:r>
              <a:rPr lang="en-US" sz="1800"/>
              <a:t>Refine &amp; refactor analytical sim</a:t>
            </a:r>
            <a:endParaRPr sz="1800"/>
          </a:p>
          <a:p>
            <a:pPr indent="-342900" lvl="2" marL="1371600" rtl="0" algn="l">
              <a:lnSpc>
                <a:spcPct val="100000"/>
              </a:lnSpc>
              <a:spcBef>
                <a:spcPts val="0"/>
              </a:spcBef>
              <a:spcAft>
                <a:spcPts val="0"/>
              </a:spcAft>
              <a:buSzPts val="1800"/>
              <a:buChar char="■"/>
            </a:pPr>
            <a:r>
              <a:rPr lang="en-US" sz="1800"/>
              <a:t>Investigate effect of </a:t>
            </a:r>
            <a:r>
              <a:rPr b="1" lang="en-US" sz="1800"/>
              <a:t>changing drop-in control agent</a:t>
            </a:r>
            <a:r>
              <a:rPr lang="en-US" sz="1800"/>
              <a:t> </a:t>
            </a:r>
            <a:endParaRPr sz="1800"/>
          </a:p>
          <a:p>
            <a:pPr indent="-342900" lvl="1" marL="914400" rtl="0" algn="l">
              <a:lnSpc>
                <a:spcPct val="100000"/>
              </a:lnSpc>
              <a:spcBef>
                <a:spcPts val="0"/>
              </a:spcBef>
              <a:spcAft>
                <a:spcPts val="0"/>
              </a:spcAft>
              <a:buSzPts val="1800"/>
              <a:buChar char="○"/>
            </a:pPr>
            <a:r>
              <a:rPr lang="en-US" sz="1800"/>
              <a:t>Given effort available: Numerical sim + controller-in-loop</a:t>
            </a:r>
            <a:endParaRPr sz="18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g342d5fb1f18_0_150"/>
          <p:cNvSpPr txBox="1"/>
          <p:nvPr>
            <p:ph type="title"/>
          </p:nvPr>
        </p:nvSpPr>
        <p:spPr>
          <a:xfrm>
            <a:off x="228600" y="188814"/>
            <a:ext cx="8686800" cy="3210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Ongoing and Upcoming Work</a:t>
            </a:r>
            <a:endParaRPr/>
          </a:p>
        </p:txBody>
      </p:sp>
      <p:sp>
        <p:nvSpPr>
          <p:cNvPr id="484" name="Google Shape;484;g342d5fb1f18_0_150"/>
          <p:cNvSpPr txBox="1"/>
          <p:nvPr>
            <p:ph idx="10" type="dt"/>
          </p:nvPr>
        </p:nvSpPr>
        <p:spPr>
          <a:xfrm>
            <a:off x="561526" y="4878150"/>
            <a:ext cx="850800" cy="180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2025.04.02-04</a:t>
            </a:r>
            <a:endParaRPr/>
          </a:p>
        </p:txBody>
      </p:sp>
      <p:sp>
        <p:nvSpPr>
          <p:cNvPr id="485" name="Google Shape;485;g342d5fb1f18_0_150"/>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Jason St. John | RL4AA 2025</a:t>
            </a:r>
            <a:endParaRPr b="1"/>
          </a:p>
        </p:txBody>
      </p:sp>
      <p:sp>
        <p:nvSpPr>
          <p:cNvPr id="486" name="Google Shape;486;g342d5fb1f18_0_150"/>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900"/>
              <a:buNone/>
            </a:pPr>
            <a:fld id="{00000000-1234-1234-1234-123412341234}" type="slidenum">
              <a:rPr lang="en-US"/>
              <a:t>‹#›</a:t>
            </a:fld>
            <a:endParaRPr/>
          </a:p>
        </p:txBody>
      </p:sp>
      <p:sp>
        <p:nvSpPr>
          <p:cNvPr id="487" name="Google Shape;487;g342d5fb1f18_0_150"/>
          <p:cNvSpPr txBox="1"/>
          <p:nvPr>
            <p:ph idx="1" type="body"/>
          </p:nvPr>
        </p:nvSpPr>
        <p:spPr>
          <a:xfrm>
            <a:off x="228598" y="728675"/>
            <a:ext cx="8686800" cy="3879000"/>
          </a:xfrm>
          <a:prstGeom prst="rect">
            <a:avLst/>
          </a:prstGeom>
          <a:noFill/>
          <a:ln>
            <a:noFill/>
          </a:ln>
        </p:spPr>
        <p:txBody>
          <a:bodyPr anchorCtr="0" anchor="t" bIns="0" lIns="0" spcFirstLastPara="1" rIns="0" wrap="square" tIns="0">
            <a:spAutoFit/>
          </a:bodyPr>
          <a:lstStyle/>
          <a:p>
            <a:pPr indent="-342900" lvl="0" marL="457200" rtl="0" algn="l">
              <a:lnSpc>
                <a:spcPct val="100000"/>
              </a:lnSpc>
              <a:spcBef>
                <a:spcPts val="0"/>
              </a:spcBef>
              <a:spcAft>
                <a:spcPts val="0"/>
              </a:spcAft>
              <a:buSzPts val="1800"/>
              <a:buChar char="●"/>
            </a:pPr>
            <a:r>
              <a:rPr lang="en-US" sz="1800"/>
              <a:t>Simulation-based work:</a:t>
            </a:r>
            <a:endParaRPr sz="1800"/>
          </a:p>
          <a:p>
            <a:pPr indent="-342900" lvl="1" marL="914400" rtl="0" algn="l">
              <a:lnSpc>
                <a:spcPct val="100000"/>
              </a:lnSpc>
              <a:spcBef>
                <a:spcPts val="0"/>
              </a:spcBef>
              <a:spcAft>
                <a:spcPts val="0"/>
              </a:spcAft>
              <a:buSzPts val="1800"/>
              <a:buChar char="○"/>
            </a:pPr>
            <a:r>
              <a:rPr lang="en-US" sz="1800"/>
              <a:t>Refine &amp; refactor analytical sim</a:t>
            </a:r>
            <a:endParaRPr sz="1800"/>
          </a:p>
          <a:p>
            <a:pPr indent="-342900" lvl="2" marL="1371600" rtl="0" algn="l">
              <a:lnSpc>
                <a:spcPct val="100000"/>
              </a:lnSpc>
              <a:spcBef>
                <a:spcPts val="0"/>
              </a:spcBef>
              <a:spcAft>
                <a:spcPts val="0"/>
              </a:spcAft>
              <a:buSzPts val="1800"/>
              <a:buChar char="■"/>
            </a:pPr>
            <a:r>
              <a:rPr lang="en-US" sz="1800"/>
              <a:t>Investigate effect of changing drop-in control agent </a:t>
            </a:r>
            <a:endParaRPr sz="1800"/>
          </a:p>
          <a:p>
            <a:pPr indent="-342900" lvl="1" marL="914400" rtl="0" algn="l">
              <a:lnSpc>
                <a:spcPct val="100000"/>
              </a:lnSpc>
              <a:spcBef>
                <a:spcPts val="0"/>
              </a:spcBef>
              <a:spcAft>
                <a:spcPts val="0"/>
              </a:spcAft>
              <a:buSzPts val="1800"/>
              <a:buChar char="○"/>
            </a:pPr>
            <a:r>
              <a:rPr lang="en-US" sz="1800"/>
              <a:t>Given effort available: Numerical sim + controller-in-loop</a:t>
            </a:r>
            <a:endParaRPr sz="1800"/>
          </a:p>
          <a:p>
            <a:pPr indent="-342900" lvl="0" marL="457200" rtl="0" algn="l">
              <a:lnSpc>
                <a:spcPct val="100000"/>
              </a:lnSpc>
              <a:spcBef>
                <a:spcPts val="0"/>
              </a:spcBef>
              <a:spcAft>
                <a:spcPts val="0"/>
              </a:spcAft>
              <a:buSzPts val="1800"/>
              <a:buChar char="●"/>
            </a:pPr>
            <a:r>
              <a:rPr lang="en-US" sz="1800"/>
              <a:t>Hardware work: </a:t>
            </a:r>
            <a:endParaRPr sz="1800"/>
          </a:p>
          <a:p>
            <a:pPr indent="-342900" lvl="1" marL="914400" rtl="0" algn="l">
              <a:lnSpc>
                <a:spcPct val="100000"/>
              </a:lnSpc>
              <a:spcBef>
                <a:spcPts val="0"/>
              </a:spcBef>
              <a:spcAft>
                <a:spcPts val="0"/>
              </a:spcAft>
              <a:buSzPts val="1800"/>
              <a:buChar char="○"/>
            </a:pPr>
            <a:r>
              <a:rPr lang="en-US" sz="1800"/>
              <a:t>Which signals available to record &amp; as live inputs?</a:t>
            </a:r>
            <a:endParaRPr sz="1800"/>
          </a:p>
          <a:p>
            <a:pPr indent="-342900" lvl="2" marL="1371600" rtl="0" algn="l">
              <a:lnSpc>
                <a:spcPct val="100000"/>
              </a:lnSpc>
              <a:spcBef>
                <a:spcPts val="0"/>
              </a:spcBef>
              <a:spcAft>
                <a:spcPts val="0"/>
              </a:spcAft>
              <a:buSzPts val="1800"/>
              <a:buChar char="■"/>
            </a:pPr>
            <a:r>
              <a:rPr lang="en-US" sz="1800"/>
              <a:t>At 10 kHz and &lt;100 µs latency</a:t>
            </a:r>
            <a:endParaRPr sz="1800"/>
          </a:p>
          <a:p>
            <a:pPr indent="-342900" lvl="2" marL="1371600" rtl="0" algn="l">
              <a:lnSpc>
                <a:spcPct val="100000"/>
              </a:lnSpc>
              <a:spcBef>
                <a:spcPts val="0"/>
              </a:spcBef>
              <a:spcAft>
                <a:spcPts val="0"/>
              </a:spcAft>
              <a:buClr>
                <a:schemeClr val="accent6"/>
              </a:buClr>
              <a:buSzPts val="1800"/>
              <a:buChar char="■"/>
            </a:pPr>
            <a:r>
              <a:rPr lang="en-US" sz="1800">
                <a:solidFill>
                  <a:schemeClr val="accent6"/>
                </a:solidFill>
              </a:rPr>
              <a:t>At 10 kHz and some higher latency</a:t>
            </a:r>
            <a:endParaRPr sz="1800">
              <a:solidFill>
                <a:schemeClr val="accent6"/>
              </a:solidFill>
            </a:endParaRPr>
          </a:p>
          <a:p>
            <a:pPr indent="-342900" lvl="2" marL="1371600" rtl="0" algn="l">
              <a:lnSpc>
                <a:spcPct val="100000"/>
              </a:lnSpc>
              <a:spcBef>
                <a:spcPts val="0"/>
              </a:spcBef>
              <a:spcAft>
                <a:spcPts val="0"/>
              </a:spcAft>
              <a:buSzPts val="1800"/>
              <a:buChar char="■"/>
            </a:pPr>
            <a:r>
              <a:rPr lang="en-US" sz="1800"/>
              <a:t>At some rate and some latency</a:t>
            </a:r>
            <a:endParaRPr sz="1800"/>
          </a:p>
          <a:p>
            <a:pPr indent="-342900" lvl="1" marL="914400" rtl="0" algn="l">
              <a:lnSpc>
                <a:spcPct val="100000"/>
              </a:lnSpc>
              <a:spcBef>
                <a:spcPts val="0"/>
              </a:spcBef>
              <a:spcAft>
                <a:spcPts val="0"/>
              </a:spcAft>
              <a:buSzPts val="1800"/>
              <a:buChar char="○"/>
            </a:pPr>
            <a:r>
              <a:rPr b="1" lang="en-US" sz="1800"/>
              <a:t>RWM</a:t>
            </a:r>
            <a:r>
              <a:rPr lang="en-US" sz="1800"/>
              <a:t>: Circulating beam current</a:t>
            </a:r>
            <a:endParaRPr sz="1800"/>
          </a:p>
          <a:p>
            <a:pPr indent="-342900" lvl="1" marL="914400" rtl="0" algn="l">
              <a:lnSpc>
                <a:spcPct val="100000"/>
              </a:lnSpc>
              <a:spcBef>
                <a:spcPts val="0"/>
              </a:spcBef>
              <a:spcAft>
                <a:spcPts val="0"/>
              </a:spcAft>
              <a:buSzPts val="1800"/>
              <a:buChar char="○"/>
            </a:pPr>
            <a:r>
              <a:rPr b="1" lang="en-US" sz="1800"/>
              <a:t>RWM</a:t>
            </a:r>
            <a:r>
              <a:rPr lang="en-US" sz="1800"/>
              <a:t>: Extracted beam current</a:t>
            </a:r>
            <a:endParaRPr sz="1800"/>
          </a:p>
          <a:p>
            <a:pPr indent="-342900" lvl="1" marL="914400" rtl="0" algn="l">
              <a:lnSpc>
                <a:spcPct val="100000"/>
              </a:lnSpc>
              <a:spcBef>
                <a:spcPts val="0"/>
              </a:spcBef>
              <a:spcAft>
                <a:spcPts val="0"/>
              </a:spcAft>
              <a:buClr>
                <a:schemeClr val="accent6"/>
              </a:buClr>
              <a:buSzPts val="1800"/>
              <a:buChar char="○"/>
            </a:pPr>
            <a:r>
              <a:rPr lang="en-US" sz="1800">
                <a:solidFill>
                  <a:schemeClr val="accent6"/>
                </a:solidFill>
              </a:rPr>
              <a:t>Beam Position monitors (monitor centroid steering)</a:t>
            </a:r>
            <a:endParaRPr sz="1800">
              <a:solidFill>
                <a:schemeClr val="accent6"/>
              </a:solidFill>
            </a:endParaRPr>
          </a:p>
          <a:p>
            <a:pPr indent="-342900" lvl="1" marL="914400" rtl="0" algn="l">
              <a:lnSpc>
                <a:spcPct val="100000"/>
              </a:lnSpc>
              <a:spcBef>
                <a:spcPts val="0"/>
              </a:spcBef>
              <a:spcAft>
                <a:spcPts val="0"/>
              </a:spcAft>
              <a:buClr>
                <a:schemeClr val="accent6"/>
              </a:buClr>
              <a:buSzPts val="1800"/>
              <a:buChar char="○"/>
            </a:pPr>
            <a:r>
              <a:rPr lang="en-US" sz="1800">
                <a:solidFill>
                  <a:schemeClr val="accent6"/>
                </a:solidFill>
              </a:rPr>
              <a:t>Beam Loss monitors - ionized gas ⇒ integration time &amp; high readout latency</a:t>
            </a:r>
            <a:endParaRPr sz="1800">
              <a:solidFill>
                <a:schemeClr val="accent6"/>
              </a:solidFill>
            </a:endParaRPr>
          </a:p>
          <a:p>
            <a:pPr indent="-342900" lvl="2" marL="1371600" rtl="0" algn="l">
              <a:lnSpc>
                <a:spcPct val="100000"/>
              </a:lnSpc>
              <a:spcBef>
                <a:spcPts val="0"/>
              </a:spcBef>
              <a:spcAft>
                <a:spcPts val="0"/>
              </a:spcAft>
              <a:buClr>
                <a:schemeClr val="accent6"/>
              </a:buClr>
              <a:buSzPts val="1800"/>
              <a:buChar char="■"/>
            </a:pPr>
            <a:r>
              <a:rPr lang="en-US" sz="1800">
                <a:solidFill>
                  <a:schemeClr val="accent6"/>
                </a:solidFill>
              </a:rPr>
              <a:t>In case of loss-limiting conditions</a:t>
            </a:r>
            <a:endParaRPr sz="18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g342d5fb1f18_0_133"/>
          <p:cNvSpPr txBox="1"/>
          <p:nvPr>
            <p:ph type="title"/>
          </p:nvPr>
        </p:nvSpPr>
        <p:spPr>
          <a:xfrm>
            <a:off x="228600" y="188814"/>
            <a:ext cx="8686800" cy="3210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Ongoing and Upcoming Work: Timeline</a:t>
            </a:r>
            <a:endParaRPr/>
          </a:p>
        </p:txBody>
      </p:sp>
      <p:sp>
        <p:nvSpPr>
          <p:cNvPr id="493" name="Google Shape;493;g342d5fb1f18_0_133"/>
          <p:cNvSpPr txBox="1"/>
          <p:nvPr>
            <p:ph idx="10" type="dt"/>
          </p:nvPr>
        </p:nvSpPr>
        <p:spPr>
          <a:xfrm>
            <a:off x="561526" y="4878150"/>
            <a:ext cx="850800" cy="180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2025.04.02-04</a:t>
            </a:r>
            <a:endParaRPr/>
          </a:p>
        </p:txBody>
      </p:sp>
      <p:sp>
        <p:nvSpPr>
          <p:cNvPr id="494" name="Google Shape;494;g342d5fb1f18_0_133"/>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Jason St. John | RL4AA 2025</a:t>
            </a:r>
            <a:endParaRPr b="1"/>
          </a:p>
        </p:txBody>
      </p:sp>
      <p:sp>
        <p:nvSpPr>
          <p:cNvPr id="495" name="Google Shape;495;g342d5fb1f18_0_133"/>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900"/>
              <a:buNone/>
            </a:pPr>
            <a:fld id="{00000000-1234-1234-1234-123412341234}" type="slidenum">
              <a:rPr lang="en-US"/>
              <a:t>‹#›</a:t>
            </a:fld>
            <a:endParaRPr/>
          </a:p>
        </p:txBody>
      </p:sp>
      <p:sp>
        <p:nvSpPr>
          <p:cNvPr id="496" name="Google Shape;496;g342d5fb1f18_0_133"/>
          <p:cNvSpPr txBox="1"/>
          <p:nvPr>
            <p:ph idx="1" type="body"/>
          </p:nvPr>
        </p:nvSpPr>
        <p:spPr>
          <a:xfrm>
            <a:off x="228598" y="728675"/>
            <a:ext cx="8686800" cy="3047700"/>
          </a:xfrm>
          <a:prstGeom prst="rect">
            <a:avLst/>
          </a:prstGeom>
          <a:noFill/>
          <a:ln>
            <a:noFill/>
          </a:ln>
        </p:spPr>
        <p:txBody>
          <a:bodyPr anchorCtr="0" anchor="t" bIns="0" lIns="0" spcFirstLastPara="1" rIns="0" wrap="square" tIns="0">
            <a:spAutoFit/>
          </a:bodyPr>
          <a:lstStyle/>
          <a:p>
            <a:pPr indent="-342900" lvl="0" marL="457200" rtl="0" algn="l">
              <a:lnSpc>
                <a:spcPct val="100000"/>
              </a:lnSpc>
              <a:spcBef>
                <a:spcPts val="0"/>
              </a:spcBef>
              <a:spcAft>
                <a:spcPts val="0"/>
              </a:spcAft>
              <a:buSzPts val="1800"/>
              <a:buChar char="-"/>
            </a:pPr>
            <a:r>
              <a:rPr lang="en-US" sz="1800"/>
              <a:t>Commissioning resumes 2025/04 </a:t>
            </a:r>
            <a:endParaRPr sz="1800"/>
          </a:p>
          <a:p>
            <a:pPr indent="-342900" lvl="0" marL="457200" rtl="0" algn="l">
              <a:lnSpc>
                <a:spcPct val="100000"/>
              </a:lnSpc>
              <a:spcBef>
                <a:spcPts val="0"/>
              </a:spcBef>
              <a:spcAft>
                <a:spcPts val="0"/>
              </a:spcAft>
              <a:buSzPts val="1800"/>
              <a:buChar char="-"/>
            </a:pPr>
            <a:r>
              <a:rPr lang="en-US" sz="1800"/>
              <a:t>Summer maintenance &amp; upgrade shutdown </a:t>
            </a:r>
            <a:endParaRPr sz="1800"/>
          </a:p>
          <a:p>
            <a:pPr indent="-342900" lvl="0" marL="457200" rtl="0" algn="l">
              <a:lnSpc>
                <a:spcPct val="100000"/>
              </a:lnSpc>
              <a:spcBef>
                <a:spcPts val="0"/>
              </a:spcBef>
              <a:spcAft>
                <a:spcPts val="0"/>
              </a:spcAft>
              <a:buSzPts val="1800"/>
              <a:buChar char="-"/>
            </a:pPr>
            <a:r>
              <a:rPr lang="en-US" sz="1800"/>
              <a:t>Working to control quad ramp in-time w/ simple control agent on FPGA before Shutdown 2025.</a:t>
            </a:r>
            <a:endParaRPr sz="1800"/>
          </a:p>
          <a:p>
            <a:pPr indent="-342900" lvl="0" marL="457200" rtl="0" algn="l">
              <a:lnSpc>
                <a:spcPct val="100000"/>
              </a:lnSpc>
              <a:spcBef>
                <a:spcPts val="0"/>
              </a:spcBef>
              <a:spcAft>
                <a:spcPts val="0"/>
              </a:spcAft>
              <a:buSzPts val="1800"/>
              <a:buChar char="-"/>
            </a:pPr>
            <a:r>
              <a:rPr lang="en-US" sz="1800"/>
              <a:t>When operations resume, full workflow cycle:</a:t>
            </a:r>
            <a:endParaRPr sz="1800"/>
          </a:p>
          <a:p>
            <a:pPr indent="-342900" lvl="1" marL="914400" rtl="0" algn="l">
              <a:lnSpc>
                <a:spcPct val="100000"/>
              </a:lnSpc>
              <a:spcBef>
                <a:spcPts val="0"/>
              </a:spcBef>
              <a:spcAft>
                <a:spcPts val="0"/>
              </a:spcAft>
              <a:buSzPts val="1800"/>
              <a:buChar char="-"/>
            </a:pPr>
            <a:r>
              <a:rPr lang="en-US" sz="1800"/>
              <a:t>Collect live data &amp; train spill surrogate by watching PID loop in action</a:t>
            </a:r>
            <a:endParaRPr sz="1800"/>
          </a:p>
          <a:p>
            <a:pPr indent="-342900" lvl="1" marL="914400" rtl="0" algn="l">
              <a:lnSpc>
                <a:spcPct val="100000"/>
              </a:lnSpc>
              <a:spcBef>
                <a:spcPts val="0"/>
              </a:spcBef>
              <a:spcAft>
                <a:spcPts val="0"/>
              </a:spcAft>
              <a:buSzPts val="1800"/>
              <a:buChar char="-"/>
            </a:pPr>
            <a:r>
              <a:rPr lang="en-US" sz="1800"/>
              <a:t>Use spill surrogate to train neural net &amp; deploy on FPGA</a:t>
            </a:r>
            <a:endParaRPr sz="1800"/>
          </a:p>
          <a:p>
            <a:pPr indent="-342900" lvl="1" marL="914400" rtl="0" algn="l">
              <a:lnSpc>
                <a:spcPct val="100000"/>
              </a:lnSpc>
              <a:spcBef>
                <a:spcPts val="0"/>
              </a:spcBef>
              <a:spcAft>
                <a:spcPts val="0"/>
              </a:spcAft>
              <a:buSzPts val="1800"/>
              <a:buChar char="-"/>
            </a:pPr>
            <a:r>
              <a:rPr lang="en-US" sz="1800"/>
              <a:t>Engineer robustly automated training, evaluating, archiving… (mlflow, etc.)</a:t>
            </a:r>
            <a:endParaRPr sz="1800"/>
          </a:p>
          <a:p>
            <a:pPr indent="0" lvl="0" marL="0" rtl="0" algn="l">
              <a:lnSpc>
                <a:spcPct val="100000"/>
              </a:lnSpc>
              <a:spcBef>
                <a:spcPts val="0"/>
              </a:spcBef>
              <a:spcAft>
                <a:spcPts val="0"/>
              </a:spcAft>
              <a:buSzPts val="1600"/>
              <a:buNone/>
            </a:pPr>
            <a:r>
              <a:t/>
            </a:r>
            <a:endParaRPr sz="1800"/>
          </a:p>
          <a:p>
            <a:pPr indent="0" lvl="0" marL="0" rtl="0" algn="l">
              <a:lnSpc>
                <a:spcPct val="100000"/>
              </a:lnSpc>
              <a:spcBef>
                <a:spcPts val="0"/>
              </a:spcBef>
              <a:spcAft>
                <a:spcPts val="0"/>
              </a:spcAft>
              <a:buSzPts val="1600"/>
              <a:buNone/>
            </a:pPr>
            <a:r>
              <a:t/>
            </a:r>
            <a:endParaRPr sz="1800"/>
          </a:p>
          <a:p>
            <a:pPr indent="0" lvl="0" marL="0" rtl="0" algn="ctr">
              <a:lnSpc>
                <a:spcPct val="100000"/>
              </a:lnSpc>
              <a:spcBef>
                <a:spcPts val="0"/>
              </a:spcBef>
              <a:spcAft>
                <a:spcPts val="0"/>
              </a:spcAft>
              <a:buSzPts val="1600"/>
              <a:buNone/>
            </a:pPr>
            <a:r>
              <a:rPr lang="en-US" sz="1800"/>
              <a:t>Lots of (fun!) work ahead!</a:t>
            </a:r>
            <a:endParaRPr sz="18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g342d5fb1f18_0_195"/>
          <p:cNvSpPr txBox="1"/>
          <p:nvPr>
            <p:ph idx="1" type="body"/>
          </p:nvPr>
        </p:nvSpPr>
        <p:spPr>
          <a:xfrm>
            <a:off x="228603" y="728664"/>
            <a:ext cx="8672400" cy="3725100"/>
          </a:xfrm>
          <a:prstGeom prst="rect">
            <a:avLst/>
          </a:prstGeom>
          <a:noFill/>
          <a:ln>
            <a:noFill/>
          </a:ln>
        </p:spPr>
        <p:txBody>
          <a:bodyPr anchorCtr="0" anchor="t" bIns="0" lIns="0" spcFirstLastPara="1" rIns="0" wrap="square" tIns="0">
            <a:spAutoFit/>
          </a:bodyPr>
          <a:lstStyle/>
          <a:p>
            <a:pPr indent="-330200" lvl="0" marL="457200" rtl="0" algn="l">
              <a:lnSpc>
                <a:spcPct val="100000"/>
              </a:lnSpc>
              <a:spcBef>
                <a:spcPts val="0"/>
              </a:spcBef>
              <a:spcAft>
                <a:spcPts val="0"/>
              </a:spcAft>
              <a:buSzPts val="1600"/>
              <a:buChar char="-"/>
            </a:pPr>
            <a:r>
              <a:rPr b="1" lang="en-US"/>
              <a:t>ML for Fast Regulator Agent </a:t>
            </a:r>
            <a:r>
              <a:rPr lang="en-US" u="sng">
                <a:solidFill>
                  <a:schemeClr val="hlink"/>
                </a:solidFill>
                <a:hlinkClick r:id="rId3"/>
              </a:rPr>
              <a:t>Beyond PID Controllers: PPO with neuralized PID Policy for Proton Beam Intensity Control in Mu2e</a:t>
            </a:r>
            <a:r>
              <a:rPr lang="en-US">
                <a:solidFill>
                  <a:schemeClr val="accent6"/>
                </a:solidFill>
              </a:rPr>
              <a:t> (NeurIPS ML4Phy Workshop 2023) </a:t>
            </a:r>
            <a:r>
              <a:rPr lang="en-US" sz="1000"/>
              <a:t>C. Xu, J. Y.-C. Hu, A. Narayanan, M. Thieme, V. Nagaslaev, M. Austin, J. Arnold, J. Berlioz, P. Hanlet, A. Ibrahim, D. Nicklaus, J. Mitrevski, J. M. St. John, G. Pradhan, A. Saewert, K. Seiya, B. Schupbach, R. Thurman-Keup, N. Tran, R. Shi, S. Ogrenci, A. M. I. Shuping, K. Hazelwood, and H. Liu</a:t>
            </a:r>
            <a:endParaRPr sz="1000"/>
          </a:p>
          <a:p>
            <a:pPr indent="-330200" lvl="0" marL="457200" rtl="0" algn="l">
              <a:lnSpc>
                <a:spcPct val="100000"/>
              </a:lnSpc>
              <a:spcBef>
                <a:spcPts val="0"/>
              </a:spcBef>
              <a:spcAft>
                <a:spcPts val="0"/>
              </a:spcAft>
              <a:buSzPts val="1600"/>
              <a:buChar char="-"/>
            </a:pPr>
            <a:r>
              <a:rPr b="1" lang="en-US"/>
              <a:t>FPGA and BLMs </a:t>
            </a:r>
            <a:r>
              <a:rPr lang="en-US" u="sng">
                <a:solidFill>
                  <a:schemeClr val="hlink"/>
                </a:solidFill>
                <a:hlinkClick r:id="rId4"/>
              </a:rPr>
              <a:t>ML-Based Real-Time Control at the Edge: An Approach Using </a:t>
            </a:r>
            <a:r>
              <a:rPr lang="en-US" u="sng">
                <a:solidFill>
                  <a:schemeClr val="hlink"/>
                </a:solidFill>
                <a:latin typeface="Courier New"/>
                <a:ea typeface="Courier New"/>
                <a:cs typeface="Courier New"/>
                <a:sym typeface="Courier New"/>
                <a:hlinkClick r:id="rId5"/>
              </a:rPr>
              <a:t>hls4ml</a:t>
            </a:r>
            <a:r>
              <a:rPr lang="en-US">
                <a:solidFill>
                  <a:schemeClr val="accent6"/>
                </a:solidFill>
              </a:rPr>
              <a:t> (2023) </a:t>
            </a:r>
            <a:r>
              <a:rPr lang="en-US" sz="1000"/>
              <a:t>R. Shi, S. Ogrenci, J. M. Arnold, J. R. Berlioz, P. Hanlet, K. J. Hazelwood, M. A. Ibrahim, H. Liu, V. P. Nagaslaev, A. N. 1, D. J. Nicklaus, J. Mitrevski, G. Pradhan, A. L. Saewert, B. A. Schupbach, K. Seiya, M. Thieme, R. M. Thurman-Keup, and N. V. Tran</a:t>
            </a:r>
            <a:endParaRPr sz="1000"/>
          </a:p>
          <a:p>
            <a:pPr indent="-330200" lvl="0" marL="457200" rtl="0" algn="l">
              <a:lnSpc>
                <a:spcPct val="100000"/>
              </a:lnSpc>
              <a:spcBef>
                <a:spcPts val="0"/>
              </a:spcBef>
              <a:spcAft>
                <a:spcPts val="0"/>
              </a:spcAft>
              <a:buSzPts val="1600"/>
              <a:buChar char="-"/>
            </a:pPr>
            <a:r>
              <a:rPr b="1" lang="en-US"/>
              <a:t>High-rate BLM readout scheme</a:t>
            </a:r>
            <a:r>
              <a:rPr lang="en-US"/>
              <a:t>: </a:t>
            </a:r>
            <a:r>
              <a:rPr lang="en-US" u="sng">
                <a:solidFill>
                  <a:schemeClr val="hlink"/>
                </a:solidFill>
                <a:hlinkClick r:id="rId6"/>
              </a:rPr>
              <a:t>Disentangling Beam Losses in The Fermilab Main Injector Enclosure Using Real-Time Edge AI</a:t>
            </a:r>
            <a:r>
              <a:rPr lang="en-US">
                <a:solidFill>
                  <a:schemeClr val="accent6"/>
                </a:solidFill>
              </a:rPr>
              <a:t> (ICALEPCS’23) </a:t>
            </a:r>
            <a:r>
              <a:rPr lang="en-US" sz="1000"/>
              <a:t>K. Hazelwood, J. Arnold, M. Austin, J. Berlioz, P. Hanlet, J. Hu, M. Ibrahim, J. Jiang, H. Liu, A. Livaudais-Lewis, S. Memik, J. Mitrevski, V. Nagaslaev, A. Narayanan, D. Nicklaus, G. Pradhan, A. Saewert, B. Schupbach, K. Seiya, R. Shi, A. Shuping, M. Thieme, R. Thurman-Keup, N. Tran, and C. Xu</a:t>
            </a:r>
            <a:endParaRPr sz="1000"/>
          </a:p>
          <a:p>
            <a:pPr indent="-330200" lvl="0" marL="457200" rtl="0" algn="l">
              <a:lnSpc>
                <a:spcPct val="100000"/>
              </a:lnSpc>
              <a:spcBef>
                <a:spcPts val="0"/>
              </a:spcBef>
              <a:spcAft>
                <a:spcPts val="0"/>
              </a:spcAft>
              <a:buSzPts val="1600"/>
              <a:buChar char="-"/>
            </a:pPr>
            <a:r>
              <a:rPr b="1" lang="en-US">
                <a:solidFill>
                  <a:schemeClr val="accent6"/>
                </a:solidFill>
              </a:rPr>
              <a:t>Background to Work Presented Here </a:t>
            </a:r>
            <a:r>
              <a:rPr lang="en-US" u="sng">
                <a:solidFill>
                  <a:schemeClr val="hlink"/>
                </a:solidFill>
                <a:hlinkClick r:id="rId7"/>
              </a:rPr>
              <a:t>Machine Learning for Slow Spill Regulation in the Fermilab Delivery Ring for Mu2e</a:t>
            </a:r>
            <a:r>
              <a:rPr b="1" lang="en-US"/>
              <a:t> </a:t>
            </a:r>
            <a:r>
              <a:rPr lang="en-US"/>
              <a:t>(NAPAC’22)</a:t>
            </a:r>
            <a:endParaRPr/>
          </a:p>
          <a:p>
            <a:pPr indent="-330200" lvl="0" marL="457200" rtl="0" algn="l">
              <a:lnSpc>
                <a:spcPct val="100000"/>
              </a:lnSpc>
              <a:spcBef>
                <a:spcPts val="0"/>
              </a:spcBef>
              <a:spcAft>
                <a:spcPts val="0"/>
              </a:spcAft>
              <a:buSzPts val="1600"/>
              <a:buChar char="-"/>
            </a:pPr>
            <a:r>
              <a:rPr b="1" lang="en-US">
                <a:solidFill>
                  <a:schemeClr val="accent6"/>
                </a:solidFill>
              </a:rPr>
              <a:t>Und mehr Vorgeschichte </a:t>
            </a:r>
            <a:r>
              <a:rPr lang="en-US" u="sng">
                <a:solidFill>
                  <a:schemeClr val="hlink"/>
                </a:solidFill>
                <a:hlinkClick r:id="rId8"/>
              </a:rPr>
              <a:t>Application of Machine Learning for Spill Regulation System in Mu2e</a:t>
            </a:r>
            <a:r>
              <a:rPr lang="en-US"/>
              <a:t> (2022) tech report. </a:t>
            </a:r>
            <a:r>
              <a:rPr lang="en-US" sz="1000">
                <a:solidFill>
                  <a:schemeClr val="accent6"/>
                </a:solidFill>
              </a:rPr>
              <a:t>J. Jiang</a:t>
            </a:r>
            <a:endParaRPr sz="1000"/>
          </a:p>
          <a:p>
            <a:pPr indent="-330200" lvl="0" marL="457200" rtl="0" algn="l">
              <a:lnSpc>
                <a:spcPct val="100000"/>
              </a:lnSpc>
              <a:spcBef>
                <a:spcPts val="0"/>
              </a:spcBef>
              <a:spcAft>
                <a:spcPts val="0"/>
              </a:spcAft>
              <a:buSzPts val="1600"/>
              <a:buChar char="-"/>
            </a:pPr>
            <a:r>
              <a:rPr b="1" lang="en-US"/>
              <a:t>Analytical Simulation, etc. </a:t>
            </a:r>
            <a:r>
              <a:rPr lang="en-US" u="sng">
                <a:solidFill>
                  <a:schemeClr val="hlink"/>
                </a:solidFill>
                <a:hlinkClick r:id="rId9"/>
              </a:rPr>
              <a:t>Optimizing Mu2e Spill Regulation System Algorithms</a:t>
            </a:r>
            <a:r>
              <a:rPr lang="en-US"/>
              <a:t> (IPAC 2021) SRS mainly</a:t>
            </a:r>
            <a:endParaRPr/>
          </a:p>
        </p:txBody>
      </p:sp>
      <p:sp>
        <p:nvSpPr>
          <p:cNvPr id="502" name="Google Shape;502;g342d5fb1f18_0_195"/>
          <p:cNvSpPr txBox="1"/>
          <p:nvPr>
            <p:ph type="title"/>
          </p:nvPr>
        </p:nvSpPr>
        <p:spPr>
          <a:xfrm>
            <a:off x="228600" y="188814"/>
            <a:ext cx="8686800" cy="3210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Want to know more?</a:t>
            </a:r>
            <a:endParaRPr/>
          </a:p>
        </p:txBody>
      </p:sp>
      <p:sp>
        <p:nvSpPr>
          <p:cNvPr id="503" name="Google Shape;503;g342d5fb1f18_0_195"/>
          <p:cNvSpPr txBox="1"/>
          <p:nvPr>
            <p:ph idx="10" type="dt"/>
          </p:nvPr>
        </p:nvSpPr>
        <p:spPr>
          <a:xfrm>
            <a:off x="561526" y="4878150"/>
            <a:ext cx="850800" cy="180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2025.04.02-04</a:t>
            </a:r>
            <a:endParaRPr/>
          </a:p>
        </p:txBody>
      </p:sp>
      <p:sp>
        <p:nvSpPr>
          <p:cNvPr id="504" name="Google Shape;504;g342d5fb1f18_0_195"/>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Jason St. John | RL4AA 2025</a:t>
            </a:r>
            <a:endParaRPr b="1"/>
          </a:p>
        </p:txBody>
      </p:sp>
      <p:sp>
        <p:nvSpPr>
          <p:cNvPr id="505" name="Google Shape;505;g342d5fb1f18_0_195"/>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900"/>
              <a:buNone/>
            </a:pPr>
            <a:fld id="{00000000-1234-1234-1234-123412341234}" type="slidenum">
              <a:rPr lang="en-US"/>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g338bb4ec3f1_0_78"/>
          <p:cNvSpPr txBox="1"/>
          <p:nvPr>
            <p:ph type="title"/>
          </p:nvPr>
        </p:nvSpPr>
        <p:spPr>
          <a:xfrm>
            <a:off x="215900" y="2411239"/>
            <a:ext cx="8686800" cy="321000"/>
          </a:xfrm>
          <a:prstGeom prst="rect">
            <a:avLst/>
          </a:prstGeom>
          <a:noFill/>
          <a:ln>
            <a:noFill/>
          </a:ln>
        </p:spPr>
        <p:txBody>
          <a:bodyPr anchorCtr="0" anchor="b" bIns="0" lIns="0" spcFirstLastPara="1" rIns="0" wrap="square" tIns="0">
            <a:noAutofit/>
          </a:bodyPr>
          <a:lstStyle/>
          <a:p>
            <a:pPr indent="0" lvl="0" marL="0" rtl="0" algn="ctr">
              <a:lnSpc>
                <a:spcPct val="100000"/>
              </a:lnSpc>
              <a:spcBef>
                <a:spcPts val="0"/>
              </a:spcBef>
              <a:spcAft>
                <a:spcPts val="0"/>
              </a:spcAft>
              <a:buSzPts val="1400"/>
              <a:buNone/>
            </a:pPr>
            <a:r>
              <a:rPr lang="en-US"/>
              <a:t>Thank you!</a:t>
            </a:r>
            <a:endParaRPr/>
          </a:p>
        </p:txBody>
      </p:sp>
      <p:sp>
        <p:nvSpPr>
          <p:cNvPr id="511" name="Google Shape;511;g338bb4ec3f1_0_78"/>
          <p:cNvSpPr txBox="1"/>
          <p:nvPr>
            <p:ph idx="10" type="dt"/>
          </p:nvPr>
        </p:nvSpPr>
        <p:spPr>
          <a:xfrm>
            <a:off x="561526" y="4878150"/>
            <a:ext cx="850800" cy="180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2025.04.02-04</a:t>
            </a:r>
            <a:endParaRPr/>
          </a:p>
        </p:txBody>
      </p:sp>
      <p:sp>
        <p:nvSpPr>
          <p:cNvPr id="512" name="Google Shape;512;g338bb4ec3f1_0_78"/>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Jason St. John | RL4AA 2025</a:t>
            </a:r>
            <a:endParaRPr b="1"/>
          </a:p>
        </p:txBody>
      </p:sp>
      <p:sp>
        <p:nvSpPr>
          <p:cNvPr id="513" name="Google Shape;513;g338bb4ec3f1_0_78"/>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900"/>
              <a:buNone/>
            </a:pPr>
            <a:fld id="{00000000-1234-1234-1234-123412341234}" type="slidenum">
              <a:rPr lang="en-U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g338bb4ec3f1_0_291"/>
          <p:cNvSpPr txBox="1"/>
          <p:nvPr>
            <p:ph idx="1" type="body"/>
          </p:nvPr>
        </p:nvSpPr>
        <p:spPr>
          <a:xfrm>
            <a:off x="228603" y="728664"/>
            <a:ext cx="8672400" cy="3740400"/>
          </a:xfrm>
          <a:prstGeom prst="rect">
            <a:avLst/>
          </a:prstGeom>
          <a:noFill/>
          <a:ln>
            <a:noFill/>
          </a:ln>
        </p:spPr>
        <p:txBody>
          <a:bodyPr anchorCtr="0" anchor="t" bIns="0" lIns="0" spcFirstLastPara="1" rIns="0" wrap="square" tIns="0">
            <a:spAutoFit/>
          </a:bodyPr>
          <a:lstStyle/>
          <a:p>
            <a:pPr indent="-336550" lvl="0" marL="457200" rtl="0" algn="l">
              <a:lnSpc>
                <a:spcPct val="100000"/>
              </a:lnSpc>
              <a:spcBef>
                <a:spcPts val="0"/>
              </a:spcBef>
              <a:spcAft>
                <a:spcPts val="0"/>
              </a:spcAft>
              <a:buSzPts val="1700"/>
              <a:buChar char="●"/>
            </a:pPr>
            <a:r>
              <a:rPr lang="en-US" sz="1700"/>
              <a:t>The accelerator control problem: 3rd Order Resonant Slow Extraction for Mu2e</a:t>
            </a:r>
            <a:endParaRPr sz="1700"/>
          </a:p>
          <a:p>
            <a:pPr indent="-336550" lvl="0" marL="457200" rtl="0" algn="l">
              <a:lnSpc>
                <a:spcPct val="100000"/>
              </a:lnSpc>
              <a:spcBef>
                <a:spcPts val="0"/>
              </a:spcBef>
              <a:spcAft>
                <a:spcPts val="0"/>
              </a:spcAft>
              <a:buSzPts val="1700"/>
              <a:buChar char="●"/>
            </a:pPr>
            <a:r>
              <a:rPr lang="en-US" sz="1700"/>
              <a:t>The control context: Spill Regulation System (SRS)</a:t>
            </a:r>
            <a:endParaRPr sz="1700"/>
          </a:p>
          <a:p>
            <a:pPr indent="-336550" lvl="0" marL="457200" rtl="0" algn="l">
              <a:lnSpc>
                <a:spcPct val="100000"/>
              </a:lnSpc>
              <a:spcBef>
                <a:spcPts val="0"/>
              </a:spcBef>
              <a:spcAft>
                <a:spcPts val="0"/>
              </a:spcAft>
              <a:buSzPts val="1700"/>
              <a:buChar char="●"/>
            </a:pPr>
            <a:r>
              <a:rPr lang="en-US" sz="1700"/>
              <a:t>SRS Fast Regulation: </a:t>
            </a:r>
            <a:endParaRPr sz="1700"/>
          </a:p>
          <a:p>
            <a:pPr indent="-336550" lvl="1" marL="914400" rtl="0" algn="l">
              <a:lnSpc>
                <a:spcPct val="100000"/>
              </a:lnSpc>
              <a:spcBef>
                <a:spcPts val="0"/>
              </a:spcBef>
              <a:spcAft>
                <a:spcPts val="0"/>
              </a:spcAft>
              <a:buSzPts val="1700"/>
              <a:buChar char="○"/>
            </a:pPr>
            <a:r>
              <a:rPr lang="en-US" sz="1700"/>
              <a:t>System Requirements</a:t>
            </a:r>
            <a:endParaRPr sz="1700"/>
          </a:p>
          <a:p>
            <a:pPr indent="-336550" lvl="1" marL="914400" rtl="0" algn="l">
              <a:lnSpc>
                <a:spcPct val="100000"/>
              </a:lnSpc>
              <a:spcBef>
                <a:spcPts val="0"/>
              </a:spcBef>
              <a:spcAft>
                <a:spcPts val="0"/>
              </a:spcAft>
              <a:buSzPts val="1700"/>
              <a:buChar char="○"/>
            </a:pPr>
            <a:r>
              <a:rPr lang="en-US" sz="1700"/>
              <a:t>On the use of surrogate models</a:t>
            </a:r>
            <a:endParaRPr sz="1700"/>
          </a:p>
          <a:p>
            <a:pPr indent="-323850" lvl="2" marL="1371600" rtl="0" algn="l">
              <a:lnSpc>
                <a:spcPct val="100000"/>
              </a:lnSpc>
              <a:spcBef>
                <a:spcPts val="0"/>
              </a:spcBef>
              <a:spcAft>
                <a:spcPts val="0"/>
              </a:spcAft>
              <a:buSzPts val="1500"/>
              <a:buChar char="■"/>
            </a:pPr>
            <a:r>
              <a:rPr lang="en-US" sz="1500"/>
              <a:t>Expected advantages</a:t>
            </a:r>
            <a:endParaRPr sz="1500"/>
          </a:p>
          <a:p>
            <a:pPr indent="-323850" lvl="2" marL="1371600" rtl="0" algn="l">
              <a:lnSpc>
                <a:spcPct val="100000"/>
              </a:lnSpc>
              <a:spcBef>
                <a:spcPts val="0"/>
              </a:spcBef>
              <a:spcAft>
                <a:spcPts val="0"/>
              </a:spcAft>
              <a:buSzPts val="1500"/>
              <a:buChar char="■"/>
            </a:pPr>
            <a:r>
              <a:rPr lang="en-US" sz="1500"/>
              <a:t>Initial explorations</a:t>
            </a:r>
            <a:endParaRPr sz="1500"/>
          </a:p>
          <a:p>
            <a:pPr indent="-323850" lvl="2" marL="1371600" rtl="0" algn="l">
              <a:lnSpc>
                <a:spcPct val="100000"/>
              </a:lnSpc>
              <a:spcBef>
                <a:spcPts val="0"/>
              </a:spcBef>
              <a:spcAft>
                <a:spcPts val="0"/>
              </a:spcAft>
              <a:buSzPts val="1500"/>
              <a:buChar char="■"/>
            </a:pPr>
            <a:r>
              <a:rPr lang="en-US" sz="1500"/>
              <a:t>Plans and goals</a:t>
            </a:r>
            <a:endParaRPr sz="1500"/>
          </a:p>
          <a:p>
            <a:pPr indent="0" lvl="0" marL="457200" rtl="0" algn="l">
              <a:lnSpc>
                <a:spcPct val="100000"/>
              </a:lnSpc>
              <a:spcBef>
                <a:spcPts val="0"/>
              </a:spcBef>
              <a:spcAft>
                <a:spcPts val="0"/>
              </a:spcAft>
              <a:buSzPts val="1600"/>
              <a:buNone/>
            </a:pPr>
            <a:r>
              <a:t/>
            </a:r>
            <a:endParaRPr sz="1700"/>
          </a:p>
          <a:p>
            <a:pPr indent="0" lvl="0" marL="0" rtl="0" algn="l">
              <a:lnSpc>
                <a:spcPct val="100000"/>
              </a:lnSpc>
              <a:spcBef>
                <a:spcPts val="0"/>
              </a:spcBef>
              <a:spcAft>
                <a:spcPts val="0"/>
              </a:spcAft>
              <a:buSzPts val="1600"/>
              <a:buNone/>
            </a:pPr>
            <a:r>
              <a:t/>
            </a:r>
            <a:endParaRPr sz="1700"/>
          </a:p>
          <a:p>
            <a:pPr indent="0" lvl="0" marL="0" rtl="0" algn="l">
              <a:lnSpc>
                <a:spcPct val="100000"/>
              </a:lnSpc>
              <a:spcBef>
                <a:spcPts val="0"/>
              </a:spcBef>
              <a:spcAft>
                <a:spcPts val="0"/>
              </a:spcAft>
              <a:buSzPts val="1600"/>
              <a:buNone/>
            </a:pPr>
            <a:r>
              <a:t/>
            </a:r>
            <a:endParaRPr sz="1700"/>
          </a:p>
          <a:p>
            <a:pPr indent="0" lvl="0" marL="0" rtl="0" algn="l">
              <a:lnSpc>
                <a:spcPct val="100000"/>
              </a:lnSpc>
              <a:spcBef>
                <a:spcPts val="0"/>
              </a:spcBef>
              <a:spcAft>
                <a:spcPts val="0"/>
              </a:spcAft>
              <a:buSzPts val="1600"/>
              <a:buNone/>
            </a:pPr>
            <a:r>
              <a:t/>
            </a:r>
            <a:endParaRPr sz="1700"/>
          </a:p>
          <a:p>
            <a:pPr indent="0" lvl="0" marL="0" rtl="0" algn="l">
              <a:lnSpc>
                <a:spcPct val="100000"/>
              </a:lnSpc>
              <a:spcBef>
                <a:spcPts val="0"/>
              </a:spcBef>
              <a:spcAft>
                <a:spcPts val="0"/>
              </a:spcAft>
              <a:buSzPts val="1600"/>
              <a:buNone/>
            </a:pPr>
            <a:r>
              <a:t/>
            </a:r>
            <a:endParaRPr sz="1700"/>
          </a:p>
          <a:p>
            <a:pPr indent="0" lvl="0" marL="0" rtl="0" algn="l">
              <a:lnSpc>
                <a:spcPct val="100000"/>
              </a:lnSpc>
              <a:spcBef>
                <a:spcPts val="0"/>
              </a:spcBef>
              <a:spcAft>
                <a:spcPts val="0"/>
              </a:spcAft>
              <a:buSzPts val="1600"/>
              <a:buNone/>
            </a:pPr>
            <a:r>
              <a:rPr lang="en-US" sz="1400">
                <a:solidFill>
                  <a:schemeClr val="accent6"/>
                </a:solidFill>
              </a:rPr>
              <a:t>The work presented here build on the</a:t>
            </a:r>
            <a:r>
              <a:rPr lang="en-US" sz="1400"/>
              <a:t> READS project (under DOE FOA LAB 20-2261) 2021-’23</a:t>
            </a:r>
            <a:endParaRPr sz="1400"/>
          </a:p>
          <a:p>
            <a:pPr indent="0" lvl="0" marL="0" rtl="0" algn="l">
              <a:lnSpc>
                <a:spcPct val="100000"/>
              </a:lnSpc>
              <a:spcBef>
                <a:spcPts val="0"/>
              </a:spcBef>
              <a:spcAft>
                <a:spcPts val="0"/>
              </a:spcAft>
              <a:buSzPts val="1600"/>
              <a:buNone/>
            </a:pPr>
            <a:r>
              <a:rPr lang="en-US" sz="1400"/>
              <a:t>Esp. see work presented at IPAC 2021, Campinas, SP, Brazil </a:t>
            </a:r>
            <a:r>
              <a:rPr lang="en-US" sz="1400" u="sng">
                <a:solidFill>
                  <a:schemeClr val="hlink"/>
                </a:solidFill>
                <a:hlinkClick r:id="rId3"/>
              </a:rPr>
              <a:t>doi:10.18429/JACoW-IPAC2021-THPAB243</a:t>
            </a:r>
            <a:r>
              <a:rPr lang="en-US" sz="1400"/>
              <a:t> </a:t>
            </a:r>
            <a:endParaRPr sz="1400"/>
          </a:p>
        </p:txBody>
      </p:sp>
      <p:sp>
        <p:nvSpPr>
          <p:cNvPr id="140" name="Google Shape;140;g338bb4ec3f1_0_291"/>
          <p:cNvSpPr txBox="1"/>
          <p:nvPr>
            <p:ph type="title"/>
          </p:nvPr>
        </p:nvSpPr>
        <p:spPr>
          <a:xfrm>
            <a:off x="228600" y="188814"/>
            <a:ext cx="8686800" cy="3210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Outline / Zusammenfassung</a:t>
            </a:r>
            <a:endParaRPr/>
          </a:p>
        </p:txBody>
      </p:sp>
      <p:sp>
        <p:nvSpPr>
          <p:cNvPr id="141" name="Google Shape;141;g338bb4ec3f1_0_291"/>
          <p:cNvSpPr txBox="1"/>
          <p:nvPr>
            <p:ph idx="10" type="dt"/>
          </p:nvPr>
        </p:nvSpPr>
        <p:spPr>
          <a:xfrm>
            <a:off x="561526" y="4878150"/>
            <a:ext cx="850800" cy="180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2025.04.02-04</a:t>
            </a:r>
            <a:endParaRPr/>
          </a:p>
        </p:txBody>
      </p:sp>
      <p:sp>
        <p:nvSpPr>
          <p:cNvPr id="142" name="Google Shape;142;g338bb4ec3f1_0_291"/>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Jason St. John | RL4AA 2025</a:t>
            </a:r>
            <a:endParaRPr b="1"/>
          </a:p>
        </p:txBody>
      </p:sp>
      <p:sp>
        <p:nvSpPr>
          <p:cNvPr id="143" name="Google Shape;143;g338bb4ec3f1_0_291"/>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900"/>
              <a:buNone/>
            </a:pPr>
            <a:fld id="{00000000-1234-1234-1234-123412341234}" type="slidenum">
              <a:rPr lang="en-US"/>
              <a:t>‹#›</a:t>
            </a:fld>
            <a:endParaRPr/>
          </a:p>
        </p:txBody>
      </p:sp>
      <p:sp>
        <p:nvSpPr>
          <p:cNvPr id="144" name="Google Shape;144;g338bb4ec3f1_0_291"/>
          <p:cNvSpPr txBox="1"/>
          <p:nvPr/>
        </p:nvSpPr>
        <p:spPr>
          <a:xfrm>
            <a:off x="5813400" y="3577348"/>
            <a:ext cx="30633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Helvetica Neue"/>
                <a:ea typeface="Helvetica Neue"/>
                <a:cs typeface="Helvetica Neue"/>
                <a:sym typeface="Helvetica Neue"/>
              </a:rPr>
              <a:t>↑  The Delivery Ring has a distinctive triangular layout.</a:t>
            </a:r>
            <a:endParaRPr b="0" i="0" sz="900" u="none" cap="none" strike="noStrike">
              <a:solidFill>
                <a:schemeClr val="dk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Helvetica Neue"/>
                <a:ea typeface="Helvetica Neue"/>
                <a:cs typeface="Helvetica Neue"/>
                <a:sym typeface="Helvetica Neue"/>
              </a:rPr>
              <a:t>← Spill Regulation System will deploy on FPGA.</a:t>
            </a:r>
            <a:endParaRPr b="0" i="0" sz="900" u="none" cap="none" strike="noStrike">
              <a:solidFill>
                <a:schemeClr val="dk1"/>
              </a:solidFill>
              <a:latin typeface="Helvetica Neue"/>
              <a:ea typeface="Helvetica Neue"/>
              <a:cs typeface="Helvetica Neue"/>
              <a:sym typeface="Helvetica Neue"/>
            </a:endParaRPr>
          </a:p>
        </p:txBody>
      </p:sp>
      <p:pic>
        <p:nvPicPr>
          <p:cNvPr descr="A picture containing road, way, highway&#10;&#10;AI-generated content may be incorrect." id="145" name="Google Shape;145;g338bb4ec3f1_0_291"/>
          <p:cNvPicPr preferRelativeResize="0"/>
          <p:nvPr/>
        </p:nvPicPr>
        <p:blipFill rotWithShape="1">
          <a:blip r:embed="rId4">
            <a:alphaModFix/>
          </a:blip>
          <a:srcRect b="0" l="0" r="0" t="0"/>
          <a:stretch/>
        </p:blipFill>
        <p:spPr>
          <a:xfrm>
            <a:off x="5998438" y="1114700"/>
            <a:ext cx="2810175" cy="2392050"/>
          </a:xfrm>
          <a:prstGeom prst="rect">
            <a:avLst/>
          </a:prstGeom>
          <a:noFill/>
          <a:ln>
            <a:noFill/>
          </a:ln>
        </p:spPr>
      </p:pic>
      <p:pic>
        <p:nvPicPr>
          <p:cNvPr descr="A circuit board&#10;&#10;Description automatically generated" id="146" name="Google Shape;146;g338bb4ec3f1_0_291"/>
          <p:cNvPicPr preferRelativeResize="0"/>
          <p:nvPr/>
        </p:nvPicPr>
        <p:blipFill rotWithShape="1">
          <a:blip r:embed="rId5">
            <a:alphaModFix/>
          </a:blip>
          <a:srcRect b="0" l="0" r="0" t="0"/>
          <a:stretch/>
        </p:blipFill>
        <p:spPr>
          <a:xfrm>
            <a:off x="3310126" y="2401525"/>
            <a:ext cx="2396250" cy="14827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g338bb4ec3f1_0_100"/>
          <p:cNvSpPr txBox="1"/>
          <p:nvPr>
            <p:ph type="title"/>
          </p:nvPr>
        </p:nvSpPr>
        <p:spPr>
          <a:xfrm>
            <a:off x="228600" y="112614"/>
            <a:ext cx="8686800" cy="3210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Harmonic Content Tracker</a:t>
            </a:r>
            <a:endParaRPr/>
          </a:p>
        </p:txBody>
      </p:sp>
      <p:sp>
        <p:nvSpPr>
          <p:cNvPr id="519" name="Google Shape;519;g338bb4ec3f1_0_100"/>
          <p:cNvSpPr txBox="1"/>
          <p:nvPr>
            <p:ph idx="10" type="dt"/>
          </p:nvPr>
        </p:nvSpPr>
        <p:spPr>
          <a:xfrm>
            <a:off x="561526" y="4878150"/>
            <a:ext cx="850800" cy="180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2025.04.02-04</a:t>
            </a:r>
            <a:endParaRPr/>
          </a:p>
        </p:txBody>
      </p:sp>
      <p:sp>
        <p:nvSpPr>
          <p:cNvPr id="520" name="Google Shape;520;g338bb4ec3f1_0_100"/>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Jason St. John | RL4AA 2025</a:t>
            </a:r>
            <a:endParaRPr b="1"/>
          </a:p>
        </p:txBody>
      </p:sp>
      <p:sp>
        <p:nvSpPr>
          <p:cNvPr id="521" name="Google Shape;521;g338bb4ec3f1_0_100"/>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900"/>
              <a:buNone/>
            </a:pPr>
            <a:fld id="{00000000-1234-1234-1234-123412341234}" type="slidenum">
              <a:rPr lang="en-US"/>
              <a:t>‹#›</a:t>
            </a:fld>
            <a:endParaRPr/>
          </a:p>
        </p:txBody>
      </p:sp>
      <p:pic>
        <p:nvPicPr>
          <p:cNvPr descr="A green graph with white text&#10;&#10;Description automatically generated" id="522" name="Google Shape;522;g338bb4ec3f1_0_100"/>
          <p:cNvPicPr preferRelativeResize="0"/>
          <p:nvPr/>
        </p:nvPicPr>
        <p:blipFill rotWithShape="1">
          <a:blip r:embed="rId3">
            <a:alphaModFix/>
          </a:blip>
          <a:srcRect b="0" l="0" r="0" t="0"/>
          <a:stretch/>
        </p:blipFill>
        <p:spPr>
          <a:xfrm>
            <a:off x="3003427" y="409629"/>
            <a:ext cx="5965173" cy="4218449"/>
          </a:xfrm>
          <a:prstGeom prst="rect">
            <a:avLst/>
          </a:prstGeom>
          <a:noFill/>
          <a:ln>
            <a:noFill/>
          </a:ln>
        </p:spPr>
      </p:pic>
      <p:sp>
        <p:nvSpPr>
          <p:cNvPr id="523" name="Google Shape;523;g338bb4ec3f1_0_100"/>
          <p:cNvSpPr txBox="1"/>
          <p:nvPr/>
        </p:nvSpPr>
        <p:spPr>
          <a:xfrm>
            <a:off x="6382981" y="841101"/>
            <a:ext cx="23601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500 MHz </a:t>
            </a:r>
            <a:r>
              <a:rPr b="0" i="0" lang="en-US" sz="1800" u="none" cap="none" strike="noStrike">
                <a:solidFill>
                  <a:srgbClr val="003087"/>
                </a:solidFill>
                <a:latin typeface="Calibri"/>
                <a:ea typeface="Calibri"/>
                <a:cs typeface="Calibri"/>
                <a:sym typeface="Calibri"/>
              </a:rPr>
              <a:t>Sample rate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g338bb4ec3f1_0_205"/>
          <p:cNvSpPr txBox="1"/>
          <p:nvPr>
            <p:ph type="title"/>
          </p:nvPr>
        </p:nvSpPr>
        <p:spPr>
          <a:xfrm>
            <a:off x="228600" y="112614"/>
            <a:ext cx="8686800" cy="3210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Harmonic Content Tracker</a:t>
            </a:r>
            <a:endParaRPr/>
          </a:p>
        </p:txBody>
      </p:sp>
      <p:sp>
        <p:nvSpPr>
          <p:cNvPr id="529" name="Google Shape;529;g338bb4ec3f1_0_205"/>
          <p:cNvSpPr txBox="1"/>
          <p:nvPr>
            <p:ph idx="10" type="dt"/>
          </p:nvPr>
        </p:nvSpPr>
        <p:spPr>
          <a:xfrm>
            <a:off x="561526" y="4878150"/>
            <a:ext cx="850800" cy="180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2025.04.02-04</a:t>
            </a:r>
            <a:endParaRPr/>
          </a:p>
        </p:txBody>
      </p:sp>
      <p:sp>
        <p:nvSpPr>
          <p:cNvPr id="530" name="Google Shape;530;g338bb4ec3f1_0_205"/>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Jason St. John | RL4AA 2025</a:t>
            </a:r>
            <a:endParaRPr b="1"/>
          </a:p>
        </p:txBody>
      </p:sp>
      <p:sp>
        <p:nvSpPr>
          <p:cNvPr id="531" name="Google Shape;531;g338bb4ec3f1_0_205"/>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900"/>
              <a:buNone/>
            </a:pPr>
            <a:fld id="{00000000-1234-1234-1234-123412341234}" type="slidenum">
              <a:rPr lang="en-US"/>
              <a:t>‹#›</a:t>
            </a:fld>
            <a:endParaRPr/>
          </a:p>
        </p:txBody>
      </p:sp>
      <p:pic>
        <p:nvPicPr>
          <p:cNvPr id="532" name="Google Shape;532;g338bb4ec3f1_0_205"/>
          <p:cNvPicPr preferRelativeResize="0"/>
          <p:nvPr/>
        </p:nvPicPr>
        <p:blipFill rotWithShape="1">
          <a:blip r:embed="rId3">
            <a:alphaModFix/>
          </a:blip>
          <a:srcRect b="0" l="0" r="0" t="0"/>
          <a:stretch/>
        </p:blipFill>
        <p:spPr>
          <a:xfrm>
            <a:off x="2208700" y="509725"/>
            <a:ext cx="5040351" cy="4198951"/>
          </a:xfrm>
          <a:prstGeom prst="rect">
            <a:avLst/>
          </a:prstGeom>
          <a:noFill/>
          <a:ln>
            <a:noFill/>
          </a:ln>
        </p:spPr>
      </p:pic>
      <p:pic>
        <p:nvPicPr>
          <p:cNvPr id="533" name="Google Shape;533;g338bb4ec3f1_0_205"/>
          <p:cNvPicPr preferRelativeResize="0"/>
          <p:nvPr/>
        </p:nvPicPr>
        <p:blipFill rotWithShape="1">
          <a:blip r:embed="rId3">
            <a:alphaModFix/>
          </a:blip>
          <a:srcRect b="83285" l="72877" r="4711" t="11243"/>
          <a:stretch/>
        </p:blipFill>
        <p:spPr>
          <a:xfrm>
            <a:off x="5061575" y="981850"/>
            <a:ext cx="1950001" cy="3965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g338bb4ec3f1_0_194"/>
          <p:cNvSpPr txBox="1"/>
          <p:nvPr>
            <p:ph type="title"/>
          </p:nvPr>
        </p:nvSpPr>
        <p:spPr>
          <a:xfrm>
            <a:off x="228600" y="112614"/>
            <a:ext cx="8686800" cy="3210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Mu2e Beam Requirements for Pulse Time Structure</a:t>
            </a:r>
            <a:endParaRPr/>
          </a:p>
        </p:txBody>
      </p:sp>
      <p:sp>
        <p:nvSpPr>
          <p:cNvPr id="539" name="Google Shape;539;g338bb4ec3f1_0_194"/>
          <p:cNvSpPr txBox="1"/>
          <p:nvPr>
            <p:ph idx="10" type="dt"/>
          </p:nvPr>
        </p:nvSpPr>
        <p:spPr>
          <a:xfrm>
            <a:off x="561526" y="4878150"/>
            <a:ext cx="850800" cy="180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2025.04.02-04</a:t>
            </a:r>
            <a:endParaRPr/>
          </a:p>
        </p:txBody>
      </p:sp>
      <p:sp>
        <p:nvSpPr>
          <p:cNvPr id="540" name="Google Shape;540;g338bb4ec3f1_0_194"/>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Jason St. John | RL4AA 2025</a:t>
            </a:r>
            <a:endParaRPr b="1"/>
          </a:p>
        </p:txBody>
      </p:sp>
      <p:sp>
        <p:nvSpPr>
          <p:cNvPr id="541" name="Google Shape;541;g338bb4ec3f1_0_194"/>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900"/>
              <a:buNone/>
            </a:pPr>
            <a:fld id="{00000000-1234-1234-1234-123412341234}" type="slidenum">
              <a:rPr lang="en-US"/>
              <a:t>‹#›</a:t>
            </a:fld>
            <a:endParaRPr/>
          </a:p>
        </p:txBody>
      </p:sp>
      <p:pic>
        <p:nvPicPr>
          <p:cNvPr id="542" name="Google Shape;542;g338bb4ec3f1_0_194"/>
          <p:cNvPicPr preferRelativeResize="0"/>
          <p:nvPr/>
        </p:nvPicPr>
        <p:blipFill rotWithShape="1">
          <a:blip r:embed="rId3">
            <a:alphaModFix/>
          </a:blip>
          <a:srcRect b="0" l="0" r="0" t="0"/>
          <a:stretch/>
        </p:blipFill>
        <p:spPr>
          <a:xfrm>
            <a:off x="152400" y="586014"/>
            <a:ext cx="8839199" cy="3523255"/>
          </a:xfrm>
          <a:prstGeom prst="rect">
            <a:avLst/>
          </a:prstGeom>
          <a:noFill/>
          <a:ln>
            <a:noFill/>
          </a:ln>
        </p:spPr>
      </p:pic>
      <p:sp>
        <p:nvSpPr>
          <p:cNvPr id="543" name="Google Shape;543;g338bb4ec3f1_0_194"/>
          <p:cNvSpPr txBox="1"/>
          <p:nvPr/>
        </p:nvSpPr>
        <p:spPr>
          <a:xfrm>
            <a:off x="561530" y="3879300"/>
            <a:ext cx="83067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Helvetica Neue"/>
                <a:ea typeface="Helvetica Neue"/>
                <a:cs typeface="Helvetica Neue"/>
                <a:sym typeface="Helvetica Neue"/>
              </a:rPr>
              <a:t>Pulsed time structure for the Mu2e experiment, showing delayed signal and background pulses.  These physics drive the inter-pulse extinction requirement, and motivate the Spill Duty Factor &gt; 0.6 beam quality goal.</a:t>
            </a:r>
            <a:endParaRPr b="0" i="0" sz="1200" u="none" cap="none" strike="noStrike">
              <a:solidFill>
                <a:schemeClr val="dk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Helvetica Neue"/>
                <a:ea typeface="Helvetica Neue"/>
                <a:cs typeface="Helvetica Neue"/>
                <a:sym typeface="Helvetica Neue"/>
              </a:rPr>
              <a:t>source: Bartoszek, L., &amp; et al. (2015). Mu2e Technical Design Report. Lawrence Berkeley National Laboratory. http://dx.doi.org/10.2172/1172555 Retrieved from https://escholarship.org/uc/item/0fg2p3g5</a:t>
            </a:r>
            <a:endParaRPr b="0" i="0" sz="900" u="none" cap="none" strike="noStrike">
              <a:solidFill>
                <a:schemeClr val="dk1"/>
              </a:solidFill>
              <a:latin typeface="Helvetica Neue"/>
              <a:ea typeface="Helvetica Neue"/>
              <a:cs typeface="Helvetica Neue"/>
              <a:sym typeface="Helvetica Neue"/>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g342d5fb1f18_0_158"/>
          <p:cNvSpPr txBox="1"/>
          <p:nvPr>
            <p:ph type="title"/>
          </p:nvPr>
        </p:nvSpPr>
        <p:spPr>
          <a:xfrm>
            <a:off x="228600" y="112614"/>
            <a:ext cx="8686800" cy="3210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System on a Chip: HPS+FPGA generic diagram</a:t>
            </a:r>
            <a:endParaRPr/>
          </a:p>
        </p:txBody>
      </p:sp>
      <p:sp>
        <p:nvSpPr>
          <p:cNvPr id="549" name="Google Shape;549;g342d5fb1f18_0_158"/>
          <p:cNvSpPr txBox="1"/>
          <p:nvPr>
            <p:ph idx="10" type="dt"/>
          </p:nvPr>
        </p:nvSpPr>
        <p:spPr>
          <a:xfrm>
            <a:off x="561526" y="4878150"/>
            <a:ext cx="850800" cy="180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2025.04.02-04</a:t>
            </a:r>
            <a:endParaRPr/>
          </a:p>
        </p:txBody>
      </p:sp>
      <p:sp>
        <p:nvSpPr>
          <p:cNvPr id="550" name="Google Shape;550;g342d5fb1f18_0_158"/>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Jason St. John | RL4AA 2025</a:t>
            </a:r>
            <a:endParaRPr b="1"/>
          </a:p>
        </p:txBody>
      </p:sp>
      <p:sp>
        <p:nvSpPr>
          <p:cNvPr id="551" name="Google Shape;551;g342d5fb1f18_0_158"/>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900"/>
              <a:buNone/>
            </a:pPr>
            <a:fld id="{00000000-1234-1234-1234-123412341234}" type="slidenum">
              <a:rPr lang="en-US"/>
              <a:t>‹#›</a:t>
            </a:fld>
            <a:endParaRPr/>
          </a:p>
        </p:txBody>
      </p:sp>
      <p:pic>
        <p:nvPicPr>
          <p:cNvPr id="552" name="Google Shape;552;g342d5fb1f18_0_158"/>
          <p:cNvPicPr preferRelativeResize="0"/>
          <p:nvPr/>
        </p:nvPicPr>
        <p:blipFill rotWithShape="1">
          <a:blip r:embed="rId3">
            <a:alphaModFix/>
          </a:blip>
          <a:srcRect b="0" l="0" r="0" t="0"/>
          <a:stretch/>
        </p:blipFill>
        <p:spPr>
          <a:xfrm>
            <a:off x="1564726" y="509814"/>
            <a:ext cx="5053885" cy="413974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g342d5fb1f18_0_168"/>
          <p:cNvSpPr txBox="1"/>
          <p:nvPr>
            <p:ph type="title"/>
          </p:nvPr>
        </p:nvSpPr>
        <p:spPr>
          <a:xfrm>
            <a:off x="228600" y="112614"/>
            <a:ext cx="8686800" cy="3210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System on a Chip: HPS+FPGA: Arria10 SoC SoM</a:t>
            </a:r>
            <a:endParaRPr/>
          </a:p>
        </p:txBody>
      </p:sp>
      <p:sp>
        <p:nvSpPr>
          <p:cNvPr id="558" name="Google Shape;558;g342d5fb1f18_0_168"/>
          <p:cNvSpPr txBox="1"/>
          <p:nvPr>
            <p:ph idx="10" type="dt"/>
          </p:nvPr>
        </p:nvSpPr>
        <p:spPr>
          <a:xfrm>
            <a:off x="561526" y="4878150"/>
            <a:ext cx="850800" cy="180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2025.04.02-04</a:t>
            </a:r>
            <a:endParaRPr/>
          </a:p>
        </p:txBody>
      </p:sp>
      <p:sp>
        <p:nvSpPr>
          <p:cNvPr id="559" name="Google Shape;559;g342d5fb1f18_0_168"/>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Jason St. John | RL4AA 2025</a:t>
            </a:r>
            <a:endParaRPr b="1"/>
          </a:p>
        </p:txBody>
      </p:sp>
      <p:sp>
        <p:nvSpPr>
          <p:cNvPr id="560" name="Google Shape;560;g342d5fb1f18_0_168"/>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900"/>
              <a:buNone/>
            </a:pPr>
            <a:fld id="{00000000-1234-1234-1234-123412341234}" type="slidenum">
              <a:rPr lang="en-US"/>
              <a:t>‹#›</a:t>
            </a:fld>
            <a:endParaRPr/>
          </a:p>
        </p:txBody>
      </p:sp>
      <p:pic>
        <p:nvPicPr>
          <p:cNvPr id="561" name="Google Shape;561;g342d5fb1f18_0_168"/>
          <p:cNvPicPr preferRelativeResize="0"/>
          <p:nvPr/>
        </p:nvPicPr>
        <p:blipFill rotWithShape="1">
          <a:blip r:embed="rId3">
            <a:alphaModFix/>
          </a:blip>
          <a:srcRect b="0" l="0" r="0" t="0"/>
          <a:stretch/>
        </p:blipFill>
        <p:spPr>
          <a:xfrm>
            <a:off x="269326" y="586014"/>
            <a:ext cx="4656736" cy="4139746"/>
          </a:xfrm>
          <a:prstGeom prst="rect">
            <a:avLst/>
          </a:prstGeom>
          <a:noFill/>
          <a:ln>
            <a:noFill/>
          </a:ln>
        </p:spPr>
      </p:pic>
      <p:pic>
        <p:nvPicPr>
          <p:cNvPr id="562" name="Google Shape;562;g342d5fb1f18_0_168"/>
          <p:cNvPicPr preferRelativeResize="0"/>
          <p:nvPr/>
        </p:nvPicPr>
        <p:blipFill rotWithShape="1">
          <a:blip r:embed="rId4">
            <a:alphaModFix/>
          </a:blip>
          <a:srcRect b="0" l="0" r="0" t="0"/>
          <a:stretch/>
        </p:blipFill>
        <p:spPr>
          <a:xfrm>
            <a:off x="4926050" y="680745"/>
            <a:ext cx="4065551" cy="357147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g342d5fb1f18_0_141"/>
          <p:cNvSpPr txBox="1"/>
          <p:nvPr>
            <p:ph type="title"/>
          </p:nvPr>
        </p:nvSpPr>
        <p:spPr>
          <a:xfrm>
            <a:off x="228600" y="188814"/>
            <a:ext cx="8686800" cy="3210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Development Work - Results</a:t>
            </a:r>
            <a:endParaRPr/>
          </a:p>
        </p:txBody>
      </p:sp>
      <p:sp>
        <p:nvSpPr>
          <p:cNvPr id="568" name="Google Shape;568;g342d5fb1f18_0_141"/>
          <p:cNvSpPr txBox="1"/>
          <p:nvPr>
            <p:ph idx="10" type="dt"/>
          </p:nvPr>
        </p:nvSpPr>
        <p:spPr>
          <a:xfrm>
            <a:off x="561526" y="4878150"/>
            <a:ext cx="850800" cy="180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2025.04.02-04</a:t>
            </a:r>
            <a:endParaRPr/>
          </a:p>
        </p:txBody>
      </p:sp>
      <p:sp>
        <p:nvSpPr>
          <p:cNvPr id="569" name="Google Shape;569;g342d5fb1f18_0_141"/>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Jason St. John | RL4AA 2025</a:t>
            </a:r>
            <a:endParaRPr b="1"/>
          </a:p>
        </p:txBody>
      </p:sp>
      <p:sp>
        <p:nvSpPr>
          <p:cNvPr id="570" name="Google Shape;570;g342d5fb1f18_0_141"/>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900"/>
              <a:buNone/>
            </a:pPr>
            <a:fld id="{00000000-1234-1234-1234-123412341234}" type="slidenum">
              <a:rPr lang="en-US"/>
              <a:t>‹#›</a:t>
            </a:fld>
            <a:endParaRPr/>
          </a:p>
        </p:txBody>
      </p:sp>
      <p:sp>
        <p:nvSpPr>
          <p:cNvPr id="571" name="Google Shape;571;g342d5fb1f18_0_141"/>
          <p:cNvSpPr txBox="1"/>
          <p:nvPr>
            <p:ph idx="1" type="body"/>
          </p:nvPr>
        </p:nvSpPr>
        <p:spPr>
          <a:xfrm>
            <a:off x="228598" y="728675"/>
            <a:ext cx="8674200" cy="5541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600"/>
              <a:buNone/>
            </a:pPr>
            <a:r>
              <a:rPr lang="en-US" sz="1800"/>
              <a:t>LSTM surrogate (layer size, etc) already shows interesting training/testing behavior</a:t>
            </a:r>
            <a:endParaRPr sz="1800"/>
          </a:p>
          <a:p>
            <a:pPr indent="-342900" lvl="0" marL="457200" rtl="0" algn="l">
              <a:lnSpc>
                <a:spcPct val="100000"/>
              </a:lnSpc>
              <a:spcBef>
                <a:spcPts val="0"/>
              </a:spcBef>
              <a:spcAft>
                <a:spcPts val="0"/>
              </a:spcAft>
              <a:buSzPts val="1800"/>
              <a:buChar char="-"/>
            </a:pPr>
            <a:r>
              <a:rPr lang="en-US" sz="1800"/>
              <a:t>Ex: Loss floor depends on assumed noise parameter</a:t>
            </a:r>
            <a:endParaRPr sz="1800"/>
          </a:p>
        </p:txBody>
      </p:sp>
      <p:pic>
        <p:nvPicPr>
          <p:cNvPr id="572" name="Google Shape;572;g342d5fb1f18_0_141" title="loss_curves_ow1_mu0_sig0.2.png"/>
          <p:cNvPicPr preferRelativeResize="0"/>
          <p:nvPr/>
        </p:nvPicPr>
        <p:blipFill rotWithShape="1">
          <a:blip r:embed="rId3">
            <a:alphaModFix/>
          </a:blip>
          <a:srcRect b="0" l="0" r="22738" t="0"/>
          <a:stretch/>
        </p:blipFill>
        <p:spPr>
          <a:xfrm>
            <a:off x="0" y="1282775"/>
            <a:ext cx="2975549" cy="2567559"/>
          </a:xfrm>
          <a:prstGeom prst="rect">
            <a:avLst/>
          </a:prstGeom>
          <a:noFill/>
          <a:ln>
            <a:noFill/>
          </a:ln>
        </p:spPr>
      </p:pic>
      <p:pic>
        <p:nvPicPr>
          <p:cNvPr id="573" name="Google Shape;573;g342d5fb1f18_0_141" title="loss_curves_ow1_mu0_sig0.5.png"/>
          <p:cNvPicPr preferRelativeResize="0"/>
          <p:nvPr/>
        </p:nvPicPr>
        <p:blipFill rotWithShape="1">
          <a:blip r:embed="rId4">
            <a:alphaModFix/>
          </a:blip>
          <a:srcRect b="0" l="0" r="22738" t="0"/>
          <a:stretch/>
        </p:blipFill>
        <p:spPr>
          <a:xfrm>
            <a:off x="3097725" y="1282775"/>
            <a:ext cx="2975549" cy="2567550"/>
          </a:xfrm>
          <a:prstGeom prst="rect">
            <a:avLst/>
          </a:prstGeom>
          <a:noFill/>
          <a:ln>
            <a:noFill/>
          </a:ln>
        </p:spPr>
      </p:pic>
      <p:pic>
        <p:nvPicPr>
          <p:cNvPr id="574" name="Google Shape;574;g342d5fb1f18_0_141" title="loss_curves_ow1_mu0_sig0.8.png"/>
          <p:cNvPicPr preferRelativeResize="0"/>
          <p:nvPr/>
        </p:nvPicPr>
        <p:blipFill rotWithShape="1">
          <a:blip r:embed="rId5">
            <a:alphaModFix/>
          </a:blip>
          <a:srcRect b="0" l="0" r="22738" t="0"/>
          <a:stretch/>
        </p:blipFill>
        <p:spPr>
          <a:xfrm>
            <a:off x="6139586" y="1282775"/>
            <a:ext cx="2975549" cy="2567562"/>
          </a:xfrm>
          <a:prstGeom prst="rect">
            <a:avLst/>
          </a:prstGeom>
          <a:noFill/>
          <a:ln>
            <a:noFill/>
          </a:ln>
        </p:spPr>
      </p:pic>
      <p:sp>
        <p:nvSpPr>
          <p:cNvPr id="575" name="Google Shape;575;g342d5fb1f18_0_141"/>
          <p:cNvSpPr txBox="1"/>
          <p:nvPr/>
        </p:nvSpPr>
        <p:spPr>
          <a:xfrm>
            <a:off x="799746" y="3847775"/>
            <a:ext cx="1029600" cy="38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σ</a:t>
            </a:r>
            <a:r>
              <a:rPr b="0" baseline="-25000" i="0" lang="en-US" sz="1800" u="none" cap="none" strike="noStrike">
                <a:solidFill>
                  <a:srgbClr val="000000"/>
                </a:solidFill>
                <a:latin typeface="Arial"/>
                <a:ea typeface="Arial"/>
                <a:cs typeface="Arial"/>
                <a:sym typeface="Arial"/>
              </a:rPr>
              <a:t>LN</a:t>
            </a:r>
            <a:r>
              <a:rPr b="0" i="0" lang="en-US" sz="1800" u="none" cap="none" strike="noStrike">
                <a:solidFill>
                  <a:srgbClr val="000000"/>
                </a:solidFill>
                <a:latin typeface="Arial"/>
                <a:ea typeface="Arial"/>
                <a:cs typeface="Arial"/>
                <a:sym typeface="Arial"/>
              </a:rPr>
              <a:t>=0.2</a:t>
            </a:r>
            <a:endParaRPr b="0" i="0" sz="1800" u="none" cap="none" strike="noStrike">
              <a:solidFill>
                <a:srgbClr val="000000"/>
              </a:solidFill>
              <a:latin typeface="Arial"/>
              <a:ea typeface="Arial"/>
              <a:cs typeface="Arial"/>
              <a:sym typeface="Arial"/>
            </a:endParaRPr>
          </a:p>
        </p:txBody>
      </p:sp>
      <p:sp>
        <p:nvSpPr>
          <p:cNvPr id="576" name="Google Shape;576;g342d5fb1f18_0_141"/>
          <p:cNvSpPr txBox="1"/>
          <p:nvPr/>
        </p:nvSpPr>
        <p:spPr>
          <a:xfrm>
            <a:off x="3967738" y="3847775"/>
            <a:ext cx="1029600" cy="38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σ</a:t>
            </a:r>
            <a:r>
              <a:rPr b="0" baseline="-25000" i="0" lang="en-US" sz="1800" u="none" cap="none" strike="noStrike">
                <a:solidFill>
                  <a:srgbClr val="000000"/>
                </a:solidFill>
                <a:latin typeface="Arial"/>
                <a:ea typeface="Arial"/>
                <a:cs typeface="Arial"/>
                <a:sym typeface="Arial"/>
              </a:rPr>
              <a:t>LN</a:t>
            </a:r>
            <a:r>
              <a:rPr b="0" i="0" lang="en-US" sz="1800" u="none" cap="none" strike="noStrike">
                <a:solidFill>
                  <a:srgbClr val="000000"/>
                </a:solidFill>
                <a:latin typeface="Arial"/>
                <a:ea typeface="Arial"/>
                <a:cs typeface="Arial"/>
                <a:sym typeface="Arial"/>
              </a:rPr>
              <a:t>=0.5</a:t>
            </a:r>
            <a:endParaRPr b="0" i="0" sz="1800" u="none" cap="none" strike="noStrike">
              <a:solidFill>
                <a:srgbClr val="000000"/>
              </a:solidFill>
              <a:latin typeface="Arial"/>
              <a:ea typeface="Arial"/>
              <a:cs typeface="Arial"/>
              <a:sym typeface="Arial"/>
            </a:endParaRPr>
          </a:p>
        </p:txBody>
      </p:sp>
      <p:sp>
        <p:nvSpPr>
          <p:cNvPr id="577" name="Google Shape;577;g342d5fb1f18_0_141"/>
          <p:cNvSpPr txBox="1"/>
          <p:nvPr/>
        </p:nvSpPr>
        <p:spPr>
          <a:xfrm>
            <a:off x="7221550" y="3847775"/>
            <a:ext cx="1029600" cy="38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σ</a:t>
            </a:r>
            <a:r>
              <a:rPr b="0" baseline="-25000" i="0" lang="en-US" sz="1800" u="none" cap="none" strike="noStrike">
                <a:solidFill>
                  <a:srgbClr val="000000"/>
                </a:solidFill>
                <a:latin typeface="Arial"/>
                <a:ea typeface="Arial"/>
                <a:cs typeface="Arial"/>
                <a:sym typeface="Arial"/>
              </a:rPr>
              <a:t>LN</a:t>
            </a:r>
            <a:r>
              <a:rPr b="0" i="0" lang="en-US" sz="1800" u="none" cap="none" strike="noStrike">
                <a:solidFill>
                  <a:srgbClr val="000000"/>
                </a:solidFill>
                <a:latin typeface="Arial"/>
                <a:ea typeface="Arial"/>
                <a:cs typeface="Arial"/>
                <a:sym typeface="Arial"/>
              </a:rPr>
              <a:t>=0.8</a:t>
            </a:r>
            <a:endParaRPr b="0" i="0" sz="1800" u="none" cap="none" strike="noStrike">
              <a:solidFill>
                <a:srgbClr val="000000"/>
              </a:solidFill>
              <a:latin typeface="Arial"/>
              <a:ea typeface="Arial"/>
              <a:cs typeface="Arial"/>
              <a:sym typeface="Arial"/>
            </a:endParaRPr>
          </a:p>
        </p:txBody>
      </p:sp>
      <p:pic>
        <p:nvPicPr>
          <p:cNvPr id="578" name="Google Shape;578;g342d5fb1f18_0_141" title="loss_curves_ow1_mu0_sig0.2.png"/>
          <p:cNvPicPr preferRelativeResize="0"/>
          <p:nvPr/>
        </p:nvPicPr>
        <p:blipFill rotWithShape="1">
          <a:blip r:embed="rId3">
            <a:alphaModFix/>
          </a:blip>
          <a:srcRect b="67389" l="76310" r="3216" t="21721"/>
          <a:stretch/>
        </p:blipFill>
        <p:spPr>
          <a:xfrm>
            <a:off x="844100" y="1951286"/>
            <a:ext cx="2065554" cy="732351"/>
          </a:xfrm>
          <a:prstGeom prst="rect">
            <a:avLst/>
          </a:prstGeom>
          <a:noFill/>
          <a:ln>
            <a:noFill/>
          </a:ln>
        </p:spPr>
      </p:pic>
      <p:sp>
        <p:nvSpPr>
          <p:cNvPr id="579" name="Google Shape;579;g342d5fb1f18_0_141"/>
          <p:cNvSpPr txBox="1"/>
          <p:nvPr>
            <p:ph idx="1" type="body"/>
          </p:nvPr>
        </p:nvSpPr>
        <p:spPr>
          <a:xfrm>
            <a:off x="152398" y="4462475"/>
            <a:ext cx="8674200" cy="2772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600"/>
              <a:buNone/>
            </a:pPr>
            <a:r>
              <a:rPr lang="en-US" sz="1800"/>
              <a:t>(Yes, clearly over-fitting here.  But the effect holds.)</a:t>
            </a:r>
            <a:endParaRPr sz="18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g33f7f2b50b8_0_77"/>
          <p:cNvSpPr txBox="1"/>
          <p:nvPr>
            <p:ph type="title"/>
          </p:nvPr>
        </p:nvSpPr>
        <p:spPr>
          <a:xfrm>
            <a:off x="228600" y="188814"/>
            <a:ext cx="8686800" cy="3210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Optimizing 3rd Integer Resonant Extraction for Mu2e</a:t>
            </a:r>
            <a:endParaRPr/>
          </a:p>
        </p:txBody>
      </p:sp>
      <p:sp>
        <p:nvSpPr>
          <p:cNvPr id="152" name="Google Shape;152;g33f7f2b50b8_0_77"/>
          <p:cNvSpPr txBox="1"/>
          <p:nvPr>
            <p:ph idx="10" type="dt"/>
          </p:nvPr>
        </p:nvSpPr>
        <p:spPr>
          <a:xfrm>
            <a:off x="561526" y="4878150"/>
            <a:ext cx="850800" cy="180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2025.04.02-04</a:t>
            </a:r>
            <a:endParaRPr/>
          </a:p>
        </p:txBody>
      </p:sp>
      <p:sp>
        <p:nvSpPr>
          <p:cNvPr id="153" name="Google Shape;153;g33f7f2b50b8_0_77"/>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Jason St. John | RL4AA 2025</a:t>
            </a:r>
            <a:endParaRPr b="1"/>
          </a:p>
        </p:txBody>
      </p:sp>
      <p:sp>
        <p:nvSpPr>
          <p:cNvPr id="154" name="Google Shape;154;g33f7f2b50b8_0_77"/>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900"/>
              <a:buNone/>
            </a:pPr>
            <a:fld id="{00000000-1234-1234-1234-123412341234}" type="slidenum">
              <a:rPr lang="en-US"/>
              <a:t>‹#›</a:t>
            </a:fld>
            <a:endParaRPr/>
          </a:p>
        </p:txBody>
      </p:sp>
      <p:sp>
        <p:nvSpPr>
          <p:cNvPr id="155" name="Google Shape;155;g33f7f2b50b8_0_77"/>
          <p:cNvSpPr txBox="1"/>
          <p:nvPr>
            <p:ph idx="1" type="body"/>
          </p:nvPr>
        </p:nvSpPr>
        <p:spPr>
          <a:xfrm>
            <a:off x="215899" y="644400"/>
            <a:ext cx="8598300" cy="2463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600"/>
              <a:buNone/>
            </a:pPr>
            <a:r>
              <a:rPr lang="en-US"/>
              <a:t>Delivery Ring will store 8 GeV protons from Booster via Recycler Ring, extract to Mu2e</a:t>
            </a:r>
            <a:endParaRPr/>
          </a:p>
        </p:txBody>
      </p:sp>
      <p:pic>
        <p:nvPicPr>
          <p:cNvPr id="156" name="Google Shape;156;g33f7f2b50b8_0_77"/>
          <p:cNvPicPr preferRelativeResize="0"/>
          <p:nvPr/>
        </p:nvPicPr>
        <p:blipFill rotWithShape="1">
          <a:blip r:embed="rId3">
            <a:alphaModFix/>
          </a:blip>
          <a:srcRect b="0" l="0" r="0" t="0"/>
          <a:stretch/>
        </p:blipFill>
        <p:spPr>
          <a:xfrm>
            <a:off x="284724" y="1099250"/>
            <a:ext cx="7194549" cy="3426550"/>
          </a:xfrm>
          <a:prstGeom prst="rect">
            <a:avLst/>
          </a:prstGeom>
          <a:noFill/>
          <a:ln cap="flat" cmpd="sng" w="28575">
            <a:solidFill>
              <a:srgbClr val="000099"/>
            </a:solidFill>
            <a:prstDash val="solid"/>
            <a:round/>
            <a:headEnd len="sm" w="sm" type="none"/>
            <a:tailEnd len="sm" w="sm" type="none"/>
          </a:ln>
        </p:spPr>
      </p:pic>
      <p:sp>
        <p:nvSpPr>
          <p:cNvPr id="157" name="Google Shape;157;g33f7f2b50b8_0_77"/>
          <p:cNvSpPr txBox="1"/>
          <p:nvPr>
            <p:ph idx="1" type="body"/>
          </p:nvPr>
        </p:nvSpPr>
        <p:spPr>
          <a:xfrm>
            <a:off x="6818730" y="949200"/>
            <a:ext cx="2278200" cy="3309300"/>
          </a:xfrm>
          <a:prstGeom prst="rect">
            <a:avLst/>
          </a:prstGeom>
          <a:solidFill>
            <a:schemeClr val="lt1"/>
          </a:solidFill>
          <a:ln cap="flat" cmpd="sng" w="9525">
            <a:solidFill>
              <a:schemeClr val="dk2"/>
            </a:solidFill>
            <a:prstDash val="solid"/>
            <a:round/>
            <a:headEnd len="sm" w="sm" type="none"/>
            <a:tailEnd len="sm" w="sm" type="none"/>
          </a:ln>
        </p:spPr>
        <p:txBody>
          <a:bodyPr anchorCtr="0" anchor="t" bIns="0" lIns="0" spcFirstLastPara="1" rIns="0" wrap="square" tIns="0">
            <a:spAutoFit/>
          </a:bodyPr>
          <a:lstStyle/>
          <a:p>
            <a:pPr indent="0" lvl="0" marL="0" rtl="0" algn="l">
              <a:lnSpc>
                <a:spcPct val="100000"/>
              </a:lnSpc>
              <a:spcBef>
                <a:spcPts val="0"/>
              </a:spcBef>
              <a:spcAft>
                <a:spcPts val="0"/>
              </a:spcAft>
              <a:buSzPts val="1600"/>
              <a:buNone/>
            </a:pPr>
            <a:r>
              <a:rPr lang="en-US"/>
              <a:t>Beam extraction requirements: </a:t>
            </a:r>
            <a:r>
              <a:rPr lang="en-US" sz="700" u="sng">
                <a:solidFill>
                  <a:schemeClr val="hlink"/>
                </a:solidFill>
                <a:hlinkClick r:id="rId4"/>
              </a:rPr>
              <a:t>FERMILAB-CONF-15-166-APC</a:t>
            </a:r>
            <a:endParaRPr sz="700"/>
          </a:p>
          <a:p>
            <a:pPr indent="-330200" lvl="0" marL="457200" rtl="0" algn="l">
              <a:lnSpc>
                <a:spcPct val="100000"/>
              </a:lnSpc>
              <a:spcBef>
                <a:spcPts val="0"/>
              </a:spcBef>
              <a:spcAft>
                <a:spcPts val="0"/>
              </a:spcAft>
              <a:buSzPts val="1600"/>
              <a:buChar char="-"/>
            </a:pPr>
            <a:r>
              <a:rPr lang="en-US"/>
              <a:t>43 µs spills</a:t>
            </a:r>
            <a:endParaRPr/>
          </a:p>
          <a:p>
            <a:pPr indent="-330200" lvl="0" marL="457200" rtl="0" algn="l">
              <a:lnSpc>
                <a:spcPct val="100000"/>
              </a:lnSpc>
              <a:spcBef>
                <a:spcPts val="0"/>
              </a:spcBef>
              <a:spcAft>
                <a:spcPts val="0"/>
              </a:spcAft>
              <a:buSzPts val="1600"/>
              <a:buChar char="-"/>
            </a:pPr>
            <a:r>
              <a:rPr lang="en-US"/>
              <a:t>250 ns pulses (FW)</a:t>
            </a:r>
            <a:endParaRPr/>
          </a:p>
          <a:p>
            <a:pPr indent="-330200" lvl="0" marL="457200" rtl="0" algn="l">
              <a:lnSpc>
                <a:spcPct val="100000"/>
              </a:lnSpc>
              <a:spcBef>
                <a:spcPts val="0"/>
              </a:spcBef>
              <a:spcAft>
                <a:spcPts val="0"/>
              </a:spcAft>
              <a:buSzPts val="1600"/>
              <a:buChar char="-"/>
            </a:pPr>
            <a:r>
              <a:rPr lang="en-US"/>
              <a:t>1.7 µs inter-pulse separation with </a:t>
            </a:r>
            <a:r>
              <a:rPr lang="en-US">
                <a:solidFill>
                  <a:schemeClr val="accent6"/>
                </a:solidFill>
              </a:rPr>
              <a:t>&lt;1</a:t>
            </a:r>
            <a:r>
              <a:rPr lang="en-US" sz="1100">
                <a:solidFill>
                  <a:schemeClr val="accent6"/>
                </a:solidFill>
              </a:rPr>
              <a:t>E</a:t>
            </a:r>
            <a:r>
              <a:rPr lang="en-US">
                <a:solidFill>
                  <a:schemeClr val="accent6"/>
                </a:solidFill>
              </a:rPr>
              <a:t>-10 </a:t>
            </a:r>
            <a:r>
              <a:rPr lang="en-US"/>
              <a:t>extinction fraction</a:t>
            </a:r>
            <a:endParaRPr/>
          </a:p>
          <a:p>
            <a:pPr indent="-330200" lvl="0" marL="457200" rtl="0" algn="l">
              <a:lnSpc>
                <a:spcPct val="100000"/>
              </a:lnSpc>
              <a:spcBef>
                <a:spcPts val="0"/>
              </a:spcBef>
              <a:spcAft>
                <a:spcPts val="0"/>
              </a:spcAft>
              <a:buSzPts val="1600"/>
              <a:buChar char="-"/>
            </a:pPr>
            <a:r>
              <a:rPr lang="en-US"/>
              <a:t>SDF &gt; 0.6</a:t>
            </a:r>
            <a:endParaRPr/>
          </a:p>
          <a:p>
            <a:pPr indent="0" lvl="0" marL="0" rtl="0" algn="l">
              <a:lnSpc>
                <a:spcPct val="100000"/>
              </a:lnSpc>
              <a:spcBef>
                <a:spcPts val="0"/>
              </a:spcBef>
              <a:spcAft>
                <a:spcPts val="0"/>
              </a:spcAft>
              <a:buSzPts val="1600"/>
              <a:buNone/>
            </a:pPr>
            <a:r>
              <a:t/>
            </a:r>
            <a:endParaRPr/>
          </a:p>
          <a:p>
            <a:pPr indent="0" lvl="0" marL="0" rtl="0" algn="l">
              <a:lnSpc>
                <a:spcPct val="100000"/>
              </a:lnSpc>
              <a:spcBef>
                <a:spcPts val="0"/>
              </a:spcBef>
              <a:spcAft>
                <a:spcPts val="0"/>
              </a:spcAft>
              <a:buSzPts val="1600"/>
              <a:buNone/>
            </a:pPr>
            <a:r>
              <a:t/>
            </a:r>
            <a:endParaRPr/>
          </a:p>
          <a:p>
            <a:pPr indent="0" lvl="0" marL="0" rtl="0" algn="l">
              <a:lnSpc>
                <a:spcPct val="100000"/>
              </a:lnSpc>
              <a:spcBef>
                <a:spcPts val="0"/>
              </a:spcBef>
              <a:spcAft>
                <a:spcPts val="0"/>
              </a:spcAft>
              <a:buSzPts val="1600"/>
              <a:buNone/>
            </a:pPr>
            <a:r>
              <a:t/>
            </a:r>
            <a:endParaRPr/>
          </a:p>
          <a:p>
            <a:pPr indent="0" lvl="0" marL="0" rtl="0" algn="l">
              <a:lnSpc>
                <a:spcPct val="100000"/>
              </a:lnSpc>
              <a:spcBef>
                <a:spcPts val="0"/>
              </a:spcBef>
              <a:spcAft>
                <a:spcPts val="0"/>
              </a:spcAft>
              <a:buSzPts val="1600"/>
              <a:buNone/>
            </a:pPr>
            <a:r>
              <a:t/>
            </a:r>
            <a:endParaRPr/>
          </a:p>
        </p:txBody>
      </p:sp>
      <p:pic>
        <p:nvPicPr>
          <p:cNvPr id="158" name="Google Shape;158;g33f7f2b50b8_0_77"/>
          <p:cNvPicPr preferRelativeResize="0"/>
          <p:nvPr/>
        </p:nvPicPr>
        <p:blipFill rotWithShape="1">
          <a:blip r:embed="rId5">
            <a:alphaModFix/>
          </a:blip>
          <a:srcRect b="0" l="0" r="0" t="0"/>
          <a:stretch/>
        </p:blipFill>
        <p:spPr>
          <a:xfrm>
            <a:off x="6837910" y="3428600"/>
            <a:ext cx="2220725" cy="819375"/>
          </a:xfrm>
          <a:prstGeom prst="rect">
            <a:avLst/>
          </a:prstGeom>
          <a:noFill/>
          <a:ln>
            <a:noFill/>
          </a:ln>
        </p:spPr>
      </p:pic>
      <p:sp>
        <p:nvSpPr>
          <p:cNvPr id="159" name="Google Shape;159;g33f7f2b50b8_0_77"/>
          <p:cNvSpPr txBox="1"/>
          <p:nvPr>
            <p:ph idx="1" type="body"/>
          </p:nvPr>
        </p:nvSpPr>
        <p:spPr>
          <a:xfrm>
            <a:off x="294976" y="1065450"/>
            <a:ext cx="3984000" cy="4926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600"/>
              <a:buNone/>
            </a:pPr>
            <a:r>
              <a:rPr lang="en-US"/>
              <a:t>Commissioning to resume Spring 2025</a:t>
            </a:r>
            <a:endParaRPr/>
          </a:p>
          <a:p>
            <a:pPr indent="0" lvl="0" marL="0" rtl="0" algn="l">
              <a:lnSpc>
                <a:spcPct val="100000"/>
              </a:lnSpc>
              <a:spcBef>
                <a:spcPts val="0"/>
              </a:spcBef>
              <a:spcAft>
                <a:spcPts val="0"/>
              </a:spcAft>
              <a:buSzPts val="1600"/>
              <a:buNone/>
            </a:pPr>
            <a:r>
              <a:rPr lang="en-US"/>
              <a:t>pending repairs &amp; approvals</a:t>
            </a:r>
            <a:endParaRPr/>
          </a:p>
        </p:txBody>
      </p:sp>
      <p:pic>
        <p:nvPicPr>
          <p:cNvPr id="160" name="Google Shape;160;g33f7f2b50b8_0_77"/>
          <p:cNvPicPr preferRelativeResize="0"/>
          <p:nvPr/>
        </p:nvPicPr>
        <p:blipFill rotWithShape="1">
          <a:blip r:embed="rId6">
            <a:alphaModFix/>
          </a:blip>
          <a:srcRect b="0" l="0" r="0" t="0"/>
          <a:stretch/>
        </p:blipFill>
        <p:spPr>
          <a:xfrm>
            <a:off x="2897693" y="1329449"/>
            <a:ext cx="321017" cy="321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id="165" name="Google Shape;165;g33aaca133ea_0_0"/>
          <p:cNvPicPr preferRelativeResize="0"/>
          <p:nvPr/>
        </p:nvPicPr>
        <p:blipFill rotWithShape="1">
          <a:blip r:embed="rId3">
            <a:alphaModFix/>
          </a:blip>
          <a:srcRect b="0" l="329" r="-329" t="0"/>
          <a:stretch/>
        </p:blipFill>
        <p:spPr>
          <a:xfrm>
            <a:off x="748375" y="2913650"/>
            <a:ext cx="2706925" cy="1801275"/>
          </a:xfrm>
          <a:prstGeom prst="rect">
            <a:avLst/>
          </a:prstGeom>
          <a:noFill/>
          <a:ln>
            <a:noFill/>
          </a:ln>
        </p:spPr>
      </p:pic>
      <p:pic>
        <p:nvPicPr>
          <p:cNvPr id="166" name="Google Shape;166;g33aaca133ea_0_0"/>
          <p:cNvPicPr preferRelativeResize="0"/>
          <p:nvPr/>
        </p:nvPicPr>
        <p:blipFill rotWithShape="1">
          <a:blip r:embed="rId4">
            <a:alphaModFix/>
          </a:blip>
          <a:srcRect b="0" l="0" r="0" t="0"/>
          <a:stretch/>
        </p:blipFill>
        <p:spPr>
          <a:xfrm>
            <a:off x="3786981" y="197602"/>
            <a:ext cx="5088594" cy="3605500"/>
          </a:xfrm>
          <a:prstGeom prst="rect">
            <a:avLst/>
          </a:prstGeom>
          <a:noFill/>
          <a:ln cap="sq" cmpd="sng" w="38100">
            <a:solidFill>
              <a:srgbClr val="FF0000"/>
            </a:solidFill>
            <a:prstDash val="solid"/>
            <a:miter lim="800000"/>
            <a:headEnd len="sm" w="sm" type="none"/>
            <a:tailEnd len="sm" w="sm" type="none"/>
          </a:ln>
        </p:spPr>
      </p:pic>
      <p:sp>
        <p:nvSpPr>
          <p:cNvPr id="167" name="Google Shape;167;g33aaca133ea_0_0"/>
          <p:cNvSpPr txBox="1"/>
          <p:nvPr>
            <p:ph idx="1" type="body"/>
          </p:nvPr>
        </p:nvSpPr>
        <p:spPr>
          <a:xfrm>
            <a:off x="218766" y="684456"/>
            <a:ext cx="3489900" cy="22164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600"/>
              <a:buNone/>
            </a:pPr>
            <a:r>
              <a:rPr b="1" lang="en-US"/>
              <a:t>8 GeV</a:t>
            </a:r>
            <a:r>
              <a:rPr lang="en-US"/>
              <a:t> Protons (in &amp; out)</a:t>
            </a:r>
            <a:endParaRPr/>
          </a:p>
          <a:p>
            <a:pPr indent="0" lvl="0" marL="0" rtl="0" algn="l">
              <a:lnSpc>
                <a:spcPct val="100000"/>
              </a:lnSpc>
              <a:spcBef>
                <a:spcPts val="0"/>
              </a:spcBef>
              <a:spcAft>
                <a:spcPts val="0"/>
              </a:spcAft>
              <a:buSzPts val="1600"/>
              <a:buNone/>
            </a:pPr>
            <a:r>
              <a:rPr b="1" lang="en-US">
                <a:solidFill>
                  <a:schemeClr val="accent6"/>
                </a:solidFill>
              </a:rPr>
              <a:t>1E12 protons</a:t>
            </a:r>
            <a:r>
              <a:rPr lang="en-US">
                <a:solidFill>
                  <a:schemeClr val="accent6"/>
                </a:solidFill>
              </a:rPr>
              <a:t> Total per Spill</a:t>
            </a:r>
            <a:endParaRPr b="1"/>
          </a:p>
          <a:p>
            <a:pPr indent="0" lvl="0" marL="0" rtl="0" algn="l">
              <a:lnSpc>
                <a:spcPct val="100000"/>
              </a:lnSpc>
              <a:spcBef>
                <a:spcPts val="0"/>
              </a:spcBef>
              <a:spcAft>
                <a:spcPts val="0"/>
              </a:spcAft>
              <a:buSzPts val="1600"/>
              <a:buNone/>
            </a:pPr>
            <a:r>
              <a:rPr b="1" lang="en-US"/>
              <a:t>505 m</a:t>
            </a:r>
            <a:r>
              <a:rPr lang="en-US"/>
              <a:t> </a:t>
            </a:r>
            <a:r>
              <a:rPr lang="en-US">
                <a:solidFill>
                  <a:schemeClr val="accent6"/>
                </a:solidFill>
              </a:rPr>
              <a:t>Circumference </a:t>
            </a:r>
            <a:endParaRPr/>
          </a:p>
          <a:p>
            <a:pPr indent="0" lvl="0" marL="0" rtl="0" algn="l">
              <a:lnSpc>
                <a:spcPct val="100000"/>
              </a:lnSpc>
              <a:spcBef>
                <a:spcPts val="0"/>
              </a:spcBef>
              <a:spcAft>
                <a:spcPts val="0"/>
              </a:spcAft>
              <a:buSzPts val="1600"/>
              <a:buNone/>
            </a:pPr>
            <a:r>
              <a:rPr b="1" lang="en-US"/>
              <a:t>1.694 µs</a:t>
            </a:r>
            <a:r>
              <a:rPr lang="en-US"/>
              <a:t> </a:t>
            </a:r>
            <a:r>
              <a:rPr lang="en-US">
                <a:solidFill>
                  <a:schemeClr val="accent6"/>
                </a:solidFill>
              </a:rPr>
              <a:t>Orbit Time</a:t>
            </a:r>
            <a:endParaRPr/>
          </a:p>
          <a:p>
            <a:pPr indent="0" lvl="0" marL="0" rtl="0" algn="l">
              <a:lnSpc>
                <a:spcPct val="100000"/>
              </a:lnSpc>
              <a:spcBef>
                <a:spcPts val="0"/>
              </a:spcBef>
              <a:spcAft>
                <a:spcPts val="0"/>
              </a:spcAft>
              <a:buSzPts val="1600"/>
              <a:buNone/>
            </a:pPr>
            <a:r>
              <a:rPr b="1" lang="en-US">
                <a:solidFill>
                  <a:schemeClr val="accent6"/>
                </a:solidFill>
              </a:rPr>
              <a:t>590.3 kHz</a:t>
            </a:r>
            <a:r>
              <a:rPr lang="en-US">
                <a:solidFill>
                  <a:schemeClr val="accent6"/>
                </a:solidFill>
              </a:rPr>
              <a:t> </a:t>
            </a:r>
            <a:r>
              <a:rPr lang="en-US"/>
              <a:t>Orbit Frequency</a:t>
            </a:r>
            <a:endParaRPr/>
          </a:p>
          <a:p>
            <a:pPr indent="0" lvl="0" marL="0" rtl="0" algn="l">
              <a:lnSpc>
                <a:spcPct val="100000"/>
              </a:lnSpc>
              <a:spcBef>
                <a:spcPts val="0"/>
              </a:spcBef>
              <a:spcAft>
                <a:spcPts val="0"/>
              </a:spcAft>
              <a:buSzPts val="1600"/>
              <a:buNone/>
            </a:pPr>
            <a:r>
              <a:t/>
            </a:r>
            <a:endParaRPr/>
          </a:p>
          <a:p>
            <a:pPr indent="0" lvl="0" marL="0" rtl="0" algn="l">
              <a:lnSpc>
                <a:spcPct val="100000"/>
              </a:lnSpc>
              <a:spcBef>
                <a:spcPts val="0"/>
              </a:spcBef>
              <a:spcAft>
                <a:spcPts val="0"/>
              </a:spcAft>
              <a:buSzPts val="1600"/>
              <a:buNone/>
            </a:pPr>
            <a:r>
              <a:rPr lang="en-US" u="sng"/>
              <a:t>Nominal Operation</a:t>
            </a:r>
            <a:r>
              <a:rPr lang="en-US"/>
              <a:t>:</a:t>
            </a:r>
            <a:endParaRPr/>
          </a:p>
          <a:p>
            <a:pPr indent="0" lvl="0" marL="0" rtl="0" algn="l">
              <a:lnSpc>
                <a:spcPct val="100000"/>
              </a:lnSpc>
              <a:spcBef>
                <a:spcPts val="0"/>
              </a:spcBef>
              <a:spcAft>
                <a:spcPts val="0"/>
              </a:spcAft>
              <a:buSzPts val="1600"/>
              <a:buNone/>
            </a:pPr>
            <a:r>
              <a:rPr b="1" lang="en-US"/>
              <a:t>43 ms</a:t>
            </a:r>
            <a:r>
              <a:rPr lang="en-US"/>
              <a:t> Spill Duration</a:t>
            </a:r>
            <a:endParaRPr/>
          </a:p>
          <a:p>
            <a:pPr indent="0" lvl="0" marL="0" rtl="0" algn="l">
              <a:lnSpc>
                <a:spcPct val="100000"/>
              </a:lnSpc>
              <a:spcBef>
                <a:spcPts val="0"/>
              </a:spcBef>
              <a:spcAft>
                <a:spcPts val="0"/>
              </a:spcAft>
              <a:buSzPts val="1600"/>
              <a:buNone/>
            </a:pPr>
            <a:r>
              <a:rPr b="1" lang="en-US"/>
              <a:t>&lt; 4E7 protons</a:t>
            </a:r>
            <a:r>
              <a:rPr lang="en-US"/>
              <a:t> Spilled per Orbit</a:t>
            </a:r>
            <a:endParaRPr/>
          </a:p>
        </p:txBody>
      </p:sp>
      <p:sp>
        <p:nvSpPr>
          <p:cNvPr id="168" name="Google Shape;168;g33aaca133ea_0_0"/>
          <p:cNvSpPr txBox="1"/>
          <p:nvPr>
            <p:ph type="title"/>
          </p:nvPr>
        </p:nvSpPr>
        <p:spPr>
          <a:xfrm>
            <a:off x="228600" y="188814"/>
            <a:ext cx="8686800" cy="3210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Mu2e Resonant Extraction</a:t>
            </a:r>
            <a:endParaRPr/>
          </a:p>
        </p:txBody>
      </p:sp>
      <p:sp>
        <p:nvSpPr>
          <p:cNvPr id="169" name="Google Shape;169;g33aaca133ea_0_0"/>
          <p:cNvSpPr txBox="1"/>
          <p:nvPr>
            <p:ph idx="10" type="dt"/>
          </p:nvPr>
        </p:nvSpPr>
        <p:spPr>
          <a:xfrm>
            <a:off x="561526" y="4878150"/>
            <a:ext cx="850800" cy="180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2025.04.02-04</a:t>
            </a:r>
            <a:endParaRPr/>
          </a:p>
        </p:txBody>
      </p:sp>
      <p:sp>
        <p:nvSpPr>
          <p:cNvPr id="170" name="Google Shape;170;g33aaca133ea_0_0"/>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Jason St. John | RL4AA 2025</a:t>
            </a:r>
            <a:endParaRPr b="1"/>
          </a:p>
        </p:txBody>
      </p:sp>
      <p:sp>
        <p:nvSpPr>
          <p:cNvPr id="171" name="Google Shape;171;g33aaca133ea_0_0"/>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900"/>
              <a:buNone/>
            </a:pPr>
            <a:fld id="{00000000-1234-1234-1234-123412341234}" type="slidenum">
              <a:rPr lang="en-US"/>
              <a:t>‹#›</a:t>
            </a:fld>
            <a:endParaRPr/>
          </a:p>
        </p:txBody>
      </p:sp>
      <p:sp>
        <p:nvSpPr>
          <p:cNvPr id="172" name="Google Shape;172;g33aaca133ea_0_0"/>
          <p:cNvSpPr txBox="1"/>
          <p:nvPr/>
        </p:nvSpPr>
        <p:spPr>
          <a:xfrm>
            <a:off x="3779617" y="3879300"/>
            <a:ext cx="50886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Helvetica Neue"/>
                <a:ea typeface="Helvetica Neue"/>
                <a:cs typeface="Helvetica Neue"/>
                <a:sym typeface="Helvetica Neue"/>
              </a:rPr>
              <a:t>Above: Delivery Ring schematic, showing resonant-extraction system components.</a:t>
            </a:r>
            <a:endParaRPr b="0" i="0" sz="1200" u="none" cap="none" strike="noStrike">
              <a:solidFill>
                <a:schemeClr val="dk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Helvetica Neue"/>
                <a:ea typeface="Helvetica Neue"/>
                <a:cs typeface="Helvetica Neue"/>
                <a:sym typeface="Helvetica Neue"/>
              </a:rPr>
              <a:t>Left: Horizontal-plane extraction using electrostatic septa.</a:t>
            </a:r>
            <a:endParaRPr b="0" i="0" sz="1200" u="none" cap="none" strike="noStrike">
              <a:solidFill>
                <a:schemeClr val="dk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Helvetica Neue"/>
                <a:ea typeface="Helvetica Neue"/>
                <a:cs typeface="Helvetica Neue"/>
                <a:sym typeface="Helvetica Neue"/>
              </a:rPr>
              <a:t>credit: Aakash Narayanan (thesis 2022</a:t>
            </a:r>
            <a:r>
              <a:rPr b="0" i="0" lang="en-US" sz="1200" u="none" cap="none" strike="noStrike">
                <a:solidFill>
                  <a:schemeClr val="dk1"/>
                </a:solidFill>
                <a:latin typeface="Helvetica Neue"/>
                <a:ea typeface="Helvetica Neue"/>
                <a:cs typeface="Helvetica Neue"/>
                <a:sym typeface="Helvetica Neue"/>
              </a:rPr>
              <a:t>)</a:t>
            </a:r>
            <a:endParaRPr b="0" i="0" sz="1200" u="none" cap="none" strike="noStrike">
              <a:solidFill>
                <a:schemeClr val="dk1"/>
              </a:solidFill>
              <a:latin typeface="Helvetica Neue"/>
              <a:ea typeface="Helvetica Neue"/>
              <a:cs typeface="Helvetica Neue"/>
              <a:sym typeface="Helvetica Neue"/>
            </a:endParaRPr>
          </a:p>
        </p:txBody>
      </p:sp>
      <p:sp>
        <p:nvSpPr>
          <p:cNvPr id="173" name="Google Shape;173;g33aaca133ea_0_0"/>
          <p:cNvSpPr txBox="1"/>
          <p:nvPr/>
        </p:nvSpPr>
        <p:spPr>
          <a:xfrm>
            <a:off x="7770300" y="336254"/>
            <a:ext cx="993300" cy="18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Injection Line</a:t>
            </a:r>
            <a:endParaRPr b="0" i="0" sz="10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g338bb4ec3f1_0_33"/>
          <p:cNvSpPr txBox="1"/>
          <p:nvPr>
            <p:ph type="title"/>
          </p:nvPr>
        </p:nvSpPr>
        <p:spPr>
          <a:xfrm>
            <a:off x="228600" y="188814"/>
            <a:ext cx="8686800" cy="3210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3rd Integer Resonant Extraction</a:t>
            </a:r>
            <a:endParaRPr/>
          </a:p>
        </p:txBody>
      </p:sp>
      <p:sp>
        <p:nvSpPr>
          <p:cNvPr id="179" name="Google Shape;179;g338bb4ec3f1_0_33"/>
          <p:cNvSpPr txBox="1"/>
          <p:nvPr>
            <p:ph idx="10" type="dt"/>
          </p:nvPr>
        </p:nvSpPr>
        <p:spPr>
          <a:xfrm>
            <a:off x="561526" y="4878150"/>
            <a:ext cx="850800" cy="180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2025.04.02-04</a:t>
            </a:r>
            <a:endParaRPr/>
          </a:p>
        </p:txBody>
      </p:sp>
      <p:sp>
        <p:nvSpPr>
          <p:cNvPr id="180" name="Google Shape;180;g338bb4ec3f1_0_33"/>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Jason St. John | RL4AA 2025</a:t>
            </a:r>
            <a:endParaRPr b="1"/>
          </a:p>
        </p:txBody>
      </p:sp>
      <p:sp>
        <p:nvSpPr>
          <p:cNvPr id="181" name="Google Shape;181;g338bb4ec3f1_0_33"/>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900"/>
              <a:buNone/>
            </a:pPr>
            <a:fld id="{00000000-1234-1234-1234-123412341234}" type="slidenum">
              <a:rPr lang="en-US"/>
              <a:t>‹#›</a:t>
            </a:fld>
            <a:endParaRPr/>
          </a:p>
        </p:txBody>
      </p:sp>
      <p:pic>
        <p:nvPicPr>
          <p:cNvPr descr="Shape, arrow&#10;&#10;Description automatically generated" id="182" name="Google Shape;182;g338bb4ec3f1_0_33"/>
          <p:cNvPicPr preferRelativeResize="0"/>
          <p:nvPr/>
        </p:nvPicPr>
        <p:blipFill rotWithShape="1">
          <a:blip r:embed="rId3">
            <a:alphaModFix/>
          </a:blip>
          <a:srcRect b="0" l="0" r="0" t="0"/>
          <a:stretch/>
        </p:blipFill>
        <p:spPr>
          <a:xfrm>
            <a:off x="4069557" y="114300"/>
            <a:ext cx="4617244" cy="4617244"/>
          </a:xfrm>
          <a:prstGeom prst="rect">
            <a:avLst/>
          </a:prstGeom>
          <a:noFill/>
          <a:ln>
            <a:noFill/>
          </a:ln>
        </p:spPr>
      </p:pic>
      <p:sp>
        <p:nvSpPr>
          <p:cNvPr id="183" name="Google Shape;183;g338bb4ec3f1_0_33"/>
          <p:cNvSpPr txBox="1"/>
          <p:nvPr/>
        </p:nvSpPr>
        <p:spPr>
          <a:xfrm>
            <a:off x="252500" y="2762564"/>
            <a:ext cx="4776600" cy="476400"/>
          </a:xfrm>
          <a:prstGeom prst="rect">
            <a:avLst/>
          </a:prstGeom>
          <a:blipFill rotWithShape="1">
            <a:blip r:embed="rId4">
              <a:alphaModFix/>
            </a:blip>
            <a:stretch>
              <a:fillRect b="-5128"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505050"/>
                </a:solidFill>
                <a:latin typeface="Calibri"/>
                <a:ea typeface="Calibri"/>
                <a:cs typeface="Calibri"/>
                <a:sym typeface="Calibri"/>
              </a:rPr>
              <a:t> </a:t>
            </a:r>
            <a:endParaRPr b="0" i="0" sz="1400" u="none" cap="none" strike="noStrike">
              <a:solidFill>
                <a:srgbClr val="505050"/>
              </a:solidFill>
              <a:latin typeface="Calibri"/>
              <a:ea typeface="Calibri"/>
              <a:cs typeface="Calibri"/>
              <a:sym typeface="Calibri"/>
            </a:endParaRPr>
          </a:p>
        </p:txBody>
      </p:sp>
      <p:sp>
        <p:nvSpPr>
          <p:cNvPr id="184" name="Google Shape;184;g338bb4ec3f1_0_33"/>
          <p:cNvSpPr txBox="1"/>
          <p:nvPr>
            <p:ph idx="1" type="body"/>
          </p:nvPr>
        </p:nvSpPr>
        <p:spPr>
          <a:xfrm>
            <a:off x="294966" y="684456"/>
            <a:ext cx="3489900" cy="17238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600"/>
              <a:buNone/>
            </a:pPr>
            <a:r>
              <a:rPr lang="en-US"/>
              <a:t>Strong sextupole moments impose triangular stable region in transverse phase space.</a:t>
            </a:r>
            <a:endParaRPr/>
          </a:p>
          <a:p>
            <a:pPr indent="0" lvl="0" marL="0" rtl="0" algn="l">
              <a:lnSpc>
                <a:spcPct val="100000"/>
              </a:lnSpc>
              <a:spcBef>
                <a:spcPts val="0"/>
              </a:spcBef>
              <a:spcAft>
                <a:spcPts val="0"/>
              </a:spcAft>
              <a:buSzPts val="1600"/>
              <a:buNone/>
            </a:pPr>
            <a:r>
              <a:t/>
            </a:r>
            <a:endParaRPr/>
          </a:p>
          <a:p>
            <a:pPr indent="0" lvl="0" marL="0" rtl="0" algn="l">
              <a:lnSpc>
                <a:spcPct val="100000"/>
              </a:lnSpc>
              <a:spcBef>
                <a:spcPts val="0"/>
              </a:spcBef>
              <a:spcAft>
                <a:spcPts val="0"/>
              </a:spcAft>
              <a:buSzPts val="1600"/>
              <a:buNone/>
            </a:pPr>
            <a:r>
              <a:rPr lang="en-US"/>
              <a:t>This separatrix is closed on the beam by driving the tune toward nearby third-integer resonance.</a:t>
            </a:r>
            <a:endParaRPr/>
          </a:p>
        </p:txBody>
      </p:sp>
      <p:sp>
        <p:nvSpPr>
          <p:cNvPr id="185" name="Google Shape;185;g338bb4ec3f1_0_33"/>
          <p:cNvSpPr txBox="1"/>
          <p:nvPr/>
        </p:nvSpPr>
        <p:spPr>
          <a:xfrm>
            <a:off x="6767145" y="4412700"/>
            <a:ext cx="21012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Helvetica Neue"/>
                <a:ea typeface="Helvetica Neue"/>
                <a:cs typeface="Helvetica Neue"/>
                <a:sym typeface="Helvetica Neue"/>
              </a:rPr>
              <a:t>animation: Aakaash Narayanan </a:t>
            </a:r>
            <a:endParaRPr b="0" i="0" sz="1200" u="none" cap="none" strike="noStrike">
              <a:solidFill>
                <a:schemeClr val="dk1"/>
              </a:solidFill>
              <a:latin typeface="Helvetica Neue"/>
              <a:ea typeface="Helvetica Neue"/>
              <a:cs typeface="Helvetica Neue"/>
              <a:sym typeface="Helvetica Neu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g33f7f2b50b8_0_2"/>
          <p:cNvSpPr txBox="1"/>
          <p:nvPr>
            <p:ph type="title"/>
          </p:nvPr>
        </p:nvSpPr>
        <p:spPr>
          <a:xfrm>
            <a:off x="228600" y="188814"/>
            <a:ext cx="8686800" cy="3210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Mu2e Resonant Extraction</a:t>
            </a:r>
            <a:endParaRPr/>
          </a:p>
        </p:txBody>
      </p:sp>
      <p:sp>
        <p:nvSpPr>
          <p:cNvPr id="191" name="Google Shape;191;g33f7f2b50b8_0_2"/>
          <p:cNvSpPr txBox="1"/>
          <p:nvPr>
            <p:ph idx="10" type="dt"/>
          </p:nvPr>
        </p:nvSpPr>
        <p:spPr>
          <a:xfrm>
            <a:off x="561526" y="4878150"/>
            <a:ext cx="850800" cy="180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2025.04.02-04</a:t>
            </a:r>
            <a:endParaRPr/>
          </a:p>
        </p:txBody>
      </p:sp>
      <p:sp>
        <p:nvSpPr>
          <p:cNvPr id="192" name="Google Shape;192;g33f7f2b50b8_0_2"/>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Jason St. John | RL4AA 2025</a:t>
            </a:r>
            <a:endParaRPr b="1"/>
          </a:p>
        </p:txBody>
      </p:sp>
      <p:sp>
        <p:nvSpPr>
          <p:cNvPr id="193" name="Google Shape;193;g33f7f2b50b8_0_2"/>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900"/>
              <a:buNone/>
            </a:pPr>
            <a:fld id="{00000000-1234-1234-1234-123412341234}" type="slidenum">
              <a:rPr lang="en-US"/>
              <a:t>‹#›</a:t>
            </a:fld>
            <a:endParaRPr/>
          </a:p>
        </p:txBody>
      </p:sp>
      <p:pic>
        <p:nvPicPr>
          <p:cNvPr id="194" name="Google Shape;194;g33f7f2b50b8_0_2"/>
          <p:cNvPicPr preferRelativeResize="0"/>
          <p:nvPr/>
        </p:nvPicPr>
        <p:blipFill rotWithShape="1">
          <a:blip r:embed="rId3">
            <a:alphaModFix/>
          </a:blip>
          <a:srcRect b="0" l="0" r="0" t="0"/>
          <a:stretch/>
        </p:blipFill>
        <p:spPr>
          <a:xfrm>
            <a:off x="633800" y="719150"/>
            <a:ext cx="3795025" cy="3795025"/>
          </a:xfrm>
          <a:prstGeom prst="rect">
            <a:avLst/>
          </a:prstGeom>
          <a:noFill/>
          <a:ln>
            <a:noFill/>
          </a:ln>
        </p:spPr>
      </p:pic>
      <p:grpSp>
        <p:nvGrpSpPr>
          <p:cNvPr id="195" name="Google Shape;195;g33f7f2b50b8_0_2"/>
          <p:cNvGrpSpPr/>
          <p:nvPr/>
        </p:nvGrpSpPr>
        <p:grpSpPr>
          <a:xfrm>
            <a:off x="7126361" y="2785507"/>
            <a:ext cx="1718099" cy="1605932"/>
            <a:chOff x="2074856" y="4876798"/>
            <a:chExt cx="1102830" cy="1171700"/>
          </a:xfrm>
        </p:grpSpPr>
        <p:sp>
          <p:nvSpPr>
            <p:cNvPr id="196" name="Google Shape;196;g33f7f2b50b8_0_2"/>
            <p:cNvSpPr/>
            <p:nvPr/>
          </p:nvSpPr>
          <p:spPr>
            <a:xfrm>
              <a:off x="2106986" y="4917798"/>
              <a:ext cx="1070700" cy="1130700"/>
            </a:xfrm>
            <a:prstGeom prst="rect">
              <a:avLst/>
            </a:prstGeom>
            <a:solidFill>
              <a:srgbClr val="99D6EA">
                <a:alpha val="4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197" name="Google Shape;197;g33f7f2b50b8_0_2"/>
            <p:cNvPicPr preferRelativeResize="0"/>
            <p:nvPr/>
          </p:nvPicPr>
          <p:blipFill rotWithShape="1">
            <a:blip r:embed="rId4">
              <a:alphaModFix/>
            </a:blip>
            <a:srcRect b="0" l="0" r="0" t="0"/>
            <a:stretch/>
          </p:blipFill>
          <p:spPr>
            <a:xfrm>
              <a:off x="2074856" y="4876798"/>
              <a:ext cx="1102830" cy="1164405"/>
            </a:xfrm>
            <a:prstGeom prst="rect">
              <a:avLst/>
            </a:prstGeom>
            <a:noFill/>
            <a:ln>
              <a:noFill/>
            </a:ln>
          </p:spPr>
        </p:pic>
      </p:grpSp>
      <p:sp>
        <p:nvSpPr>
          <p:cNvPr id="198" name="Google Shape;198;g33f7f2b50b8_0_2"/>
          <p:cNvSpPr txBox="1"/>
          <p:nvPr/>
        </p:nvSpPr>
        <p:spPr>
          <a:xfrm>
            <a:off x="2511499" y="3750875"/>
            <a:ext cx="17181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FF0000"/>
                </a:solidFill>
                <a:latin typeface="Libre Baskerville"/>
                <a:ea typeface="Libre Baskerville"/>
                <a:cs typeface="Libre Baskerville"/>
                <a:sym typeface="Libre Baskerville"/>
              </a:rPr>
              <a:t>Septum position = 12 mm</a:t>
            </a:r>
            <a:endParaRPr b="0" i="0" sz="1400" u="none" cap="none" strike="noStrike">
              <a:solidFill>
                <a:srgbClr val="000000"/>
              </a:solidFill>
              <a:latin typeface="Arial"/>
              <a:ea typeface="Arial"/>
              <a:cs typeface="Arial"/>
              <a:sym typeface="Arial"/>
            </a:endParaRPr>
          </a:p>
        </p:txBody>
      </p:sp>
      <p:sp>
        <p:nvSpPr>
          <p:cNvPr id="199" name="Google Shape;199;g33f7f2b50b8_0_2"/>
          <p:cNvSpPr/>
          <p:nvPr/>
        </p:nvSpPr>
        <p:spPr>
          <a:xfrm>
            <a:off x="4702025" y="568875"/>
            <a:ext cx="2311800" cy="822300"/>
          </a:xfrm>
          <a:prstGeom prst="roundRect">
            <a:avLst>
              <a:gd fmla="val 16667" name="adj"/>
            </a:avLst>
          </a:prstGeom>
          <a:solidFill>
            <a:srgbClr val="FFFFFF"/>
          </a:solidFill>
          <a:ln cap="flat" cmpd="sng" w="12700">
            <a:solidFill>
              <a:srgbClr val="99D6EA"/>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1D6BFF"/>
              </a:buClr>
              <a:buSzPts val="1300"/>
              <a:buFont typeface="Arial"/>
              <a:buNone/>
            </a:pPr>
            <a:r>
              <a:rPr b="0" i="0" lang="en-US" sz="1300" u="none" cap="none" strike="noStrike">
                <a:solidFill>
                  <a:srgbClr val="1D6BFF"/>
                </a:solidFill>
                <a:latin typeface="Arial"/>
                <a:ea typeface="Arial"/>
                <a:cs typeface="Arial"/>
                <a:sym typeface="Arial"/>
              </a:rPr>
              <a:t>Set of 6 sextupoles excites the 3rd integer resonance in the DR.</a:t>
            </a:r>
            <a:endParaRPr b="0" i="0" sz="1400" u="none" cap="none" strike="noStrike">
              <a:solidFill>
                <a:srgbClr val="000000"/>
              </a:solidFill>
              <a:latin typeface="Arial"/>
              <a:ea typeface="Arial"/>
              <a:cs typeface="Arial"/>
              <a:sym typeface="Arial"/>
            </a:endParaRPr>
          </a:p>
        </p:txBody>
      </p:sp>
      <p:sp>
        <p:nvSpPr>
          <p:cNvPr id="200" name="Google Shape;200;g33f7f2b50b8_0_2"/>
          <p:cNvSpPr/>
          <p:nvPr/>
        </p:nvSpPr>
        <p:spPr>
          <a:xfrm>
            <a:off x="4701900" y="2785500"/>
            <a:ext cx="2311800" cy="1524000"/>
          </a:xfrm>
          <a:prstGeom prst="roundRect">
            <a:avLst>
              <a:gd fmla="val 16667" name="adj"/>
            </a:avLst>
          </a:prstGeom>
          <a:solidFill>
            <a:srgbClr val="FFFFFF"/>
          </a:solidFill>
          <a:ln cap="flat" cmpd="sng" w="12700">
            <a:solidFill>
              <a:srgbClr val="99D6EA"/>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1D6BFF"/>
              </a:buClr>
              <a:buSzPts val="1300"/>
              <a:buFont typeface="Arial"/>
              <a:buNone/>
            </a:pPr>
            <a:r>
              <a:rPr b="0" i="0" lang="en-US" sz="1300" u="none" cap="none" strike="noStrike">
                <a:solidFill>
                  <a:srgbClr val="1D6BFF"/>
                </a:solidFill>
                <a:latin typeface="Arial"/>
                <a:ea typeface="Arial"/>
                <a:cs typeface="Arial"/>
                <a:sym typeface="Arial"/>
              </a:rPr>
              <a:t>Dedicated set of 3 fast-ramping, tune-shifting quadrupoles in the DR drive the horizontal tune toward </a:t>
            </a:r>
            <a:r>
              <a:rPr b="1" i="0" lang="en-US" sz="1300" u="none" cap="none" strike="noStrike">
                <a:solidFill>
                  <a:srgbClr val="1D6BFF"/>
                </a:solidFill>
                <a:latin typeface="Arial"/>
                <a:ea typeface="Arial"/>
                <a:cs typeface="Arial"/>
                <a:sym typeface="Arial"/>
              </a:rPr>
              <a:t>29/3</a:t>
            </a:r>
            <a:r>
              <a:rPr b="0" i="0" lang="en-US" sz="1300" u="none" cap="none" strike="noStrike">
                <a:solidFill>
                  <a:srgbClr val="1D6BFF"/>
                </a:solidFill>
                <a:latin typeface="Arial"/>
                <a:ea typeface="Arial"/>
                <a:cs typeface="Arial"/>
                <a:sym typeface="Arial"/>
              </a:rPr>
              <a:t>, shrinking triangular separatrix.</a:t>
            </a:r>
            <a:endParaRPr b="0" i="0" sz="1400" u="none" cap="none" strike="noStrike">
              <a:solidFill>
                <a:srgbClr val="000000"/>
              </a:solidFill>
              <a:latin typeface="Arial"/>
              <a:ea typeface="Arial"/>
              <a:cs typeface="Arial"/>
              <a:sym typeface="Arial"/>
            </a:endParaRPr>
          </a:p>
        </p:txBody>
      </p:sp>
      <p:sp>
        <p:nvSpPr>
          <p:cNvPr id="201" name="Google Shape;201;g33f7f2b50b8_0_2"/>
          <p:cNvSpPr txBox="1"/>
          <p:nvPr/>
        </p:nvSpPr>
        <p:spPr>
          <a:xfrm>
            <a:off x="4595897" y="2181943"/>
            <a:ext cx="2364900" cy="384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rgbClr val="003087"/>
                </a:solidFill>
                <a:latin typeface="Arial"/>
                <a:ea typeface="Arial"/>
                <a:cs typeface="Arial"/>
                <a:sym typeface="Arial"/>
              </a:rPr>
              <a:t>Q</a:t>
            </a:r>
            <a:r>
              <a:rPr b="0" baseline="-25000" i="0" lang="en-US" sz="1900" u="none" cap="none" strike="noStrike">
                <a:solidFill>
                  <a:srgbClr val="003087"/>
                </a:solidFill>
                <a:latin typeface="Arial"/>
                <a:ea typeface="Arial"/>
                <a:cs typeface="Arial"/>
                <a:sym typeface="Arial"/>
              </a:rPr>
              <a:t>h</a:t>
            </a:r>
            <a:r>
              <a:rPr b="0" i="0" lang="en-US" sz="1900" u="none" cap="none" strike="noStrike">
                <a:solidFill>
                  <a:srgbClr val="003087"/>
                </a:solidFill>
                <a:latin typeface="Arial"/>
                <a:ea typeface="Arial"/>
                <a:cs typeface="Arial"/>
                <a:sym typeface="Arial"/>
              </a:rPr>
              <a:t>: 9.650 → </a:t>
            </a:r>
            <a:r>
              <a:rPr b="1" i="0" lang="en-US" sz="1900" u="none" cap="none" strike="noStrike">
                <a:solidFill>
                  <a:srgbClr val="003087"/>
                </a:solidFill>
                <a:latin typeface="Arial"/>
                <a:ea typeface="Arial"/>
                <a:cs typeface="Arial"/>
                <a:sym typeface="Arial"/>
              </a:rPr>
              <a:t>9.666</a:t>
            </a:r>
            <a:endParaRPr b="1" i="0" sz="1900" u="none" cap="none" strike="noStrike">
              <a:solidFill>
                <a:srgbClr val="000000"/>
              </a:solidFill>
              <a:latin typeface="Arial"/>
              <a:ea typeface="Arial"/>
              <a:cs typeface="Arial"/>
              <a:sym typeface="Arial"/>
            </a:endParaRPr>
          </a:p>
        </p:txBody>
      </p:sp>
      <p:grpSp>
        <p:nvGrpSpPr>
          <p:cNvPr id="202" name="Google Shape;202;g33f7f2b50b8_0_2"/>
          <p:cNvGrpSpPr/>
          <p:nvPr/>
        </p:nvGrpSpPr>
        <p:grpSpPr>
          <a:xfrm>
            <a:off x="7126353" y="551751"/>
            <a:ext cx="1610572" cy="1925624"/>
            <a:chOff x="152403" y="4648193"/>
            <a:chExt cx="1245705" cy="1642043"/>
          </a:xfrm>
        </p:grpSpPr>
        <p:pic>
          <p:nvPicPr>
            <p:cNvPr id="203" name="Google Shape;203;g33f7f2b50b8_0_2"/>
            <p:cNvPicPr preferRelativeResize="0"/>
            <p:nvPr/>
          </p:nvPicPr>
          <p:blipFill rotWithShape="1">
            <a:blip r:embed="rId5">
              <a:alphaModFix/>
            </a:blip>
            <a:srcRect b="0" l="0" r="0" t="0"/>
            <a:stretch/>
          </p:blipFill>
          <p:spPr>
            <a:xfrm rot="5400000">
              <a:off x="-32739" y="4833341"/>
              <a:ext cx="1534097" cy="1163814"/>
            </a:xfrm>
            <a:prstGeom prst="rect">
              <a:avLst/>
            </a:prstGeom>
            <a:noFill/>
            <a:ln>
              <a:noFill/>
            </a:ln>
          </p:spPr>
        </p:pic>
        <p:sp>
          <p:nvSpPr>
            <p:cNvPr id="204" name="Google Shape;204;g33f7f2b50b8_0_2"/>
            <p:cNvSpPr/>
            <p:nvPr/>
          </p:nvSpPr>
          <p:spPr>
            <a:xfrm>
              <a:off x="195182" y="4695239"/>
              <a:ext cx="1163700" cy="1537500"/>
            </a:xfrm>
            <a:prstGeom prst="rect">
              <a:avLst/>
            </a:prstGeom>
            <a:solidFill>
              <a:srgbClr val="99D6EA">
                <a:alpha val="4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205" name="Google Shape;205;g33f7f2b50b8_0_2"/>
            <p:cNvPicPr preferRelativeResize="0"/>
            <p:nvPr/>
          </p:nvPicPr>
          <p:blipFill rotWithShape="1">
            <a:blip r:embed="rId5">
              <a:alphaModFix/>
            </a:blip>
            <a:srcRect b="0" l="0" r="0" t="0"/>
            <a:stretch/>
          </p:blipFill>
          <p:spPr>
            <a:xfrm rot="5400000">
              <a:off x="-45766" y="4846362"/>
              <a:ext cx="1642043" cy="1245705"/>
            </a:xfrm>
            <a:prstGeom prst="rect">
              <a:avLst/>
            </a:prstGeom>
            <a:noFill/>
            <a:ln>
              <a:noFill/>
            </a:ln>
          </p:spPr>
        </p:pic>
      </p:grpSp>
      <p:sp>
        <p:nvSpPr>
          <p:cNvPr id="206" name="Google Shape;206;g33f7f2b50b8_0_2"/>
          <p:cNvSpPr txBox="1"/>
          <p:nvPr/>
        </p:nvSpPr>
        <p:spPr>
          <a:xfrm>
            <a:off x="4519700" y="1543364"/>
            <a:ext cx="4776600" cy="476400"/>
          </a:xfrm>
          <a:prstGeom prst="rect">
            <a:avLst/>
          </a:prstGeom>
          <a:blipFill rotWithShape="1">
            <a:blip r:embed="rId6">
              <a:alphaModFix/>
            </a:blip>
            <a:stretch>
              <a:fillRect b="-5128"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505050"/>
                </a:solidFill>
                <a:latin typeface="Calibri"/>
                <a:ea typeface="Calibri"/>
                <a:cs typeface="Calibri"/>
                <a:sym typeface="Calibri"/>
              </a:rPr>
              <a:t> </a:t>
            </a:r>
            <a:endParaRPr b="0" i="0" sz="1400" u="none" cap="none" strike="noStrike">
              <a:solidFill>
                <a:srgbClr val="505050"/>
              </a:solidFill>
              <a:latin typeface="Calibri"/>
              <a:ea typeface="Calibri"/>
              <a:cs typeface="Calibri"/>
              <a:sym typeface="Calibri"/>
            </a:endParaRPr>
          </a:p>
        </p:txBody>
      </p:sp>
      <p:sp>
        <p:nvSpPr>
          <p:cNvPr id="207" name="Google Shape;207;g33f7f2b50b8_0_2"/>
          <p:cNvSpPr txBox="1"/>
          <p:nvPr/>
        </p:nvSpPr>
        <p:spPr>
          <a:xfrm>
            <a:off x="213945" y="4412700"/>
            <a:ext cx="21012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Helvetica Neue"/>
                <a:ea typeface="Helvetica Neue"/>
                <a:cs typeface="Helvetica Neue"/>
                <a:sym typeface="Helvetica Neue"/>
              </a:rPr>
              <a:t>animation: Aakaash Narayanan </a:t>
            </a:r>
            <a:endParaRPr b="0" i="0" sz="1200" u="none" cap="none" strike="noStrike">
              <a:solidFill>
                <a:schemeClr val="dk1"/>
              </a:solidFill>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g33e92937586_0_0"/>
          <p:cNvSpPr txBox="1"/>
          <p:nvPr>
            <p:ph idx="1" type="body"/>
          </p:nvPr>
        </p:nvSpPr>
        <p:spPr>
          <a:xfrm>
            <a:off x="214200" y="728675"/>
            <a:ext cx="3366600" cy="3794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600"/>
              <a:buNone/>
            </a:pPr>
            <a:r>
              <a:rPr lang="en-US"/>
              <a:t>For each of the 8 spills planned each SuperCycle (~60 s):</a:t>
            </a:r>
            <a:endParaRPr/>
          </a:p>
          <a:p>
            <a:pPr indent="0" lvl="0" marL="0" rtl="0" algn="l">
              <a:lnSpc>
                <a:spcPct val="100000"/>
              </a:lnSpc>
              <a:spcBef>
                <a:spcPts val="0"/>
              </a:spcBef>
              <a:spcAft>
                <a:spcPts val="0"/>
              </a:spcAft>
              <a:buSzPts val="1600"/>
              <a:buNone/>
            </a:pPr>
            <a:r>
              <a:t/>
            </a:r>
            <a:endParaRPr/>
          </a:p>
          <a:p>
            <a:pPr indent="0" lvl="0" marL="0" rtl="0" algn="l">
              <a:lnSpc>
                <a:spcPct val="100000"/>
              </a:lnSpc>
              <a:spcBef>
                <a:spcPts val="0"/>
              </a:spcBef>
              <a:spcAft>
                <a:spcPts val="0"/>
              </a:spcAft>
              <a:buSzPts val="1600"/>
              <a:buNone/>
            </a:pPr>
            <a:r>
              <a:rPr lang="en-US"/>
              <a:t>- Batch recent ~few hundred spills</a:t>
            </a:r>
            <a:endParaRPr/>
          </a:p>
          <a:p>
            <a:pPr indent="0" lvl="0" marL="0" rtl="0" algn="l">
              <a:lnSpc>
                <a:spcPct val="100000"/>
              </a:lnSpc>
              <a:spcBef>
                <a:spcPts val="0"/>
              </a:spcBef>
              <a:spcAft>
                <a:spcPts val="0"/>
              </a:spcAft>
              <a:buSzPts val="1600"/>
              <a:buNone/>
            </a:pPr>
            <a:r>
              <a:rPr lang="en-US"/>
              <a:t>- Take means of circulating beam (DCCT) &amp; extracted beam (RWM) sequences</a:t>
            </a:r>
            <a:endParaRPr/>
          </a:p>
          <a:p>
            <a:pPr indent="0" lvl="0" marL="0" rtl="0" algn="l">
              <a:lnSpc>
                <a:spcPct val="100000"/>
              </a:lnSpc>
              <a:spcBef>
                <a:spcPts val="0"/>
              </a:spcBef>
              <a:spcAft>
                <a:spcPts val="0"/>
              </a:spcAft>
              <a:buSzPts val="1600"/>
              <a:buNone/>
            </a:pPr>
            <a:r>
              <a:rPr lang="en-US"/>
              <a:t>- Calculate correction &amp; update quad ramp reference. </a:t>
            </a:r>
            <a:endParaRPr/>
          </a:p>
          <a:p>
            <a:pPr indent="0" lvl="0" marL="0" rtl="0" algn="l">
              <a:lnSpc>
                <a:spcPct val="100000"/>
              </a:lnSpc>
              <a:spcBef>
                <a:spcPts val="0"/>
              </a:spcBef>
              <a:spcAft>
                <a:spcPts val="0"/>
              </a:spcAft>
              <a:buSzPts val="1600"/>
              <a:buNone/>
            </a:pPr>
            <a:r>
              <a:rPr lang="en-US"/>
              <a:t>(See IPAC ‘21, A. Narayan)</a:t>
            </a:r>
            <a:endParaRPr/>
          </a:p>
          <a:p>
            <a:pPr indent="0" lvl="0" marL="0" rtl="0" algn="l">
              <a:lnSpc>
                <a:spcPct val="100000"/>
              </a:lnSpc>
              <a:spcBef>
                <a:spcPts val="0"/>
              </a:spcBef>
              <a:spcAft>
                <a:spcPts val="0"/>
              </a:spcAft>
              <a:buSzPts val="1600"/>
              <a:buNone/>
            </a:pPr>
            <a:r>
              <a:rPr lang="en-US"/>
              <a:t>- Control sequence is read in at start of each spill.</a:t>
            </a:r>
            <a:endParaRPr/>
          </a:p>
          <a:p>
            <a:pPr indent="0" lvl="0" marL="0" rtl="0" algn="l">
              <a:lnSpc>
                <a:spcPct val="100000"/>
              </a:lnSpc>
              <a:spcBef>
                <a:spcPts val="0"/>
              </a:spcBef>
              <a:spcAft>
                <a:spcPts val="0"/>
              </a:spcAft>
              <a:buSzPts val="1600"/>
              <a:buNone/>
            </a:pPr>
            <a:r>
              <a:t/>
            </a:r>
            <a:endParaRPr/>
          </a:p>
          <a:p>
            <a:pPr indent="0" lvl="0" marL="0" rtl="0" algn="l">
              <a:lnSpc>
                <a:spcPct val="100000"/>
              </a:lnSpc>
              <a:spcBef>
                <a:spcPts val="0"/>
              </a:spcBef>
              <a:spcAft>
                <a:spcPts val="0"/>
              </a:spcAft>
              <a:buSzPts val="1600"/>
              <a:buNone/>
            </a:pPr>
            <a:r>
              <a:t/>
            </a:r>
            <a:endParaRPr/>
          </a:p>
        </p:txBody>
      </p:sp>
      <p:sp>
        <p:nvSpPr>
          <p:cNvPr id="213" name="Google Shape;213;g33e92937586_0_0"/>
          <p:cNvSpPr txBox="1"/>
          <p:nvPr>
            <p:ph type="title"/>
          </p:nvPr>
        </p:nvSpPr>
        <p:spPr>
          <a:xfrm>
            <a:off x="228600" y="188814"/>
            <a:ext cx="8686800" cy="3210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Slow Regulation Loop</a:t>
            </a:r>
            <a:endParaRPr/>
          </a:p>
        </p:txBody>
      </p:sp>
      <p:sp>
        <p:nvSpPr>
          <p:cNvPr id="214" name="Google Shape;214;g33e92937586_0_0"/>
          <p:cNvSpPr txBox="1"/>
          <p:nvPr>
            <p:ph idx="10" type="dt"/>
          </p:nvPr>
        </p:nvSpPr>
        <p:spPr>
          <a:xfrm>
            <a:off x="561526" y="4878150"/>
            <a:ext cx="850800" cy="180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2025.04.02-04</a:t>
            </a:r>
            <a:endParaRPr/>
          </a:p>
        </p:txBody>
      </p:sp>
      <p:sp>
        <p:nvSpPr>
          <p:cNvPr id="215" name="Google Shape;215;g33e92937586_0_0"/>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Jason St. John | RL4AA 2025</a:t>
            </a:r>
            <a:endParaRPr b="1"/>
          </a:p>
        </p:txBody>
      </p:sp>
      <p:sp>
        <p:nvSpPr>
          <p:cNvPr id="216" name="Google Shape;216;g33e92937586_0_0"/>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900"/>
              <a:buNone/>
            </a:pPr>
            <a:fld id="{00000000-1234-1234-1234-123412341234}" type="slidenum">
              <a:rPr lang="en-US"/>
              <a:t>‹#›</a:t>
            </a:fld>
            <a:endParaRPr/>
          </a:p>
        </p:txBody>
      </p:sp>
      <p:pic>
        <p:nvPicPr>
          <p:cNvPr descr="Graphical user interface, chart&#10;&#10;Description automatically generated" id="217" name="Google Shape;217;g33e92937586_0_0"/>
          <p:cNvPicPr preferRelativeResize="0"/>
          <p:nvPr/>
        </p:nvPicPr>
        <p:blipFill rotWithShape="1">
          <a:blip r:embed="rId3">
            <a:alphaModFix/>
          </a:blip>
          <a:srcRect b="0" l="0" r="0" t="0"/>
          <a:stretch/>
        </p:blipFill>
        <p:spPr>
          <a:xfrm>
            <a:off x="4077601" y="557624"/>
            <a:ext cx="4837801" cy="40758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g338bb4ec3f1_0_4"/>
          <p:cNvSpPr txBox="1"/>
          <p:nvPr>
            <p:ph idx="1" type="body"/>
          </p:nvPr>
        </p:nvSpPr>
        <p:spPr>
          <a:xfrm>
            <a:off x="214200" y="728675"/>
            <a:ext cx="3366600" cy="39405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1600"/>
              <a:buNone/>
            </a:pPr>
            <a:r>
              <a:rPr lang="en-US">
                <a:solidFill>
                  <a:schemeClr val="accent6"/>
                </a:solidFill>
              </a:rPr>
              <a:t>For each of the 8 spills planned each SuperCycle (~60 s):</a:t>
            </a:r>
            <a:endParaRPr>
              <a:solidFill>
                <a:schemeClr val="accent6"/>
              </a:solidFill>
            </a:endParaRPr>
          </a:p>
          <a:p>
            <a:pPr indent="0" lvl="0" marL="0" rtl="0" algn="l">
              <a:lnSpc>
                <a:spcPct val="100000"/>
              </a:lnSpc>
              <a:spcBef>
                <a:spcPts val="0"/>
              </a:spcBef>
              <a:spcAft>
                <a:spcPts val="0"/>
              </a:spcAft>
              <a:buSzPts val="1600"/>
              <a:buNone/>
            </a:pPr>
            <a:r>
              <a:t/>
            </a:r>
            <a:endParaRPr>
              <a:solidFill>
                <a:schemeClr val="accent6"/>
              </a:solidFill>
            </a:endParaRPr>
          </a:p>
          <a:p>
            <a:pPr indent="0" lvl="0" marL="0" rtl="0" algn="l">
              <a:lnSpc>
                <a:spcPct val="100000"/>
              </a:lnSpc>
              <a:spcBef>
                <a:spcPts val="0"/>
              </a:spcBef>
              <a:spcAft>
                <a:spcPts val="0"/>
              </a:spcAft>
              <a:buSzPts val="1600"/>
              <a:buNone/>
            </a:pPr>
            <a:r>
              <a:rPr lang="en-US">
                <a:solidFill>
                  <a:schemeClr val="accent6"/>
                </a:solidFill>
              </a:rPr>
              <a:t>- Batch recent ~few hundred spills</a:t>
            </a:r>
            <a:endParaRPr>
              <a:solidFill>
                <a:schemeClr val="accent6"/>
              </a:solidFill>
            </a:endParaRPr>
          </a:p>
          <a:p>
            <a:pPr indent="0" lvl="0" marL="0" rtl="0" algn="l">
              <a:lnSpc>
                <a:spcPct val="100000"/>
              </a:lnSpc>
              <a:spcBef>
                <a:spcPts val="0"/>
              </a:spcBef>
              <a:spcAft>
                <a:spcPts val="0"/>
              </a:spcAft>
              <a:buSzPts val="1600"/>
              <a:buNone/>
            </a:pPr>
            <a:r>
              <a:rPr lang="en-US">
                <a:solidFill>
                  <a:schemeClr val="accent6"/>
                </a:solidFill>
              </a:rPr>
              <a:t>- Take means of circulating beam (DCCT) &amp; extracted beam (RWM) sequences</a:t>
            </a:r>
            <a:endParaRPr>
              <a:solidFill>
                <a:schemeClr val="accent6"/>
              </a:solidFill>
            </a:endParaRPr>
          </a:p>
          <a:p>
            <a:pPr indent="0" lvl="0" marL="0" rtl="0" algn="l">
              <a:lnSpc>
                <a:spcPct val="100000"/>
              </a:lnSpc>
              <a:spcBef>
                <a:spcPts val="0"/>
              </a:spcBef>
              <a:spcAft>
                <a:spcPts val="0"/>
              </a:spcAft>
              <a:buSzPts val="1600"/>
              <a:buNone/>
            </a:pPr>
            <a:r>
              <a:rPr lang="en-US">
                <a:solidFill>
                  <a:schemeClr val="accent6"/>
                </a:solidFill>
              </a:rPr>
              <a:t>- Calculate correction &amp; update quad ramp reference. </a:t>
            </a:r>
            <a:endParaRPr>
              <a:solidFill>
                <a:schemeClr val="accent6"/>
              </a:solidFill>
            </a:endParaRPr>
          </a:p>
          <a:p>
            <a:pPr indent="0" lvl="0" marL="0" rtl="0" algn="l">
              <a:lnSpc>
                <a:spcPct val="100000"/>
              </a:lnSpc>
              <a:spcBef>
                <a:spcPts val="0"/>
              </a:spcBef>
              <a:spcAft>
                <a:spcPts val="0"/>
              </a:spcAft>
              <a:buSzPts val="1600"/>
              <a:buNone/>
            </a:pPr>
            <a:r>
              <a:rPr lang="en-US">
                <a:solidFill>
                  <a:schemeClr val="accent6"/>
                </a:solidFill>
              </a:rPr>
              <a:t>(See IPAC ‘21, A. Narayan)</a:t>
            </a:r>
            <a:endParaRPr>
              <a:solidFill>
                <a:schemeClr val="accent6"/>
              </a:solidFill>
            </a:endParaRPr>
          </a:p>
          <a:p>
            <a:pPr indent="0" lvl="0" marL="0" rtl="0" algn="l">
              <a:lnSpc>
                <a:spcPct val="100000"/>
              </a:lnSpc>
              <a:spcBef>
                <a:spcPts val="0"/>
              </a:spcBef>
              <a:spcAft>
                <a:spcPts val="0"/>
              </a:spcAft>
              <a:buSzPts val="1600"/>
              <a:buNone/>
            </a:pPr>
            <a:r>
              <a:rPr lang="en-US">
                <a:solidFill>
                  <a:schemeClr val="accent6"/>
                </a:solidFill>
              </a:rPr>
              <a:t>- Control sequence is read in at start of each spill.</a:t>
            </a:r>
            <a:endParaRPr/>
          </a:p>
          <a:p>
            <a:pPr indent="0" lvl="0" marL="0" rtl="0" algn="l">
              <a:lnSpc>
                <a:spcPct val="100000"/>
              </a:lnSpc>
              <a:spcBef>
                <a:spcPts val="0"/>
              </a:spcBef>
              <a:spcAft>
                <a:spcPts val="0"/>
              </a:spcAft>
              <a:buSzPts val="1600"/>
              <a:buNone/>
            </a:pPr>
            <a:r>
              <a:t/>
            </a:r>
            <a:endParaRPr/>
          </a:p>
          <a:p>
            <a:pPr indent="0" lvl="0" marL="0" rtl="0" algn="l">
              <a:lnSpc>
                <a:spcPct val="100000"/>
              </a:lnSpc>
              <a:spcBef>
                <a:spcPts val="0"/>
              </a:spcBef>
              <a:spcAft>
                <a:spcPts val="0"/>
              </a:spcAft>
              <a:buSzPts val="1600"/>
              <a:buNone/>
            </a:pPr>
            <a:r>
              <a:rPr b="1" lang="en-US">
                <a:solidFill>
                  <a:schemeClr val="accent4"/>
                </a:solidFill>
              </a:rPr>
              <a:t>But what about 60 Hz harmonic noise and other quickly-changing disturbances?</a:t>
            </a:r>
            <a:endParaRPr b="1">
              <a:solidFill>
                <a:schemeClr val="accent4"/>
              </a:solidFill>
            </a:endParaRPr>
          </a:p>
        </p:txBody>
      </p:sp>
      <p:sp>
        <p:nvSpPr>
          <p:cNvPr id="223" name="Google Shape;223;g338bb4ec3f1_0_4"/>
          <p:cNvSpPr txBox="1"/>
          <p:nvPr>
            <p:ph type="title"/>
          </p:nvPr>
        </p:nvSpPr>
        <p:spPr>
          <a:xfrm>
            <a:off x="228600" y="188814"/>
            <a:ext cx="8686800" cy="3210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Slow Regulation Loop</a:t>
            </a:r>
            <a:endParaRPr/>
          </a:p>
        </p:txBody>
      </p:sp>
      <p:sp>
        <p:nvSpPr>
          <p:cNvPr id="224" name="Google Shape;224;g338bb4ec3f1_0_4"/>
          <p:cNvSpPr txBox="1"/>
          <p:nvPr>
            <p:ph idx="10" type="dt"/>
          </p:nvPr>
        </p:nvSpPr>
        <p:spPr>
          <a:xfrm>
            <a:off x="561526" y="4878150"/>
            <a:ext cx="850800" cy="180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2025.04.02-04</a:t>
            </a:r>
            <a:endParaRPr/>
          </a:p>
        </p:txBody>
      </p:sp>
      <p:sp>
        <p:nvSpPr>
          <p:cNvPr id="225" name="Google Shape;225;g338bb4ec3f1_0_4"/>
          <p:cNvSpPr txBox="1"/>
          <p:nvPr>
            <p:ph idx="11" type="ftr"/>
          </p:nvPr>
        </p:nvSpPr>
        <p:spPr>
          <a:xfrm>
            <a:off x="1530603" y="4878161"/>
            <a:ext cx="6262200" cy="182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Jason St. John | RL4AA 2025</a:t>
            </a:r>
            <a:endParaRPr b="1"/>
          </a:p>
        </p:txBody>
      </p:sp>
      <p:sp>
        <p:nvSpPr>
          <p:cNvPr id="226" name="Google Shape;226;g338bb4ec3f1_0_4"/>
          <p:cNvSpPr txBox="1"/>
          <p:nvPr>
            <p:ph idx="12" type="sldNum"/>
          </p:nvPr>
        </p:nvSpPr>
        <p:spPr>
          <a:xfrm>
            <a:off x="222250" y="4878161"/>
            <a:ext cx="414300" cy="177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900"/>
              <a:buNone/>
            </a:pPr>
            <a:fld id="{00000000-1234-1234-1234-123412341234}" type="slidenum">
              <a:rPr lang="en-US"/>
              <a:t>‹#›</a:t>
            </a:fld>
            <a:endParaRPr/>
          </a:p>
        </p:txBody>
      </p:sp>
      <p:pic>
        <p:nvPicPr>
          <p:cNvPr descr="Graphical user interface, chart&#10;&#10;Description automatically generated" id="227" name="Google Shape;227;g338bb4ec3f1_0_4"/>
          <p:cNvPicPr preferRelativeResize="0"/>
          <p:nvPr/>
        </p:nvPicPr>
        <p:blipFill rotWithShape="1">
          <a:blip r:embed="rId3">
            <a:alphaModFix/>
          </a:blip>
          <a:srcRect b="0" l="0" r="0" t="0"/>
          <a:stretch/>
        </p:blipFill>
        <p:spPr>
          <a:xfrm>
            <a:off x="4077601" y="557624"/>
            <a:ext cx="4837801" cy="40758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2024-09-17T15:56:06Z</dcterms:created>
  <dc:creator>Cynthia Gonzalez</dc:creator>
</cp:coreProperties>
</file>