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fntdata" ContentType="application/x-fontdata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 bookmarkIdSeed="2">
  <p:sldMasterIdLst>
    <p:sldMasterId id="2147483712" r:id="rId5"/>
    <p:sldMasterId id="2147483733" r:id="rId6"/>
  </p:sldMasterIdLst>
  <p:notesMasterIdLst>
    <p:notesMasterId r:id="rId23"/>
  </p:notesMasterIdLst>
  <p:handoutMasterIdLst>
    <p:handoutMasterId r:id="rId24"/>
  </p:handoutMasterIdLst>
  <p:sldIdLst>
    <p:sldId id="2141411809" r:id="rId7"/>
    <p:sldId id="7920" r:id="rId8"/>
    <p:sldId id="2141411810" r:id="rId9"/>
    <p:sldId id="2141411798" r:id="rId10"/>
    <p:sldId id="2141411786" r:id="rId11"/>
    <p:sldId id="2141411814" r:id="rId12"/>
    <p:sldId id="2141411818" r:id="rId13"/>
    <p:sldId id="2141411805" r:id="rId14"/>
    <p:sldId id="2141411803" r:id="rId15"/>
    <p:sldId id="2141411806" r:id="rId16"/>
    <p:sldId id="2141411808" r:id="rId17"/>
    <p:sldId id="2141411819" r:id="rId18"/>
    <p:sldId id="2141411799" r:id="rId19"/>
    <p:sldId id="2141411820" r:id="rId20"/>
    <p:sldId id="2141411789" r:id="rId21"/>
    <p:sldId id="2141411795" r:id="rId22"/>
  </p:sldIdLst>
  <p:sldSz cx="12192000" cy="6858000"/>
  <p:notesSz cx="6797675" cy="9926638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Verdana" panose="020B0604030504040204" pitchFamily="34" charset="0"/>
      <p:regular r:id="rId31"/>
      <p:bold r:id="rId32"/>
      <p:italic r:id="rId33"/>
      <p:boldItalic r:id="rId34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pos="370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orient="horz" pos="102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840506-E2F5-7CBB-E62B-213870CDCBF7}" name="Hurst Annette-Christine" initials="HA" userId="S::annette.hurst@m-r-n.com::e0d22a78-305d-48d2-b7e9-1ff544eb08d4" providerId="AD"/>
  <p188:author id="{2359C637-B6C6-9CFE-7676-64A1E41FD558}" name="Wittneben, Doris" initials="WD" userId="S::doris.wittneben@m-r-n.com::bfff3b66-6b6f-4efa-bcc3-f4a5af12e5b5" providerId="AD"/>
  <p188:author id="{064FC095-AEFB-88BF-E911-E1E00CEA344A}" name="Abbas, Aennes" initials="AA" userId="S::Aennes.Abbas@m-r-n.com::d86a23f4-bd36-4b6b-801f-16e6d2b1c0eb" providerId="AD"/>
  <p188:author id="{7EB53DB1-DA98-8CA8-F3DE-E1A07F53B1F8}" name="Hurst Annette-Christine" initials="HAC" userId="S::Annette.Hurst@m-r-n.com::e0d22a78-305d-48d2-b7e9-1ff544eb08d4" providerId="AD"/>
  <p188:author id="{A915B5E8-7469-96C2-6D4D-2492E38A2E4E}" name="Wittneben, Doris" initials="WD" userId="S::Doris.Wittneben@m-r-n.com::bfff3b66-6b6f-4efa-bcc3-f4a5af12e5b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aun Matthias" initials="BM" lastIdx="1" clrIdx="0">
    <p:extLst>
      <p:ext uri="{19B8F6BF-5375-455C-9EA6-DF929625EA0E}">
        <p15:presenceInfo xmlns:p15="http://schemas.microsoft.com/office/powerpoint/2012/main" userId="S::Matthias.Braun@m-r-n.com::94009d31-6720-4d61-975e-c63669c41d67" providerId="AD"/>
      </p:ext>
    </p:extLst>
  </p:cmAuthor>
  <p:cmAuthor id="2" name="Wittneben, Doris" initials="WD" lastIdx="2" clrIdx="1">
    <p:extLst>
      <p:ext uri="{19B8F6BF-5375-455C-9EA6-DF929625EA0E}">
        <p15:presenceInfo xmlns:p15="http://schemas.microsoft.com/office/powerpoint/2012/main" userId="S::Doris.Wittneben@m-r-n.com::bfff3b66-6b6f-4efa-bcc3-f4a5af12e5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3FA"/>
    <a:srgbClr val="9DC3E6"/>
    <a:srgbClr val="989788"/>
    <a:srgbClr val="AAA99C"/>
    <a:srgbClr val="6F6F6F"/>
    <a:srgbClr val="009A7C"/>
    <a:srgbClr val="F4F1F4"/>
    <a:srgbClr val="F9FBFA"/>
    <a:srgbClr val="FDFAFD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F59EE2-E243-494B-91E0-A4BF6B0BF1CB}" v="30" dt="2024-02-14T15:37:33.406"/>
    <p1510:client id="{DBF1983A-BDE2-419E-AD95-B7F353D2E8BA}" v="19" dt="2024-02-13T16:07:07.1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72362" autoAdjust="0"/>
  </p:normalViewPr>
  <p:slideViewPr>
    <p:cSldViewPr snapToGrid="0">
      <p:cViewPr varScale="1">
        <p:scale>
          <a:sx n="139" d="100"/>
          <a:sy n="139" d="100"/>
        </p:scale>
        <p:origin x="132" y="558"/>
      </p:cViewPr>
      <p:guideLst>
        <p:guide orient="horz" pos="2160"/>
        <p:guide pos="3840"/>
        <p:guide pos="7469"/>
        <p:guide pos="370"/>
        <p:guide pos="189"/>
        <p:guide orient="horz" pos="10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21" Type="http://schemas.openxmlformats.org/officeDocument/2006/relationships/slide" Target="slides/slide15.xml"/><Relationship Id="rId34" Type="http://schemas.openxmlformats.org/officeDocument/2006/relationships/font" Target="fonts/font10.fntdata"/><Relationship Id="rId42" Type="http://schemas.microsoft.com/office/2018/10/relationships/authors" Target="author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font" Target="fonts/font5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7.fntdata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commentAuthors" Target="commentAuthor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ttneben, Doris" userId="bfff3b66-6b6f-4efa-bcc3-f4a5af12e5b5" providerId="ADAL" clId="{11F2086B-6A83-4640-A270-6554739B6CCA}"/>
    <pc:docChg chg="modSld">
      <pc:chgData name="Wittneben, Doris" userId="bfff3b66-6b6f-4efa-bcc3-f4a5af12e5b5" providerId="ADAL" clId="{11F2086B-6A83-4640-A270-6554739B6CCA}" dt="2024-02-13T16:38:54.169" v="6" actId="6549"/>
      <pc:docMkLst>
        <pc:docMk/>
      </pc:docMkLst>
      <pc:sldChg chg="modSp mod">
        <pc:chgData name="Wittneben, Doris" userId="bfff3b66-6b6f-4efa-bcc3-f4a5af12e5b5" providerId="ADAL" clId="{11F2086B-6A83-4640-A270-6554739B6CCA}" dt="2024-02-13T16:38:54.169" v="6" actId="6549"/>
        <pc:sldMkLst>
          <pc:docMk/>
          <pc:sldMk cId="62170640" sldId="2141411795"/>
        </pc:sldMkLst>
        <pc:spChg chg="mod">
          <ac:chgData name="Wittneben, Doris" userId="bfff3b66-6b6f-4efa-bcc3-f4a5af12e5b5" providerId="ADAL" clId="{11F2086B-6A83-4640-A270-6554739B6CCA}" dt="2024-02-13T16:38:54.169" v="6" actId="6549"/>
          <ac:spMkLst>
            <pc:docMk/>
            <pc:sldMk cId="62170640" sldId="2141411795"/>
            <ac:spMk id="3" creationId="{037CED18-CF6E-EE5C-E1A2-5793DBB65200}"/>
          </ac:spMkLst>
        </pc:spChg>
      </pc:sldChg>
      <pc:sldChg chg="addCm">
        <pc:chgData name="Wittneben, Doris" userId="bfff3b66-6b6f-4efa-bcc3-f4a5af12e5b5" providerId="ADAL" clId="{11F2086B-6A83-4640-A270-6554739B6CCA}" dt="2024-02-13T16:33:58.922" v="0"/>
        <pc:sldMkLst>
          <pc:docMk/>
          <pc:sldMk cId="955266590" sldId="21414117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Wittneben, Doris" userId="bfff3b66-6b6f-4efa-bcc3-f4a5af12e5b5" providerId="ADAL" clId="{11F2086B-6A83-4640-A270-6554739B6CCA}" dt="2024-02-13T16:33:58.922" v="0"/>
              <pc2:cmMkLst xmlns:pc2="http://schemas.microsoft.com/office/powerpoint/2019/9/main/command">
                <pc:docMk/>
                <pc:sldMk cId="955266590" sldId="2141411798"/>
                <pc2:cmMk id="{D50CF2C2-0DA8-4F6E-A488-4CECFF3E21AD}"/>
              </pc2:cmMkLst>
            </pc226:cmChg>
          </p:ext>
        </pc:extLst>
      </pc:sldChg>
      <pc:sldChg chg="modSp mod">
        <pc:chgData name="Wittneben, Doris" userId="bfff3b66-6b6f-4efa-bcc3-f4a5af12e5b5" providerId="ADAL" clId="{11F2086B-6A83-4640-A270-6554739B6CCA}" dt="2024-02-13T16:36:31.357" v="4" actId="20577"/>
        <pc:sldMkLst>
          <pc:docMk/>
          <pc:sldMk cId="2574039006" sldId="2141411805"/>
        </pc:sldMkLst>
        <pc:spChg chg="mod">
          <ac:chgData name="Wittneben, Doris" userId="bfff3b66-6b6f-4efa-bcc3-f4a5af12e5b5" providerId="ADAL" clId="{11F2086B-6A83-4640-A270-6554739B6CCA}" dt="2024-02-13T16:36:31.357" v="4" actId="20577"/>
          <ac:spMkLst>
            <pc:docMk/>
            <pc:sldMk cId="2574039006" sldId="2141411805"/>
            <ac:spMk id="4" creationId="{11A2BCAE-D397-26B1-F89F-5CB0BCB6F1E4}"/>
          </ac:spMkLst>
        </pc:spChg>
      </pc:sldChg>
      <pc:sldChg chg="addCm">
        <pc:chgData name="Wittneben, Doris" userId="bfff3b66-6b6f-4efa-bcc3-f4a5af12e5b5" providerId="ADAL" clId="{11F2086B-6A83-4640-A270-6554739B6CCA}" dt="2024-02-13T16:37:30.248" v="5"/>
        <pc:sldMkLst>
          <pc:docMk/>
          <pc:sldMk cId="44009115" sldId="214141180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Wittneben, Doris" userId="bfff3b66-6b6f-4efa-bcc3-f4a5af12e5b5" providerId="ADAL" clId="{11F2086B-6A83-4640-A270-6554739B6CCA}" dt="2024-02-13T16:37:30.248" v="5"/>
              <pc2:cmMkLst xmlns:pc2="http://schemas.microsoft.com/office/powerpoint/2019/9/main/command">
                <pc:docMk/>
                <pc:sldMk cId="44009115" sldId="2141411806"/>
                <pc2:cmMk id="{620FD0AE-BD8D-4B70-A4BB-2F1DB630AE1F}"/>
              </pc2:cmMkLst>
            </pc226:cmChg>
          </p:ext>
        </pc:extLst>
      </pc:sldChg>
      <pc:sldChg chg="modSp mod addCm">
        <pc:chgData name="Wittneben, Doris" userId="bfff3b66-6b6f-4efa-bcc3-f4a5af12e5b5" providerId="ADAL" clId="{11F2086B-6A83-4640-A270-6554739B6CCA}" dt="2024-02-13T16:36:00.912" v="2"/>
        <pc:sldMkLst>
          <pc:docMk/>
          <pc:sldMk cId="1232778242" sldId="2141411818"/>
        </pc:sldMkLst>
        <pc:spChg chg="mod">
          <ac:chgData name="Wittneben, Doris" userId="bfff3b66-6b6f-4efa-bcc3-f4a5af12e5b5" providerId="ADAL" clId="{11F2086B-6A83-4640-A270-6554739B6CCA}" dt="2024-02-13T16:34:30.209" v="1" actId="947"/>
          <ac:spMkLst>
            <pc:docMk/>
            <pc:sldMk cId="1232778242" sldId="2141411818"/>
            <ac:spMk id="13" creationId="{C980C875-4C4F-761A-5E9A-D6E1909D37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Wittneben, Doris" userId="bfff3b66-6b6f-4efa-bcc3-f4a5af12e5b5" providerId="ADAL" clId="{11F2086B-6A83-4640-A270-6554739B6CCA}" dt="2024-02-13T16:36:00.912" v="2"/>
              <pc2:cmMkLst xmlns:pc2="http://schemas.microsoft.com/office/powerpoint/2019/9/main/command">
                <pc:docMk/>
                <pc:sldMk cId="1232778242" sldId="2141411818"/>
                <pc2:cmMk id="{14F4925E-752C-4578-BC24-017550E2C524}"/>
              </pc2:cmMkLst>
            </pc226:cmChg>
          </p:ext>
        </pc:extLst>
      </pc:sldChg>
    </pc:docChg>
  </pc:docChgLst>
  <pc:docChgLst>
    <pc:chgData name="Freudenberger Miriam" userId="S::miriam.freudenberger@m-r-n.com::82816b55-fd85-4484-853e-ae6b96182f68" providerId="AD" clId="Web-{DBF1983A-BDE2-419E-AD95-B7F353D2E8BA}"/>
    <pc:docChg chg="modSld">
      <pc:chgData name="Freudenberger Miriam" userId="S::miriam.freudenberger@m-r-n.com::82816b55-fd85-4484-853e-ae6b96182f68" providerId="AD" clId="Web-{DBF1983A-BDE2-419E-AD95-B7F353D2E8BA}" dt="2024-02-13T16:07:07.163" v="14" actId="20577"/>
      <pc:docMkLst>
        <pc:docMk/>
      </pc:docMkLst>
      <pc:sldChg chg="modSp">
        <pc:chgData name="Freudenberger Miriam" userId="S::miriam.freudenberger@m-r-n.com::82816b55-fd85-4484-853e-ae6b96182f68" providerId="AD" clId="Web-{DBF1983A-BDE2-419E-AD95-B7F353D2E8BA}" dt="2024-02-13T16:04:11.803" v="10" actId="20577"/>
        <pc:sldMkLst>
          <pc:docMk/>
          <pc:sldMk cId="404526193" sldId="7920"/>
        </pc:sldMkLst>
        <pc:spChg chg="mod">
          <ac:chgData name="Freudenberger Miriam" userId="S::miriam.freudenberger@m-r-n.com::82816b55-fd85-4484-853e-ae6b96182f68" providerId="AD" clId="Web-{DBF1983A-BDE2-419E-AD95-B7F353D2E8BA}" dt="2024-02-13T16:04:11.803" v="10" actId="20577"/>
          <ac:spMkLst>
            <pc:docMk/>
            <pc:sldMk cId="404526193" sldId="7920"/>
            <ac:spMk id="14" creationId="{BC66C31F-2F02-18A2-A500-31D1B49F2879}"/>
          </ac:spMkLst>
        </pc:spChg>
      </pc:sldChg>
      <pc:sldChg chg="modSp">
        <pc:chgData name="Freudenberger Miriam" userId="S::miriam.freudenberger@m-r-n.com::82816b55-fd85-4484-853e-ae6b96182f68" providerId="AD" clId="Web-{DBF1983A-BDE2-419E-AD95-B7F353D2E8BA}" dt="2024-02-13T16:07:07.163" v="14" actId="20577"/>
        <pc:sldMkLst>
          <pc:docMk/>
          <pc:sldMk cId="1954522251" sldId="2141411809"/>
        </pc:sldMkLst>
        <pc:spChg chg="mod">
          <ac:chgData name="Freudenberger Miriam" userId="S::miriam.freudenberger@m-r-n.com::82816b55-fd85-4484-853e-ae6b96182f68" providerId="AD" clId="Web-{DBF1983A-BDE2-419E-AD95-B7F353D2E8BA}" dt="2024-02-13T16:07:07.163" v="14" actId="20577"/>
          <ac:spMkLst>
            <pc:docMk/>
            <pc:sldMk cId="1954522251" sldId="2141411809"/>
            <ac:spMk id="17" creationId="{881999DD-F4BE-46C2-BD0F-DE2D028A1860}"/>
          </ac:spMkLst>
        </pc:spChg>
      </pc:sldChg>
      <pc:sldChg chg="modSp">
        <pc:chgData name="Freudenberger Miriam" userId="S::miriam.freudenberger@m-r-n.com::82816b55-fd85-4484-853e-ae6b96182f68" providerId="AD" clId="Web-{DBF1983A-BDE2-419E-AD95-B7F353D2E8BA}" dt="2024-02-13T16:05:35.194" v="12"/>
        <pc:sldMkLst>
          <pc:docMk/>
          <pc:sldMk cId="3954992718" sldId="2141411819"/>
        </pc:sldMkLst>
        <pc:spChg chg="mod">
          <ac:chgData name="Freudenberger Miriam" userId="S::miriam.freudenberger@m-r-n.com::82816b55-fd85-4484-853e-ae6b96182f68" providerId="AD" clId="Web-{DBF1983A-BDE2-419E-AD95-B7F353D2E8BA}" dt="2024-02-13T16:05:35.194" v="12"/>
          <ac:spMkLst>
            <pc:docMk/>
            <pc:sldMk cId="3954992718" sldId="2141411819"/>
            <ac:spMk id="4" creationId="{11A2BCAE-D397-26B1-F89F-5CB0BCB6F1E4}"/>
          </ac:spMkLst>
        </pc:spChg>
      </pc:sldChg>
    </pc:docChg>
  </pc:docChgLst>
  <pc:docChgLst>
    <pc:chgData name="Freudenberger Miriam" userId="82816b55-fd85-4484-853e-ae6b96182f68" providerId="ADAL" clId="{0DF59EE2-E243-494B-91E0-A4BF6B0BF1CB}"/>
    <pc:docChg chg="undo custSel addSld modSld sldOrd">
      <pc:chgData name="Freudenberger Miriam" userId="82816b55-fd85-4484-853e-ae6b96182f68" providerId="ADAL" clId="{0DF59EE2-E243-494B-91E0-A4BF6B0BF1CB}" dt="2024-02-14T15:43:46.360" v="1001" actId="20577"/>
      <pc:docMkLst>
        <pc:docMk/>
      </pc:docMkLst>
      <pc:sldChg chg="modSp mod">
        <pc:chgData name="Freudenberger Miriam" userId="82816b55-fd85-4484-853e-ae6b96182f68" providerId="ADAL" clId="{0DF59EE2-E243-494B-91E0-A4BF6B0BF1CB}" dt="2024-02-14T15:40:15.662" v="979" actId="2"/>
        <pc:sldMkLst>
          <pc:docMk/>
          <pc:sldMk cId="404526193" sldId="7920"/>
        </pc:sldMkLst>
        <pc:spChg chg="mod">
          <ac:chgData name="Freudenberger Miriam" userId="82816b55-fd85-4484-853e-ae6b96182f68" providerId="ADAL" clId="{0DF59EE2-E243-494B-91E0-A4BF6B0BF1CB}" dt="2024-02-14T15:40:12.603" v="978" actId="2"/>
          <ac:spMkLst>
            <pc:docMk/>
            <pc:sldMk cId="404526193" sldId="7920"/>
            <ac:spMk id="14" creationId="{BC66C31F-2F02-18A2-A500-31D1B49F2879}"/>
          </ac:spMkLst>
        </pc:spChg>
        <pc:spChg chg="mod">
          <ac:chgData name="Freudenberger Miriam" userId="82816b55-fd85-4484-853e-ae6b96182f68" providerId="ADAL" clId="{0DF59EE2-E243-494B-91E0-A4BF6B0BF1CB}" dt="2024-02-14T15:40:15.662" v="979" actId="2"/>
          <ac:spMkLst>
            <pc:docMk/>
            <pc:sldMk cId="404526193" sldId="7920"/>
            <ac:spMk id="17" creationId="{3112987D-3DFF-B711-2D3D-5DA038C644BD}"/>
          </ac:spMkLst>
        </pc:spChg>
      </pc:sldChg>
      <pc:sldChg chg="delSp modSp mod">
        <pc:chgData name="Freudenberger Miriam" userId="82816b55-fd85-4484-853e-ae6b96182f68" providerId="ADAL" clId="{0DF59EE2-E243-494B-91E0-A4BF6B0BF1CB}" dt="2024-02-14T15:42:42.279" v="993" actId="108"/>
        <pc:sldMkLst>
          <pc:docMk/>
          <pc:sldMk cId="4005393406" sldId="2141411789"/>
        </pc:sldMkLst>
        <pc:spChg chg="mod">
          <ac:chgData name="Freudenberger Miriam" userId="82816b55-fd85-4484-853e-ae6b96182f68" providerId="ADAL" clId="{0DF59EE2-E243-494B-91E0-A4BF6B0BF1CB}" dt="2024-02-14T15:42:42.279" v="993" actId="108"/>
          <ac:spMkLst>
            <pc:docMk/>
            <pc:sldMk cId="4005393406" sldId="2141411789"/>
            <ac:spMk id="34" creationId="{3A9F07D0-9220-9392-7F8D-385F2FB86FF1}"/>
          </ac:spMkLst>
        </pc:spChg>
        <pc:grpChg chg="del">
          <ac:chgData name="Freudenberger Miriam" userId="82816b55-fd85-4484-853e-ae6b96182f68" providerId="ADAL" clId="{0DF59EE2-E243-494B-91E0-A4BF6B0BF1CB}" dt="2024-02-14T15:28:58.619" v="483" actId="478"/>
          <ac:grpSpMkLst>
            <pc:docMk/>
            <pc:sldMk cId="4005393406" sldId="2141411789"/>
            <ac:grpSpMk id="2" creationId="{ADA4074A-9A3F-DB7F-AD57-92FDC7FF5021}"/>
          </ac:grpSpMkLst>
        </pc:grpChg>
      </pc:sldChg>
      <pc:sldChg chg="addSp modSp mod">
        <pc:chgData name="Freudenberger Miriam" userId="82816b55-fd85-4484-853e-ae6b96182f68" providerId="ADAL" clId="{0DF59EE2-E243-494B-91E0-A4BF6B0BF1CB}" dt="2024-02-14T15:43:07.139" v="997" actId="20577"/>
        <pc:sldMkLst>
          <pc:docMk/>
          <pc:sldMk cId="62170640" sldId="2141411795"/>
        </pc:sldMkLst>
        <pc:spChg chg="mod">
          <ac:chgData name="Freudenberger Miriam" userId="82816b55-fd85-4484-853e-ae6b96182f68" providerId="ADAL" clId="{0DF59EE2-E243-494B-91E0-A4BF6B0BF1CB}" dt="2024-02-14T15:43:07.139" v="997" actId="20577"/>
          <ac:spMkLst>
            <pc:docMk/>
            <pc:sldMk cId="62170640" sldId="2141411795"/>
            <ac:spMk id="3" creationId="{037CED18-CF6E-EE5C-E1A2-5793DBB65200}"/>
          </ac:spMkLst>
        </pc:spChg>
        <pc:spChg chg="mod">
          <ac:chgData name="Freudenberger Miriam" userId="82816b55-fd85-4484-853e-ae6b96182f68" providerId="ADAL" clId="{0DF59EE2-E243-494B-91E0-A4BF6B0BF1CB}" dt="2024-02-14T15:28:45.458" v="481"/>
          <ac:spMkLst>
            <pc:docMk/>
            <pc:sldMk cId="62170640" sldId="2141411795"/>
            <ac:spMk id="5" creationId="{63A7120A-F70F-7D63-A016-53527E243370}"/>
          </ac:spMkLst>
        </pc:spChg>
        <pc:spChg chg="mod">
          <ac:chgData name="Freudenberger Miriam" userId="82816b55-fd85-4484-853e-ae6b96182f68" providerId="ADAL" clId="{0DF59EE2-E243-494B-91E0-A4BF6B0BF1CB}" dt="2024-02-14T15:28:45.458" v="481"/>
          <ac:spMkLst>
            <pc:docMk/>
            <pc:sldMk cId="62170640" sldId="2141411795"/>
            <ac:spMk id="7" creationId="{D43D761B-D322-EF9B-02A4-AFC5E756F8EF}"/>
          </ac:spMkLst>
        </pc:spChg>
        <pc:grpChg chg="add mod">
          <ac:chgData name="Freudenberger Miriam" userId="82816b55-fd85-4484-853e-ae6b96182f68" providerId="ADAL" clId="{0DF59EE2-E243-494B-91E0-A4BF6B0BF1CB}" dt="2024-02-14T15:28:49.665" v="482" actId="1076"/>
          <ac:grpSpMkLst>
            <pc:docMk/>
            <pc:sldMk cId="62170640" sldId="2141411795"/>
            <ac:grpSpMk id="4" creationId="{0223AA54-6963-9440-3E2B-0632C24857D3}"/>
          </ac:grpSpMkLst>
        </pc:grpChg>
        <pc:grpChg chg="mod">
          <ac:chgData name="Freudenberger Miriam" userId="82816b55-fd85-4484-853e-ae6b96182f68" providerId="ADAL" clId="{0DF59EE2-E243-494B-91E0-A4BF6B0BF1CB}" dt="2024-02-14T15:28:45.458" v="481"/>
          <ac:grpSpMkLst>
            <pc:docMk/>
            <pc:sldMk cId="62170640" sldId="2141411795"/>
            <ac:grpSpMk id="6" creationId="{4BF2DD93-E808-1CB0-49B8-2518A9A26FBE}"/>
          </ac:grpSpMkLst>
        </pc:grpChg>
        <pc:picChg chg="mod">
          <ac:chgData name="Freudenberger Miriam" userId="82816b55-fd85-4484-853e-ae6b96182f68" providerId="ADAL" clId="{0DF59EE2-E243-494B-91E0-A4BF6B0BF1CB}" dt="2024-02-14T15:28:45.458" v="481"/>
          <ac:picMkLst>
            <pc:docMk/>
            <pc:sldMk cId="62170640" sldId="2141411795"/>
            <ac:picMk id="8" creationId="{75E340F7-CA62-3FA5-5D3F-69F9896E37D0}"/>
          </ac:picMkLst>
        </pc:picChg>
      </pc:sldChg>
      <pc:sldChg chg="addSp delSp modSp mod delCm">
        <pc:chgData name="Freudenberger Miriam" userId="82816b55-fd85-4484-853e-ae6b96182f68" providerId="ADAL" clId="{0DF59EE2-E243-494B-91E0-A4BF6B0BF1CB}" dt="2024-02-14T15:18:33.821" v="77"/>
        <pc:sldMkLst>
          <pc:docMk/>
          <pc:sldMk cId="955266590" sldId="2141411798"/>
        </pc:sldMkLst>
        <pc:spChg chg="mod">
          <ac:chgData name="Freudenberger Miriam" userId="82816b55-fd85-4484-853e-ae6b96182f68" providerId="ADAL" clId="{0DF59EE2-E243-494B-91E0-A4BF6B0BF1CB}" dt="2024-02-14T15:16:10.285" v="66" actId="20577"/>
          <ac:spMkLst>
            <pc:docMk/>
            <pc:sldMk cId="955266590" sldId="2141411798"/>
            <ac:spMk id="4" creationId="{11A2BCAE-D397-26B1-F89F-5CB0BCB6F1E4}"/>
          </ac:spMkLst>
        </pc:spChg>
        <pc:picChg chg="add del mod">
          <ac:chgData name="Freudenberger Miriam" userId="82816b55-fd85-4484-853e-ae6b96182f68" providerId="ADAL" clId="{0DF59EE2-E243-494B-91E0-A4BF6B0BF1CB}" dt="2024-02-14T15:16:03.191" v="63" actId="21"/>
          <ac:picMkLst>
            <pc:docMk/>
            <pc:sldMk cId="955266590" sldId="2141411798"/>
            <ac:picMk id="5" creationId="{F7458DE0-5327-A0E0-A70C-42FF8B465887}"/>
          </ac:picMkLst>
        </pc:picChg>
        <pc:picChg chg="add mod">
          <ac:chgData name="Freudenberger Miriam" userId="82816b55-fd85-4484-853e-ae6b96182f68" providerId="ADAL" clId="{0DF59EE2-E243-494B-91E0-A4BF6B0BF1CB}" dt="2024-02-14T15:16:19.028" v="68" actId="1076"/>
          <ac:picMkLst>
            <pc:docMk/>
            <pc:sldMk cId="955266590" sldId="2141411798"/>
            <ac:picMk id="8" creationId="{5D1E275E-9D9F-E72C-2853-133E57A99ACC}"/>
          </ac:picMkLst>
        </pc:picChg>
        <pc:picChg chg="add mod">
          <ac:chgData name="Freudenberger Miriam" userId="82816b55-fd85-4484-853e-ae6b96182f68" providerId="ADAL" clId="{0DF59EE2-E243-494B-91E0-A4BF6B0BF1CB}" dt="2024-02-14T15:17:11.004" v="76" actId="1076"/>
          <ac:picMkLst>
            <pc:docMk/>
            <pc:sldMk cId="955266590" sldId="2141411798"/>
            <ac:picMk id="9" creationId="{549EC2F6-962C-1CA2-510A-24FF7001CF43}"/>
          </ac:picMkLst>
        </pc:picChg>
        <pc:picChg chg="add mod">
          <ac:chgData name="Freudenberger Miriam" userId="82816b55-fd85-4484-853e-ae6b96182f68" providerId="ADAL" clId="{0DF59EE2-E243-494B-91E0-A4BF6B0BF1CB}" dt="2024-02-14T15:17:09.215" v="75" actId="1076"/>
          <ac:picMkLst>
            <pc:docMk/>
            <pc:sldMk cId="955266590" sldId="2141411798"/>
            <ac:picMk id="10" creationId="{DE9FBD20-60F6-C65F-5209-B3AD164237FF}"/>
          </ac:picMkLst>
        </pc:picChg>
        <pc:picChg chg="add del mod">
          <ac:chgData name="Freudenberger Miriam" userId="82816b55-fd85-4484-853e-ae6b96182f68" providerId="ADAL" clId="{0DF59EE2-E243-494B-91E0-A4BF6B0BF1CB}" dt="2024-02-14T15:15:33.783" v="57"/>
          <ac:picMkLst>
            <pc:docMk/>
            <pc:sldMk cId="955266590" sldId="2141411798"/>
            <ac:picMk id="1026" creationId="{4ED4EA7F-7652-FDED-6196-11BD389238AE}"/>
          </ac:picMkLst>
        </pc:picChg>
        <pc:picChg chg="add del mod">
          <ac:chgData name="Freudenberger Miriam" userId="82816b55-fd85-4484-853e-ae6b96182f68" providerId="ADAL" clId="{0DF59EE2-E243-494B-91E0-A4BF6B0BF1CB}" dt="2024-02-14T15:16:03.191" v="63" actId="21"/>
          <ac:picMkLst>
            <pc:docMk/>
            <pc:sldMk cId="955266590" sldId="2141411798"/>
            <ac:picMk id="1028" creationId="{53CBFA84-7E6B-A840-8338-35BCD0607153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Freudenberger Miriam" userId="82816b55-fd85-4484-853e-ae6b96182f68" providerId="ADAL" clId="{0DF59EE2-E243-494B-91E0-A4BF6B0BF1CB}" dt="2024-02-14T15:18:33.821" v="77"/>
              <pc2:cmMkLst xmlns:pc2="http://schemas.microsoft.com/office/powerpoint/2019/9/main/command">
                <pc:docMk/>
                <pc:sldMk cId="955266590" sldId="2141411798"/>
                <pc2:cmMk id="{D50CF2C2-0DA8-4F6E-A488-4CECFF3E21AD}"/>
              </pc2:cmMkLst>
            </pc226:cmChg>
          </p:ext>
        </pc:extLst>
      </pc:sldChg>
      <pc:sldChg chg="modSp mod delCm modCm">
        <pc:chgData name="Freudenberger Miriam" userId="82816b55-fd85-4484-853e-ae6b96182f68" providerId="ADAL" clId="{0DF59EE2-E243-494B-91E0-A4BF6B0BF1CB}" dt="2024-02-14T15:40:18.530" v="980" actId="2"/>
        <pc:sldMkLst>
          <pc:docMk/>
          <pc:sldMk cId="44009115" sldId="2141411806"/>
        </pc:sldMkLst>
        <pc:spChg chg="mod">
          <ac:chgData name="Freudenberger Miriam" userId="82816b55-fd85-4484-853e-ae6b96182f68" providerId="ADAL" clId="{0DF59EE2-E243-494B-91E0-A4BF6B0BF1CB}" dt="2024-02-14T15:32:45.691" v="571" actId="20577"/>
          <ac:spMkLst>
            <pc:docMk/>
            <pc:sldMk cId="44009115" sldId="2141411806"/>
            <ac:spMk id="23" creationId="{2BDEA91D-2005-6F11-9E3E-211E6ECD87C2}"/>
          </ac:spMkLst>
        </pc:spChg>
        <pc:spChg chg="mod">
          <ac:chgData name="Freudenberger Miriam" userId="82816b55-fd85-4484-853e-ae6b96182f68" providerId="ADAL" clId="{0DF59EE2-E243-494B-91E0-A4BF6B0BF1CB}" dt="2024-02-14T15:14:04.126" v="44" actId="20577"/>
          <ac:spMkLst>
            <pc:docMk/>
            <pc:sldMk cId="44009115" sldId="2141411806"/>
            <ac:spMk id="24" creationId="{DA0A1031-7D59-B422-44DD-7F600092E0FC}"/>
          </ac:spMkLst>
        </pc:spChg>
        <pc:spChg chg="mod">
          <ac:chgData name="Freudenberger Miriam" userId="82816b55-fd85-4484-853e-ae6b96182f68" providerId="ADAL" clId="{0DF59EE2-E243-494B-91E0-A4BF6B0BF1CB}" dt="2024-02-14T15:13:34.682" v="40" actId="20577"/>
          <ac:spMkLst>
            <pc:docMk/>
            <pc:sldMk cId="44009115" sldId="2141411806"/>
            <ac:spMk id="25" creationId="{0EECCFA1-1639-41BA-4BFE-AED2D506990B}"/>
          </ac:spMkLst>
        </pc:spChg>
        <pc:spChg chg="mod">
          <ac:chgData name="Freudenberger Miriam" userId="82816b55-fd85-4484-853e-ae6b96182f68" providerId="ADAL" clId="{0DF59EE2-E243-494B-91E0-A4BF6B0BF1CB}" dt="2024-02-14T15:40:18.530" v="980" actId="2"/>
          <ac:spMkLst>
            <pc:docMk/>
            <pc:sldMk cId="44009115" sldId="2141411806"/>
            <ac:spMk id="26" creationId="{F21F15A8-907F-36C7-8558-ACEC795A65F6}"/>
          </ac:spMkLst>
        </pc:spChg>
        <pc:grpChg chg="mod">
          <ac:chgData name="Freudenberger Miriam" userId="82816b55-fd85-4484-853e-ae6b96182f68" providerId="ADAL" clId="{0DF59EE2-E243-494B-91E0-A4BF6B0BF1CB}" dt="2024-02-14T15:32:55.506" v="572" actId="14100"/>
          <ac:grpSpMkLst>
            <pc:docMk/>
            <pc:sldMk cId="44009115" sldId="2141411806"/>
            <ac:grpSpMk id="33" creationId="{6467817C-CED4-2F08-8080-83E58DFA0AEF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Freudenberger Miriam" userId="82816b55-fd85-4484-853e-ae6b96182f68" providerId="ADAL" clId="{0DF59EE2-E243-494B-91E0-A4BF6B0BF1CB}" dt="2024-02-14T15:12:40.039" v="14"/>
              <pc2:cmMkLst xmlns:pc2="http://schemas.microsoft.com/office/powerpoint/2019/9/main/command">
                <pc:docMk/>
                <pc:sldMk cId="44009115" sldId="2141411806"/>
                <pc2:cmMk id="{620FD0AE-BD8D-4B70-A4BB-2F1DB630AE1F}"/>
              </pc2:cmMkLst>
            </pc226:cmChg>
          </p:ext>
        </pc:extLst>
      </pc:sldChg>
      <pc:sldChg chg="modSp mod">
        <pc:chgData name="Freudenberger Miriam" userId="82816b55-fd85-4484-853e-ae6b96182f68" providerId="ADAL" clId="{0DF59EE2-E243-494B-91E0-A4BF6B0BF1CB}" dt="2024-02-14T15:40:52.980" v="981" actId="2"/>
        <pc:sldMkLst>
          <pc:docMk/>
          <pc:sldMk cId="447121495" sldId="2141411808"/>
        </pc:sldMkLst>
        <pc:spChg chg="mod">
          <ac:chgData name="Freudenberger Miriam" userId="82816b55-fd85-4484-853e-ae6b96182f68" providerId="ADAL" clId="{0DF59EE2-E243-494B-91E0-A4BF6B0BF1CB}" dt="2024-02-14T15:40:52.980" v="981" actId="2"/>
          <ac:spMkLst>
            <pc:docMk/>
            <pc:sldMk cId="447121495" sldId="2141411808"/>
            <ac:spMk id="4" creationId="{11A2BCAE-D397-26B1-F89F-5CB0BCB6F1E4}"/>
          </ac:spMkLst>
        </pc:spChg>
      </pc:sldChg>
      <pc:sldChg chg="modSp mod">
        <pc:chgData name="Freudenberger Miriam" userId="82816b55-fd85-4484-853e-ae6b96182f68" providerId="ADAL" clId="{0DF59EE2-E243-494B-91E0-A4BF6B0BF1CB}" dt="2024-02-14T07:07:28.219" v="1" actId="20577"/>
        <pc:sldMkLst>
          <pc:docMk/>
          <pc:sldMk cId="962488113" sldId="2141411814"/>
        </pc:sldMkLst>
        <pc:spChg chg="mod">
          <ac:chgData name="Freudenberger Miriam" userId="82816b55-fd85-4484-853e-ae6b96182f68" providerId="ADAL" clId="{0DF59EE2-E243-494B-91E0-A4BF6B0BF1CB}" dt="2024-02-14T07:07:28.219" v="1" actId="20577"/>
          <ac:spMkLst>
            <pc:docMk/>
            <pc:sldMk cId="962488113" sldId="2141411814"/>
            <ac:spMk id="4" creationId="{65CA29E6-6D27-BB40-B6BA-1F1CC244F1C6}"/>
          </ac:spMkLst>
        </pc:spChg>
      </pc:sldChg>
      <pc:sldChg chg="delSp modSp mod delCm">
        <pc:chgData name="Freudenberger Miriam" userId="82816b55-fd85-4484-853e-ae6b96182f68" providerId="ADAL" clId="{0DF59EE2-E243-494B-91E0-A4BF6B0BF1CB}" dt="2024-02-14T15:19:56.866" v="78"/>
        <pc:sldMkLst>
          <pc:docMk/>
          <pc:sldMk cId="1232778242" sldId="2141411818"/>
        </pc:sldMkLst>
        <pc:spChg chg="mod">
          <ac:chgData name="Freudenberger Miriam" userId="82816b55-fd85-4484-853e-ae6b96182f68" providerId="ADAL" clId="{0DF59EE2-E243-494B-91E0-A4BF6B0BF1CB}" dt="2024-02-14T15:12:07.943" v="11" actId="1076"/>
          <ac:spMkLst>
            <pc:docMk/>
            <pc:sldMk cId="1232778242" sldId="2141411818"/>
            <ac:spMk id="25" creationId="{BD5FB7DF-2E5A-7C8B-8F3F-9D32EC7A3747}"/>
          </ac:spMkLst>
        </pc:spChg>
        <pc:grpChg chg="del">
          <ac:chgData name="Freudenberger Miriam" userId="82816b55-fd85-4484-853e-ae6b96182f68" providerId="ADAL" clId="{0DF59EE2-E243-494B-91E0-A4BF6B0BF1CB}" dt="2024-02-14T15:11:49.601" v="8" actId="478"/>
          <ac:grpSpMkLst>
            <pc:docMk/>
            <pc:sldMk cId="1232778242" sldId="2141411818"/>
            <ac:grpSpMk id="27" creationId="{010F4E7F-500C-41D7-65B2-F510BA9E6A39}"/>
          </ac:grpSpMkLst>
        </pc:grpChg>
        <pc:picChg chg="del">
          <ac:chgData name="Freudenberger Miriam" userId="82816b55-fd85-4484-853e-ae6b96182f68" providerId="ADAL" clId="{0DF59EE2-E243-494B-91E0-A4BF6B0BF1CB}" dt="2024-02-14T15:11:49.601" v="8" actId="478"/>
          <ac:picMkLst>
            <pc:docMk/>
            <pc:sldMk cId="1232778242" sldId="2141411818"/>
            <ac:picMk id="24" creationId="{B534719E-36D1-2CC9-E1DC-0891F8681F1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Freudenberger Miriam" userId="82816b55-fd85-4484-853e-ae6b96182f68" providerId="ADAL" clId="{0DF59EE2-E243-494B-91E0-A4BF6B0BF1CB}" dt="2024-02-14T15:19:56.866" v="78"/>
              <pc2:cmMkLst xmlns:pc2="http://schemas.microsoft.com/office/powerpoint/2019/9/main/command">
                <pc:docMk/>
                <pc:sldMk cId="1232778242" sldId="2141411818"/>
                <pc2:cmMk id="{14F4925E-752C-4578-BC24-017550E2C524}"/>
              </pc2:cmMkLst>
            </pc226:cmChg>
          </p:ext>
        </pc:extLst>
      </pc:sldChg>
      <pc:sldChg chg="modSp mod">
        <pc:chgData name="Freudenberger Miriam" userId="82816b55-fd85-4484-853e-ae6b96182f68" providerId="ADAL" clId="{0DF59EE2-E243-494B-91E0-A4BF6B0BF1CB}" dt="2024-02-14T15:34:08.292" v="576" actId="20577"/>
        <pc:sldMkLst>
          <pc:docMk/>
          <pc:sldMk cId="3954992718" sldId="2141411819"/>
        </pc:sldMkLst>
        <pc:spChg chg="mod">
          <ac:chgData name="Freudenberger Miriam" userId="82816b55-fd85-4484-853e-ae6b96182f68" providerId="ADAL" clId="{0DF59EE2-E243-494B-91E0-A4BF6B0BF1CB}" dt="2024-02-14T15:34:08.292" v="576" actId="20577"/>
          <ac:spMkLst>
            <pc:docMk/>
            <pc:sldMk cId="3954992718" sldId="2141411819"/>
            <ac:spMk id="4" creationId="{11A2BCAE-D397-26B1-F89F-5CB0BCB6F1E4}"/>
          </ac:spMkLst>
        </pc:spChg>
      </pc:sldChg>
      <pc:sldChg chg="addSp delSp modSp add mod ord">
        <pc:chgData name="Freudenberger Miriam" userId="82816b55-fd85-4484-853e-ae6b96182f68" providerId="ADAL" clId="{0DF59EE2-E243-494B-91E0-A4BF6B0BF1CB}" dt="2024-02-14T15:43:46.360" v="1001" actId="20577"/>
        <pc:sldMkLst>
          <pc:docMk/>
          <pc:sldMk cId="539200264" sldId="2141411820"/>
        </pc:sldMkLst>
        <pc:spChg chg="mod">
          <ac:chgData name="Freudenberger Miriam" userId="82816b55-fd85-4484-853e-ae6b96182f68" providerId="ADAL" clId="{0DF59EE2-E243-494B-91E0-A4BF6B0BF1CB}" dt="2024-02-14T15:21:27.902" v="91" actId="20577"/>
          <ac:spMkLst>
            <pc:docMk/>
            <pc:sldMk cId="539200264" sldId="2141411820"/>
            <ac:spMk id="2" creationId="{4052B7CF-F73B-4BC2-9A4E-C04DCAEF46ED}"/>
          </ac:spMkLst>
        </pc:spChg>
        <pc:spChg chg="mod">
          <ac:chgData name="Freudenberger Miriam" userId="82816b55-fd85-4484-853e-ae6b96182f68" providerId="ADAL" clId="{0DF59EE2-E243-494B-91E0-A4BF6B0BF1CB}" dt="2024-02-14T15:26:44.659" v="464" actId="20577"/>
          <ac:spMkLst>
            <pc:docMk/>
            <pc:sldMk cId="539200264" sldId="2141411820"/>
            <ac:spMk id="3" creationId="{3CAB5ADB-8216-43C4-ACF6-35D357442670}"/>
          </ac:spMkLst>
        </pc:spChg>
        <pc:spChg chg="add del mod">
          <ac:chgData name="Freudenberger Miriam" userId="82816b55-fd85-4484-853e-ae6b96182f68" providerId="ADAL" clId="{0DF59EE2-E243-494B-91E0-A4BF6B0BF1CB}" dt="2024-02-14T15:25:38.098" v="376" actId="478"/>
          <ac:spMkLst>
            <pc:docMk/>
            <pc:sldMk cId="539200264" sldId="2141411820"/>
            <ac:spMk id="4" creationId="{11A2BCAE-D397-26B1-F89F-5CB0BCB6F1E4}"/>
          </ac:spMkLst>
        </pc:spChg>
        <pc:spChg chg="add mod">
          <ac:chgData name="Freudenberger Miriam" userId="82816b55-fd85-4484-853e-ae6b96182f68" providerId="ADAL" clId="{0DF59EE2-E243-494B-91E0-A4BF6B0BF1CB}" dt="2024-02-14T15:43:46.360" v="1001" actId="20577"/>
          <ac:spMkLst>
            <pc:docMk/>
            <pc:sldMk cId="539200264" sldId="2141411820"/>
            <ac:spMk id="5" creationId="{20F12824-92B3-9F6B-7A5F-78B405176700}"/>
          </ac:spMkLst>
        </pc:spChg>
        <pc:spChg chg="add del mod">
          <ac:chgData name="Freudenberger Miriam" userId="82816b55-fd85-4484-853e-ae6b96182f68" providerId="ADAL" clId="{0DF59EE2-E243-494B-91E0-A4BF6B0BF1CB}" dt="2024-02-14T15:37:21.396" v="859" actId="478"/>
          <ac:spMkLst>
            <pc:docMk/>
            <pc:sldMk cId="539200264" sldId="2141411820"/>
            <ac:spMk id="8" creationId="{C18BB4B7-11C1-FD5F-2EC2-E77CB6FB35FB}"/>
          </ac:spMkLst>
        </pc:spChg>
        <pc:spChg chg="add del mod">
          <ac:chgData name="Freudenberger Miriam" userId="82816b55-fd85-4484-853e-ae6b96182f68" providerId="ADAL" clId="{0DF59EE2-E243-494B-91E0-A4BF6B0BF1CB}" dt="2024-02-14T15:37:30.101" v="862" actId="478"/>
          <ac:spMkLst>
            <pc:docMk/>
            <pc:sldMk cId="539200264" sldId="2141411820"/>
            <ac:spMk id="9" creationId="{C181F075-1FE8-6C0D-ACC2-870A8F901445}"/>
          </ac:spMkLst>
        </pc:spChg>
        <pc:spChg chg="add mod">
          <ac:chgData name="Freudenberger Miriam" userId="82816b55-fd85-4484-853e-ae6b96182f68" providerId="ADAL" clId="{0DF59EE2-E243-494B-91E0-A4BF6B0BF1CB}" dt="2024-02-14T15:41:31.039" v="989" actId="6549"/>
          <ac:spMkLst>
            <pc:docMk/>
            <pc:sldMk cId="539200264" sldId="2141411820"/>
            <ac:spMk id="10" creationId="{A9C45418-6401-DB49-7622-9345406F9441}"/>
          </ac:spMkLst>
        </pc:spChg>
        <pc:spChg chg="add mod">
          <ac:chgData name="Freudenberger Miriam" userId="82816b55-fd85-4484-853e-ae6b96182f68" providerId="ADAL" clId="{0DF59EE2-E243-494B-91E0-A4BF6B0BF1CB}" dt="2024-02-14T15:39:47.554" v="977" actId="1076"/>
          <ac:spMkLst>
            <pc:docMk/>
            <pc:sldMk cId="539200264" sldId="2141411820"/>
            <ac:spMk id="11" creationId="{EBE2D0CF-359D-677E-E960-5571853287C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F18CB5F-1F64-4F19-B3C2-C05B33FEC7D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" y="6"/>
            <a:ext cx="2945659" cy="49805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827FAC4-7312-457A-8437-5FFD88D3FF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5" y="6"/>
            <a:ext cx="2945659" cy="49805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FC6A235E-BBF1-4D5C-8152-43B991036D71}" type="datetimeFigureOut">
              <a:rPr lang="de-DE" smtClean="0"/>
              <a:t>14.02.2024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58FC07B-B227-4C8F-B51D-53F26D82950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3" y="9428585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5BC6826-5113-4CB1-9906-440B6332E6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5" y="9428585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B651EBAD-ADE5-49E4-A002-836EA747921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02352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3" y="6"/>
            <a:ext cx="2945659" cy="49805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5" y="6"/>
            <a:ext cx="2945659" cy="49805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460AEDB1-A5B8-7D41-A6AB-E429B10FF9FD}" type="datetimeFigureOut">
              <a:rPr lang="de-DE" smtClean="0"/>
              <a:t>14.02.2024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1425"/>
            <a:ext cx="5949950" cy="3348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2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3" y="9428585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5" y="9428585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94A4BBDF-8C16-424F-AA9A-BF1BFBB4618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590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2451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4099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62453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23146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28635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de-DE" b="0" i="0" dirty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778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2182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5653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7944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4171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09443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6394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04393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de-DE" sz="1800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A4BBDF-8C16-424F-AA9A-BF1BFBB46188}" type="slidenum">
              <a:rPr lang="de-DE" smtClean="0"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7703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B1337F5E-4707-4166-A613-6B5756FD0A79}"/>
              </a:ext>
            </a:extLst>
          </p:cNvPr>
          <p:cNvGrpSpPr/>
          <p:nvPr userDrawn="1"/>
        </p:nvGrpSpPr>
        <p:grpSpPr>
          <a:xfrm>
            <a:off x="-1" y="-2382"/>
            <a:ext cx="12193810" cy="6860383"/>
            <a:chOff x="-1" y="-2382"/>
            <a:chExt cx="12193810" cy="6860383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DE5D28F7-3FD3-4A61-9231-6D634F997E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626" y="-1491"/>
              <a:ext cx="12185183" cy="6859491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031CBC8C-7F32-47C0-9FDE-4BC96FA851B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78" t="485" r="98887" b="972"/>
            <a:stretch/>
          </p:blipFill>
          <p:spPr>
            <a:xfrm>
              <a:off x="-1" y="-2382"/>
              <a:ext cx="101493" cy="686038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8A3B913B-E00E-41E8-9C9D-A56C0C0E6D1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78" t="485" r="98887" b="972"/>
            <a:stretch/>
          </p:blipFill>
          <p:spPr>
            <a:xfrm>
              <a:off x="12092315" y="-1491"/>
              <a:ext cx="101494" cy="685949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4D1AB8EF-09AE-4C79-8CB5-0EFA32C3EC5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78" t="485" r="98887" b="972"/>
            <a:stretch/>
          </p:blipFill>
          <p:spPr>
            <a:xfrm rot="5400000">
              <a:off x="6074568" y="-6003130"/>
              <a:ext cx="116684" cy="1211818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1B0C6A3B-4A6B-4542-90A6-A2A2CE01C0E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78" t="485" r="98887" b="972"/>
            <a:stretch/>
          </p:blipFill>
          <p:spPr>
            <a:xfrm rot="5400000">
              <a:off x="6038561" y="702753"/>
              <a:ext cx="116685" cy="1219381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83464" y="1150069"/>
            <a:ext cx="10384536" cy="2387600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br>
              <a:rPr lang="de-DE"/>
            </a:br>
            <a:r>
              <a:rPr lang="de-DE"/>
              <a:t>Titel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83464" y="3629744"/>
            <a:ext cx="10384536" cy="154266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3200" b="1" i="0">
                <a:solidFill>
                  <a:schemeClr val="bg1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Untertitel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E9BBFF-FFCD-4864-9218-A76B16CB08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464" y="5274787"/>
            <a:ext cx="10384536" cy="39420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36800" indent="0">
              <a:buNone/>
              <a:defRPr/>
            </a:lvl2pPr>
          </a:lstStyle>
          <a:p>
            <a:pPr lvl="0"/>
            <a:r>
              <a:rPr lang="de-DE"/>
              <a:t>Veranstaltungstitel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B13BE0B-AF98-4F3C-B191-A43FB86652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464" y="5761789"/>
            <a:ext cx="10384536" cy="39372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Ort | Datum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237E8E31-D58F-4D52-9381-C1F8FE708D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464" y="6257895"/>
            <a:ext cx="10384536" cy="39420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Referent</a:t>
            </a:r>
          </a:p>
        </p:txBody>
      </p:sp>
    </p:spTree>
    <p:extLst>
      <p:ext uri="{BB962C8B-B14F-4D97-AF65-F5344CB8AC3E}">
        <p14:creationId xmlns:p14="http://schemas.microsoft.com/office/powerpoint/2010/main" val="615935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3B2F81C-2A36-43A1-BFF6-C808C5AF9E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0003" y="1550504"/>
            <a:ext cx="5656472" cy="42723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Pct val="120000"/>
              <a:buFont typeface="Arial" panose="020B0604020202020204" pitchFamily="34" charset="0"/>
              <a:buNone/>
              <a:defRPr sz="20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SzPct val="100000"/>
              <a:defRPr sz="20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  <a:lvl6pPr>
              <a:defRPr sz="1800"/>
            </a:lvl6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4" y="365124"/>
            <a:ext cx="1041974" cy="784945"/>
          </a:xfrm>
          <a:prstGeom prst="rect">
            <a:avLst/>
          </a:prstGeom>
        </p:spPr>
      </p:pic>
      <p:pic>
        <p:nvPicPr>
          <p:cNvPr id="6" name="Bild 6">
            <a:extLst>
              <a:ext uri="{FF2B5EF4-FFF2-40B4-BE49-F238E27FC236}">
                <a16:creationId xmlns:a16="http://schemas.microsoft.com/office/drawing/2014/main" id="{B5F60659-C47C-431F-8988-B03E3A22B7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7" name="Datumsplatzhalter 10">
            <a:extLst>
              <a:ext uri="{FF2B5EF4-FFF2-40B4-BE49-F238E27FC236}">
                <a16:creationId xmlns:a16="http://schemas.microsoft.com/office/drawing/2014/main" id="{65C7731A-304A-4BBC-ABE1-0C48B7DDB7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8" name="Fußzeilenplatzhalter 11">
            <a:extLst>
              <a:ext uri="{FF2B5EF4-FFF2-40B4-BE49-F238E27FC236}">
                <a16:creationId xmlns:a16="http://schemas.microsoft.com/office/drawing/2014/main" id="{52116D35-9DEE-42FF-952A-7C3AEAF01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1" name="Foliennummernplatzhalter 12">
            <a:extLst>
              <a:ext uri="{FF2B5EF4-FFF2-40B4-BE49-F238E27FC236}">
                <a16:creationId xmlns:a16="http://schemas.microsoft.com/office/drawing/2014/main" id="{76EF111C-D82C-4FE0-A8EF-76E17A1C8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2" name="Inhaltsplatzhalter 4">
            <a:extLst>
              <a:ext uri="{FF2B5EF4-FFF2-40B4-BE49-F238E27FC236}">
                <a16:creationId xmlns:a16="http://schemas.microsoft.com/office/drawing/2014/main" id="{F2271407-98B6-4210-897B-79B23752039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45526" y="1550504"/>
            <a:ext cx="5647594" cy="42723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Pct val="120000"/>
              <a:buFont typeface="Arial" panose="020B0604020202020204" pitchFamily="34" charset="0"/>
              <a:buNone/>
              <a:defRPr sz="20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SzPct val="100000"/>
              <a:defRPr sz="20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  <a:lvl6pPr>
              <a:defRPr sz="1800"/>
            </a:lvl6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60907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3B2F81C-2A36-43A1-BFF6-C808C5AF9E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64070" y="1550504"/>
            <a:ext cx="3654980" cy="42723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Pct val="120000"/>
              <a:buFont typeface="Arial" panose="020B0604020202020204" pitchFamily="34" charset="0"/>
              <a:buNone/>
              <a:defRPr sz="20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SzPct val="100000"/>
              <a:defRPr sz="20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4" y="365124"/>
            <a:ext cx="1041974" cy="784945"/>
          </a:xfrm>
          <a:prstGeom prst="rect">
            <a:avLst/>
          </a:prstGeom>
        </p:spPr>
      </p:pic>
      <p:pic>
        <p:nvPicPr>
          <p:cNvPr id="6" name="Bild 6">
            <a:extLst>
              <a:ext uri="{FF2B5EF4-FFF2-40B4-BE49-F238E27FC236}">
                <a16:creationId xmlns:a16="http://schemas.microsoft.com/office/drawing/2014/main" id="{B5F60659-C47C-431F-8988-B03E3A22B7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7" name="Datumsplatzhalter 10">
            <a:extLst>
              <a:ext uri="{FF2B5EF4-FFF2-40B4-BE49-F238E27FC236}">
                <a16:creationId xmlns:a16="http://schemas.microsoft.com/office/drawing/2014/main" id="{65C7731A-304A-4BBC-ABE1-0C48B7DDB7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8" name="Fußzeilenplatzhalter 11">
            <a:extLst>
              <a:ext uri="{FF2B5EF4-FFF2-40B4-BE49-F238E27FC236}">
                <a16:creationId xmlns:a16="http://schemas.microsoft.com/office/drawing/2014/main" id="{52116D35-9DEE-42FF-952A-7C3AEAF01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1" name="Foliennummernplatzhalter 12">
            <a:extLst>
              <a:ext uri="{FF2B5EF4-FFF2-40B4-BE49-F238E27FC236}">
                <a16:creationId xmlns:a16="http://schemas.microsoft.com/office/drawing/2014/main" id="{76EF111C-D82C-4FE0-A8EF-76E17A1C8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3" name="Inhaltsplatzhalter 4">
            <a:extLst>
              <a:ext uri="{FF2B5EF4-FFF2-40B4-BE49-F238E27FC236}">
                <a16:creationId xmlns:a16="http://schemas.microsoft.com/office/drawing/2014/main" id="{48C0ABF3-534C-4D73-81A5-6A62F288197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92090" y="1550504"/>
            <a:ext cx="3654980" cy="42723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Pct val="120000"/>
              <a:buFont typeface="Arial" panose="020B0604020202020204" pitchFamily="34" charset="0"/>
              <a:buNone/>
              <a:defRPr sz="20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SzPct val="100000"/>
              <a:defRPr sz="20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4" name="Inhaltsplatzhalter 4">
            <a:extLst>
              <a:ext uri="{FF2B5EF4-FFF2-40B4-BE49-F238E27FC236}">
                <a16:creationId xmlns:a16="http://schemas.microsoft.com/office/drawing/2014/main" id="{CFD9C1A9-A57C-4839-A1B1-F78FB0BFE9C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236050" y="1550503"/>
            <a:ext cx="3654980" cy="42723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Pct val="120000"/>
              <a:buFont typeface="Arial" panose="020B0604020202020204" pitchFamily="34" charset="0"/>
              <a:buNone/>
              <a:defRPr sz="20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SzPct val="100000"/>
              <a:defRPr sz="20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840394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ild 5">
            <a:extLst>
              <a:ext uri="{FF2B5EF4-FFF2-40B4-BE49-F238E27FC236}">
                <a16:creationId xmlns:a16="http://schemas.microsoft.com/office/drawing/2014/main" id="{84A4F74A-2E73-4EE5-B5EE-9E17A76AEE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25" name="Titel 1">
            <a:extLst>
              <a:ext uri="{FF2B5EF4-FFF2-40B4-BE49-F238E27FC236}">
                <a16:creationId xmlns:a16="http://schemas.microsoft.com/office/drawing/2014/main" id="{E63A793E-2E9D-47DB-996B-FC54FB910C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26" name="Untertitel 2">
            <a:extLst>
              <a:ext uri="{FF2B5EF4-FFF2-40B4-BE49-F238E27FC236}">
                <a16:creationId xmlns:a16="http://schemas.microsoft.com/office/drawing/2014/main" id="{1E4491A1-0F68-43A4-9A09-3A1D3041AB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sp>
        <p:nvSpPr>
          <p:cNvPr id="32" name="Bildplatzhalter 27">
            <a:extLst>
              <a:ext uri="{FF2B5EF4-FFF2-40B4-BE49-F238E27FC236}">
                <a16:creationId xmlns:a16="http://schemas.microsoft.com/office/drawing/2014/main" id="{ACBE592C-4657-47AE-8A16-CF3A7562E47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2090" y="4546545"/>
            <a:ext cx="1391410" cy="1207863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38" name="Textplatzhalter 34">
            <a:extLst>
              <a:ext uri="{FF2B5EF4-FFF2-40B4-BE49-F238E27FC236}">
                <a16:creationId xmlns:a16="http://schemas.microsoft.com/office/drawing/2014/main" id="{2B822B1E-665D-4BF3-81F3-1B6E0401C15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85498" y="4548010"/>
            <a:ext cx="4318001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45" name="Textplatzhalter 42">
            <a:extLst>
              <a:ext uri="{FF2B5EF4-FFF2-40B4-BE49-F238E27FC236}">
                <a16:creationId xmlns:a16="http://schemas.microsoft.com/office/drawing/2014/main" id="{FAC43FC2-A25F-4AC5-9A60-FF79A1AFCAE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85498" y="4876450"/>
            <a:ext cx="4318001" cy="877958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51" name="Bildplatzhalter 27">
            <a:extLst>
              <a:ext uri="{FF2B5EF4-FFF2-40B4-BE49-F238E27FC236}">
                <a16:creationId xmlns:a16="http://schemas.microsoft.com/office/drawing/2014/main" id="{A4F71216-F15F-4F7B-AFA2-D14944A7BF2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177668" y="4544804"/>
            <a:ext cx="1391410" cy="1207863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2" name="Textplatzhalter 34">
            <a:extLst>
              <a:ext uri="{FF2B5EF4-FFF2-40B4-BE49-F238E27FC236}">
                <a16:creationId xmlns:a16="http://schemas.microsoft.com/office/drawing/2014/main" id="{83C9244B-DD92-4682-AC77-376728E527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571076" y="4546269"/>
            <a:ext cx="4318001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53" name="Textplatzhalter 42">
            <a:extLst>
              <a:ext uri="{FF2B5EF4-FFF2-40B4-BE49-F238E27FC236}">
                <a16:creationId xmlns:a16="http://schemas.microsoft.com/office/drawing/2014/main" id="{0DEEDBC5-BB21-4ABF-A158-CBD66C17ABC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71076" y="4874709"/>
            <a:ext cx="4318001" cy="877958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56" name="Bildplatzhalter 27">
            <a:extLst>
              <a:ext uri="{FF2B5EF4-FFF2-40B4-BE49-F238E27FC236}">
                <a16:creationId xmlns:a16="http://schemas.microsoft.com/office/drawing/2014/main" id="{FCE824FF-C2A6-47C7-AAEE-C4D8A842FC97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177668" y="3172722"/>
            <a:ext cx="1391410" cy="1207863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7" name="Textplatzhalter 34">
            <a:extLst>
              <a:ext uri="{FF2B5EF4-FFF2-40B4-BE49-F238E27FC236}">
                <a16:creationId xmlns:a16="http://schemas.microsoft.com/office/drawing/2014/main" id="{D546B481-E6BC-4826-8D60-BA46419B416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71076" y="3174187"/>
            <a:ext cx="4318001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58" name="Textplatzhalter 42">
            <a:extLst>
              <a:ext uri="{FF2B5EF4-FFF2-40B4-BE49-F238E27FC236}">
                <a16:creationId xmlns:a16="http://schemas.microsoft.com/office/drawing/2014/main" id="{156C930F-D052-4441-95C4-63F2EF19FAF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71076" y="3502627"/>
            <a:ext cx="4318001" cy="877958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61" name="Bildplatzhalter 27">
            <a:extLst>
              <a:ext uri="{FF2B5EF4-FFF2-40B4-BE49-F238E27FC236}">
                <a16:creationId xmlns:a16="http://schemas.microsoft.com/office/drawing/2014/main" id="{8C771242-226F-4BE2-9A54-DD13BDCEEE00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300925" y="3174187"/>
            <a:ext cx="1391410" cy="1207863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62" name="Textplatzhalter 34">
            <a:extLst>
              <a:ext uri="{FF2B5EF4-FFF2-40B4-BE49-F238E27FC236}">
                <a16:creationId xmlns:a16="http://schemas.microsoft.com/office/drawing/2014/main" id="{6CCE48B8-61F8-49AC-B966-3A60C49316D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694333" y="3175652"/>
            <a:ext cx="4318001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63" name="Textplatzhalter 42">
            <a:extLst>
              <a:ext uri="{FF2B5EF4-FFF2-40B4-BE49-F238E27FC236}">
                <a16:creationId xmlns:a16="http://schemas.microsoft.com/office/drawing/2014/main" id="{5DB54207-49DA-43B1-8FBE-D2A23A970AF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94333" y="3504092"/>
            <a:ext cx="4318001" cy="877958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71" name="Bildplatzhalter 27">
            <a:extLst>
              <a:ext uri="{FF2B5EF4-FFF2-40B4-BE49-F238E27FC236}">
                <a16:creationId xmlns:a16="http://schemas.microsoft.com/office/drawing/2014/main" id="{17A24DCB-F013-4053-B360-ACA0244041FF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179710" y="1788805"/>
            <a:ext cx="1391410" cy="1207863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72" name="Textplatzhalter 34">
            <a:extLst>
              <a:ext uri="{FF2B5EF4-FFF2-40B4-BE49-F238E27FC236}">
                <a16:creationId xmlns:a16="http://schemas.microsoft.com/office/drawing/2014/main" id="{EAB95823-B1CB-4258-8BF9-FC278AACC08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70737" y="1790270"/>
            <a:ext cx="4318001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73" name="Textplatzhalter 42">
            <a:extLst>
              <a:ext uri="{FF2B5EF4-FFF2-40B4-BE49-F238E27FC236}">
                <a16:creationId xmlns:a16="http://schemas.microsoft.com/office/drawing/2014/main" id="{CD5A1D0C-40E7-476D-BBAE-1CA1882A50D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570737" y="2118710"/>
            <a:ext cx="4318001" cy="877958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76" name="Bildplatzhalter 27">
            <a:extLst>
              <a:ext uri="{FF2B5EF4-FFF2-40B4-BE49-F238E27FC236}">
                <a16:creationId xmlns:a16="http://schemas.microsoft.com/office/drawing/2014/main" id="{8705C648-7D3A-444A-8829-229A3CEF0068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302967" y="1790270"/>
            <a:ext cx="1391410" cy="1207863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77" name="Textplatzhalter 34">
            <a:extLst>
              <a:ext uri="{FF2B5EF4-FFF2-40B4-BE49-F238E27FC236}">
                <a16:creationId xmlns:a16="http://schemas.microsoft.com/office/drawing/2014/main" id="{0CC48612-5411-4C55-AD6D-6B1A80ADB8C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696375" y="1791735"/>
            <a:ext cx="4318001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78" name="Textplatzhalter 42">
            <a:extLst>
              <a:ext uri="{FF2B5EF4-FFF2-40B4-BE49-F238E27FC236}">
                <a16:creationId xmlns:a16="http://schemas.microsoft.com/office/drawing/2014/main" id="{B34A288C-063E-4CC7-9BCE-F71474AF3A9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696375" y="2120175"/>
            <a:ext cx="4318001" cy="877958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23" name="Datumsplatzhalter 2">
            <a:extLst>
              <a:ext uri="{FF2B5EF4-FFF2-40B4-BE49-F238E27FC236}">
                <a16:creationId xmlns:a16="http://schemas.microsoft.com/office/drawing/2014/main" id="{988A2472-FE57-492E-BAE5-1E99179977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7" name="Fußzeilenplatzhalter 3">
            <a:extLst>
              <a:ext uri="{FF2B5EF4-FFF2-40B4-BE49-F238E27FC236}">
                <a16:creationId xmlns:a16="http://schemas.microsoft.com/office/drawing/2014/main" id="{270F5225-DF31-4670-A9B6-116840C4F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28" name="Foliennummernplatzhalter 4">
            <a:extLst>
              <a:ext uri="{FF2B5EF4-FFF2-40B4-BE49-F238E27FC236}">
                <a16:creationId xmlns:a16="http://schemas.microsoft.com/office/drawing/2014/main" id="{DDC092BE-3429-4CEC-BF39-6D6B8B07D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481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ild 5">
            <a:extLst>
              <a:ext uri="{FF2B5EF4-FFF2-40B4-BE49-F238E27FC236}">
                <a16:creationId xmlns:a16="http://schemas.microsoft.com/office/drawing/2014/main" id="{84A4F74A-2E73-4EE5-B5EE-9E17A76AEE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25" name="Titel 1">
            <a:extLst>
              <a:ext uri="{FF2B5EF4-FFF2-40B4-BE49-F238E27FC236}">
                <a16:creationId xmlns:a16="http://schemas.microsoft.com/office/drawing/2014/main" id="{E63A793E-2E9D-47DB-996B-FC54FB910C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26" name="Untertitel 2">
            <a:extLst>
              <a:ext uri="{FF2B5EF4-FFF2-40B4-BE49-F238E27FC236}">
                <a16:creationId xmlns:a16="http://schemas.microsoft.com/office/drawing/2014/main" id="{1E4491A1-0F68-43A4-9A09-3A1D3041AB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sp>
        <p:nvSpPr>
          <p:cNvPr id="68" name="Bildplatzhalter 27">
            <a:extLst>
              <a:ext uri="{FF2B5EF4-FFF2-40B4-BE49-F238E27FC236}">
                <a16:creationId xmlns:a16="http://schemas.microsoft.com/office/drawing/2014/main" id="{98920124-B22D-45C3-8209-E5AB707D57F0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302966" y="1790269"/>
            <a:ext cx="2193344" cy="1904009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79" name="Textplatzhalter 34">
            <a:extLst>
              <a:ext uri="{FF2B5EF4-FFF2-40B4-BE49-F238E27FC236}">
                <a16:creationId xmlns:a16="http://schemas.microsoft.com/office/drawing/2014/main" id="{51F5CD93-E389-4C9F-A922-FEE55F98B03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496310" y="1791735"/>
            <a:ext cx="3518066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80" name="Textplatzhalter 42">
            <a:extLst>
              <a:ext uri="{FF2B5EF4-FFF2-40B4-BE49-F238E27FC236}">
                <a16:creationId xmlns:a16="http://schemas.microsoft.com/office/drawing/2014/main" id="{F59EF54C-C29A-492D-BAA5-E165B4627BE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496310" y="2120173"/>
            <a:ext cx="3518066" cy="1574103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84" name="Bildplatzhalter 27">
            <a:extLst>
              <a:ext uri="{FF2B5EF4-FFF2-40B4-BE49-F238E27FC236}">
                <a16:creationId xmlns:a16="http://schemas.microsoft.com/office/drawing/2014/main" id="{666E3C5F-2E21-487B-8B30-0F14BB798074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302967" y="3873530"/>
            <a:ext cx="2193344" cy="1904009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85" name="Textplatzhalter 34">
            <a:extLst>
              <a:ext uri="{FF2B5EF4-FFF2-40B4-BE49-F238E27FC236}">
                <a16:creationId xmlns:a16="http://schemas.microsoft.com/office/drawing/2014/main" id="{3C1149F8-9428-4323-90CC-03A2E6E60E7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496311" y="3874996"/>
            <a:ext cx="3518066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86" name="Textplatzhalter 42">
            <a:extLst>
              <a:ext uri="{FF2B5EF4-FFF2-40B4-BE49-F238E27FC236}">
                <a16:creationId xmlns:a16="http://schemas.microsoft.com/office/drawing/2014/main" id="{6CF5574C-7C4F-4E6B-ABAA-B41C3A6E965B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96311" y="4203435"/>
            <a:ext cx="3518066" cy="1574104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89" name="Bildplatzhalter 27">
            <a:extLst>
              <a:ext uri="{FF2B5EF4-FFF2-40B4-BE49-F238E27FC236}">
                <a16:creationId xmlns:a16="http://schemas.microsoft.com/office/drawing/2014/main" id="{355ACB84-9DBA-420D-8B85-2BFB400891BC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6179710" y="1790268"/>
            <a:ext cx="2193344" cy="1904009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90" name="Textplatzhalter 34">
            <a:extLst>
              <a:ext uri="{FF2B5EF4-FFF2-40B4-BE49-F238E27FC236}">
                <a16:creationId xmlns:a16="http://schemas.microsoft.com/office/drawing/2014/main" id="{7BA69281-4415-45E9-BDEB-FDEA0ADFE9A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373054" y="1791734"/>
            <a:ext cx="3518066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91" name="Textplatzhalter 42">
            <a:extLst>
              <a:ext uri="{FF2B5EF4-FFF2-40B4-BE49-F238E27FC236}">
                <a16:creationId xmlns:a16="http://schemas.microsoft.com/office/drawing/2014/main" id="{05952A55-6A62-4AFB-9FD0-CA058D79FC3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373054" y="2120172"/>
            <a:ext cx="3518066" cy="1574103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94" name="Bildplatzhalter 27">
            <a:extLst>
              <a:ext uri="{FF2B5EF4-FFF2-40B4-BE49-F238E27FC236}">
                <a16:creationId xmlns:a16="http://schemas.microsoft.com/office/drawing/2014/main" id="{FF907363-65BC-43D0-A901-B9CDBEFA3BF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6179711" y="3873529"/>
            <a:ext cx="2193344" cy="1904009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95" name="Textplatzhalter 34">
            <a:extLst>
              <a:ext uri="{FF2B5EF4-FFF2-40B4-BE49-F238E27FC236}">
                <a16:creationId xmlns:a16="http://schemas.microsoft.com/office/drawing/2014/main" id="{9CA6A22B-040B-4678-BA3B-E1D3779425B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373055" y="3874995"/>
            <a:ext cx="3518066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96" name="Textplatzhalter 42">
            <a:extLst>
              <a:ext uri="{FF2B5EF4-FFF2-40B4-BE49-F238E27FC236}">
                <a16:creationId xmlns:a16="http://schemas.microsoft.com/office/drawing/2014/main" id="{58F0FAA3-BAA0-40EA-8A75-B66AFBAD51C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373055" y="4203434"/>
            <a:ext cx="3518066" cy="1574104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17" name="Datumsplatzhalter 2">
            <a:extLst>
              <a:ext uri="{FF2B5EF4-FFF2-40B4-BE49-F238E27FC236}">
                <a16:creationId xmlns:a16="http://schemas.microsoft.com/office/drawing/2014/main" id="{5FFA6CAF-0FB7-4121-AB39-FAFF31B860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18" name="Fußzeilenplatzhalter 3">
            <a:extLst>
              <a:ext uri="{FF2B5EF4-FFF2-40B4-BE49-F238E27FC236}">
                <a16:creationId xmlns:a16="http://schemas.microsoft.com/office/drawing/2014/main" id="{53A39B81-9AF9-4B66-A7EA-2BC61EF64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9" name="Foliennummernplatzhalter 4">
            <a:extLst>
              <a:ext uri="{FF2B5EF4-FFF2-40B4-BE49-F238E27FC236}">
                <a16:creationId xmlns:a16="http://schemas.microsoft.com/office/drawing/2014/main" id="{A4405C09-6427-4861-808E-DB8DB659E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068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Bildplatzhalter 27">
            <a:extLst>
              <a:ext uri="{FF2B5EF4-FFF2-40B4-BE49-F238E27FC236}">
                <a16:creationId xmlns:a16="http://schemas.microsoft.com/office/drawing/2014/main" id="{2391669F-94C0-469E-A854-1298C0B42C34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6179710" y="1790268"/>
            <a:ext cx="2759411" cy="3985803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pic>
        <p:nvPicPr>
          <p:cNvPr id="24" name="Bild 5">
            <a:extLst>
              <a:ext uri="{FF2B5EF4-FFF2-40B4-BE49-F238E27FC236}">
                <a16:creationId xmlns:a16="http://schemas.microsoft.com/office/drawing/2014/main" id="{84A4F74A-2E73-4EE5-B5EE-9E17A76AEE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25" name="Titel 1">
            <a:extLst>
              <a:ext uri="{FF2B5EF4-FFF2-40B4-BE49-F238E27FC236}">
                <a16:creationId xmlns:a16="http://schemas.microsoft.com/office/drawing/2014/main" id="{E63A793E-2E9D-47DB-996B-FC54FB910C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26" name="Untertitel 2">
            <a:extLst>
              <a:ext uri="{FF2B5EF4-FFF2-40B4-BE49-F238E27FC236}">
                <a16:creationId xmlns:a16="http://schemas.microsoft.com/office/drawing/2014/main" id="{1E4491A1-0F68-43A4-9A09-3A1D3041AB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sp>
        <p:nvSpPr>
          <p:cNvPr id="68" name="Bildplatzhalter 27">
            <a:extLst>
              <a:ext uri="{FF2B5EF4-FFF2-40B4-BE49-F238E27FC236}">
                <a16:creationId xmlns:a16="http://schemas.microsoft.com/office/drawing/2014/main" id="{98920124-B22D-45C3-8209-E5AB707D57F0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302966" y="1791735"/>
            <a:ext cx="2759411" cy="3985803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79" name="Textplatzhalter 34">
            <a:extLst>
              <a:ext uri="{FF2B5EF4-FFF2-40B4-BE49-F238E27FC236}">
                <a16:creationId xmlns:a16="http://schemas.microsoft.com/office/drawing/2014/main" id="{51F5CD93-E389-4C9F-A922-FEE55F98B03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060378" y="1791735"/>
            <a:ext cx="2953998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80" name="Textplatzhalter 42">
            <a:extLst>
              <a:ext uri="{FF2B5EF4-FFF2-40B4-BE49-F238E27FC236}">
                <a16:creationId xmlns:a16="http://schemas.microsoft.com/office/drawing/2014/main" id="{F59EF54C-C29A-492D-BAA5-E165B4627BE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060378" y="2120174"/>
            <a:ext cx="2953997" cy="3657364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90" name="Textplatzhalter 34">
            <a:extLst>
              <a:ext uri="{FF2B5EF4-FFF2-40B4-BE49-F238E27FC236}">
                <a16:creationId xmlns:a16="http://schemas.microsoft.com/office/drawing/2014/main" id="{7BA69281-4415-45E9-BDEB-FDEA0ADFE9A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937122" y="1791734"/>
            <a:ext cx="2953998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91" name="Textplatzhalter 42">
            <a:extLst>
              <a:ext uri="{FF2B5EF4-FFF2-40B4-BE49-F238E27FC236}">
                <a16:creationId xmlns:a16="http://schemas.microsoft.com/office/drawing/2014/main" id="{05952A55-6A62-4AFB-9FD0-CA058D79FC3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939120" y="2120173"/>
            <a:ext cx="2951999" cy="3655898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11" name="Datumsplatzhalter 2">
            <a:extLst>
              <a:ext uri="{FF2B5EF4-FFF2-40B4-BE49-F238E27FC236}">
                <a16:creationId xmlns:a16="http://schemas.microsoft.com/office/drawing/2014/main" id="{F0A426DA-45CB-4BDE-AA25-66B95CD411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id="{2095481B-F787-4DCC-BCBD-02C1650DC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3" name="Foliennummernplatzhalter 4">
            <a:extLst>
              <a:ext uri="{FF2B5EF4-FFF2-40B4-BE49-F238E27FC236}">
                <a16:creationId xmlns:a16="http://schemas.microsoft.com/office/drawing/2014/main" id="{64410412-A7FF-453B-8617-03CAF69FD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723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ild 5">
            <a:extLst>
              <a:ext uri="{FF2B5EF4-FFF2-40B4-BE49-F238E27FC236}">
                <a16:creationId xmlns:a16="http://schemas.microsoft.com/office/drawing/2014/main" id="{84A4F74A-2E73-4EE5-B5EE-9E17A76AEE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25" name="Titel 1">
            <a:extLst>
              <a:ext uri="{FF2B5EF4-FFF2-40B4-BE49-F238E27FC236}">
                <a16:creationId xmlns:a16="http://schemas.microsoft.com/office/drawing/2014/main" id="{E63A793E-2E9D-47DB-996B-FC54FB910C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26" name="Untertitel 2">
            <a:extLst>
              <a:ext uri="{FF2B5EF4-FFF2-40B4-BE49-F238E27FC236}">
                <a16:creationId xmlns:a16="http://schemas.microsoft.com/office/drawing/2014/main" id="{1E4491A1-0F68-43A4-9A09-3A1D3041AB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sp>
        <p:nvSpPr>
          <p:cNvPr id="68" name="Bildplatzhalter 27">
            <a:extLst>
              <a:ext uri="{FF2B5EF4-FFF2-40B4-BE49-F238E27FC236}">
                <a16:creationId xmlns:a16="http://schemas.microsoft.com/office/drawing/2014/main" id="{98920124-B22D-45C3-8209-E5AB707D57F0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302966" y="1791735"/>
            <a:ext cx="2759411" cy="3985803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90" name="Textplatzhalter 34">
            <a:extLst>
              <a:ext uri="{FF2B5EF4-FFF2-40B4-BE49-F238E27FC236}">
                <a16:creationId xmlns:a16="http://schemas.microsoft.com/office/drawing/2014/main" id="{7BA69281-4415-45E9-BDEB-FDEA0ADFE9A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062377" y="1791734"/>
            <a:ext cx="8828743" cy="328437"/>
          </a:xfrm>
          <a:solidFill>
            <a:schemeClr val="bg1">
              <a:lumMod val="85000"/>
            </a:schemeClr>
          </a:solidFill>
        </p:spPr>
        <p:txBody>
          <a:bodyPr lIns="108000" anchor="ctr" anchorCtr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91" name="Textplatzhalter 42">
            <a:extLst>
              <a:ext uri="{FF2B5EF4-FFF2-40B4-BE49-F238E27FC236}">
                <a16:creationId xmlns:a16="http://schemas.microsoft.com/office/drawing/2014/main" id="{05952A55-6A62-4AFB-9FD0-CA058D79FC3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062378" y="2120173"/>
            <a:ext cx="8828742" cy="3655898"/>
          </a:xfrm>
          <a:solidFill>
            <a:schemeClr val="bg1">
              <a:lumMod val="95000"/>
            </a:schemeClr>
          </a:solidFill>
        </p:spPr>
        <p:txBody>
          <a:bodyPr l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Inhalt</a:t>
            </a:r>
          </a:p>
        </p:txBody>
      </p:sp>
      <p:sp>
        <p:nvSpPr>
          <p:cNvPr id="11" name="Datumsplatzhalter 2">
            <a:extLst>
              <a:ext uri="{FF2B5EF4-FFF2-40B4-BE49-F238E27FC236}">
                <a16:creationId xmlns:a16="http://schemas.microsoft.com/office/drawing/2014/main" id="{F0A426DA-45CB-4BDE-AA25-66B95CD411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id="{2095481B-F787-4DCC-BCBD-02C1650DC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3" name="Foliennummernplatzhalter 4">
            <a:extLst>
              <a:ext uri="{FF2B5EF4-FFF2-40B4-BE49-F238E27FC236}">
                <a16:creationId xmlns:a16="http://schemas.microsoft.com/office/drawing/2014/main" id="{64410412-A7FF-453B-8617-03CAF69FD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883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Ganz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Bildplatzhalter 27">
            <a:extLst>
              <a:ext uri="{FF2B5EF4-FFF2-40B4-BE49-F238E27FC236}">
                <a16:creationId xmlns:a16="http://schemas.microsoft.com/office/drawing/2014/main" id="{98920124-B22D-45C3-8209-E5AB707D57F0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302966" y="1791735"/>
            <a:ext cx="11590152" cy="3985803"/>
          </a:xfrm>
          <a:solidFill>
            <a:schemeClr val="tx2"/>
          </a:solidFill>
        </p:spPr>
        <p:txBody>
          <a:bodyPr anchor="ctr" anchorCtr="1">
            <a:normAutofit/>
          </a:bodyPr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pic>
        <p:nvPicPr>
          <p:cNvPr id="24" name="Bild 5">
            <a:extLst>
              <a:ext uri="{FF2B5EF4-FFF2-40B4-BE49-F238E27FC236}">
                <a16:creationId xmlns:a16="http://schemas.microsoft.com/office/drawing/2014/main" id="{84A4F74A-2E73-4EE5-B5EE-9E17A76AEE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25" name="Titel 1">
            <a:extLst>
              <a:ext uri="{FF2B5EF4-FFF2-40B4-BE49-F238E27FC236}">
                <a16:creationId xmlns:a16="http://schemas.microsoft.com/office/drawing/2014/main" id="{E63A793E-2E9D-47DB-996B-FC54FB910C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26" name="Untertitel 2">
            <a:extLst>
              <a:ext uri="{FF2B5EF4-FFF2-40B4-BE49-F238E27FC236}">
                <a16:creationId xmlns:a16="http://schemas.microsoft.com/office/drawing/2014/main" id="{1E4491A1-0F68-43A4-9A09-3A1D3041AB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sp>
        <p:nvSpPr>
          <p:cNvPr id="11" name="Datumsplatzhalter 2">
            <a:extLst>
              <a:ext uri="{FF2B5EF4-FFF2-40B4-BE49-F238E27FC236}">
                <a16:creationId xmlns:a16="http://schemas.microsoft.com/office/drawing/2014/main" id="{F0A426DA-45CB-4BDE-AA25-66B95CD411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id="{2095481B-F787-4DCC-BCBD-02C1650DC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3" name="Foliennummernplatzhalter 4">
            <a:extLst>
              <a:ext uri="{FF2B5EF4-FFF2-40B4-BE49-F238E27FC236}">
                <a16:creationId xmlns:a16="http://schemas.microsoft.com/office/drawing/2014/main" id="{64410412-A7FF-453B-8617-03CAF69FD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632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E092D1-07B4-4AA2-B71A-3C782857B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443287A-B90F-4D01-A3E2-317EEFAD3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209E568-C9C2-411A-ACE5-7A0905CB5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6" name="Titel 1">
            <a:extLst>
              <a:ext uri="{FF2B5EF4-FFF2-40B4-BE49-F238E27FC236}">
                <a16:creationId xmlns:a16="http://schemas.microsoft.com/office/drawing/2014/main" id="{94DD4323-AA37-459D-A4CC-DD006E96AAC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27" name="Untertitel 2">
            <a:extLst>
              <a:ext uri="{FF2B5EF4-FFF2-40B4-BE49-F238E27FC236}">
                <a16:creationId xmlns:a16="http://schemas.microsoft.com/office/drawing/2014/main" id="{91F8239F-584D-458C-A405-4DE7CA4E35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pic>
        <p:nvPicPr>
          <p:cNvPr id="28" name="Bild 5">
            <a:extLst>
              <a:ext uri="{FF2B5EF4-FFF2-40B4-BE49-F238E27FC236}">
                <a16:creationId xmlns:a16="http://schemas.microsoft.com/office/drawing/2014/main" id="{42AB1677-C19E-44E8-849A-FC5288680D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D0C26492-C354-4CAA-AB1B-7936F34FD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68475" y="1965469"/>
            <a:ext cx="1535113" cy="1564328"/>
          </a:xfrm>
          <a:solidFill>
            <a:srgbClr val="0085BE"/>
          </a:solidFill>
        </p:spPr>
        <p:txBody>
          <a:bodyPr anchor="ctr" anchorCtr="1">
            <a:normAutofit/>
          </a:bodyPr>
          <a:lstStyle>
            <a:lvl1pPr algn="ctr">
              <a:spcBef>
                <a:spcPts val="0"/>
              </a:spcBef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Stichwort</a:t>
            </a:r>
          </a:p>
        </p:txBody>
      </p:sp>
      <p:sp>
        <p:nvSpPr>
          <p:cNvPr id="31" name="Textplatzhalter 29">
            <a:extLst>
              <a:ext uri="{FF2B5EF4-FFF2-40B4-BE49-F238E27FC236}">
                <a16:creationId xmlns:a16="http://schemas.microsoft.com/office/drawing/2014/main" id="{8322339C-7799-4A89-A6CB-3B91DF40EB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2439" y="1965681"/>
            <a:ext cx="1537614" cy="1564327"/>
          </a:xfrm>
          <a:solidFill>
            <a:schemeClr val="bg2"/>
          </a:solidFill>
        </p:spPr>
        <p:txBody>
          <a:bodyPr anchor="ctr" anchorCtr="1">
            <a:normAutofit/>
          </a:bodyPr>
          <a:lstStyle>
            <a:lvl1pPr algn="ctr">
              <a:spcBef>
                <a:spcPts val="0"/>
              </a:spcBef>
              <a:defRPr sz="2000">
                <a:solidFill>
                  <a:srgbClr val="0085BE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Stichwort</a:t>
            </a:r>
          </a:p>
        </p:txBody>
      </p:sp>
      <p:sp>
        <p:nvSpPr>
          <p:cNvPr id="44" name="Textplatzhalter 29">
            <a:extLst>
              <a:ext uri="{FF2B5EF4-FFF2-40B4-BE49-F238E27FC236}">
                <a16:creationId xmlns:a16="http://schemas.microsoft.com/office/drawing/2014/main" id="{15CDE3A4-D619-468F-871B-20AFA4A410C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552625" y="1967067"/>
            <a:ext cx="1537614" cy="1564327"/>
          </a:xfrm>
          <a:solidFill>
            <a:schemeClr val="bg2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45" name="Textplatzhalter 29">
            <a:extLst>
              <a:ext uri="{FF2B5EF4-FFF2-40B4-BE49-F238E27FC236}">
                <a16:creationId xmlns:a16="http://schemas.microsoft.com/office/drawing/2014/main" id="{C98654FF-C5CE-4AEB-B1F9-9027DFE7C3E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01589" y="1970048"/>
            <a:ext cx="1537614" cy="1564327"/>
          </a:xfrm>
          <a:solidFill>
            <a:schemeClr val="bg2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46" name="Textplatzhalter 29">
            <a:extLst>
              <a:ext uri="{FF2B5EF4-FFF2-40B4-BE49-F238E27FC236}">
                <a16:creationId xmlns:a16="http://schemas.microsoft.com/office/drawing/2014/main" id="{80070AC0-C8CB-492E-B631-56932AE763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641464" y="1962432"/>
            <a:ext cx="1537614" cy="1564327"/>
          </a:xfrm>
          <a:solidFill>
            <a:schemeClr val="bg2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47" name="Textplatzhalter 29">
            <a:extLst>
              <a:ext uri="{FF2B5EF4-FFF2-40B4-BE49-F238E27FC236}">
                <a16:creationId xmlns:a16="http://schemas.microsoft.com/office/drawing/2014/main" id="{35B63CB0-D41E-4CDF-A559-946DD2CC7B2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768475" y="3763810"/>
            <a:ext cx="1537614" cy="1564327"/>
          </a:xfrm>
          <a:solidFill>
            <a:schemeClr val="bg2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48" name="Textplatzhalter 29">
            <a:extLst>
              <a:ext uri="{FF2B5EF4-FFF2-40B4-BE49-F238E27FC236}">
                <a16:creationId xmlns:a16="http://schemas.microsoft.com/office/drawing/2014/main" id="{26F6714B-34D2-46D5-8DCA-77B37A93D25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340380" y="3763943"/>
            <a:ext cx="1537614" cy="1564327"/>
          </a:xfrm>
          <a:solidFill>
            <a:schemeClr val="bg2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49" name="Textplatzhalter 29">
            <a:extLst>
              <a:ext uri="{FF2B5EF4-FFF2-40B4-BE49-F238E27FC236}">
                <a16:creationId xmlns:a16="http://schemas.microsoft.com/office/drawing/2014/main" id="{06887028-D351-4A37-AEA7-8944A9654EB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73969" y="3772501"/>
            <a:ext cx="1537614" cy="1564327"/>
          </a:xfrm>
          <a:solidFill>
            <a:schemeClr val="bg2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50" name="Textplatzhalter 29">
            <a:extLst>
              <a:ext uri="{FF2B5EF4-FFF2-40B4-BE49-F238E27FC236}">
                <a16:creationId xmlns:a16="http://schemas.microsoft.com/office/drawing/2014/main" id="{0F119003-9C34-44DE-A2EC-FAA48BD850A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-2439" y="3763809"/>
            <a:ext cx="1535113" cy="1564328"/>
          </a:xfrm>
          <a:solidFill>
            <a:srgbClr val="0085BE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51" name="Textplatzhalter 29">
            <a:extLst>
              <a:ext uri="{FF2B5EF4-FFF2-40B4-BE49-F238E27FC236}">
                <a16:creationId xmlns:a16="http://schemas.microsoft.com/office/drawing/2014/main" id="{BB1C4C39-A176-420C-BCB4-CE0ECCC95E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555126" y="3772501"/>
            <a:ext cx="1535113" cy="1564328"/>
          </a:xfrm>
          <a:solidFill>
            <a:srgbClr val="0085BE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52" name="Textplatzhalter 29">
            <a:extLst>
              <a:ext uri="{FF2B5EF4-FFF2-40B4-BE49-F238E27FC236}">
                <a16:creationId xmlns:a16="http://schemas.microsoft.com/office/drawing/2014/main" id="{415CCEA5-A8F5-4D5D-B2AA-13901F7786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342881" y="1962431"/>
            <a:ext cx="1535113" cy="1564328"/>
          </a:xfrm>
          <a:solidFill>
            <a:srgbClr val="0085BE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53" name="Textplatzhalter 29">
            <a:extLst>
              <a:ext uri="{FF2B5EF4-FFF2-40B4-BE49-F238E27FC236}">
                <a16:creationId xmlns:a16="http://schemas.microsoft.com/office/drawing/2014/main" id="{5E3A91B4-86C8-485B-ADF0-06CDAEDF01E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102839" y="3772501"/>
            <a:ext cx="1535113" cy="1564328"/>
          </a:xfrm>
          <a:solidFill>
            <a:srgbClr val="0085BE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54" name="Textplatzhalter 29">
            <a:extLst>
              <a:ext uri="{FF2B5EF4-FFF2-40B4-BE49-F238E27FC236}">
                <a16:creationId xmlns:a16="http://schemas.microsoft.com/office/drawing/2014/main" id="{8F155F56-27B4-4DAD-B02F-425E56E3B23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880255" y="1962431"/>
            <a:ext cx="1535113" cy="1564328"/>
          </a:xfrm>
          <a:solidFill>
            <a:srgbClr val="0085BE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  <p:sp>
        <p:nvSpPr>
          <p:cNvPr id="55" name="Textplatzhalter 29">
            <a:extLst>
              <a:ext uri="{FF2B5EF4-FFF2-40B4-BE49-F238E27FC236}">
                <a16:creationId xmlns:a16="http://schemas.microsoft.com/office/drawing/2014/main" id="{4F261514-A14E-45B8-A24D-54BC265F32D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649777" y="3763809"/>
            <a:ext cx="1535113" cy="1564328"/>
          </a:xfrm>
          <a:solidFill>
            <a:srgbClr val="0085BE"/>
          </a:solidFill>
        </p:spPr>
        <p:txBody>
          <a:bodyPr anchor="ctr" anchorCtr="1">
            <a:normAutofit/>
          </a:bodyPr>
          <a:lstStyle>
            <a:lvl1pPr algn="ctr">
              <a:defRPr lang="de-DE" sz="20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de-DE"/>
              <a:t>Stichwort</a:t>
            </a:r>
          </a:p>
        </p:txBody>
      </p:sp>
    </p:spTree>
    <p:extLst>
      <p:ext uri="{BB962C8B-B14F-4D97-AF65-F5344CB8AC3E}">
        <p14:creationId xmlns:p14="http://schemas.microsoft.com/office/powerpoint/2010/main" val="10700240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pic>
        <p:nvPicPr>
          <p:cNvPr id="6" name="Bild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8" name="Titel 13">
            <a:extLst>
              <a:ext uri="{FF2B5EF4-FFF2-40B4-BE49-F238E27FC236}">
                <a16:creationId xmlns:a16="http://schemas.microsoft.com/office/drawing/2014/main" id="{48EE1C85-DF09-415C-AC77-034356C32459}"/>
              </a:ext>
            </a:extLst>
          </p:cNvPr>
          <p:cNvSpPr txBox="1">
            <a:spLocks/>
          </p:cNvSpPr>
          <p:nvPr userDrawn="1"/>
        </p:nvSpPr>
        <p:spPr>
          <a:xfrm>
            <a:off x="307599" y="646092"/>
            <a:ext cx="10147177" cy="43098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800" b="1" i="0" kern="1200" baseline="0">
                <a:solidFill>
                  <a:schemeClr val="accent1"/>
                </a:solidFill>
                <a:latin typeface="Bitter" charset="0"/>
                <a:ea typeface="Bitter" charset="0"/>
                <a:cs typeface="Bitter" charset="0"/>
              </a:defRPr>
            </a:lvl1pPr>
          </a:lstStyle>
          <a:p>
            <a:endParaRPr lang="de-DE" dirty="0">
              <a:solidFill>
                <a:srgbClr val="5B9BD5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8EE585FC-AC4A-4DA9-B563-663D08EB59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10" name="Untertitel 2">
            <a:extLst>
              <a:ext uri="{FF2B5EF4-FFF2-40B4-BE49-F238E27FC236}">
                <a16:creationId xmlns:a16="http://schemas.microsoft.com/office/drawing/2014/main" id="{82D5471F-A372-4CB1-A962-763FD11A408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63344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B1337F5E-4707-4166-A613-6B5756FD0A79}"/>
              </a:ext>
            </a:extLst>
          </p:cNvPr>
          <p:cNvGrpSpPr/>
          <p:nvPr userDrawn="1"/>
        </p:nvGrpSpPr>
        <p:grpSpPr>
          <a:xfrm>
            <a:off x="-1" y="-2382"/>
            <a:ext cx="12193810" cy="6860383"/>
            <a:chOff x="-1" y="-2382"/>
            <a:chExt cx="12193810" cy="6860383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DE5D28F7-3FD3-4A61-9231-6D634F997E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626" y="-1491"/>
              <a:ext cx="12185183" cy="6859491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031CBC8C-7F32-47C0-9FDE-4BC96FA851B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78" t="485" r="98887" b="972"/>
            <a:stretch/>
          </p:blipFill>
          <p:spPr>
            <a:xfrm>
              <a:off x="-1" y="-2382"/>
              <a:ext cx="101493" cy="686038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8A3B913B-E00E-41E8-9C9D-A56C0C0E6D1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78" t="485" r="98887" b="972"/>
            <a:stretch/>
          </p:blipFill>
          <p:spPr>
            <a:xfrm>
              <a:off x="12092315" y="-1491"/>
              <a:ext cx="101494" cy="685949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4D1AB8EF-09AE-4C79-8CB5-0EFA32C3EC5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78" t="485" r="98887" b="972"/>
            <a:stretch/>
          </p:blipFill>
          <p:spPr>
            <a:xfrm rot="5400000">
              <a:off x="6074568" y="-6003130"/>
              <a:ext cx="116684" cy="1211818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1B0C6A3B-4A6B-4542-90A6-A2A2CE01C0E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78" t="485" r="98887" b="972"/>
            <a:stretch/>
          </p:blipFill>
          <p:spPr>
            <a:xfrm rot="5400000">
              <a:off x="6038561" y="702753"/>
              <a:ext cx="116685" cy="1219381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83464" y="1150069"/>
            <a:ext cx="10384536" cy="2387600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/>
              <a:t>Grußformel / Dank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83464" y="3629744"/>
            <a:ext cx="10384536" cy="154266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3200" b="1" i="0">
                <a:solidFill>
                  <a:schemeClr val="bg1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Bitte eintippen: „Ihr Ansprechpartner“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E9BBFF-FFCD-4864-9218-A76B16CB08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464" y="5274787"/>
            <a:ext cx="10384536" cy="39420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36800" indent="0">
              <a:buNone/>
              <a:defRPr/>
            </a:lvl2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B13BE0B-AF98-4F3C-B191-A43FB86652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464" y="5761789"/>
            <a:ext cx="10384536" cy="39372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Telefonnummer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237E8E31-D58F-4D52-9381-C1F8FE708D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464" y="6257895"/>
            <a:ext cx="10384536" cy="39420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E-Mail-Adresse</a:t>
            </a:r>
          </a:p>
        </p:txBody>
      </p:sp>
    </p:spTree>
    <p:extLst>
      <p:ext uri="{BB962C8B-B14F-4D97-AF65-F5344CB8AC3E}">
        <p14:creationId xmlns:p14="http://schemas.microsoft.com/office/powerpoint/2010/main" val="3917393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83464" y="1150069"/>
            <a:ext cx="10384536" cy="2387600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br>
              <a:rPr lang="de-DE"/>
            </a:br>
            <a:r>
              <a:rPr lang="de-DE"/>
              <a:t>Titel</a:t>
            </a:r>
          </a:p>
        </p:txBody>
      </p:sp>
      <p:pic>
        <p:nvPicPr>
          <p:cNvPr id="6" name="Bild 6">
            <a:extLst>
              <a:ext uri="{FF2B5EF4-FFF2-40B4-BE49-F238E27FC236}">
                <a16:creationId xmlns:a16="http://schemas.microsoft.com/office/drawing/2014/main" id="{501EB25F-8D53-47DF-9EAE-A49DFFCC3F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8FF29F1B-C70D-4B61-80AC-E5CC5C25D1C5}"/>
              </a:ext>
            </a:extLst>
          </p:cNvPr>
          <p:cNvSpPr/>
          <p:nvPr userDrawn="1"/>
        </p:nvSpPr>
        <p:spPr>
          <a:xfrm>
            <a:off x="0" y="6254151"/>
            <a:ext cx="12192000" cy="603849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3" name="Untertitel 2">
            <a:extLst>
              <a:ext uri="{FF2B5EF4-FFF2-40B4-BE49-F238E27FC236}">
                <a16:creationId xmlns:a16="http://schemas.microsoft.com/office/drawing/2014/main" id="{226FB1C1-FD15-41D3-921C-B5E5401ED7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3464" y="3629744"/>
            <a:ext cx="10384536" cy="154266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3200" b="1" i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Untertitel</a:t>
            </a:r>
          </a:p>
        </p:txBody>
      </p:sp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15FF097F-E95F-4779-9FC6-508E912296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464" y="5274787"/>
            <a:ext cx="10384536" cy="39420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36800" indent="0">
              <a:buNone/>
              <a:defRPr/>
            </a:lvl2pPr>
          </a:lstStyle>
          <a:p>
            <a:pPr lvl="0"/>
            <a:r>
              <a:rPr lang="de-DE"/>
              <a:t>Veranstaltungstitel</a:t>
            </a:r>
          </a:p>
        </p:txBody>
      </p:sp>
      <p:sp>
        <p:nvSpPr>
          <p:cNvPr id="15" name="Textplatzhalter 15">
            <a:extLst>
              <a:ext uri="{FF2B5EF4-FFF2-40B4-BE49-F238E27FC236}">
                <a16:creationId xmlns:a16="http://schemas.microsoft.com/office/drawing/2014/main" id="{9018EDAE-40A8-4F6A-A998-AB92BD9482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464" y="5761789"/>
            <a:ext cx="10384536" cy="39372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Ort | Datum</a:t>
            </a:r>
          </a:p>
        </p:txBody>
      </p:sp>
      <p:sp>
        <p:nvSpPr>
          <p:cNvPr id="16" name="Textplatzhalter 17">
            <a:extLst>
              <a:ext uri="{FF2B5EF4-FFF2-40B4-BE49-F238E27FC236}">
                <a16:creationId xmlns:a16="http://schemas.microsoft.com/office/drawing/2014/main" id="{B400B135-0BC4-4C28-8619-A720BAFF88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464" y="6257895"/>
            <a:ext cx="10384536" cy="39420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Referent</a:t>
            </a:r>
          </a:p>
        </p:txBody>
      </p:sp>
    </p:spTree>
    <p:extLst>
      <p:ext uri="{BB962C8B-B14F-4D97-AF65-F5344CB8AC3E}">
        <p14:creationId xmlns:p14="http://schemas.microsoft.com/office/powerpoint/2010/main" val="35954403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83464" y="1150069"/>
            <a:ext cx="10384536" cy="2387600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/>
              <a:t>Grußformel / Dank</a:t>
            </a:r>
          </a:p>
        </p:txBody>
      </p:sp>
      <p:pic>
        <p:nvPicPr>
          <p:cNvPr id="6" name="Bild 6">
            <a:extLst>
              <a:ext uri="{FF2B5EF4-FFF2-40B4-BE49-F238E27FC236}">
                <a16:creationId xmlns:a16="http://schemas.microsoft.com/office/drawing/2014/main" id="{501EB25F-8D53-47DF-9EAE-A49DFFCC3F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8FF29F1B-C70D-4B61-80AC-E5CC5C25D1C5}"/>
              </a:ext>
            </a:extLst>
          </p:cNvPr>
          <p:cNvSpPr/>
          <p:nvPr userDrawn="1"/>
        </p:nvSpPr>
        <p:spPr>
          <a:xfrm>
            <a:off x="0" y="6254151"/>
            <a:ext cx="12192000" cy="603849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3" name="Untertitel 2">
            <a:extLst>
              <a:ext uri="{FF2B5EF4-FFF2-40B4-BE49-F238E27FC236}">
                <a16:creationId xmlns:a16="http://schemas.microsoft.com/office/drawing/2014/main" id="{226FB1C1-FD15-41D3-921C-B5E5401ED7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3464" y="3629744"/>
            <a:ext cx="10384536" cy="154266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3200" b="1" i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Bitte eintippen: „Ihr Ansprechpartner“</a:t>
            </a:r>
          </a:p>
        </p:txBody>
      </p:sp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15FF097F-E95F-4779-9FC6-508E912296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464" y="5274787"/>
            <a:ext cx="10384536" cy="39420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36800" indent="0">
              <a:buNone/>
              <a:defRPr/>
            </a:lvl2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5" name="Textplatzhalter 15">
            <a:extLst>
              <a:ext uri="{FF2B5EF4-FFF2-40B4-BE49-F238E27FC236}">
                <a16:creationId xmlns:a16="http://schemas.microsoft.com/office/drawing/2014/main" id="{9018EDAE-40A8-4F6A-A998-AB92BD9482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464" y="5761789"/>
            <a:ext cx="10384536" cy="39372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Telefonnummer</a:t>
            </a:r>
          </a:p>
        </p:txBody>
      </p:sp>
      <p:sp>
        <p:nvSpPr>
          <p:cNvPr id="16" name="Textplatzhalter 17">
            <a:extLst>
              <a:ext uri="{FF2B5EF4-FFF2-40B4-BE49-F238E27FC236}">
                <a16:creationId xmlns:a16="http://schemas.microsoft.com/office/drawing/2014/main" id="{B400B135-0BC4-4C28-8619-A720BAFF88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464" y="6257895"/>
            <a:ext cx="10384536" cy="39420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E-Mail-Adresse</a:t>
            </a:r>
          </a:p>
        </p:txBody>
      </p:sp>
    </p:spTree>
    <p:extLst>
      <p:ext uri="{BB962C8B-B14F-4D97-AF65-F5344CB8AC3E}">
        <p14:creationId xmlns:p14="http://schemas.microsoft.com/office/powerpoint/2010/main" val="1077153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31D6D7-F2E3-4C4B-89C2-B63AB52601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4000" y="2505439"/>
            <a:ext cx="5594496" cy="43200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2000" b="1" i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HIER IST PLATZ FÜR DEN VORTRAGSTITEL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2225088F-7852-2045-8EE2-A719514BBC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96200" y="3053080"/>
            <a:ext cx="3802296" cy="43200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r">
              <a:buFontTx/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IN EINER ODER ZWEI ZEILEN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58588050-7C42-4C4A-896B-22723260F8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14769" y="3875723"/>
            <a:ext cx="4147736" cy="543877"/>
          </a:xfrm>
          <a:prstGeom prst="rect">
            <a:avLst/>
          </a:prstGeom>
          <a:noFill/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Hier steht eine </a:t>
            </a:r>
            <a:r>
              <a:rPr lang="de-DE" err="1"/>
              <a:t>Subline</a:t>
            </a:r>
            <a:r>
              <a:rPr lang="de-DE"/>
              <a:t>: </a:t>
            </a:r>
            <a:r>
              <a:rPr lang="de-DE" err="1"/>
              <a:t>Iquiatiur</a:t>
            </a:r>
            <a:r>
              <a:rPr lang="de-DE"/>
              <a:t> </a:t>
            </a:r>
            <a:r>
              <a:rPr lang="de-DE" err="1"/>
              <a:t>simagni</a:t>
            </a:r>
            <a:r>
              <a:rPr lang="de-DE"/>
              <a:t> </a:t>
            </a:r>
            <a:r>
              <a:rPr lang="de-DE" err="1"/>
              <a:t>iur</a:t>
            </a:r>
            <a:r>
              <a:rPr lang="de-DE"/>
              <a:t> </a:t>
            </a:r>
            <a:r>
              <a:rPr lang="de-DE" err="1"/>
              <a:t>reicipsa</a:t>
            </a:r>
            <a:r>
              <a:rPr lang="de-DE"/>
              <a:t> </a:t>
            </a:r>
            <a:r>
              <a:rPr lang="de-DE" err="1"/>
              <a:t>nonsequitia</a:t>
            </a:r>
            <a:r>
              <a:rPr lang="de-DE"/>
              <a:t> </a:t>
            </a:r>
            <a:r>
              <a:rPr lang="de-DE" err="1"/>
              <a:t>it</a:t>
            </a:r>
            <a:r>
              <a:rPr lang="de-DE"/>
              <a:t> </a:t>
            </a:r>
            <a:r>
              <a:rPr lang="de-DE" err="1"/>
              <a:t>laboria</a:t>
            </a:r>
            <a:r>
              <a:rPr lang="de-DE"/>
              <a:t> </a:t>
            </a:r>
            <a:r>
              <a:rPr lang="de-DE" err="1"/>
              <a:t>coraerc</a:t>
            </a:r>
            <a:r>
              <a:rPr lang="de-DE"/>
              <a:t> </a:t>
            </a:r>
            <a:r>
              <a:rPr lang="de-DE" err="1"/>
              <a:t>hicium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6751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en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90004" y="1709738"/>
            <a:ext cx="11057446" cy="2852737"/>
          </a:xfrm>
        </p:spPr>
        <p:txBody>
          <a:bodyPr anchor="b">
            <a:normAutofit/>
          </a:bodyPr>
          <a:lstStyle>
            <a:lvl1pPr>
              <a:defRPr sz="6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/>
              <a:t>Kapiteltitel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290004" y="4681728"/>
            <a:ext cx="11057446" cy="1106424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Untertitel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pic>
        <p:nvPicPr>
          <p:cNvPr id="7" name="Bild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76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Allgem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90005" y="336434"/>
            <a:ext cx="10386622" cy="784945"/>
          </a:xfrm>
        </p:spPr>
        <p:txBody>
          <a:bodyPr anchor="b">
            <a:noAutofit/>
          </a:bodyPr>
          <a:lstStyle>
            <a:lvl1pPr>
              <a:defRPr sz="4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/>
              <a:t>Titel der Agenda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290004" y="1550504"/>
            <a:ext cx="11057446" cy="42376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Inhalte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pic>
        <p:nvPicPr>
          <p:cNvPr id="7" name="Bild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90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4" y="365124"/>
            <a:ext cx="1041974" cy="784945"/>
          </a:xfrm>
          <a:prstGeom prst="rect">
            <a:avLst/>
          </a:prstGeom>
        </p:spPr>
      </p:pic>
      <p:pic>
        <p:nvPicPr>
          <p:cNvPr id="6" name="Bild 6">
            <a:extLst>
              <a:ext uri="{FF2B5EF4-FFF2-40B4-BE49-F238E27FC236}">
                <a16:creationId xmlns:a16="http://schemas.microsoft.com/office/drawing/2014/main" id="{B5F60659-C47C-431F-8988-B03E3A22B7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7" name="Datumsplatzhalter 10">
            <a:extLst>
              <a:ext uri="{FF2B5EF4-FFF2-40B4-BE49-F238E27FC236}">
                <a16:creationId xmlns:a16="http://schemas.microsoft.com/office/drawing/2014/main" id="{65C7731A-304A-4BBC-ABE1-0C48B7DDB7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8" name="Fußzeilenplatzhalter 11">
            <a:extLst>
              <a:ext uri="{FF2B5EF4-FFF2-40B4-BE49-F238E27FC236}">
                <a16:creationId xmlns:a16="http://schemas.microsoft.com/office/drawing/2014/main" id="{52116D35-9DEE-42FF-952A-7C3AEAF01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1" name="Foliennummernplatzhalter 12">
            <a:extLst>
              <a:ext uri="{FF2B5EF4-FFF2-40B4-BE49-F238E27FC236}">
                <a16:creationId xmlns:a16="http://schemas.microsoft.com/office/drawing/2014/main" id="{76EF111C-D82C-4FE0-A8EF-76E17A1C8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0" name="Bildplatzhalter 49">
            <a:extLst>
              <a:ext uri="{FF2B5EF4-FFF2-40B4-BE49-F238E27FC236}">
                <a16:creationId xmlns:a16="http://schemas.microsoft.com/office/drawing/2014/main" id="{59A4CDB6-8F09-4254-AD43-D1A92C12BBD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228017" y="1779588"/>
            <a:ext cx="3735966" cy="1914525"/>
          </a:xfrm>
        </p:spPr>
        <p:txBody>
          <a:bodyPr anchor="ctr" anchorCtr="1">
            <a:normAutofit/>
          </a:bodyPr>
          <a:lstStyle>
            <a:lvl1pPr>
              <a:defRPr lang="de-DE" sz="2800" b="1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1" name="Bildplatzhalter 49">
            <a:extLst>
              <a:ext uri="{FF2B5EF4-FFF2-40B4-BE49-F238E27FC236}">
                <a16:creationId xmlns:a16="http://schemas.microsoft.com/office/drawing/2014/main" id="{BD3ED33C-B930-4D82-84C5-703338F9945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92963" y="1779475"/>
            <a:ext cx="3735966" cy="1914525"/>
          </a:xfrm>
        </p:spPr>
        <p:txBody>
          <a:bodyPr anchor="ctr" anchorCtr="1"/>
          <a:lstStyle>
            <a:lvl1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2" name="Bildplatzhalter 49">
            <a:extLst>
              <a:ext uri="{FF2B5EF4-FFF2-40B4-BE49-F238E27FC236}">
                <a16:creationId xmlns:a16="http://schemas.microsoft.com/office/drawing/2014/main" id="{82577D4A-339D-432B-A067-107EDD7FFF5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30831" y="3888959"/>
            <a:ext cx="3735966" cy="1914525"/>
          </a:xfrm>
        </p:spPr>
        <p:txBody>
          <a:bodyPr anchor="ctr" anchorCtr="1">
            <a:normAutofit/>
          </a:bodyPr>
          <a:lstStyle>
            <a:lvl1pPr>
              <a:defRPr lang="de-DE" sz="2800" b="1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3" name="Bildplatzhalter 49">
            <a:extLst>
              <a:ext uri="{FF2B5EF4-FFF2-40B4-BE49-F238E27FC236}">
                <a16:creationId xmlns:a16="http://schemas.microsoft.com/office/drawing/2014/main" id="{792226B3-59DA-45BE-9252-A7EE6D38AAA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25205" y="3888959"/>
            <a:ext cx="3735966" cy="1914525"/>
          </a:xfrm>
        </p:spPr>
        <p:txBody>
          <a:bodyPr anchor="ctr" anchorCtr="1">
            <a:normAutofit/>
          </a:bodyPr>
          <a:lstStyle>
            <a:lvl1pPr>
              <a:defRPr lang="de-DE" sz="2800" b="1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5" name="Bildplatzhalter 49">
            <a:extLst>
              <a:ext uri="{FF2B5EF4-FFF2-40B4-BE49-F238E27FC236}">
                <a16:creationId xmlns:a16="http://schemas.microsoft.com/office/drawing/2014/main" id="{E07BFC29-C69B-4B8B-B137-A8B4C84AF45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163071" y="1779474"/>
            <a:ext cx="3735966" cy="1914525"/>
          </a:xfrm>
        </p:spPr>
        <p:txBody>
          <a:bodyPr anchor="ctr" anchorCtr="1">
            <a:normAutofit/>
          </a:bodyPr>
          <a:lstStyle>
            <a:lvl1pPr>
              <a:defRPr lang="de-DE" sz="2800" b="1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7" name="Textplatzhalter 56">
            <a:extLst>
              <a:ext uri="{FF2B5EF4-FFF2-40B4-BE49-F238E27FC236}">
                <a16:creationId xmlns:a16="http://schemas.microsoft.com/office/drawing/2014/main" id="{36CA2C17-A7FC-4925-ADB8-2EC45AC0773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94481" y="3271044"/>
            <a:ext cx="3736975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rmAutofit/>
          </a:bodyPr>
          <a:lstStyle>
            <a:lvl1pPr>
              <a:defRPr sz="2400">
                <a:solidFill>
                  <a:srgbClr val="0085BE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Bildtitel</a:t>
            </a:r>
          </a:p>
        </p:txBody>
      </p:sp>
      <p:sp>
        <p:nvSpPr>
          <p:cNvPr id="58" name="Textplatzhalter 56">
            <a:extLst>
              <a:ext uri="{FF2B5EF4-FFF2-40B4-BE49-F238E27FC236}">
                <a16:creationId xmlns:a16="http://schemas.microsoft.com/office/drawing/2014/main" id="{7E64FC6E-534A-438C-A715-1C8390C1B90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29389" y="3270930"/>
            <a:ext cx="3736975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  <p:sp>
        <p:nvSpPr>
          <p:cNvPr id="59" name="Textplatzhalter 56">
            <a:extLst>
              <a:ext uri="{FF2B5EF4-FFF2-40B4-BE49-F238E27FC236}">
                <a16:creationId xmlns:a16="http://schemas.microsoft.com/office/drawing/2014/main" id="{5DFEAF11-D9FD-4D7F-AF20-1B2B1A65585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165452" y="3270982"/>
            <a:ext cx="3734448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  <p:sp>
        <p:nvSpPr>
          <p:cNvPr id="60" name="Textplatzhalter 56">
            <a:extLst>
              <a:ext uri="{FF2B5EF4-FFF2-40B4-BE49-F238E27FC236}">
                <a16:creationId xmlns:a16="http://schemas.microsoft.com/office/drawing/2014/main" id="{8B47F99A-6988-49AF-BFC8-B68D585E9AB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232202" y="5380415"/>
            <a:ext cx="3736975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  <p:sp>
        <p:nvSpPr>
          <p:cNvPr id="61" name="Textplatzhalter 56">
            <a:extLst>
              <a:ext uri="{FF2B5EF4-FFF2-40B4-BE49-F238E27FC236}">
                <a16:creationId xmlns:a16="http://schemas.microsoft.com/office/drawing/2014/main" id="{FB5CF997-8BBE-4E81-9E48-D968AB2F2E1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26575" y="5380415"/>
            <a:ext cx="3736975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</p:spTree>
    <p:extLst>
      <p:ext uri="{BB962C8B-B14F-4D97-AF65-F5344CB8AC3E}">
        <p14:creationId xmlns:p14="http://schemas.microsoft.com/office/powerpoint/2010/main" val="1733636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4" y="365124"/>
            <a:ext cx="1041974" cy="784945"/>
          </a:xfrm>
          <a:prstGeom prst="rect">
            <a:avLst/>
          </a:prstGeom>
        </p:spPr>
      </p:pic>
      <p:pic>
        <p:nvPicPr>
          <p:cNvPr id="6" name="Bild 6">
            <a:extLst>
              <a:ext uri="{FF2B5EF4-FFF2-40B4-BE49-F238E27FC236}">
                <a16:creationId xmlns:a16="http://schemas.microsoft.com/office/drawing/2014/main" id="{B5F60659-C47C-431F-8988-B03E3A22B7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7" name="Datumsplatzhalter 10">
            <a:extLst>
              <a:ext uri="{FF2B5EF4-FFF2-40B4-BE49-F238E27FC236}">
                <a16:creationId xmlns:a16="http://schemas.microsoft.com/office/drawing/2014/main" id="{65C7731A-304A-4BBC-ABE1-0C48B7DDB7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8" name="Fußzeilenplatzhalter 11">
            <a:extLst>
              <a:ext uri="{FF2B5EF4-FFF2-40B4-BE49-F238E27FC236}">
                <a16:creationId xmlns:a16="http://schemas.microsoft.com/office/drawing/2014/main" id="{52116D35-9DEE-42FF-952A-7C3AEAF01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1" name="Foliennummernplatzhalter 12">
            <a:extLst>
              <a:ext uri="{FF2B5EF4-FFF2-40B4-BE49-F238E27FC236}">
                <a16:creationId xmlns:a16="http://schemas.microsoft.com/office/drawing/2014/main" id="{76EF111C-D82C-4FE0-A8EF-76E17A1C8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0" name="Bildplatzhalter 49">
            <a:extLst>
              <a:ext uri="{FF2B5EF4-FFF2-40B4-BE49-F238E27FC236}">
                <a16:creationId xmlns:a16="http://schemas.microsoft.com/office/drawing/2014/main" id="{59A4CDB6-8F09-4254-AD43-D1A92C12BBD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226071" y="1779588"/>
            <a:ext cx="3740726" cy="1914525"/>
          </a:xfrm>
        </p:spPr>
        <p:txBody>
          <a:bodyPr anchor="ctr" anchorCtr="1"/>
          <a:lstStyle>
            <a:lvl1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2" name="Bildplatzhalter 49">
            <a:extLst>
              <a:ext uri="{FF2B5EF4-FFF2-40B4-BE49-F238E27FC236}">
                <a16:creationId xmlns:a16="http://schemas.microsoft.com/office/drawing/2014/main" id="{82577D4A-339D-432B-A067-107EDD7FFF5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30831" y="3888959"/>
            <a:ext cx="3735966" cy="1914525"/>
          </a:xfrm>
        </p:spPr>
        <p:txBody>
          <a:bodyPr anchor="ctr" anchorCtr="1">
            <a:normAutofit/>
          </a:bodyPr>
          <a:lstStyle>
            <a:lvl1pPr>
              <a:defRPr lang="de-DE" sz="2800" b="1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3" name="Bildplatzhalter 49">
            <a:extLst>
              <a:ext uri="{FF2B5EF4-FFF2-40B4-BE49-F238E27FC236}">
                <a16:creationId xmlns:a16="http://schemas.microsoft.com/office/drawing/2014/main" id="{792226B3-59DA-45BE-9252-A7EE6D38AAA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25205" y="3888959"/>
            <a:ext cx="3735966" cy="1914525"/>
          </a:xfrm>
        </p:spPr>
        <p:txBody>
          <a:bodyPr anchor="ctr" anchorCtr="1">
            <a:normAutofit/>
          </a:bodyPr>
          <a:lstStyle>
            <a:lvl1pPr>
              <a:defRPr lang="de-DE" sz="2800" b="1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5" name="Bildplatzhalter 49">
            <a:extLst>
              <a:ext uri="{FF2B5EF4-FFF2-40B4-BE49-F238E27FC236}">
                <a16:creationId xmlns:a16="http://schemas.microsoft.com/office/drawing/2014/main" id="{E07BFC29-C69B-4B8B-B137-A8B4C84AF45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22824" y="1779474"/>
            <a:ext cx="3740726" cy="1914525"/>
          </a:xfrm>
        </p:spPr>
        <p:txBody>
          <a:bodyPr anchor="ctr" anchorCtr="1">
            <a:normAutofit/>
          </a:bodyPr>
          <a:lstStyle>
            <a:lvl1pPr>
              <a:defRPr lang="de-DE" sz="2800" b="1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8" name="Textplatzhalter 56">
            <a:extLst>
              <a:ext uri="{FF2B5EF4-FFF2-40B4-BE49-F238E27FC236}">
                <a16:creationId xmlns:a16="http://schemas.microsoft.com/office/drawing/2014/main" id="{7E64FC6E-534A-438C-A715-1C8390C1B90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226071" y="3270930"/>
            <a:ext cx="3740727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  <p:sp>
        <p:nvSpPr>
          <p:cNvPr id="59" name="Textplatzhalter 56">
            <a:extLst>
              <a:ext uri="{FF2B5EF4-FFF2-40B4-BE49-F238E27FC236}">
                <a16:creationId xmlns:a16="http://schemas.microsoft.com/office/drawing/2014/main" id="{5DFEAF11-D9FD-4D7F-AF20-1B2B1A65585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22824" y="3270982"/>
            <a:ext cx="3743105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  <p:sp>
        <p:nvSpPr>
          <p:cNvPr id="60" name="Textplatzhalter 56">
            <a:extLst>
              <a:ext uri="{FF2B5EF4-FFF2-40B4-BE49-F238E27FC236}">
                <a16:creationId xmlns:a16="http://schemas.microsoft.com/office/drawing/2014/main" id="{8B47F99A-6988-49AF-BFC8-B68D585E9AB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230831" y="5380415"/>
            <a:ext cx="3735968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  <p:sp>
        <p:nvSpPr>
          <p:cNvPr id="61" name="Textplatzhalter 56">
            <a:extLst>
              <a:ext uri="{FF2B5EF4-FFF2-40B4-BE49-F238E27FC236}">
                <a16:creationId xmlns:a16="http://schemas.microsoft.com/office/drawing/2014/main" id="{FB5CF997-8BBE-4E81-9E48-D968AB2F2E1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25205" y="5380415"/>
            <a:ext cx="3740724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</p:spTree>
    <p:extLst>
      <p:ext uri="{BB962C8B-B14F-4D97-AF65-F5344CB8AC3E}">
        <p14:creationId xmlns:p14="http://schemas.microsoft.com/office/powerpoint/2010/main" val="141943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4" y="365124"/>
            <a:ext cx="1041974" cy="784945"/>
          </a:xfrm>
          <a:prstGeom prst="rect">
            <a:avLst/>
          </a:prstGeom>
        </p:spPr>
      </p:pic>
      <p:pic>
        <p:nvPicPr>
          <p:cNvPr id="6" name="Bild 6">
            <a:extLst>
              <a:ext uri="{FF2B5EF4-FFF2-40B4-BE49-F238E27FC236}">
                <a16:creationId xmlns:a16="http://schemas.microsoft.com/office/drawing/2014/main" id="{B5F60659-C47C-431F-8988-B03E3A22B7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7" name="Datumsplatzhalter 10">
            <a:extLst>
              <a:ext uri="{FF2B5EF4-FFF2-40B4-BE49-F238E27FC236}">
                <a16:creationId xmlns:a16="http://schemas.microsoft.com/office/drawing/2014/main" id="{65C7731A-304A-4BBC-ABE1-0C48B7DDB7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8" name="Fußzeilenplatzhalter 11">
            <a:extLst>
              <a:ext uri="{FF2B5EF4-FFF2-40B4-BE49-F238E27FC236}">
                <a16:creationId xmlns:a16="http://schemas.microsoft.com/office/drawing/2014/main" id="{52116D35-9DEE-42FF-952A-7C3AEAF01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1" name="Foliennummernplatzhalter 12">
            <a:extLst>
              <a:ext uri="{FF2B5EF4-FFF2-40B4-BE49-F238E27FC236}">
                <a16:creationId xmlns:a16="http://schemas.microsoft.com/office/drawing/2014/main" id="{76EF111C-D82C-4FE0-A8EF-76E17A1C8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0" name="Bildplatzhalter 49">
            <a:extLst>
              <a:ext uri="{FF2B5EF4-FFF2-40B4-BE49-F238E27FC236}">
                <a16:creationId xmlns:a16="http://schemas.microsoft.com/office/drawing/2014/main" id="{59A4CDB6-8F09-4254-AD43-D1A92C12BBD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221235" y="2677400"/>
            <a:ext cx="3735966" cy="1914525"/>
          </a:xfrm>
        </p:spPr>
        <p:txBody>
          <a:bodyPr anchor="ctr" anchorCtr="1">
            <a:normAutofit/>
          </a:bodyPr>
          <a:lstStyle>
            <a:lvl1pPr>
              <a:defRPr lang="de-DE" sz="2800" b="1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1" name="Bildplatzhalter 49">
            <a:extLst>
              <a:ext uri="{FF2B5EF4-FFF2-40B4-BE49-F238E27FC236}">
                <a16:creationId xmlns:a16="http://schemas.microsoft.com/office/drawing/2014/main" id="{BD3ED33C-B930-4D82-84C5-703338F9945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86181" y="2677287"/>
            <a:ext cx="3735966" cy="1914525"/>
          </a:xfrm>
        </p:spPr>
        <p:txBody>
          <a:bodyPr anchor="ctr" anchorCtr="1"/>
          <a:lstStyle>
            <a:lvl1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5" name="Bildplatzhalter 49">
            <a:extLst>
              <a:ext uri="{FF2B5EF4-FFF2-40B4-BE49-F238E27FC236}">
                <a16:creationId xmlns:a16="http://schemas.microsoft.com/office/drawing/2014/main" id="{E07BFC29-C69B-4B8B-B137-A8B4C84AF45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156289" y="2677286"/>
            <a:ext cx="3735966" cy="1914525"/>
          </a:xfrm>
        </p:spPr>
        <p:txBody>
          <a:bodyPr anchor="ctr" anchorCtr="1">
            <a:normAutofit/>
          </a:bodyPr>
          <a:lstStyle>
            <a:lvl1pPr>
              <a:defRPr lang="de-DE" sz="2800" b="1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57" name="Textplatzhalter 56">
            <a:extLst>
              <a:ext uri="{FF2B5EF4-FFF2-40B4-BE49-F238E27FC236}">
                <a16:creationId xmlns:a16="http://schemas.microsoft.com/office/drawing/2014/main" id="{36CA2C17-A7FC-4925-ADB8-2EC45AC0773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7699" y="4168856"/>
            <a:ext cx="3736975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rmAutofit/>
          </a:bodyPr>
          <a:lstStyle>
            <a:lvl1pPr>
              <a:defRPr sz="2400">
                <a:solidFill>
                  <a:srgbClr val="0085BE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Bildtitel</a:t>
            </a:r>
          </a:p>
        </p:txBody>
      </p:sp>
      <p:sp>
        <p:nvSpPr>
          <p:cNvPr id="58" name="Textplatzhalter 56">
            <a:extLst>
              <a:ext uri="{FF2B5EF4-FFF2-40B4-BE49-F238E27FC236}">
                <a16:creationId xmlns:a16="http://schemas.microsoft.com/office/drawing/2014/main" id="{7E64FC6E-534A-438C-A715-1C8390C1B90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22607" y="4168742"/>
            <a:ext cx="3736975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  <p:sp>
        <p:nvSpPr>
          <p:cNvPr id="59" name="Textplatzhalter 56">
            <a:extLst>
              <a:ext uri="{FF2B5EF4-FFF2-40B4-BE49-F238E27FC236}">
                <a16:creationId xmlns:a16="http://schemas.microsoft.com/office/drawing/2014/main" id="{5DFEAF11-D9FD-4D7F-AF20-1B2B1A65585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158670" y="4168794"/>
            <a:ext cx="3734448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</p:spTree>
    <p:extLst>
      <p:ext uri="{BB962C8B-B14F-4D97-AF65-F5344CB8AC3E}">
        <p14:creationId xmlns:p14="http://schemas.microsoft.com/office/powerpoint/2010/main" val="2986661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4" y="365124"/>
            <a:ext cx="1041974" cy="784945"/>
          </a:xfrm>
          <a:prstGeom prst="rect">
            <a:avLst/>
          </a:prstGeom>
        </p:spPr>
      </p:pic>
      <p:pic>
        <p:nvPicPr>
          <p:cNvPr id="6" name="Bild 6">
            <a:extLst>
              <a:ext uri="{FF2B5EF4-FFF2-40B4-BE49-F238E27FC236}">
                <a16:creationId xmlns:a16="http://schemas.microsoft.com/office/drawing/2014/main" id="{B5F60659-C47C-431F-8988-B03E3A22B7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7" name="Datumsplatzhalter 10">
            <a:extLst>
              <a:ext uri="{FF2B5EF4-FFF2-40B4-BE49-F238E27FC236}">
                <a16:creationId xmlns:a16="http://schemas.microsoft.com/office/drawing/2014/main" id="{65C7731A-304A-4BBC-ABE1-0C48B7DDB7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8" name="Fußzeilenplatzhalter 11">
            <a:extLst>
              <a:ext uri="{FF2B5EF4-FFF2-40B4-BE49-F238E27FC236}">
                <a16:creationId xmlns:a16="http://schemas.microsoft.com/office/drawing/2014/main" id="{52116D35-9DEE-42FF-952A-7C3AEAF01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1" name="Foliennummernplatzhalter 12">
            <a:extLst>
              <a:ext uri="{FF2B5EF4-FFF2-40B4-BE49-F238E27FC236}">
                <a16:creationId xmlns:a16="http://schemas.microsoft.com/office/drawing/2014/main" id="{76EF111C-D82C-4FE0-A8EF-76E17A1C8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2" name="Bildplatzhalter 49">
            <a:extLst>
              <a:ext uri="{FF2B5EF4-FFF2-40B4-BE49-F238E27FC236}">
                <a16:creationId xmlns:a16="http://schemas.microsoft.com/office/drawing/2014/main" id="{82577D4A-339D-432B-A067-107EDD7FFF5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33210" y="2896896"/>
            <a:ext cx="3735966" cy="1914525"/>
          </a:xfrm>
        </p:spPr>
        <p:txBody>
          <a:bodyPr anchor="ctr" anchorCtr="1"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53" name="Bildplatzhalter 49">
            <a:extLst>
              <a:ext uri="{FF2B5EF4-FFF2-40B4-BE49-F238E27FC236}">
                <a16:creationId xmlns:a16="http://schemas.microsoft.com/office/drawing/2014/main" id="{792226B3-59DA-45BE-9252-A7EE6D38AAA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27584" y="2896896"/>
            <a:ext cx="3735966" cy="1914525"/>
          </a:xfrm>
        </p:spPr>
        <p:txBody>
          <a:bodyPr anchor="ctr" anchorCtr="1"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60" name="Textplatzhalter 56">
            <a:extLst>
              <a:ext uri="{FF2B5EF4-FFF2-40B4-BE49-F238E27FC236}">
                <a16:creationId xmlns:a16="http://schemas.microsoft.com/office/drawing/2014/main" id="{8B47F99A-6988-49AF-BFC8-B68D585E9AB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234581" y="4388352"/>
            <a:ext cx="3736975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  <p:sp>
        <p:nvSpPr>
          <p:cNvPr id="61" name="Textplatzhalter 56">
            <a:extLst>
              <a:ext uri="{FF2B5EF4-FFF2-40B4-BE49-F238E27FC236}">
                <a16:creationId xmlns:a16="http://schemas.microsoft.com/office/drawing/2014/main" id="{FB5CF997-8BBE-4E81-9E48-D968AB2F2E1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28954" y="4388352"/>
            <a:ext cx="3736975" cy="425450"/>
          </a:xfrm>
          <a:solidFill>
            <a:schemeClr val="bg1">
              <a:alpha val="50000"/>
            </a:schemeClr>
          </a:solidFill>
        </p:spPr>
        <p:txBody>
          <a:bodyPr anchor="ctr" anchorCtr="1">
            <a:noAutofit/>
          </a:bodyPr>
          <a:lstStyle>
            <a:lvl1pPr>
              <a:defRPr lang="de-DE" sz="2400" b="1" i="0" kern="1200" dirty="0">
                <a:solidFill>
                  <a:srgbClr val="0085BE"/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de-DE"/>
              <a:t>Bildtitel</a:t>
            </a:r>
          </a:p>
        </p:txBody>
      </p:sp>
    </p:spTree>
    <p:extLst>
      <p:ext uri="{BB962C8B-B14F-4D97-AF65-F5344CB8AC3E}">
        <p14:creationId xmlns:p14="http://schemas.microsoft.com/office/powerpoint/2010/main" val="2789822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3B2F81C-2A36-43A1-BFF6-C808C5AF9E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0004" y="1550504"/>
            <a:ext cx="11603114" cy="42723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Pct val="120000"/>
              <a:buFont typeface="Arial" panose="020B0604020202020204" pitchFamily="34" charset="0"/>
              <a:buNone/>
              <a:defRPr sz="20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SzPct val="100000"/>
              <a:defRPr sz="20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  <a:lvl6pPr>
              <a:defRPr sz="1800"/>
            </a:lvl6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92090" y="336434"/>
            <a:ext cx="10384536" cy="49255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92090" y="843425"/>
            <a:ext cx="10384536" cy="4246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err="1"/>
              <a:t>Subline</a:t>
            </a:r>
            <a:endParaRPr lang="de-DE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4" y="365124"/>
            <a:ext cx="1041974" cy="784945"/>
          </a:xfrm>
          <a:prstGeom prst="rect">
            <a:avLst/>
          </a:prstGeom>
        </p:spPr>
      </p:pic>
      <p:pic>
        <p:nvPicPr>
          <p:cNvPr id="6" name="Bild 6">
            <a:extLst>
              <a:ext uri="{FF2B5EF4-FFF2-40B4-BE49-F238E27FC236}">
                <a16:creationId xmlns:a16="http://schemas.microsoft.com/office/drawing/2014/main" id="{B5F60659-C47C-431F-8988-B03E3A22B7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148" y="365124"/>
            <a:ext cx="1041970" cy="784945"/>
          </a:xfrm>
          <a:prstGeom prst="rect">
            <a:avLst/>
          </a:prstGeom>
        </p:spPr>
      </p:pic>
      <p:sp>
        <p:nvSpPr>
          <p:cNvPr id="7" name="Datumsplatzhalter 10">
            <a:extLst>
              <a:ext uri="{FF2B5EF4-FFF2-40B4-BE49-F238E27FC236}">
                <a16:creationId xmlns:a16="http://schemas.microsoft.com/office/drawing/2014/main" id="{65C7731A-304A-4BBC-ABE1-0C48B7DDB7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963" y="6442610"/>
            <a:ext cx="946624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8" name="Fußzeilenplatzhalter 11">
            <a:extLst>
              <a:ext uri="{FF2B5EF4-FFF2-40B4-BE49-F238E27FC236}">
                <a16:creationId xmlns:a16="http://schemas.microsoft.com/office/drawing/2014/main" id="{52116D35-9DEE-42FF-952A-7C3AEAF01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  <p:sp>
        <p:nvSpPr>
          <p:cNvPr id="11" name="Foliennummernplatzhalter 12">
            <a:extLst>
              <a:ext uri="{FF2B5EF4-FFF2-40B4-BE49-F238E27FC236}">
                <a16:creationId xmlns:a16="http://schemas.microsoft.com/office/drawing/2014/main" id="{76EF111C-D82C-4FE0-A8EF-76E17A1C8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7881" y="6442609"/>
            <a:ext cx="545237" cy="3651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7917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 userDrawn="1"/>
        </p:nvSpPr>
        <p:spPr>
          <a:xfrm>
            <a:off x="0" y="6356347"/>
            <a:ext cx="12192000" cy="5016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92963" y="216000"/>
            <a:ext cx="10147177" cy="43098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90004" y="1550504"/>
            <a:ext cx="11603114" cy="443682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292963" y="6442610"/>
            <a:ext cx="946624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347881" y="6442609"/>
            <a:ext cx="545237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cxnSp>
        <p:nvCxnSpPr>
          <p:cNvPr id="8" name="Gerade Verbindung 7"/>
          <p:cNvCxnSpPr>
            <a:cxnSpLocks/>
          </p:cNvCxnSpPr>
          <p:nvPr userDrawn="1"/>
        </p:nvCxnSpPr>
        <p:spPr>
          <a:xfrm>
            <a:off x="1538313" y="6356347"/>
            <a:ext cx="0" cy="501653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>
            <a:cxnSpLocks/>
          </p:cNvCxnSpPr>
          <p:nvPr userDrawn="1"/>
        </p:nvCxnSpPr>
        <p:spPr>
          <a:xfrm>
            <a:off x="11050422" y="6356347"/>
            <a:ext cx="0" cy="501653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8455CED8-1A0E-4BAD-A8B2-FC0D6D248D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37040" y="6442608"/>
            <a:ext cx="8914499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</a:lstStyle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Metropolregion Rhein-Neckar  |  Veranstaltung Bio4Rivers  |  Dr. Miriam Freudenberger</a:t>
            </a:r>
          </a:p>
        </p:txBody>
      </p:sp>
    </p:spTree>
    <p:extLst>
      <p:ext uri="{BB962C8B-B14F-4D97-AF65-F5344CB8AC3E}">
        <p14:creationId xmlns:p14="http://schemas.microsoft.com/office/powerpoint/2010/main" val="3190107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  <p:sldLayoutId id="2147483730" r:id="rId18"/>
    <p:sldLayoutId id="2147483731" r:id="rId19"/>
    <p:sldLayoutId id="2147483732" r:id="rId20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800" b="1" i="0" kern="1200" baseline="0">
          <a:solidFill>
            <a:schemeClr val="accent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200"/>
        </a:spcBef>
        <a:buFontTx/>
        <a:buNone/>
        <a:defRPr sz="2800" b="1" i="0" kern="1200">
          <a:solidFill>
            <a:schemeClr val="tx1">
              <a:lumMod val="65000"/>
              <a:lumOff val="35000"/>
            </a:schemeClr>
          </a:solidFill>
          <a:latin typeface="Calibri Light" panose="020F0302020204030204" pitchFamily="34" charset="0"/>
          <a:ea typeface="Roboto Light" charset="0"/>
          <a:cs typeface="Calibri Light" panose="020F0302020204030204" pitchFamily="34" charset="0"/>
        </a:defRPr>
      </a:lvl1pPr>
      <a:lvl2pPr marL="360000" indent="-223200" algn="l" defTabSz="914400" rtl="0" eaLnBrk="1" latinLnBrk="0" hangingPunct="1">
        <a:lnSpc>
          <a:spcPct val="110000"/>
        </a:lnSpc>
        <a:spcBef>
          <a:spcPts val="0"/>
        </a:spcBef>
        <a:buSzPct val="120000"/>
        <a:buFont typeface="Arial" panose="020B0604020202020204" pitchFamily="34" charset="0"/>
        <a:buChar char="•"/>
        <a:tabLst/>
        <a:defRPr sz="2800" b="0" i="0" kern="1200">
          <a:solidFill>
            <a:schemeClr val="tx1">
              <a:lumMod val="65000"/>
              <a:lumOff val="35000"/>
            </a:schemeClr>
          </a:solidFill>
          <a:latin typeface="Calibri Light" panose="020F0302020204030204" pitchFamily="34" charset="0"/>
          <a:ea typeface="Roboto Light" charset="0"/>
          <a:cs typeface="Calibri Light" panose="020F0302020204030204" pitchFamily="34" charset="0"/>
        </a:defRPr>
      </a:lvl2pPr>
      <a:lvl3pPr marL="720000" indent="-22320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Char char="•"/>
        <a:tabLst/>
        <a:defRPr sz="2800" b="0" i="0" kern="1200">
          <a:solidFill>
            <a:schemeClr val="tx1">
              <a:lumMod val="65000"/>
              <a:lumOff val="35000"/>
            </a:schemeClr>
          </a:solidFill>
          <a:latin typeface="Calibri Light" panose="020F0302020204030204" pitchFamily="34" charset="0"/>
          <a:ea typeface="Roboto Light" charset="0"/>
          <a:cs typeface="Calibri Light" panose="020F0302020204030204" pitchFamily="34" charset="0"/>
        </a:defRPr>
      </a:lvl3pPr>
      <a:lvl4pPr marL="1080000" indent="-22225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65000"/>
              <a:lumOff val="35000"/>
            </a:schemeClr>
          </a:solidFill>
          <a:latin typeface="Calibri Light" panose="020F0302020204030204" pitchFamily="34" charset="0"/>
          <a:ea typeface="Roboto Light" charset="0"/>
          <a:cs typeface="Calibri Light" panose="020F0302020204030204" pitchFamily="34" charset="0"/>
        </a:defRPr>
      </a:lvl4pPr>
      <a:lvl5pPr marL="1559700" indent="-34290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Char char="•"/>
        <a:tabLst/>
        <a:defRPr sz="2400" b="0" i="1" kern="1200">
          <a:solidFill>
            <a:schemeClr val="tx1">
              <a:lumMod val="65000"/>
              <a:lumOff val="35000"/>
            </a:schemeClr>
          </a:solidFill>
          <a:latin typeface="Calibri Light" panose="020F0302020204030204" pitchFamily="34" charset="0"/>
          <a:ea typeface="Roboto Light" charset="0"/>
          <a:cs typeface="Calibri Light" panose="020F0302020204030204" pitchFamily="34" charset="0"/>
        </a:defRPr>
      </a:lvl5pPr>
      <a:lvl6pPr marL="1800000" indent="-22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i="1" kern="1200">
          <a:solidFill>
            <a:schemeClr val="bg1">
              <a:lumMod val="50000"/>
            </a:schemeClr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>
            <a:extLst>
              <a:ext uri="{FF2B5EF4-FFF2-40B4-BE49-F238E27FC236}">
                <a16:creationId xmlns:a16="http://schemas.microsoft.com/office/drawing/2014/main" id="{38BC5D46-34E1-0644-8DAD-C19E47B9971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400" y="687600"/>
            <a:ext cx="2221200" cy="687134"/>
          </a:xfrm>
          <a:prstGeom prst="rect">
            <a:avLst/>
          </a:prstGeom>
        </p:spPr>
      </p:pic>
      <p:cxnSp>
        <p:nvCxnSpPr>
          <p:cNvPr id="49" name="Gerader Verbinder 26">
            <a:extLst>
              <a:ext uri="{FF2B5EF4-FFF2-40B4-BE49-F238E27FC236}">
                <a16:creationId xmlns:a16="http://schemas.microsoft.com/office/drawing/2014/main" id="{52AFF70C-0DAF-824E-A881-D52AC796FC24}"/>
              </a:ext>
            </a:extLst>
          </p:cNvPr>
          <p:cNvCxnSpPr/>
          <p:nvPr userDrawn="1"/>
        </p:nvCxnSpPr>
        <p:spPr>
          <a:xfrm flipH="1">
            <a:off x="-360000" y="687600"/>
            <a:ext cx="180000" cy="0"/>
          </a:xfrm>
          <a:prstGeom prst="line">
            <a:avLst/>
          </a:prstGeom>
          <a:noFill/>
          <a:ln w="12700" cap="flat" cmpd="sng" algn="ctr">
            <a:solidFill>
              <a:srgbClr val="E6203E"/>
            </a:solidFill>
            <a:prstDash val="solid"/>
            <a:miter lim="800000"/>
          </a:ln>
          <a:effectLst/>
        </p:spPr>
      </p:cxnSp>
      <p:sp>
        <p:nvSpPr>
          <p:cNvPr id="50" name="Textfeld 49">
            <a:extLst>
              <a:ext uri="{FF2B5EF4-FFF2-40B4-BE49-F238E27FC236}">
                <a16:creationId xmlns:a16="http://schemas.microsoft.com/office/drawing/2014/main" id="{FAC884E5-405D-4341-B85F-887E6E05D986}"/>
              </a:ext>
            </a:extLst>
          </p:cNvPr>
          <p:cNvSpPr txBox="1"/>
          <p:nvPr userDrawn="1"/>
        </p:nvSpPr>
        <p:spPr>
          <a:xfrm>
            <a:off x="-658368" y="764668"/>
            <a:ext cx="495657" cy="153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de-DE" sz="700" dirty="0">
                <a:solidFill>
                  <a:srgbClr val="536473"/>
                </a:solidFill>
                <a:latin typeface="Verdana"/>
              </a:rPr>
              <a:t>19,05 mm</a:t>
            </a:r>
          </a:p>
        </p:txBody>
      </p:sp>
      <p:cxnSp>
        <p:nvCxnSpPr>
          <p:cNvPr id="51" name="Gerader Verbinder 34">
            <a:extLst>
              <a:ext uri="{FF2B5EF4-FFF2-40B4-BE49-F238E27FC236}">
                <a16:creationId xmlns:a16="http://schemas.microsoft.com/office/drawing/2014/main" id="{E8C47413-1596-164E-A499-7BF39B066CB6}"/>
              </a:ext>
            </a:extLst>
          </p:cNvPr>
          <p:cNvCxnSpPr>
            <a:cxnSpLocks/>
          </p:cNvCxnSpPr>
          <p:nvPr userDrawn="1"/>
        </p:nvCxnSpPr>
        <p:spPr>
          <a:xfrm flipV="1">
            <a:off x="687600" y="-236010"/>
            <a:ext cx="0" cy="180000"/>
          </a:xfrm>
          <a:prstGeom prst="line">
            <a:avLst/>
          </a:prstGeom>
          <a:noFill/>
          <a:ln w="12700" cap="flat" cmpd="sng" algn="ctr">
            <a:solidFill>
              <a:srgbClr val="E6203E"/>
            </a:solidFill>
            <a:prstDash val="solid"/>
            <a:miter lim="800000"/>
          </a:ln>
          <a:effectLst/>
        </p:spPr>
      </p:cxnSp>
      <p:sp>
        <p:nvSpPr>
          <p:cNvPr id="52" name="Textfeld 51">
            <a:extLst>
              <a:ext uri="{FF2B5EF4-FFF2-40B4-BE49-F238E27FC236}">
                <a16:creationId xmlns:a16="http://schemas.microsoft.com/office/drawing/2014/main" id="{657810D3-75D9-9348-8F06-F1BC87C8723F}"/>
              </a:ext>
            </a:extLst>
          </p:cNvPr>
          <p:cNvSpPr txBox="1"/>
          <p:nvPr userDrawn="1"/>
        </p:nvSpPr>
        <p:spPr>
          <a:xfrm>
            <a:off x="779028" y="-200010"/>
            <a:ext cx="598667" cy="1290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de-DE" sz="700" dirty="0">
                <a:solidFill>
                  <a:srgbClr val="536473"/>
                </a:solidFill>
                <a:latin typeface="Verdana"/>
              </a:rPr>
              <a:t>19,05 mm</a:t>
            </a:r>
          </a:p>
        </p:txBody>
      </p:sp>
      <p:cxnSp>
        <p:nvCxnSpPr>
          <p:cNvPr id="53" name="Gerader Verbinder 36">
            <a:extLst>
              <a:ext uri="{FF2B5EF4-FFF2-40B4-BE49-F238E27FC236}">
                <a16:creationId xmlns:a16="http://schemas.microsoft.com/office/drawing/2014/main" id="{DE712532-309C-C546-9966-8A32DF54772B}"/>
              </a:ext>
            </a:extLst>
          </p:cNvPr>
          <p:cNvCxnSpPr>
            <a:cxnSpLocks/>
          </p:cNvCxnSpPr>
          <p:nvPr userDrawn="1"/>
        </p:nvCxnSpPr>
        <p:spPr>
          <a:xfrm flipV="1">
            <a:off x="11509200" y="-221019"/>
            <a:ext cx="0" cy="150019"/>
          </a:xfrm>
          <a:prstGeom prst="line">
            <a:avLst/>
          </a:prstGeom>
          <a:noFill/>
          <a:ln w="12700" cap="flat" cmpd="sng" algn="ctr">
            <a:solidFill>
              <a:srgbClr val="E6203E"/>
            </a:solidFill>
            <a:prstDash val="solid"/>
            <a:miter lim="800000"/>
          </a:ln>
          <a:effectLst/>
        </p:spPr>
      </p:cxnSp>
      <p:sp>
        <p:nvSpPr>
          <p:cNvPr id="54" name="Textfeld 53">
            <a:extLst>
              <a:ext uri="{FF2B5EF4-FFF2-40B4-BE49-F238E27FC236}">
                <a16:creationId xmlns:a16="http://schemas.microsoft.com/office/drawing/2014/main" id="{D901781B-0D35-1A49-ADDA-33927E2752BA}"/>
              </a:ext>
            </a:extLst>
          </p:cNvPr>
          <p:cNvSpPr txBox="1"/>
          <p:nvPr userDrawn="1"/>
        </p:nvSpPr>
        <p:spPr>
          <a:xfrm>
            <a:off x="11605380" y="-201970"/>
            <a:ext cx="631066" cy="1459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de-DE" sz="700" dirty="0">
                <a:solidFill>
                  <a:srgbClr val="536473"/>
                </a:solidFill>
                <a:latin typeface="Verdana"/>
              </a:rPr>
              <a:t>319,65 mm</a:t>
            </a:r>
          </a:p>
        </p:txBody>
      </p:sp>
      <p:cxnSp>
        <p:nvCxnSpPr>
          <p:cNvPr id="55" name="Gerader Verbinder 32">
            <a:extLst>
              <a:ext uri="{FF2B5EF4-FFF2-40B4-BE49-F238E27FC236}">
                <a16:creationId xmlns:a16="http://schemas.microsoft.com/office/drawing/2014/main" id="{4EBBFD11-44F7-B146-8289-580188957734}"/>
              </a:ext>
            </a:extLst>
          </p:cNvPr>
          <p:cNvCxnSpPr/>
          <p:nvPr userDrawn="1"/>
        </p:nvCxnSpPr>
        <p:spPr>
          <a:xfrm flipH="1">
            <a:off x="-360000" y="6174000"/>
            <a:ext cx="180000" cy="0"/>
          </a:xfrm>
          <a:prstGeom prst="line">
            <a:avLst/>
          </a:prstGeom>
          <a:noFill/>
          <a:ln w="12700" cap="flat" cmpd="sng" algn="ctr">
            <a:solidFill>
              <a:srgbClr val="E6203E"/>
            </a:solidFill>
            <a:prstDash val="solid"/>
            <a:miter lim="800000"/>
          </a:ln>
          <a:effectLst/>
        </p:spPr>
      </p:cxnSp>
      <p:sp>
        <p:nvSpPr>
          <p:cNvPr id="56" name="Textfeld 55">
            <a:extLst>
              <a:ext uri="{FF2B5EF4-FFF2-40B4-BE49-F238E27FC236}">
                <a16:creationId xmlns:a16="http://schemas.microsoft.com/office/drawing/2014/main" id="{AD8E729C-8467-A943-8F2C-4B826A81C4D6}"/>
              </a:ext>
            </a:extLst>
          </p:cNvPr>
          <p:cNvSpPr txBox="1"/>
          <p:nvPr userDrawn="1"/>
        </p:nvSpPr>
        <p:spPr>
          <a:xfrm>
            <a:off x="-696349" y="6277149"/>
            <a:ext cx="533638" cy="1536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de-DE" sz="700" dirty="0">
                <a:solidFill>
                  <a:srgbClr val="536473"/>
                </a:solidFill>
                <a:latin typeface="Verdana"/>
              </a:rPr>
              <a:t>171,45 mm</a:t>
            </a:r>
          </a:p>
        </p:txBody>
      </p:sp>
      <p:pic>
        <p:nvPicPr>
          <p:cNvPr id="3" name="Grafik 2" descr="Ein Bild, das Wasser, Himmel, draußen, Gras enthält.&#10;&#10;Automatisch generierte Beschreibung">
            <a:extLst>
              <a:ext uri="{FF2B5EF4-FFF2-40B4-BE49-F238E27FC236}">
                <a16:creationId xmlns:a16="http://schemas.microsoft.com/office/drawing/2014/main" id="{B5739336-287B-4B18-991E-C5B0846105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32031"/>
            <a:ext cx="12192000" cy="482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25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jpeg"/><Relationship Id="rId5" Type="http://schemas.openxmlformats.org/officeDocument/2006/relationships/image" Target="../media/image21.jpg"/><Relationship Id="rId10" Type="http://schemas.openxmlformats.org/officeDocument/2006/relationships/image" Target="../media/image26.jpeg"/><Relationship Id="rId4" Type="http://schemas.openxmlformats.org/officeDocument/2006/relationships/image" Target="../media/image20.jpg"/><Relationship Id="rId9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miriam.freudenberger@m-r-n.com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fif"/><Relationship Id="rId5" Type="http://schemas.openxmlformats.org/officeDocument/2006/relationships/image" Target="../media/image27.bin"/><Relationship Id="rId4" Type="http://schemas.openxmlformats.org/officeDocument/2006/relationships/hyperlink" Target="mailto:doris.wittneben@m-r-n.com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://www.bkg.bund.de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>
            <a:extLst>
              <a:ext uri="{FF2B5EF4-FFF2-40B4-BE49-F238E27FC236}">
                <a16:creationId xmlns:a16="http://schemas.microsoft.com/office/drawing/2014/main" id="{E53945EB-A3A9-4208-9D64-9A537CCA48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8" y="914884"/>
            <a:ext cx="11557000" cy="23876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de-DE" sz="4000" b="1" dirty="0"/>
              <a:t>In Kreisläufen denken – </a:t>
            </a:r>
            <a:br>
              <a:rPr lang="de-DE" sz="4000" b="1" dirty="0"/>
            </a:br>
            <a:r>
              <a:rPr lang="de-DE" sz="4000" b="1" dirty="0"/>
              <a:t>Gemeinsam für mehr Wertschöpfung in der MRN</a:t>
            </a:r>
          </a:p>
        </p:txBody>
      </p:sp>
      <p:sp>
        <p:nvSpPr>
          <p:cNvPr id="17" name="Untertitel 16">
            <a:extLst>
              <a:ext uri="{FF2B5EF4-FFF2-40B4-BE49-F238E27FC236}">
                <a16:creationId xmlns:a16="http://schemas.microsoft.com/office/drawing/2014/main" id="{881999DD-F4BE-46C2-BD0F-DE2D028A18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8" y="3555517"/>
            <a:ext cx="11557000" cy="1964255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de-DE" sz="2400" b="0" dirty="0">
                <a:latin typeface="Calibri"/>
                <a:ea typeface="Roboto Light"/>
                <a:cs typeface="Calibri"/>
              </a:rPr>
              <a:t>Projektvorstellung: Kommunale Bioökonomie in der MRN (KommBö4MRN)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endParaRPr lang="de-DE" sz="2400" b="0" dirty="0">
              <a:latin typeface="Calibri"/>
              <a:ea typeface="Roboto Light"/>
              <a:cs typeface="Calibri"/>
            </a:endParaRPr>
          </a:p>
          <a:p>
            <a:r>
              <a:rPr lang="de-DE" sz="1800" b="0" dirty="0">
                <a:latin typeface="Calibri"/>
                <a:ea typeface="Roboto Light"/>
                <a:cs typeface="Calibri"/>
              </a:rPr>
              <a:t>Vernetzungsveranstaltung „Bio4 Rivers“  I  19.02.2024  I  Universität Mannheim</a:t>
            </a:r>
          </a:p>
          <a:p>
            <a:r>
              <a:rPr lang="de-DE" sz="1800" b="0" dirty="0">
                <a:latin typeface="Calibri"/>
                <a:ea typeface="Roboto Light"/>
                <a:cs typeface="Calibri"/>
              </a:rPr>
              <a:t>Dr. Miriam Freudenberger I Metropolregion Rhein-Neckar GmbH</a:t>
            </a:r>
          </a:p>
          <a:p>
            <a:endParaRPr lang="de-DE" sz="1800" b="0" dirty="0">
              <a:latin typeface="Calibri"/>
              <a:ea typeface="Roboto Light"/>
              <a:cs typeface="Calibri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endParaRPr lang="de-DE" sz="2400" b="0" dirty="0">
              <a:latin typeface="Calibri"/>
              <a:ea typeface="Roboto Light"/>
              <a:cs typeface="Calibri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endParaRPr lang="de-DE" sz="2400" b="0" dirty="0">
              <a:latin typeface="Calibri"/>
              <a:ea typeface="Roboto Light"/>
              <a:cs typeface="Calibri"/>
            </a:endParaRP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DE616417-DCC4-1E47-4EC2-5B6795C534C6}"/>
              </a:ext>
            </a:extLst>
          </p:cNvPr>
          <p:cNvGrpSpPr/>
          <p:nvPr/>
        </p:nvGrpSpPr>
        <p:grpSpPr>
          <a:xfrm>
            <a:off x="0" y="6207241"/>
            <a:ext cx="12192000" cy="650759"/>
            <a:chOff x="0" y="6207241"/>
            <a:chExt cx="12192000" cy="650759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AE7808CA-61E7-15C6-1DEA-49A815AD2D9A}"/>
                </a:ext>
              </a:extLst>
            </p:cNvPr>
            <p:cNvSpPr/>
            <p:nvPr/>
          </p:nvSpPr>
          <p:spPr>
            <a:xfrm>
              <a:off x="0" y="6207241"/>
              <a:ext cx="12192000" cy="6507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2AF748EC-89FC-41CD-ABE9-37C447EC59C9}"/>
                </a:ext>
              </a:extLst>
            </p:cNvPr>
            <p:cNvGrpSpPr/>
            <p:nvPr/>
          </p:nvGrpSpPr>
          <p:grpSpPr>
            <a:xfrm>
              <a:off x="305137" y="6383069"/>
              <a:ext cx="11549100" cy="326960"/>
              <a:chOff x="305137" y="6383069"/>
              <a:chExt cx="11549100" cy="326960"/>
            </a:xfrm>
          </p:grpSpPr>
          <p:sp>
            <p:nvSpPr>
              <p:cNvPr id="4" name="Textplatzhalter 19">
                <a:extLst>
                  <a:ext uri="{FF2B5EF4-FFF2-40B4-BE49-F238E27FC236}">
                    <a16:creationId xmlns:a16="http://schemas.microsoft.com/office/drawing/2014/main" id="{0F86115D-1052-68DA-F224-581BBF2821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5137" y="6409374"/>
                <a:ext cx="9940149" cy="274351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914400" rtl="0" eaLnBrk="1" latinLnBrk="0" hangingPunct="1">
                  <a:lnSpc>
                    <a:spcPct val="110000"/>
                  </a:lnSpc>
                  <a:spcBef>
                    <a:spcPts val="1200"/>
                  </a:spcBef>
                  <a:buFontTx/>
                  <a:buNone/>
                  <a:defRPr sz="2400" b="1" i="0" kern="1200">
                    <a:solidFill>
                      <a:schemeClr val="bg1"/>
                    </a:solidFill>
                    <a:latin typeface="Calibri" panose="020F0502020204030204" pitchFamily="34" charset="0"/>
                    <a:ea typeface="Roboto Light" charset="0"/>
                    <a:cs typeface="Calibri" panose="020F0502020204030204" pitchFamily="34" charset="0"/>
                  </a:defRPr>
                </a:lvl1pPr>
                <a:lvl2pPr marL="360000" indent="-2232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buSzPct val="120000"/>
                  <a:buFont typeface="Arial" panose="020B0604020202020204" pitchFamily="34" charset="0"/>
                  <a:buChar char="•"/>
                  <a:tabLst/>
                  <a:defRPr sz="2800" b="0" i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 Light" panose="020F0302020204030204" pitchFamily="34" charset="0"/>
                    <a:ea typeface="Roboto Light" charset="0"/>
                    <a:cs typeface="Calibri Light" panose="020F0302020204030204" pitchFamily="34" charset="0"/>
                  </a:defRPr>
                </a:lvl2pPr>
                <a:lvl3pPr marL="720000" indent="-2232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tabLst/>
                  <a:defRPr sz="2800" b="0" i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 Light" panose="020F0302020204030204" pitchFamily="34" charset="0"/>
                    <a:ea typeface="Roboto Light" charset="0"/>
                    <a:cs typeface="Calibri Light" panose="020F0302020204030204" pitchFamily="34" charset="0"/>
                  </a:defRPr>
                </a:lvl3pPr>
                <a:lvl4pPr marL="1080000" indent="-22225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tabLst/>
                  <a:defRPr sz="2400" b="0" i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 Light" panose="020F0302020204030204" pitchFamily="34" charset="0"/>
                    <a:ea typeface="Roboto Light" charset="0"/>
                    <a:cs typeface="Calibri Light" panose="020F0302020204030204" pitchFamily="34" charset="0"/>
                  </a:defRPr>
                </a:lvl4pPr>
                <a:lvl5pPr marL="1559700" indent="-3429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tabLst/>
                  <a:defRPr sz="2400" b="0" i="1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 Light" panose="020F0302020204030204" pitchFamily="34" charset="0"/>
                    <a:ea typeface="Roboto Light" charset="0"/>
                    <a:cs typeface="Calibri Light" panose="020F0302020204030204" pitchFamily="34" charset="0"/>
                  </a:defRPr>
                </a:lvl5pPr>
                <a:lvl6pPr marL="1800000" indent="-2232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i="1" kern="1200">
                    <a:solidFill>
                      <a:schemeClr val="bg1">
                        <a:lumMod val="50000"/>
                      </a:schemeClr>
                    </a:solidFill>
                    <a:latin typeface="Calibri Light" panose="020F0302020204030204" pitchFamily="34" charset="0"/>
                    <a:ea typeface="+mn-ea"/>
                    <a:cs typeface="Calibri Light" panose="020F0302020204030204" pitchFamily="34" charset="0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lang="de-DE" sz="1200" b="0" dirty="0">
                    <a:solidFill>
                      <a:srgbClr val="989788"/>
                    </a:solidFill>
                    <a:latin typeface="Calibri"/>
                    <a:ea typeface="Roboto Light"/>
                    <a:cs typeface="Calibri"/>
                  </a:rPr>
                  <a:t>Gefördert vom Ministerium für Umwelt, Klima und Energiewirtschaft Baden-Württemberg aus Mitteln, die der Landtag Baden-Württemberg beschlossen hat.</a:t>
                </a:r>
              </a:p>
            </p:txBody>
          </p:sp>
          <p:pic>
            <p:nvPicPr>
              <p:cNvPr id="5" name="Grafik 4" descr="Ein Bild, das Text enthält.&#10;&#10;Automatisch generierte Beschreibung">
                <a:extLst>
                  <a:ext uri="{FF2B5EF4-FFF2-40B4-BE49-F238E27FC236}">
                    <a16:creationId xmlns:a16="http://schemas.microsoft.com/office/drawing/2014/main" id="{EFAA86F4-457B-AF32-558B-AE866E8E2D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224957" y="6383069"/>
                <a:ext cx="1629280" cy="32696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954522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Strategievorstellung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Übergreifende Handlungsfelder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10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C4CE41CC-27EC-8240-6D86-93CA846EB509}"/>
              </a:ext>
            </a:extLst>
          </p:cNvPr>
          <p:cNvGrpSpPr/>
          <p:nvPr/>
        </p:nvGrpSpPr>
        <p:grpSpPr>
          <a:xfrm>
            <a:off x="6793703" y="1636625"/>
            <a:ext cx="4526772" cy="1092607"/>
            <a:chOff x="594786" y="1592263"/>
            <a:chExt cx="4526772" cy="1092607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A653FC25-6E4E-46A5-4097-81EED58C6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86" y="1598937"/>
              <a:ext cx="720000" cy="750316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BDEA91D-2005-6F11-9E3E-211E6ECD87C2}"/>
                </a:ext>
              </a:extLst>
            </p:cNvPr>
            <p:cNvSpPr txBox="1"/>
            <p:nvPr/>
          </p:nvSpPr>
          <p:spPr>
            <a:xfrm>
              <a:off x="1770725" y="1592263"/>
              <a:ext cx="3350833" cy="10926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2000" dirty="0">
                  <a:solidFill>
                    <a:schemeClr val="accent1"/>
                  </a:solidFill>
                  <a:latin typeface="Calibri" panose="020F0502020204030204" pitchFamily="34" charset="0"/>
                  <a:ea typeface="Roboto Light"/>
                  <a:cs typeface="Calibri" panose="020F0502020204030204" pitchFamily="34" charset="0"/>
                </a:rPr>
                <a:t>Hemmnisse beseitigen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  <a:t>Einwirken auf die politische Ebene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  <a:t>Thema: Stoffliche Verwertung von Abfall als Reststoff </a:t>
              </a:r>
            </a:p>
          </p:txBody>
        </p:sp>
      </p:grp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17BD134B-AC7C-4A97-B4D2-DE6D40E3B279}"/>
              </a:ext>
            </a:extLst>
          </p:cNvPr>
          <p:cNvGrpSpPr/>
          <p:nvPr/>
        </p:nvGrpSpPr>
        <p:grpSpPr>
          <a:xfrm>
            <a:off x="6793703" y="3243911"/>
            <a:ext cx="5048865" cy="1615827"/>
            <a:chOff x="594786" y="3181489"/>
            <a:chExt cx="5048865" cy="1615827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35CA7473-C8A4-6FF1-5500-1F232AF02E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4786" y="3181489"/>
              <a:ext cx="720000" cy="750967"/>
            </a:xfrm>
            <a:prstGeom prst="rect">
              <a:avLst/>
            </a:prstGeom>
          </p:spPr>
        </p:pic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DA0A1031-7D59-B422-44DD-7F600092E0FC}"/>
                </a:ext>
              </a:extLst>
            </p:cNvPr>
            <p:cNvSpPr txBox="1"/>
            <p:nvPr/>
          </p:nvSpPr>
          <p:spPr>
            <a:xfrm>
              <a:off x="1770725" y="3181489"/>
              <a:ext cx="3872926" cy="16158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de-DE"/>
              </a:defPPr>
              <a:lvl1pPr>
                <a:defRPr sz="17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defRPr>
              </a:lvl1pPr>
            </a:lstStyle>
            <a:p>
              <a:r>
                <a:rPr lang="de-DE" sz="200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Rahmenbedingungen harmonisieren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/>
                <a:t>Einwirken auf die politische Ebene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/>
                <a:t>Thema: Rechtliche Rahmenbedingungen und gemeinsame Standards zwischen den Bundesländern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de-DE" dirty="0"/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6467817C-CED4-2F08-8080-83E58DFA0AEF}"/>
              </a:ext>
            </a:extLst>
          </p:cNvPr>
          <p:cNvGrpSpPr/>
          <p:nvPr/>
        </p:nvGrpSpPr>
        <p:grpSpPr>
          <a:xfrm>
            <a:off x="6777306" y="4968135"/>
            <a:ext cx="5065262" cy="1354217"/>
            <a:chOff x="594786" y="4859405"/>
            <a:chExt cx="4810924" cy="1354217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0D85C283-8257-9CB1-951D-E12F1C098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4786" y="4859405"/>
              <a:ext cx="720000" cy="750316"/>
            </a:xfrm>
            <a:prstGeom prst="rect">
              <a:avLst/>
            </a:prstGeom>
          </p:spPr>
        </p:pic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0EECCFA1-1639-41BA-4BFE-AED2D506990B}"/>
                </a:ext>
              </a:extLst>
            </p:cNvPr>
            <p:cNvSpPr txBox="1"/>
            <p:nvPr/>
          </p:nvSpPr>
          <p:spPr>
            <a:xfrm>
              <a:off x="1770725" y="4859405"/>
              <a:ext cx="3634985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de-DE"/>
              </a:defPPr>
              <a:lvl1pPr>
                <a:defRPr sz="17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defRPr>
              </a:lvl1pPr>
            </a:lstStyle>
            <a:p>
              <a:r>
                <a:rPr lang="de-DE" sz="200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Themen zusammenführen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/>
                <a:t>Zusammenführen und Zusammen-denken von Themen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/>
                <a:t>Zum Beispiel: Urban Mining und Bioökonomie</a:t>
              </a: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A75CF05E-6635-58D4-E456-07A75817B770}"/>
              </a:ext>
            </a:extLst>
          </p:cNvPr>
          <p:cNvGrpSpPr/>
          <p:nvPr/>
        </p:nvGrpSpPr>
        <p:grpSpPr>
          <a:xfrm>
            <a:off x="587375" y="1624962"/>
            <a:ext cx="4810924" cy="1354217"/>
            <a:chOff x="6096000" y="1598937"/>
            <a:chExt cx="4810924" cy="1354217"/>
          </a:xfrm>
        </p:grpSpPr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91C7A6EC-25B5-9719-F15E-95A6E2533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0" y="1598937"/>
              <a:ext cx="720000" cy="743226"/>
            </a:xfrm>
            <a:prstGeom prst="rect">
              <a:avLst/>
            </a:prstGeom>
          </p:spPr>
        </p:pic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F21F15A8-907F-36C7-8558-ACEC795A65F6}"/>
                </a:ext>
              </a:extLst>
            </p:cNvPr>
            <p:cNvSpPr txBox="1"/>
            <p:nvPr/>
          </p:nvSpPr>
          <p:spPr>
            <a:xfrm>
              <a:off x="7271939" y="1598937"/>
              <a:ext cx="3634985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de-DE"/>
              </a:defPPr>
              <a:lvl1pPr>
                <a:defRPr sz="17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defRPr>
              </a:lvl1pPr>
            </a:lstStyle>
            <a:p>
              <a:r>
                <a:rPr lang="de-DE" sz="200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Akteursbasis</a:t>
              </a:r>
              <a:r>
                <a:rPr lang="de-DE" dirty="0">
                  <a:latin typeface="+mn-lt"/>
                </a:rPr>
                <a:t> </a:t>
              </a:r>
              <a:r>
                <a:rPr lang="de-DE" sz="200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erweitern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  <a:t>Informationen breit streuen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  <a:t>Vernetzung der Akteure und deren Stoffströmen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de-DE" dirty="0"/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B2030F85-6CBF-DC0F-0711-3AE1AEE197D0}"/>
              </a:ext>
            </a:extLst>
          </p:cNvPr>
          <p:cNvGrpSpPr/>
          <p:nvPr/>
        </p:nvGrpSpPr>
        <p:grpSpPr>
          <a:xfrm>
            <a:off x="594786" y="3189230"/>
            <a:ext cx="4810924" cy="1354217"/>
            <a:chOff x="6096000" y="3181489"/>
            <a:chExt cx="4810924" cy="1354217"/>
          </a:xfrm>
        </p:grpSpPr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5B276D97-B0E2-7503-BD9D-DAC350260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096000" y="3181489"/>
              <a:ext cx="720000" cy="697263"/>
            </a:xfrm>
            <a:prstGeom prst="rect">
              <a:avLst/>
            </a:prstGeom>
          </p:spPr>
        </p:pic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C40A040B-6182-301E-4372-83651216B8F8}"/>
                </a:ext>
              </a:extLst>
            </p:cNvPr>
            <p:cNvSpPr txBox="1"/>
            <p:nvPr/>
          </p:nvSpPr>
          <p:spPr>
            <a:xfrm>
              <a:off x="7271939" y="3181489"/>
              <a:ext cx="3634985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de-DE"/>
              </a:defPPr>
              <a:lvl1pPr>
                <a:defRPr sz="17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defRPr>
              </a:lvl1pPr>
            </a:lstStyle>
            <a:p>
              <a:r>
                <a:rPr lang="de-DE" sz="200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Sensibilisierung vorantreiben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/>
                <a:t>Bioökonomie auf niederschwellige Art und Weise erklären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/>
                <a:t>Mit lokalen Akteuren vor Ort greifbar machen</a:t>
              </a: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2BF6FFC9-0A02-1494-3CAE-2B5F0356A0E4}"/>
              </a:ext>
            </a:extLst>
          </p:cNvPr>
          <p:cNvGrpSpPr/>
          <p:nvPr/>
        </p:nvGrpSpPr>
        <p:grpSpPr>
          <a:xfrm>
            <a:off x="615661" y="4968135"/>
            <a:ext cx="5048865" cy="1092607"/>
            <a:chOff x="6096000" y="4859405"/>
            <a:chExt cx="5048865" cy="1092607"/>
          </a:xfrm>
        </p:grpSpPr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F93492F6-E04F-990E-C5EF-2B176570D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96000" y="4859405"/>
              <a:ext cx="720000" cy="704681"/>
            </a:xfrm>
            <a:prstGeom prst="rect">
              <a:avLst/>
            </a:prstGeom>
          </p:spPr>
        </p:pic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7B881E6A-5941-EA2F-865A-101BAE9D0048}"/>
                </a:ext>
              </a:extLst>
            </p:cNvPr>
            <p:cNvSpPr txBox="1"/>
            <p:nvPr/>
          </p:nvSpPr>
          <p:spPr>
            <a:xfrm>
              <a:off x="7271939" y="4859405"/>
              <a:ext cx="3872926" cy="10926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de-DE"/>
              </a:defPPr>
              <a:lvl1pPr>
                <a:defRPr sz="17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defRPr>
              </a:lvl1pPr>
            </a:lstStyle>
            <a:p>
              <a:r>
                <a:rPr lang="de-DE" sz="200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Wissens-/Technologietransfer leisten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/>
                <a:t>Austausch über Möglichkeiten und Technologien der Bioökonomie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/>
                <a:t>Sichtbar machen von Best Practice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009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Strategievorstellung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Maßnahmen (kurzfristig, innerhalb des Förderzeitraums)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11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1A2BCAE-D397-26B1-F89F-5CB0BCB6F1E4}"/>
              </a:ext>
            </a:extLst>
          </p:cNvPr>
          <p:cNvSpPr txBox="1"/>
          <p:nvPr/>
        </p:nvSpPr>
        <p:spPr>
          <a:xfrm>
            <a:off x="588109" y="1598327"/>
            <a:ext cx="10384536" cy="4466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Präsenz bei der Bundesgartenschau 2023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ea typeface="Roboto Light"/>
                <a:cs typeface="Calibri Light"/>
              </a:rPr>
              <a:t>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Kommunikation und Dialog mit der breiten Öffentlichkeit</a:t>
            </a: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Strategie- und Vernetzungsworkshops im Herbst 2023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ea typeface="Roboto Light"/>
                <a:cs typeface="Calibri Light"/>
              </a:rPr>
              <a:t>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Erarbeitung von Grundlagen für die Bioökonomie-Strategie in der MRN, Gründung des Think Tanks „Bioökonomie in der MRN“</a:t>
            </a:r>
          </a:p>
          <a:p>
            <a:pPr lvl="0">
              <a:lnSpc>
                <a:spcPct val="107000"/>
              </a:lnSpc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Kick-Off Bioökonomie-Strategie  in der MRN und Vernetzungsveranstaltung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ea typeface="Roboto Light"/>
                <a:cs typeface="Calibri Light"/>
              </a:rPr>
              <a:t>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am 7.3.2024, 9.30-12.00 Uhr im MAFINEX in Mannheim, herzliche Einladung!</a:t>
            </a: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de-DE" sz="1700" b="1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Pilotprojekt: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Upcycling statt Abflussrohr. Sammlung und Nutzung von Altspeisefett in Haßmersheim/Neckar-Odenwald-Kreis ab März 2024</a:t>
            </a:r>
          </a:p>
          <a:p>
            <a:pPr lvl="0">
              <a:lnSpc>
                <a:spcPct val="107000"/>
              </a:lnSpc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Roadshow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ea typeface="Roboto Light"/>
                <a:cs typeface="Calibri Light"/>
              </a:rPr>
              <a:t>: „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Bioökonomie in der MRN“ zur Bekanntmachung und Sensibilisierung des Themas in den Kommunen</a:t>
            </a: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 </a:t>
            </a: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Metropolatlas / Innovationsradar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: Erweiterung der bestehenden Datensätze um die Aspekte zu Nachhaltigkeit im Zusammenhang mit Bioökonomie auf Grundlage der Potentialstudie</a:t>
            </a: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47121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Strategievorstellung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Maßnahmen (mittel- bis langfristig, außerhalb des Förderzeitraums)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12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1A2BCAE-D397-26B1-F89F-5CB0BCB6F1E4}"/>
              </a:ext>
            </a:extLst>
          </p:cNvPr>
          <p:cNvSpPr txBox="1"/>
          <p:nvPr/>
        </p:nvSpPr>
        <p:spPr>
          <a:xfrm>
            <a:off x="588109" y="1598327"/>
            <a:ext cx="10384536" cy="42024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Round Table-Format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ea typeface="Roboto Light"/>
                <a:cs typeface="Calibri Light"/>
              </a:rPr>
              <a:t>: „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Wissenschaft trifft Industrie“ zur Erarbeitung von Ansätzen zur Erweiterung der Nutzungspotentiale von Bioökonomie in der MRN</a:t>
            </a:r>
          </a:p>
          <a:p>
            <a:pPr marL="180975" lvl="0" indent="-180975">
              <a:lnSpc>
                <a:spcPct val="107000"/>
              </a:lnSpc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Round Table-Format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ea typeface="Roboto Light"/>
                <a:cs typeface="Calibri Light"/>
              </a:rPr>
              <a:t>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„Wirtschaft trifft Verwaltung“ zu Genehmigungsverfahren und Verwaltungsprozessen von Pilotanlagen</a:t>
            </a: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Veranstaltungsreihe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ea typeface="Roboto Light"/>
                <a:cs typeface="Calibri Light"/>
              </a:rPr>
              <a:t>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In Kreisläufen denken – nachhaltig und wirtschaftlich handeln (Arbeitstitel). Fokus: Bioökonomie und Wirtschaftlichkeit für Kommunen und KMU</a:t>
            </a:r>
          </a:p>
          <a:p>
            <a:pPr lvl="0">
              <a:lnSpc>
                <a:spcPct val="107000"/>
              </a:lnSpc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Community-Workshops: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Zum Thema Bioökonomie in den Kommunen zur Verbindung der fachlichen Community und der interessierten Bürgerschaft</a:t>
            </a: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Hackathon/Ideenwettbewerb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: Zu Herausforderungen und Lösungsansätzen der Bioökonomie in der MRN</a:t>
            </a: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lvl="0" indent="-1809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2"/>
                </a:solidFill>
                <a:ea typeface="Roboto Light"/>
                <a:cs typeface="Calibri Light"/>
              </a:rPr>
              <a:t>Projektentwicklung: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ea typeface="Roboto Light"/>
                <a:cs typeface="Calibri Light"/>
              </a:rPr>
              <a:t>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Auf Basis der Arbeit im Think Tank Bioökonomie in der MRN und der Round Table Formate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4992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Impressionen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Aus unserer bisherigen Arbeit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13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97A63571-3E6D-90E0-D3A1-4294F957A4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065788" y="3768922"/>
            <a:ext cx="2719377" cy="203953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51295491-9750-0F90-5CD1-301E369C07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8" y="1593463"/>
            <a:ext cx="3258471" cy="2837206"/>
          </a:xfrm>
          <a:prstGeom prst="rect">
            <a:avLst/>
          </a:prstGeom>
        </p:spPr>
      </p:pic>
      <p:pic>
        <p:nvPicPr>
          <p:cNvPr id="22" name="Grafik 21" descr="Ein Bild, das Kleidung, Text, Wand, Im Haus enthält.&#10;&#10;Automatisch generierte Beschreibung">
            <a:extLst>
              <a:ext uri="{FF2B5EF4-FFF2-40B4-BE49-F238E27FC236}">
                <a16:creationId xmlns:a16="http://schemas.microsoft.com/office/drawing/2014/main" id="{552DA6AD-9DBD-EDB3-15D0-A4C5EF006F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8619" y="2262639"/>
            <a:ext cx="2404357" cy="317860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F12C9AA9-0C10-31C2-6777-819C166914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72" y="1308513"/>
            <a:ext cx="2886734" cy="216505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1E97C6DC-9A8D-7758-7931-AAF23BE2101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334" y="4238694"/>
            <a:ext cx="2735580" cy="2051685"/>
          </a:xfrm>
          <a:prstGeom prst="rect">
            <a:avLst/>
          </a:prstGeom>
        </p:spPr>
      </p:pic>
      <p:pic>
        <p:nvPicPr>
          <p:cNvPr id="25" name="Grafik 24" descr="Ein Bild, das Text, Klebezettel, Handschrift, Anzeigetafel enthält.&#10;&#10;Automatisch generierte Beschreibung">
            <a:extLst>
              <a:ext uri="{FF2B5EF4-FFF2-40B4-BE49-F238E27FC236}">
                <a16:creationId xmlns:a16="http://schemas.microsoft.com/office/drawing/2014/main" id="{77109463-1039-DF1F-6670-22D2054DFFE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648" y="4031170"/>
            <a:ext cx="1648969" cy="2199143"/>
          </a:xfrm>
          <a:prstGeom prst="rect">
            <a:avLst/>
          </a:prstGeom>
        </p:spPr>
      </p:pic>
      <p:pic>
        <p:nvPicPr>
          <p:cNvPr id="26" name="Grafik 25" descr="Ein Bild, das Kleidung, Person, Haus, Gebäude enthält.&#10;&#10;Automatisch generierte Beschreibung">
            <a:extLst>
              <a:ext uri="{FF2B5EF4-FFF2-40B4-BE49-F238E27FC236}">
                <a16:creationId xmlns:a16="http://schemas.microsoft.com/office/drawing/2014/main" id="{6377EC65-9320-6952-F7EB-50B3624EDC6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6841316" y="191019"/>
            <a:ext cx="2359025" cy="26498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664ACE3E-6DC7-5488-4E9A-C49C047815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" t="5076" r="3909" b="2867"/>
          <a:stretch/>
        </p:blipFill>
        <p:spPr bwMode="auto">
          <a:xfrm>
            <a:off x="6558106" y="2769484"/>
            <a:ext cx="2787650" cy="1899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23889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Vernetzung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Rhein-Maas-Forum in Brüssel, 25.01.2024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14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sp>
        <p:nvSpPr>
          <p:cNvPr id="5" name="Sprechblase: oval 4">
            <a:extLst>
              <a:ext uri="{FF2B5EF4-FFF2-40B4-BE49-F238E27FC236}">
                <a16:creationId xmlns:a16="http://schemas.microsoft.com/office/drawing/2014/main" id="{20F12824-92B3-9F6B-7A5F-78B405176700}"/>
              </a:ext>
            </a:extLst>
          </p:cNvPr>
          <p:cNvSpPr/>
          <p:nvPr/>
        </p:nvSpPr>
        <p:spPr>
          <a:xfrm>
            <a:off x="712199" y="2152736"/>
            <a:ext cx="3495401" cy="2468339"/>
          </a:xfrm>
          <a:prstGeom prst="wedgeEllipse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7000"/>
              </a:lnSpc>
            </a:pPr>
            <a:r>
              <a:rPr lang="de-DE" sz="1700" b="1" dirty="0">
                <a:solidFill>
                  <a:schemeClr val="bg1"/>
                </a:solidFill>
                <a:ea typeface="Roboto Light"/>
                <a:cs typeface="Calibri Light"/>
              </a:rPr>
              <a:t>Der European Green Deal wird in den Regionen </a:t>
            </a:r>
            <a:r>
              <a:rPr lang="de-DE" sz="1700" b="1">
                <a:solidFill>
                  <a:schemeClr val="bg1"/>
                </a:solidFill>
                <a:ea typeface="Roboto Light"/>
                <a:cs typeface="Calibri Light"/>
              </a:rPr>
              <a:t>gelebt und umgesetzt</a:t>
            </a:r>
            <a:r>
              <a:rPr lang="de-DE" sz="1700" b="1" dirty="0">
                <a:solidFill>
                  <a:schemeClr val="bg1"/>
                </a:solidFill>
                <a:ea typeface="Roboto Light"/>
                <a:cs typeface="Calibri Light"/>
              </a:rPr>
              <a:t>!</a:t>
            </a:r>
            <a:endParaRPr lang="de-DE" sz="1700" b="1" dirty="0">
              <a:solidFill>
                <a:schemeClr val="bg1"/>
              </a:solidFill>
              <a:latin typeface="Calibri Light"/>
              <a:ea typeface="Roboto Light"/>
              <a:cs typeface="Calibri Light"/>
            </a:endParaRPr>
          </a:p>
        </p:txBody>
      </p:sp>
      <p:sp>
        <p:nvSpPr>
          <p:cNvPr id="10" name="Sprechblase: oval 9">
            <a:extLst>
              <a:ext uri="{FF2B5EF4-FFF2-40B4-BE49-F238E27FC236}">
                <a16:creationId xmlns:a16="http://schemas.microsoft.com/office/drawing/2014/main" id="{A9C45418-6401-DB49-7622-9345406F9441}"/>
              </a:ext>
            </a:extLst>
          </p:cNvPr>
          <p:cNvSpPr/>
          <p:nvPr/>
        </p:nvSpPr>
        <p:spPr>
          <a:xfrm>
            <a:off x="4489001" y="2064157"/>
            <a:ext cx="3495401" cy="2468339"/>
          </a:xfrm>
          <a:prstGeom prst="wedgeEllipse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7000"/>
              </a:lnSpc>
            </a:pPr>
            <a:r>
              <a:rPr lang="de-DE" sz="1700" b="1" dirty="0">
                <a:solidFill>
                  <a:schemeClr val="bg1"/>
                </a:solidFill>
                <a:ea typeface="Roboto Light"/>
                <a:cs typeface="Calibri Light"/>
              </a:rPr>
              <a:t>Vernetzung ist auf allen Ebenen nötig: Zwischen den Regionen, zur Landesebene und zur EU!</a:t>
            </a:r>
            <a:endParaRPr lang="de-DE" sz="1700" b="1" dirty="0">
              <a:solidFill>
                <a:schemeClr val="bg1"/>
              </a:solidFill>
              <a:latin typeface="Calibri Light"/>
              <a:ea typeface="Roboto Light"/>
              <a:cs typeface="Calibri Light"/>
            </a:endParaRPr>
          </a:p>
        </p:txBody>
      </p:sp>
      <p:sp>
        <p:nvSpPr>
          <p:cNvPr id="11" name="Sprechblase: oval 10">
            <a:extLst>
              <a:ext uri="{FF2B5EF4-FFF2-40B4-BE49-F238E27FC236}">
                <a16:creationId xmlns:a16="http://schemas.microsoft.com/office/drawing/2014/main" id="{EBE2D0CF-359D-677E-E960-5571853287CF}"/>
              </a:ext>
            </a:extLst>
          </p:cNvPr>
          <p:cNvSpPr/>
          <p:nvPr/>
        </p:nvSpPr>
        <p:spPr>
          <a:xfrm>
            <a:off x="8265803" y="2152735"/>
            <a:ext cx="3495401" cy="2468339"/>
          </a:xfrm>
          <a:prstGeom prst="wedgeEllipse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7000"/>
              </a:lnSpc>
            </a:pPr>
            <a:r>
              <a:rPr lang="de-DE" sz="1700" b="1" dirty="0">
                <a:solidFill>
                  <a:schemeClr val="bg1"/>
                </a:solidFill>
                <a:ea typeface="Roboto Light"/>
                <a:cs typeface="Calibri Light"/>
              </a:rPr>
              <a:t>Wir haben Interesse! Infos am Stand! </a:t>
            </a:r>
            <a:r>
              <a:rPr lang="de-DE" sz="1700" b="1" dirty="0">
                <a:solidFill>
                  <a:schemeClr val="bg1"/>
                </a:solidFill>
                <a:ea typeface="Roboto Light"/>
                <a:cs typeface="Calibri Light"/>
                <a:sym typeface="Wingdings" panose="05000000000000000000" pitchFamily="2" charset="2"/>
              </a:rPr>
              <a:t></a:t>
            </a:r>
            <a:endParaRPr lang="de-DE" sz="1700" b="1" dirty="0">
              <a:solidFill>
                <a:schemeClr val="bg1"/>
              </a:solidFill>
              <a:latin typeface="Calibri Light"/>
              <a:ea typeface="Roboto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539200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3218CE25-B355-4754-9229-37D5CCBE75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Kontakt</a:t>
            </a:r>
            <a:endParaRPr lang="de-DE" dirty="0"/>
          </a:p>
        </p:txBody>
      </p:sp>
      <p:sp>
        <p:nvSpPr>
          <p:cNvPr id="8" name="Untertitel 7">
            <a:extLst>
              <a:ext uri="{FF2B5EF4-FFF2-40B4-BE49-F238E27FC236}">
                <a16:creationId xmlns:a16="http://schemas.microsoft.com/office/drawing/2014/main" id="{009712AF-F52A-4989-A5CB-F4D5967DA3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Ihr Kontakt zur MRN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FD48770-E6CA-4548-B1CA-C39392CCA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9" name="Datumsplatzhalter 15">
            <a:extLst>
              <a:ext uri="{FF2B5EF4-FFF2-40B4-BE49-F238E27FC236}">
                <a16:creationId xmlns:a16="http://schemas.microsoft.com/office/drawing/2014/main" id="{B933E54B-4A60-20A1-5AAF-E0BACE8290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>
                <a:solidFill>
                  <a:srgbClr val="FFFFFF">
                    <a:lumMod val="50000"/>
                  </a:srgbClr>
                </a:solidFill>
              </a:rPr>
              <a:t>19.02.2024</a:t>
            </a:r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2" name="Fußzeilenplatzhalter 16">
            <a:extLst>
              <a:ext uri="{FF2B5EF4-FFF2-40B4-BE49-F238E27FC236}">
                <a16:creationId xmlns:a16="http://schemas.microsoft.com/office/drawing/2014/main" id="{11A1526F-A71B-849C-A718-301F64433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sp>
        <p:nvSpPr>
          <p:cNvPr id="34" name="Textplatzhalter 9">
            <a:extLst>
              <a:ext uri="{FF2B5EF4-FFF2-40B4-BE49-F238E27FC236}">
                <a16:creationId xmlns:a16="http://schemas.microsoft.com/office/drawing/2014/main" id="{3A9F07D0-9220-9392-7F8D-385F2FB86FF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040895" y="2167458"/>
            <a:ext cx="4318001" cy="328437"/>
          </a:xfrm>
        </p:spPr>
        <p:txBody>
          <a:bodyPr/>
          <a:lstStyle/>
          <a:p>
            <a:pPr marL="0" indent="0">
              <a:buNone/>
            </a:pPr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Dr. Miriam Freudenberger</a:t>
            </a:r>
          </a:p>
        </p:txBody>
      </p:sp>
      <p:sp>
        <p:nvSpPr>
          <p:cNvPr id="37" name="Textplatzhalter 10">
            <a:extLst>
              <a:ext uri="{FF2B5EF4-FFF2-40B4-BE49-F238E27FC236}">
                <a16:creationId xmlns:a16="http://schemas.microsoft.com/office/drawing/2014/main" id="{0832F20B-A7B5-46C7-3AC2-CEF3F6B771F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40895" y="2495898"/>
            <a:ext cx="4318001" cy="877958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108000" tIns="0" rIns="0" bIns="0" rtlCol="0">
            <a:noAutofit/>
          </a:bodyPr>
          <a:lstStyle/>
          <a:p>
            <a:pPr marL="0" indent="0">
              <a:buNone/>
            </a:pPr>
            <a:r>
              <a:rPr lang="de-DE" b="0" dirty="0"/>
              <a:t>Projektleiterin Kommunale Bioökonomie</a:t>
            </a:r>
            <a:br>
              <a:rPr lang="de-DE" b="0" dirty="0"/>
            </a:br>
            <a:r>
              <a:rPr lang="de-DE" b="0" dirty="0"/>
              <a:t>Tel.: +49 621 10708-414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b="0" dirty="0"/>
              <a:t>Mail: </a:t>
            </a:r>
            <a:r>
              <a:rPr lang="fr-FR" b="0" u="sng" dirty="0">
                <a:solidFill>
                  <a:schemeClr val="tx2">
                    <a:lumMod val="75000"/>
                  </a:schemeClr>
                </a:solidFill>
                <a:hlinkClick r:id="rId3"/>
              </a:rPr>
              <a:t>miriam.freudenberger@m-r-n.com</a:t>
            </a:r>
            <a:endParaRPr lang="fr-FR" b="0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8" name="Textplatzhalter 34">
            <a:extLst>
              <a:ext uri="{FF2B5EF4-FFF2-40B4-BE49-F238E27FC236}">
                <a16:creationId xmlns:a16="http://schemas.microsoft.com/office/drawing/2014/main" id="{0C9ED681-CA76-D05A-154F-E10DABCD79EF}"/>
              </a:ext>
            </a:extLst>
          </p:cNvPr>
          <p:cNvSpPr txBox="1">
            <a:spLocks/>
          </p:cNvSpPr>
          <p:nvPr/>
        </p:nvSpPr>
        <p:spPr>
          <a:xfrm>
            <a:off x="4052522" y="3600693"/>
            <a:ext cx="4318001" cy="3284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108000" tIns="0" rIns="0" bIns="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  <a:defRPr sz="1600" b="1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360000" indent="-2232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SzPct val="120000"/>
              <a:buFont typeface="Arial" panose="020B0604020202020204" pitchFamily="34" charset="0"/>
              <a:buChar char="•"/>
              <a:tabLst/>
              <a:defRPr sz="28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2pPr>
            <a:lvl3pPr marL="720000" indent="-2232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/>
              <a:defRPr sz="28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3pPr>
            <a:lvl4pPr marL="1080000" indent="-22225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4pPr>
            <a:lvl5pPr marL="1559700" indent="-3429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/>
              <a:defRPr sz="2400" b="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5pPr>
            <a:lvl6pPr marL="1800000" indent="-223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i="1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>
                <a:latin typeface="Calibri Light" panose="020F0302020204030204" pitchFamily="34" charset="0"/>
                <a:cs typeface="Calibri Light" panose="020F0302020204030204" pitchFamily="34" charset="0"/>
              </a:rPr>
              <a:t>Dr. Doris Wittneben</a:t>
            </a:r>
            <a:endParaRPr lang="de-DE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9" name="Textplatzhalter 35">
            <a:extLst>
              <a:ext uri="{FF2B5EF4-FFF2-40B4-BE49-F238E27FC236}">
                <a16:creationId xmlns:a16="http://schemas.microsoft.com/office/drawing/2014/main" id="{E5670D11-1E82-4123-5FD2-11F961A6D07E}"/>
              </a:ext>
            </a:extLst>
          </p:cNvPr>
          <p:cNvSpPr txBox="1">
            <a:spLocks/>
          </p:cNvSpPr>
          <p:nvPr/>
        </p:nvSpPr>
        <p:spPr>
          <a:xfrm>
            <a:off x="4052522" y="3929133"/>
            <a:ext cx="4318001" cy="8779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10800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  <a:defRPr sz="1600" b="1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1pPr>
            <a:lvl2pPr marL="360000" indent="-2232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SzPct val="120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2pPr>
            <a:lvl3pPr marL="720000" indent="-2232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3pPr>
            <a:lvl4pPr marL="1080000" indent="-22225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4pPr>
            <a:lvl5pPr marL="1559700" indent="-3429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/>
              <a:defRPr sz="1600" b="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5pPr>
            <a:lvl6pPr marL="1800000" indent="-223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i="1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0" dirty="0"/>
              <a:t>Leitung Zukunftsfelder &amp; Innovation</a:t>
            </a:r>
            <a:br>
              <a:rPr lang="de-DE" b="0" dirty="0"/>
            </a:br>
            <a:r>
              <a:rPr lang="de-DE" b="0" dirty="0"/>
              <a:t>Tel.: +49 621 10708-430</a:t>
            </a:r>
            <a:br>
              <a:rPr lang="de-DE" b="0" dirty="0"/>
            </a:br>
            <a:r>
              <a:rPr lang="de-DE" b="0" dirty="0"/>
              <a:t>Mail: </a:t>
            </a:r>
            <a:r>
              <a:rPr lang="de-DE" b="0" dirty="0">
                <a:hlinkClick r:id="rId4"/>
              </a:rPr>
              <a:t>doris.wittneben@m-r-n.com</a:t>
            </a:r>
            <a:endParaRPr lang="de-DE" b="0" dirty="0"/>
          </a:p>
          <a:p>
            <a:endParaRPr lang="de-DE" dirty="0"/>
          </a:p>
        </p:txBody>
      </p:sp>
      <p:pic>
        <p:nvPicPr>
          <p:cNvPr id="40" name="Bildplatzhalter 21" descr="Ein Bild, das Person, tragen, rot, Hemd enthält.&#10;&#10;Automatisch generierte Beschreibung">
            <a:extLst>
              <a:ext uri="{FF2B5EF4-FFF2-40B4-BE49-F238E27FC236}">
                <a16:creationId xmlns:a16="http://schemas.microsoft.com/office/drawing/2014/main" id="{CA2C8A96-7FD7-016F-6287-E87A63F5A4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30063" t="45" r="-30063" b="45"/>
          <a:stretch/>
        </p:blipFill>
        <p:spPr>
          <a:xfrm>
            <a:off x="2647487" y="3581317"/>
            <a:ext cx="1391410" cy="1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41" name="Bildplatzhalter 27" descr="Ein Bild, das Menschliches Gesicht, Lächeln, Person, Kleidung enthält.&#10;&#10;Automatisch generierte Beschreibung">
            <a:extLst>
              <a:ext uri="{FF2B5EF4-FFF2-40B4-BE49-F238E27FC236}">
                <a16:creationId xmlns:a16="http://schemas.microsoft.com/office/drawing/2014/main" id="{18376E0A-C045-4DC0-61BD-EB13D874472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7" t="6564" r="12892" b="6564"/>
          <a:stretch/>
        </p:blipFill>
        <p:spPr>
          <a:xfrm>
            <a:off x="2889305" y="2167458"/>
            <a:ext cx="907774" cy="1207863"/>
          </a:xfrm>
        </p:spPr>
      </p:pic>
      <p:sp>
        <p:nvSpPr>
          <p:cNvPr id="42" name="Untertitel 5">
            <a:extLst>
              <a:ext uri="{FF2B5EF4-FFF2-40B4-BE49-F238E27FC236}">
                <a16:creationId xmlns:a16="http://schemas.microsoft.com/office/drawing/2014/main" id="{5B9D9848-77BE-D1D1-C252-025021302C35}"/>
              </a:ext>
            </a:extLst>
          </p:cNvPr>
          <p:cNvSpPr txBox="1">
            <a:spLocks/>
          </p:cNvSpPr>
          <p:nvPr/>
        </p:nvSpPr>
        <p:spPr>
          <a:xfrm>
            <a:off x="444490" y="995825"/>
            <a:ext cx="10384536" cy="42466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FontTx/>
              <a:buNone/>
              <a:defRPr sz="2400" b="1" i="0" kern="1200">
                <a:solidFill>
                  <a:schemeClr val="accent5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Roboto Light" charset="0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SzPct val="120000"/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8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Roboto Light" charset="0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spcBef>
                <a:spcPts val="1200"/>
              </a:spcBef>
            </a:pPr>
            <a:endParaRPr lang="de-DE" sz="2400" b="1" dirty="0">
              <a:solidFill>
                <a:schemeClr val="accent5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393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E243F1-1A67-65A7-7B2B-12FE2A1D2C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Herzlichen Dank!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37CED18-CF6E-EE5C-E1A2-5793DBB65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3464" y="4053077"/>
            <a:ext cx="10384536" cy="1542660"/>
          </a:xfrm>
        </p:spPr>
        <p:txBody>
          <a:bodyPr>
            <a:normAutofit/>
          </a:bodyPr>
          <a:lstStyle/>
          <a:p>
            <a:r>
              <a:rPr lang="de-DE" sz="2400" dirty="0"/>
              <a:t>Metropolregion Rhein-Neckar GmbH I Fachbereich Zukunftsfelder und Innovation</a:t>
            </a:r>
          </a:p>
          <a:p>
            <a:r>
              <a:rPr lang="de-DE" sz="2400" dirty="0"/>
              <a:t>Projekt: Kommunale Bioökonomie in der MRN (KommBö4MRN)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0223AA54-6963-9440-3E2B-0632C24857D3}"/>
              </a:ext>
            </a:extLst>
          </p:cNvPr>
          <p:cNvGrpSpPr/>
          <p:nvPr/>
        </p:nvGrpSpPr>
        <p:grpSpPr>
          <a:xfrm>
            <a:off x="0" y="6207241"/>
            <a:ext cx="12192000" cy="650759"/>
            <a:chOff x="0" y="6207241"/>
            <a:chExt cx="12192000" cy="650759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63A7120A-F70F-7D63-A016-53527E243370}"/>
                </a:ext>
              </a:extLst>
            </p:cNvPr>
            <p:cNvSpPr/>
            <p:nvPr/>
          </p:nvSpPr>
          <p:spPr>
            <a:xfrm>
              <a:off x="0" y="6207241"/>
              <a:ext cx="12192000" cy="6507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4BF2DD93-E808-1CB0-49B8-2518A9A26FBE}"/>
                </a:ext>
              </a:extLst>
            </p:cNvPr>
            <p:cNvGrpSpPr/>
            <p:nvPr/>
          </p:nvGrpSpPr>
          <p:grpSpPr>
            <a:xfrm>
              <a:off x="305137" y="6383069"/>
              <a:ext cx="11549100" cy="326960"/>
              <a:chOff x="305137" y="6383069"/>
              <a:chExt cx="11549100" cy="326960"/>
            </a:xfrm>
          </p:grpSpPr>
          <p:sp>
            <p:nvSpPr>
              <p:cNvPr id="7" name="Textplatzhalter 19">
                <a:extLst>
                  <a:ext uri="{FF2B5EF4-FFF2-40B4-BE49-F238E27FC236}">
                    <a16:creationId xmlns:a16="http://schemas.microsoft.com/office/drawing/2014/main" id="{D43D761B-D322-EF9B-02A4-AFC5E756F8E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5137" y="6409374"/>
                <a:ext cx="9940149" cy="274351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914400" rtl="0" eaLnBrk="1" latinLnBrk="0" hangingPunct="1">
                  <a:lnSpc>
                    <a:spcPct val="110000"/>
                  </a:lnSpc>
                  <a:spcBef>
                    <a:spcPts val="1200"/>
                  </a:spcBef>
                  <a:buFontTx/>
                  <a:buNone/>
                  <a:defRPr sz="2400" b="1" i="0" kern="1200">
                    <a:solidFill>
                      <a:schemeClr val="bg1"/>
                    </a:solidFill>
                    <a:latin typeface="Calibri" panose="020F0502020204030204" pitchFamily="34" charset="0"/>
                    <a:ea typeface="Roboto Light" charset="0"/>
                    <a:cs typeface="Calibri" panose="020F0502020204030204" pitchFamily="34" charset="0"/>
                  </a:defRPr>
                </a:lvl1pPr>
                <a:lvl2pPr marL="360000" indent="-2232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buSzPct val="120000"/>
                  <a:buFont typeface="Arial" panose="020B0604020202020204" pitchFamily="34" charset="0"/>
                  <a:buChar char="•"/>
                  <a:tabLst/>
                  <a:defRPr sz="2800" b="0" i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 Light" panose="020F0302020204030204" pitchFamily="34" charset="0"/>
                    <a:ea typeface="Roboto Light" charset="0"/>
                    <a:cs typeface="Calibri Light" panose="020F0302020204030204" pitchFamily="34" charset="0"/>
                  </a:defRPr>
                </a:lvl2pPr>
                <a:lvl3pPr marL="720000" indent="-2232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tabLst/>
                  <a:defRPr sz="2800" b="0" i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 Light" panose="020F0302020204030204" pitchFamily="34" charset="0"/>
                    <a:ea typeface="Roboto Light" charset="0"/>
                    <a:cs typeface="Calibri Light" panose="020F0302020204030204" pitchFamily="34" charset="0"/>
                  </a:defRPr>
                </a:lvl3pPr>
                <a:lvl4pPr marL="1080000" indent="-22225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tabLst/>
                  <a:defRPr sz="2400" b="0" i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 Light" panose="020F0302020204030204" pitchFamily="34" charset="0"/>
                    <a:ea typeface="Roboto Light" charset="0"/>
                    <a:cs typeface="Calibri Light" panose="020F0302020204030204" pitchFamily="34" charset="0"/>
                  </a:defRPr>
                </a:lvl4pPr>
                <a:lvl5pPr marL="1559700" indent="-3429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tabLst/>
                  <a:defRPr sz="2400" b="0" i="1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 Light" panose="020F0302020204030204" pitchFamily="34" charset="0"/>
                    <a:ea typeface="Roboto Light" charset="0"/>
                    <a:cs typeface="Calibri Light" panose="020F0302020204030204" pitchFamily="34" charset="0"/>
                  </a:defRPr>
                </a:lvl5pPr>
                <a:lvl6pPr marL="1800000" indent="-2232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i="1" kern="1200">
                    <a:solidFill>
                      <a:schemeClr val="bg1">
                        <a:lumMod val="50000"/>
                      </a:schemeClr>
                    </a:solidFill>
                    <a:latin typeface="Calibri Light" panose="020F0302020204030204" pitchFamily="34" charset="0"/>
                    <a:ea typeface="+mn-ea"/>
                    <a:cs typeface="Calibri Light" panose="020F0302020204030204" pitchFamily="34" charset="0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lang="de-DE" sz="1200" b="0" dirty="0">
                    <a:solidFill>
                      <a:srgbClr val="989788"/>
                    </a:solidFill>
                    <a:latin typeface="Calibri"/>
                    <a:ea typeface="Roboto Light"/>
                    <a:cs typeface="Calibri"/>
                  </a:rPr>
                  <a:t>Gefördert vom Ministerium für Umwelt, Klima und Energiewirtschaft Baden-Württemberg aus Mitteln, die der Landtag Baden-Württemberg beschlossen hat.</a:t>
                </a:r>
              </a:p>
            </p:txBody>
          </p:sp>
          <p:pic>
            <p:nvPicPr>
              <p:cNvPr id="8" name="Grafik 7" descr="Ein Bild, das Text enthält.&#10;&#10;Automatisch generierte Beschreibung">
                <a:extLst>
                  <a:ext uri="{FF2B5EF4-FFF2-40B4-BE49-F238E27FC236}">
                    <a16:creationId xmlns:a16="http://schemas.microsoft.com/office/drawing/2014/main" id="{75E340F7-CA62-3FA5-5D3F-69F9896E37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224957" y="6383069"/>
                <a:ext cx="1629280" cy="32696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2170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0085BE"/>
                </a:solidFill>
                <a:ea typeface="Roboto Light" charset="0"/>
              </a:rPr>
              <a:t>Die Metropolregion Rhein-Neckar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Eckdaten über die Region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2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6C3A4A37-3DB3-58B2-B1BC-ADC71BCF802A}"/>
              </a:ext>
            </a:extLst>
          </p:cNvPr>
          <p:cNvGrpSpPr/>
          <p:nvPr/>
        </p:nvGrpSpPr>
        <p:grpSpPr>
          <a:xfrm>
            <a:off x="4720508" y="1534773"/>
            <a:ext cx="6989344" cy="4121790"/>
            <a:chOff x="2034254" y="1287824"/>
            <a:chExt cx="7017752" cy="4617196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20F8C8ED-9605-595A-6D00-094B96F32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6032" y="1287824"/>
              <a:ext cx="6755974" cy="4617196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06524AC9-0C13-3052-BF0B-1D240364CC27}"/>
                </a:ext>
              </a:extLst>
            </p:cNvPr>
            <p:cNvSpPr txBox="1"/>
            <p:nvPr/>
          </p:nvSpPr>
          <p:spPr>
            <a:xfrm>
              <a:off x="2034254" y="1592263"/>
              <a:ext cx="1917445" cy="3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>
                  <a:solidFill>
                    <a:schemeClr val="bg1">
                      <a:lumMod val="6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Rheinland-Pfalz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048C70F2-DFA8-8039-8D51-816CF81EDDBD}"/>
                </a:ext>
              </a:extLst>
            </p:cNvPr>
            <p:cNvSpPr txBox="1"/>
            <p:nvPr/>
          </p:nvSpPr>
          <p:spPr>
            <a:xfrm>
              <a:off x="4526824" y="4849096"/>
              <a:ext cx="1858093" cy="379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>
                  <a:solidFill>
                    <a:schemeClr val="bg1">
                      <a:lumMod val="6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Baden-Württemberg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EE7AABB6-08E5-728D-E370-553114CCEDAC}"/>
                </a:ext>
              </a:extLst>
            </p:cNvPr>
            <p:cNvSpPr txBox="1"/>
            <p:nvPr/>
          </p:nvSpPr>
          <p:spPr>
            <a:xfrm>
              <a:off x="6374509" y="1463866"/>
              <a:ext cx="772892" cy="379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>
                  <a:solidFill>
                    <a:schemeClr val="bg1">
                      <a:lumMod val="6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Hessen</a:t>
              </a:r>
            </a:p>
          </p:txBody>
        </p:sp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12435357-54DE-B5BF-C973-B264CBDEB155}"/>
              </a:ext>
            </a:extLst>
          </p:cNvPr>
          <p:cNvGrpSpPr/>
          <p:nvPr/>
        </p:nvGrpSpPr>
        <p:grpSpPr>
          <a:xfrm>
            <a:off x="324268" y="1585379"/>
            <a:ext cx="4060337" cy="4458127"/>
            <a:chOff x="4344923" y="1501076"/>
            <a:chExt cx="7535545" cy="4458127"/>
          </a:xfrm>
        </p:grpSpPr>
        <p:sp>
          <p:nvSpPr>
            <p:cNvPr id="12" name="object 4">
              <a:extLst>
                <a:ext uri="{FF2B5EF4-FFF2-40B4-BE49-F238E27FC236}">
                  <a16:creationId xmlns:a16="http://schemas.microsoft.com/office/drawing/2014/main" id="{A99E51B7-17F2-ED04-3250-A7CE155432D2}"/>
                </a:ext>
              </a:extLst>
            </p:cNvPr>
            <p:cNvSpPr/>
            <p:nvPr/>
          </p:nvSpPr>
          <p:spPr>
            <a:xfrm>
              <a:off x="4344923" y="1501076"/>
              <a:ext cx="7535545" cy="327660"/>
            </a:xfrm>
            <a:custGeom>
              <a:avLst/>
              <a:gdLst/>
              <a:ahLst/>
              <a:cxnLst/>
              <a:rect l="l" t="t" r="r" b="b"/>
              <a:pathLst>
                <a:path w="7535545" h="327660">
                  <a:moveTo>
                    <a:pt x="7535075" y="0"/>
                  </a:moveTo>
                  <a:lnTo>
                    <a:pt x="0" y="0"/>
                  </a:lnTo>
                  <a:lnTo>
                    <a:pt x="0" y="327596"/>
                  </a:lnTo>
                  <a:lnTo>
                    <a:pt x="7535075" y="327596"/>
                  </a:lnTo>
                  <a:lnTo>
                    <a:pt x="7535075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2000" dirty="0">
                  <a:solidFill>
                    <a:schemeClr val="accent1"/>
                  </a:solidFill>
                  <a:latin typeface="Calibri" panose="020F0502020204030204" pitchFamily="34" charset="0"/>
                  <a:ea typeface="Roboto Light"/>
                  <a:cs typeface="Calibri" panose="020F0502020204030204" pitchFamily="34" charset="0"/>
                </a:rPr>
                <a:t>Einblick</a:t>
              </a:r>
              <a:endParaRPr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endParaRPr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40A10EBB-E175-2D8A-388C-45219724FD27}"/>
                </a:ext>
              </a:extLst>
            </p:cNvPr>
            <p:cNvSpPr/>
            <p:nvPr/>
          </p:nvSpPr>
          <p:spPr>
            <a:xfrm>
              <a:off x="4344923" y="1828685"/>
              <a:ext cx="7535545" cy="3967479"/>
            </a:xfrm>
            <a:custGeom>
              <a:avLst/>
              <a:gdLst/>
              <a:ahLst/>
              <a:cxnLst/>
              <a:rect l="l" t="t" r="r" b="b"/>
              <a:pathLst>
                <a:path w="7535545" h="3967479">
                  <a:moveTo>
                    <a:pt x="7535075" y="0"/>
                  </a:moveTo>
                  <a:lnTo>
                    <a:pt x="0" y="0"/>
                  </a:lnTo>
                  <a:lnTo>
                    <a:pt x="0" y="3967314"/>
                  </a:lnTo>
                  <a:lnTo>
                    <a:pt x="7535075" y="3967314"/>
                  </a:lnTo>
                  <a:lnTo>
                    <a:pt x="7535075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object 8">
              <a:extLst>
                <a:ext uri="{FF2B5EF4-FFF2-40B4-BE49-F238E27FC236}">
                  <a16:creationId xmlns:a16="http://schemas.microsoft.com/office/drawing/2014/main" id="{BC66C31F-2F02-18A2-A500-31D1B49F2879}"/>
                </a:ext>
              </a:extLst>
            </p:cNvPr>
            <p:cNvSpPr txBox="1"/>
            <p:nvPr/>
          </p:nvSpPr>
          <p:spPr>
            <a:xfrm>
              <a:off x="4440229" y="1865775"/>
              <a:ext cx="7334884" cy="4093428"/>
            </a:xfrm>
            <a:prstGeom prst="rect">
              <a:avLst/>
            </a:prstGeom>
          </p:spPr>
          <p:txBody>
            <a:bodyPr vert="horz" wrap="square" lIns="0" tIns="60960" rIns="0" bIns="0" rtlCol="0" anchor="t">
              <a:spAutoFit/>
            </a:bodyPr>
            <a:lstStyle/>
            <a:p>
              <a:pPr marL="240665" marR="0" lvl="0" indent="-227965" defTabSz="914400" eaLnBrk="1" fontAlgn="auto" latinLnBrk="0" hangingPunct="1">
                <a:lnSpc>
                  <a:spcPct val="100000"/>
                </a:lnSpc>
                <a:spcBef>
                  <a:spcPts val="480"/>
                </a:spcBef>
                <a:spcAft>
                  <a:spcPts val="1200"/>
                </a:spcAft>
                <a:buClrTx/>
                <a:buSzTx/>
                <a:buFontTx/>
                <a:buChar char="•"/>
                <a:tabLst>
                  <a:tab pos="240665" algn="l"/>
                </a:tabLst>
                <a:defRPr/>
              </a:pPr>
              <a:r>
                <a:rPr kumimoji="0" lang="de-DE" sz="1600" b="0" i="0" u="none" strike="noStrike" kern="0" cap="none" spc="-35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Schnittstelle der Bundesländer Rheinland-Pfalz, Baden-Württemberg, Hessen</a:t>
              </a:r>
              <a:endParaRPr lang="de-DE" sz="1600" b="0" i="0" u="none" strike="noStrike" kern="0" cap="none" spc="-35" normalizeH="0" baseline="0" noProof="0" dirty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Calibri Light"/>
                <a:ea typeface="Calibri Light"/>
                <a:cs typeface="Univers LT 45 Light"/>
              </a:endParaRPr>
            </a:p>
            <a:p>
              <a:pPr marL="240665" marR="0" lvl="0" indent="-227965" defTabSz="914400" eaLnBrk="1" fontAlgn="auto" latinLnBrk="0" hangingPunct="1">
                <a:lnSpc>
                  <a:spcPct val="100000"/>
                </a:lnSpc>
                <a:spcBef>
                  <a:spcPts val="480"/>
                </a:spcBef>
                <a:spcAft>
                  <a:spcPts val="1200"/>
                </a:spcAft>
                <a:buClrTx/>
                <a:buSzTx/>
                <a:buFontTx/>
                <a:buChar char="•"/>
                <a:tabLst>
                  <a:tab pos="240665" algn="l"/>
                </a:tabLst>
                <a:defRPr/>
              </a:pPr>
              <a:r>
                <a:rPr kumimoji="0" lang="de-DE" sz="1600" b="0" i="0" u="none" strike="noStrike" kern="0" cap="none" spc="-35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2,4 Millionen Menschen leben in der MRN</a:t>
              </a:r>
              <a:endParaRPr lang="de-DE" sz="1600" b="0" i="0" u="none" strike="noStrike" kern="0" cap="none" spc="-35" normalizeH="0" baseline="0" noProof="0" dirty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Calibri Light"/>
                <a:ea typeface="Calibri Light"/>
                <a:cs typeface="Univers LT 45 Light"/>
              </a:endParaRPr>
            </a:p>
            <a:p>
              <a:pPr marL="240665" indent="-227965">
                <a:spcBef>
                  <a:spcPts val="480"/>
                </a:spcBef>
                <a:spcAft>
                  <a:spcPts val="1200"/>
                </a:spcAft>
                <a:buFontTx/>
                <a:buChar char="•"/>
                <a:tabLst>
                  <a:tab pos="240665" algn="l"/>
                </a:tabLst>
                <a:defRPr/>
              </a:pPr>
              <a:r>
                <a:rPr lang="de-DE" sz="1600" kern="0" spc="-35" dirty="0">
                  <a:solidFill>
                    <a:srgbClr val="6F6F6F"/>
                  </a:solidFill>
                  <a:latin typeface="Calibri Light"/>
                  <a:ea typeface="Calibri Light"/>
                  <a:cs typeface="Calibri Light"/>
                </a:rPr>
                <a:t>290 Kommunen, die größten Städte sind Mannheim, Ludwigshafen und Heidelberg</a:t>
              </a:r>
            </a:p>
            <a:p>
              <a:pPr marL="240665" marR="0" lvl="0" indent="-227965" defTabSz="914400" eaLnBrk="1" fontAlgn="auto" latinLnBrk="0" hangingPunct="1">
                <a:lnSpc>
                  <a:spcPct val="100000"/>
                </a:lnSpc>
                <a:spcBef>
                  <a:spcPts val="480"/>
                </a:spcBef>
                <a:spcAft>
                  <a:spcPts val="1200"/>
                </a:spcAft>
                <a:buClrTx/>
                <a:buSzTx/>
                <a:buFontTx/>
                <a:buChar char="•"/>
                <a:tabLst>
                  <a:tab pos="240665" algn="l"/>
                </a:tabLst>
                <a:defRPr/>
              </a:pPr>
              <a:r>
                <a:rPr kumimoji="0" lang="de-DE" sz="1600" b="0" i="0" u="none" strike="noStrike" kern="0" cap="none" spc="-35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Rund 160.000 Unternehmen sind in der Region ansässig, neben Weltkonzernen auch viele kleine und mittelständische Unternehmen</a:t>
              </a:r>
              <a:endParaRPr lang="de-DE" sz="1600" b="0" i="0" u="none" strike="noStrike" kern="0" cap="none" spc="-35" normalizeH="0" baseline="0" noProof="0" dirty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Calibri Light"/>
                <a:ea typeface="Calibri Light"/>
                <a:cs typeface="Univers LT 45 Light"/>
              </a:endParaRPr>
            </a:p>
            <a:p>
              <a:pPr marL="240665" marR="0" lvl="0" indent="-227965" defTabSz="914400" eaLnBrk="1" fontAlgn="auto" latinLnBrk="0" hangingPunct="1">
                <a:lnSpc>
                  <a:spcPct val="100000"/>
                </a:lnSpc>
                <a:spcBef>
                  <a:spcPts val="480"/>
                </a:spcBef>
                <a:spcAft>
                  <a:spcPts val="1200"/>
                </a:spcAft>
                <a:buClrTx/>
                <a:buSzTx/>
                <a:buFontTx/>
                <a:buChar char="•"/>
                <a:tabLst>
                  <a:tab pos="240665" algn="l"/>
                </a:tabLst>
                <a:defRPr/>
              </a:pPr>
              <a:r>
                <a:rPr kumimoji="0" sz="1600" b="0" i="0" u="none" strike="noStrike" kern="0" cap="none" spc="-35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Bruttoinlandsprodukt</a:t>
              </a:r>
              <a:r>
                <a:rPr kumimoji="0" sz="1600" b="0" i="0" u="none" strike="noStrike" kern="0" cap="none" spc="-45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 </a:t>
              </a:r>
              <a:r>
                <a:rPr kumimoji="0" sz="1600" b="0" i="0" u="none" strike="noStrike" kern="0" cap="none" spc="-20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(2022):</a:t>
              </a:r>
              <a:r>
                <a:rPr kumimoji="0" sz="1600" b="0" i="0" u="none" strike="noStrike" kern="0" cap="none" spc="-40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 </a:t>
              </a:r>
              <a:r>
                <a: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79.000</a:t>
              </a:r>
              <a:r>
                <a:rPr kumimoji="0" sz="1600" b="0" i="0" u="none" strike="noStrike" kern="0" cap="none" spc="-35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 </a:t>
              </a:r>
              <a:r>
                <a:rPr kumimoji="0" sz="1600" b="0" i="0" u="none" strike="noStrike" kern="0" cap="none" spc="-45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Euro</a:t>
              </a:r>
              <a:r>
                <a:rPr kumimoji="0" sz="1600" b="0" i="0" u="none" strike="noStrike" kern="0" cap="none" spc="-225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 </a:t>
              </a:r>
              <a:r>
                <a: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/</a:t>
              </a:r>
              <a:r>
                <a:rPr kumimoji="0" sz="1600" b="0" i="0" u="none" strike="noStrike" kern="0" cap="none" spc="-225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 </a:t>
              </a:r>
              <a:r>
                <a:rPr kumimoji="0" sz="1600" b="0" i="0" u="none" strike="noStrike" kern="0" cap="none" spc="-20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Kopf</a:t>
              </a:r>
              <a:r>
                <a:rPr kumimoji="0" sz="1600" b="0" i="0" u="none" strike="noStrike" kern="0" cap="none" spc="-40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 </a:t>
              </a:r>
              <a:r>
                <a:rPr kumimoji="0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Quelle:</a:t>
              </a:r>
              <a:r>
                <a:rPr kumimoji="0" sz="700" b="0" i="0" u="none" strike="noStrike" kern="0" cap="none" spc="-15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 </a:t>
              </a:r>
              <a:r>
                <a:rPr kumimoji="0" sz="700" b="0" i="0" u="none" strike="noStrike" kern="0" cap="none" spc="-10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statista</a:t>
              </a:r>
              <a:endParaRPr lang="de-DE" sz="700" b="0" i="0" u="none" strike="noStrike" kern="0" cap="none" spc="-10" normalizeH="0" baseline="0" noProof="0" dirty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Calibri Light"/>
                <a:ea typeface="Calibri Light"/>
                <a:cs typeface="Univers LT 45 Light"/>
              </a:endParaRPr>
            </a:p>
            <a:p>
              <a:pPr marL="240665" marR="0" lvl="0" indent="-227965" defTabSz="914400" eaLnBrk="1" fontAlgn="auto" latinLnBrk="0" hangingPunct="1">
                <a:lnSpc>
                  <a:spcPct val="100000"/>
                </a:lnSpc>
                <a:spcBef>
                  <a:spcPts val="380"/>
                </a:spcBef>
                <a:spcAft>
                  <a:spcPts val="1200"/>
                </a:spcAft>
                <a:buClrTx/>
                <a:buSzTx/>
                <a:buFontTx/>
                <a:buChar char="•"/>
                <a:tabLst>
                  <a:tab pos="240665" algn="l"/>
                </a:tabLst>
                <a:defRPr/>
              </a:pPr>
              <a:r>
                <a:rPr kumimoji="0" lang="de-DE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6F6F6F"/>
                  </a:solidFill>
                  <a:effectLst/>
                  <a:uLnTx/>
                  <a:uFillTx/>
                  <a:latin typeface="Calibri Light"/>
                  <a:ea typeface="Calibri Light"/>
                  <a:cs typeface="Univers LT 45 Light"/>
                </a:rPr>
                <a:t>Wissenschaftsstandor</a:t>
              </a:r>
              <a:r>
                <a:rPr lang="de-DE" sz="1600" kern="0" dirty="0">
                  <a:solidFill>
                    <a:srgbClr val="6F6F6F"/>
                  </a:solidFill>
                  <a:latin typeface="Calibri Light"/>
                  <a:ea typeface="Calibri Light"/>
                  <a:cs typeface="Univers LT 45 Light"/>
                </a:rPr>
                <a:t>t mit Universitäten, Forschungseinrichtungen und Hochschulen</a:t>
              </a:r>
              <a:endPara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/>
                <a:ea typeface="Calibri Light"/>
                <a:cs typeface="Univers LT 45 Light"/>
              </a:endParaRPr>
            </a:p>
          </p:txBody>
        </p:sp>
      </p:grpSp>
      <p:sp>
        <p:nvSpPr>
          <p:cNvPr id="17" name="Rechteck 16">
            <a:extLst>
              <a:ext uri="{FF2B5EF4-FFF2-40B4-BE49-F238E27FC236}">
                <a16:creationId xmlns:a16="http://schemas.microsoft.com/office/drawing/2014/main" id="{3112987D-3DFF-B711-2D3D-5DA038C644BD}"/>
              </a:ext>
            </a:extLst>
          </p:cNvPr>
          <p:cNvSpPr/>
          <p:nvPr/>
        </p:nvSpPr>
        <p:spPr>
          <a:xfrm>
            <a:off x="9169643" y="5960481"/>
            <a:ext cx="273183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de-DE" sz="800" dirty="0">
                <a:solidFill>
                  <a:srgbClr val="6F6F6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Geobasisdaten: © GeoBasis-DE / </a:t>
            </a:r>
            <a:r>
              <a:rPr lang="de-DE" sz="800" dirty="0">
                <a:solidFill>
                  <a:srgbClr val="6F6F6F"/>
                </a:solidFill>
                <a:latin typeface="Calibri Light" panose="020F0302020204030204" pitchFamily="34" charset="0"/>
                <a:cs typeface="Calibri Light" panose="020F03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BKG </a:t>
            </a:r>
            <a:r>
              <a:rPr lang="de-DE" sz="800" dirty="0">
                <a:solidFill>
                  <a:srgbClr val="6F6F6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2016 (Daten verändert) </a:t>
            </a:r>
          </a:p>
        </p:txBody>
      </p:sp>
    </p:spTree>
    <p:extLst>
      <p:ext uri="{BB962C8B-B14F-4D97-AF65-F5344CB8AC3E}">
        <p14:creationId xmlns:p14="http://schemas.microsoft.com/office/powerpoint/2010/main" val="404526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Bioökonomie in der MRN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Worauf bauen wir auf?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3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BE60AD33-5DAC-33BF-EE2E-CC26CCA39085}"/>
              </a:ext>
            </a:extLst>
          </p:cNvPr>
          <p:cNvGrpSpPr/>
          <p:nvPr/>
        </p:nvGrpSpPr>
        <p:grpSpPr>
          <a:xfrm>
            <a:off x="645824" y="2961793"/>
            <a:ext cx="3240000" cy="1738938"/>
            <a:chOff x="292090" y="3429000"/>
            <a:chExt cx="3600000" cy="1738938"/>
          </a:xfrm>
        </p:grpSpPr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34964698-C8AB-A1B5-AF3D-3C1A4FCB1AAA}"/>
                </a:ext>
              </a:extLst>
            </p:cNvPr>
            <p:cNvSpPr txBox="1"/>
            <p:nvPr/>
          </p:nvSpPr>
          <p:spPr>
            <a:xfrm>
              <a:off x="292090" y="3429000"/>
              <a:ext cx="3600000" cy="17389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de-DE" sz="2800" b="1" dirty="0">
                  <a:solidFill>
                    <a:srgbClr val="0085B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2020</a:t>
              </a:r>
            </a:p>
            <a:p>
              <a:br>
                <a:rPr lang="de-DE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</a:br>
              <a:r>
                <a:rPr lang="de-DE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  <a:t>Das Regionalen Entwicklungskonzept der MRN verortet das Thema Bioökonomie als wichtiges Zukunftsfeld im Handlungsfeld Green Tech</a:t>
              </a:r>
              <a:endPara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endParaRPr>
            </a:p>
          </p:txBody>
        </p:sp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D5BCC370-0111-3725-01FA-11A08DCD22FB}"/>
                </a:ext>
              </a:extLst>
            </p:cNvPr>
            <p:cNvCxnSpPr>
              <a:cxnSpLocks/>
            </p:cNvCxnSpPr>
            <p:nvPr/>
          </p:nvCxnSpPr>
          <p:spPr>
            <a:xfrm>
              <a:off x="292090" y="3934442"/>
              <a:ext cx="360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4AD84683-83D2-4FE4-A554-4045154EDF61}"/>
              </a:ext>
            </a:extLst>
          </p:cNvPr>
          <p:cNvGrpSpPr/>
          <p:nvPr/>
        </p:nvGrpSpPr>
        <p:grpSpPr>
          <a:xfrm>
            <a:off x="4569657" y="2961793"/>
            <a:ext cx="3240000" cy="2169825"/>
            <a:chOff x="4244175" y="3429000"/>
            <a:chExt cx="3656503" cy="2169825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E5968D1C-D94A-A035-628E-E78279FCDC2D}"/>
                </a:ext>
              </a:extLst>
            </p:cNvPr>
            <p:cNvSpPr txBox="1"/>
            <p:nvPr/>
          </p:nvSpPr>
          <p:spPr>
            <a:xfrm>
              <a:off x="4244175" y="3429000"/>
              <a:ext cx="3656503" cy="21698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de-DE"/>
              </a:defPPr>
              <a:lvl1pPr>
                <a:defRPr sz="2800" b="1">
                  <a:solidFill>
                    <a:srgbClr val="0085BE"/>
                  </a:solidFill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r>
                <a:rPr lang="de-DE" dirty="0"/>
                <a:t>2022</a:t>
              </a:r>
            </a:p>
            <a:p>
              <a:br>
                <a:rPr lang="de-DE" sz="17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</a:br>
              <a:r>
                <a:rPr lang="de-DE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  <a:t>Die Clusterinitiative Bioökonomie baut die Fachgruppe Bioökonomie im Cluster Energie und Umwelt auf. Austausch und Vernetzung auf der Vernetzungsplattform der MRN (connect-mrn.de)</a:t>
              </a:r>
              <a:endParaRPr lang="de-DE" sz="1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endParaRPr>
            </a:p>
          </p:txBody>
        </p:sp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91F63C41-031F-2843-9833-9AF80344BEBE}"/>
                </a:ext>
              </a:extLst>
            </p:cNvPr>
            <p:cNvCxnSpPr>
              <a:cxnSpLocks/>
            </p:cNvCxnSpPr>
            <p:nvPr/>
          </p:nvCxnSpPr>
          <p:spPr>
            <a:xfrm>
              <a:off x="4244175" y="3934442"/>
              <a:ext cx="360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6AC5819-5732-3218-70AC-89A3ED32B4B3}"/>
              </a:ext>
            </a:extLst>
          </p:cNvPr>
          <p:cNvGrpSpPr/>
          <p:nvPr/>
        </p:nvGrpSpPr>
        <p:grpSpPr>
          <a:xfrm>
            <a:off x="8549994" y="2961793"/>
            <a:ext cx="3240000" cy="1754326"/>
            <a:chOff x="8455797" y="3429000"/>
            <a:chExt cx="3600000" cy="1754326"/>
          </a:xfrm>
        </p:grpSpPr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16B0EECA-781F-6783-21DD-9CAAA4D84614}"/>
                </a:ext>
              </a:extLst>
            </p:cNvPr>
            <p:cNvSpPr txBox="1"/>
            <p:nvPr/>
          </p:nvSpPr>
          <p:spPr>
            <a:xfrm>
              <a:off x="8455797" y="3429000"/>
              <a:ext cx="3600000" cy="175432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de-DE" sz="2800" b="1" dirty="0">
                  <a:solidFill>
                    <a:srgbClr val="0085B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2023</a:t>
              </a:r>
            </a:p>
            <a:p>
              <a:br>
                <a:rPr lang="de-DE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</a:br>
              <a:r>
                <a:rPr lang="de-DE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  <a:t>KommBö4MRN: Strategieentwicklung und Roadmap für eine kommunale Bioökonomie-Strategie in der MRN</a:t>
              </a:r>
              <a:br>
                <a:rPr lang="de-DE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/>
                  <a:ea typeface="Roboto Light"/>
                  <a:cs typeface="Calibri Light"/>
                </a:rPr>
              </a:br>
              <a:endParaRPr lang="de-DE" dirty="0">
                <a:ea typeface="Calibri"/>
                <a:cs typeface="Calibri"/>
              </a:endParaRPr>
            </a:p>
          </p:txBody>
        </p: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5B27391F-EF12-960E-1C2C-289BCDC5E360}"/>
                </a:ext>
              </a:extLst>
            </p:cNvPr>
            <p:cNvCxnSpPr>
              <a:cxnSpLocks/>
            </p:cNvCxnSpPr>
            <p:nvPr/>
          </p:nvCxnSpPr>
          <p:spPr>
            <a:xfrm>
              <a:off x="8455797" y="3934442"/>
              <a:ext cx="360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Grafik 19" descr="Ein Bild, das Text, Screenshot, Software, Webseite enthält.&#10;&#10;Automatisch generierte Beschreibung">
            <a:extLst>
              <a:ext uri="{FF2B5EF4-FFF2-40B4-BE49-F238E27FC236}">
                <a16:creationId xmlns:a16="http://schemas.microsoft.com/office/drawing/2014/main" id="{72DCEDA2-C56E-B4A8-0D81-6E88DDE2A9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alphaModFix amt="30000"/>
          </a:blip>
          <a:srcRect l="64107" t="45220" r="13941" b="35760"/>
          <a:stretch/>
        </p:blipFill>
        <p:spPr>
          <a:xfrm>
            <a:off x="2283283" y="2679381"/>
            <a:ext cx="1659066" cy="786132"/>
          </a:xfrm>
          <a:prstGeom prst="rect">
            <a:avLst/>
          </a:prstGeom>
        </p:spPr>
      </p:pic>
      <p:pic>
        <p:nvPicPr>
          <p:cNvPr id="22" name="Grafik 21" descr="Ein Bild, das Text, Screenshot, Software, Webseite enthält.&#10;&#10;Automatisch generierte Beschreibung">
            <a:extLst>
              <a:ext uri="{FF2B5EF4-FFF2-40B4-BE49-F238E27FC236}">
                <a16:creationId xmlns:a16="http://schemas.microsoft.com/office/drawing/2014/main" id="{8E7048A2-A357-3BD3-2A04-93D87D5E35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alphaModFix amt="30000"/>
          </a:blip>
          <a:srcRect l="64107" t="45220" r="13941" b="35760"/>
          <a:stretch/>
        </p:blipFill>
        <p:spPr>
          <a:xfrm>
            <a:off x="6206686" y="2679381"/>
            <a:ext cx="1659066" cy="786132"/>
          </a:xfrm>
          <a:prstGeom prst="rect">
            <a:avLst/>
          </a:prstGeom>
        </p:spPr>
      </p:pic>
      <p:pic>
        <p:nvPicPr>
          <p:cNvPr id="23" name="Grafik 22" descr="Ein Bild, das Text, Screenshot, Software, Webseite enthält.&#10;&#10;Automatisch generierte Beschreibung">
            <a:extLst>
              <a:ext uri="{FF2B5EF4-FFF2-40B4-BE49-F238E27FC236}">
                <a16:creationId xmlns:a16="http://schemas.microsoft.com/office/drawing/2014/main" id="{41758C26-F042-D367-7DA8-73D4E1DF0A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alphaModFix amt="30000"/>
          </a:blip>
          <a:srcRect l="64107" t="45220" r="13941" b="35760"/>
          <a:stretch/>
        </p:blipFill>
        <p:spPr>
          <a:xfrm>
            <a:off x="10191298" y="2679381"/>
            <a:ext cx="1659066" cy="78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41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Projekt: Kommunale </a:t>
            </a:r>
            <a:r>
              <a:rPr lang="de-DE" sz="2800" dirty="0"/>
              <a:t>Bioökonomie</a:t>
            </a:r>
            <a:r>
              <a:rPr lang="de-DE" sz="2800" dirty="0">
                <a:solidFill>
                  <a:srgbClr val="0085BE"/>
                </a:solidFill>
              </a:rPr>
              <a:t> in der MRN (KommBö4MRN)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Wie werden wir gefördert?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4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1A2BCAE-D397-26B1-F89F-5CB0BCB6F1E4}"/>
              </a:ext>
            </a:extLst>
          </p:cNvPr>
          <p:cNvSpPr txBox="1"/>
          <p:nvPr/>
        </p:nvSpPr>
        <p:spPr>
          <a:xfrm>
            <a:off x="594049" y="1599489"/>
            <a:ext cx="5233083" cy="437042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Projekt-Informationen</a:t>
            </a:r>
            <a:br>
              <a:rPr lang="de-DE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</a:br>
            <a:endParaRPr lang="de-DE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Fördernehmer: Metropolregion Rhein-Neckar GmbH</a:t>
            </a:r>
            <a:b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</a:b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Projektleitung: Dr. Miriam Freudenberger</a:t>
            </a:r>
            <a:b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</a:b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Fördersumme: 272.433,60 €</a:t>
            </a:r>
            <a:b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</a:b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Laufzeit: 1.3.2023-31.7.2024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Gefördert vom Ministerium für Umwelt, Klima und Energiewirtschaft BW aus Mitteln, die der Landtag Baden-Württemberg beschlossen hat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5D9A0038-83C9-B3C1-98BB-C7F67EAD53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72" t="21131" r="21552" b="17416"/>
          <a:stretch/>
        </p:blipFill>
        <p:spPr>
          <a:xfrm>
            <a:off x="6096000" y="1599489"/>
            <a:ext cx="5759343" cy="4037357"/>
          </a:xfrm>
          <a:prstGeom prst="rect">
            <a:avLst/>
          </a:prstGeom>
        </p:spPr>
      </p:pic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5D1E275E-9D9F-E72C-2853-133E57A99AC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1558" y="9073979"/>
            <a:ext cx="690092" cy="138486"/>
          </a:xfrm>
          <a:prstGeom prst="rect">
            <a:avLst/>
          </a:prstGeom>
        </p:spPr>
      </p:pic>
      <p:pic>
        <p:nvPicPr>
          <p:cNvPr id="9" name="Picture 4" descr="Ministerium für Umwelt, Klima und Energiewirtschaft Baden-Württemberg ...">
            <a:extLst>
              <a:ext uri="{FF2B5EF4-FFF2-40B4-BE49-F238E27FC236}">
                <a16:creationId xmlns:a16="http://schemas.microsoft.com/office/drawing/2014/main" id="{549EC2F6-962C-1CA2-510A-24FF7001C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375" y="5091005"/>
            <a:ext cx="2017183" cy="121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DE9FBD20-60F6-C65F-5209-B3AD164237F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5450" y="5549287"/>
            <a:ext cx="1629280" cy="32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66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Projekt: Kommunale Bioökonomie in der MRN (KommBö4MRN)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Wie gehen wir konkret vor?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5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1A2BCAE-D397-26B1-F89F-5CB0BCB6F1E4}"/>
              </a:ext>
            </a:extLst>
          </p:cNvPr>
          <p:cNvSpPr txBox="1"/>
          <p:nvPr/>
        </p:nvSpPr>
        <p:spPr>
          <a:xfrm>
            <a:off x="587374" y="1605001"/>
            <a:ext cx="5326191" cy="450892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Potentialanalyse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Identifikation der Akteure, Themenfelder und Stoffströme, Identifikation von Maßnahmen zur Verstetigung der biologischen Transformation</a:t>
            </a:r>
          </a:p>
          <a:p>
            <a:pPr marL="180975" indent="-180975"/>
            <a:endParaRPr lang="de-DE" dirty="0"/>
          </a:p>
          <a:p>
            <a:pPr indent="-180975"/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Bioökonomie-Strategie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Strategie-Workshops durchführen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Roadmap für kurz-, mittel und langfristige Maßnahmen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endParaRPr lang="de-DE" sz="1700" dirty="0">
              <a:solidFill>
                <a:schemeClr val="tx1">
                  <a:lumMod val="65000"/>
                  <a:lumOff val="35000"/>
                </a:schemeClr>
              </a:solidFill>
              <a:latin typeface="Calibri Light"/>
              <a:ea typeface="Roboto Light"/>
              <a:cs typeface="Calibri Light"/>
            </a:endParaRPr>
          </a:p>
          <a:p>
            <a:pPr indent="-180975"/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Kommunikation in die Breite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Öffentlichkeitsarbeit, Veranstaltungen, Vernetzung</a:t>
            </a:r>
          </a:p>
          <a:p>
            <a:pPr marL="180975" indent="-180975"/>
            <a:endParaRPr lang="de-DE" dirty="0"/>
          </a:p>
          <a:p>
            <a:pPr indent="-180975"/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Initiierung von Projekten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Pilotprojekte auf Basis von Potentialanalyse und Strategie anbahnen</a:t>
            </a:r>
          </a:p>
          <a:p>
            <a:pPr marL="180975" indent="-180975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64426BF-F1CE-77A7-66DB-2C68F5DAAD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72" t="21131" r="21552" b="17416"/>
          <a:stretch/>
        </p:blipFill>
        <p:spPr>
          <a:xfrm>
            <a:off x="6096000" y="1599489"/>
            <a:ext cx="5759343" cy="403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93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Strategievorstellung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6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4CCD094-3860-4C11-77A0-44DF4A1EBCC4}"/>
              </a:ext>
            </a:extLst>
          </p:cNvPr>
          <p:cNvSpPr/>
          <p:nvPr/>
        </p:nvSpPr>
        <p:spPr>
          <a:xfrm>
            <a:off x="587373" y="1598937"/>
            <a:ext cx="8476549" cy="720000"/>
          </a:xfrm>
          <a:prstGeom prst="rect">
            <a:avLst/>
          </a:prstGeom>
          <a:solidFill>
            <a:srgbClr val="EA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074738"/>
            <a:r>
              <a:rPr lang="de-DE" sz="16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Wirtschaft</a:t>
            </a:r>
          </a:p>
          <a:p>
            <a:pPr marL="1074738"/>
            <a:r>
              <a:rPr lang="de-DE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Kommunaleigene Betriebe und Wirtschaftsunternehmen, Einrichtungen der regionalen/lokalen Wirtschaftsförderung, Industrie- und Handelskammern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65CA29E6-6D27-BB40-B6BA-1F1CC244F1C6}"/>
              </a:ext>
            </a:extLst>
          </p:cNvPr>
          <p:cNvSpPr/>
          <p:nvPr/>
        </p:nvSpPr>
        <p:spPr>
          <a:xfrm>
            <a:off x="587373" y="5244240"/>
            <a:ext cx="8476549" cy="720000"/>
          </a:xfrm>
          <a:prstGeom prst="rect">
            <a:avLst/>
          </a:prstGeom>
          <a:solidFill>
            <a:srgbClr val="EA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074738"/>
            <a:r>
              <a:rPr lang="de-DE" sz="16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Politik</a:t>
            </a:r>
          </a:p>
          <a:p>
            <a:pPr marL="1074738"/>
            <a:r>
              <a:rPr lang="de-DE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Politische Entscheidungsträger auf Landesebene in Baden-Württemberg, Hessen und Rheinland-Pfalz</a:t>
            </a:r>
          </a:p>
          <a:p>
            <a:pPr marL="1074738"/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D0CC041-D287-69BB-4E9A-F5134CCA5514}"/>
              </a:ext>
            </a:extLst>
          </p:cNvPr>
          <p:cNvSpPr/>
          <p:nvPr/>
        </p:nvSpPr>
        <p:spPr>
          <a:xfrm>
            <a:off x="587373" y="3421589"/>
            <a:ext cx="8476549" cy="720000"/>
          </a:xfrm>
          <a:prstGeom prst="rect">
            <a:avLst/>
          </a:prstGeom>
          <a:solidFill>
            <a:srgbClr val="EA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074738"/>
            <a:r>
              <a:rPr lang="de-DE" sz="16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Verwaltung</a:t>
            </a:r>
          </a:p>
          <a:p>
            <a:pPr marL="1074738"/>
            <a:r>
              <a:rPr lang="de-DE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Verwaltungen auf kommunaler und Landesebene in den Teilregionen von Baden-Württemberg, Hessen und Rheinland-Pfalz</a:t>
            </a:r>
          </a:p>
          <a:p>
            <a:pPr marL="1074738"/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27B3736-DA13-B45C-0E31-8F7C4614F3F8}"/>
              </a:ext>
            </a:extLst>
          </p:cNvPr>
          <p:cNvSpPr/>
          <p:nvPr/>
        </p:nvSpPr>
        <p:spPr>
          <a:xfrm>
            <a:off x="587373" y="2510263"/>
            <a:ext cx="8476549" cy="720000"/>
          </a:xfrm>
          <a:prstGeom prst="rect">
            <a:avLst/>
          </a:prstGeom>
          <a:solidFill>
            <a:srgbClr val="EA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074738"/>
            <a:r>
              <a:rPr lang="de-DE" sz="16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Wissenschaft</a:t>
            </a:r>
          </a:p>
          <a:p>
            <a:pPr marL="1074738"/>
            <a:r>
              <a:rPr lang="de-DE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Wissenschaftliche Betriebe/Hochschulen/Forschungseinrichtungen und Technologieanbieter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182D6A54-3F08-4382-DD9F-57590135FE95}"/>
              </a:ext>
            </a:extLst>
          </p:cNvPr>
          <p:cNvSpPr/>
          <p:nvPr/>
        </p:nvSpPr>
        <p:spPr>
          <a:xfrm>
            <a:off x="587373" y="4332915"/>
            <a:ext cx="8476549" cy="720000"/>
          </a:xfrm>
          <a:prstGeom prst="rect">
            <a:avLst/>
          </a:prstGeom>
          <a:solidFill>
            <a:srgbClr val="EA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074738"/>
            <a:r>
              <a:rPr lang="de-DE" sz="16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Bürgerschaft</a:t>
            </a:r>
          </a:p>
          <a:p>
            <a:pPr marL="1074738"/>
            <a:r>
              <a:rPr lang="de-DE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Allgemeine Öffentlichkeit, organisierte Zivilgesellschaft</a:t>
            </a:r>
          </a:p>
          <a:p>
            <a:pPr marL="1074738"/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615B3FE9-8A8B-8167-1E86-AA25BA037A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2090" y="843425"/>
            <a:ext cx="10384536" cy="424665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Zielgruppen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F599F2A1-A7CB-C729-CC0A-E1E410E0C6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EAF3FA"/>
              </a:clrFrom>
              <a:clrTo>
                <a:srgbClr val="EAF3FA">
                  <a:alpha val="0"/>
                </a:srgbClr>
              </a:clrTo>
            </a:clrChange>
          </a:blip>
          <a:srcRect l="19936" t="12581" r="73823" b="8536"/>
          <a:stretch/>
        </p:blipFill>
        <p:spPr>
          <a:xfrm>
            <a:off x="654122" y="1660812"/>
            <a:ext cx="614132" cy="424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488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Strategievorstellung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Schwerpunkte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7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FBC547A-4594-8903-3787-55083B766D0F}"/>
              </a:ext>
            </a:extLst>
          </p:cNvPr>
          <p:cNvSpPr txBox="1"/>
          <p:nvPr/>
        </p:nvSpPr>
        <p:spPr>
          <a:xfrm>
            <a:off x="8668139" y="2791543"/>
            <a:ext cx="2874377" cy="1015663"/>
          </a:xfrm>
          <a:prstGeom prst="rect">
            <a:avLst/>
          </a:prstGeom>
          <a:noFill/>
        </p:spPr>
        <p:txBody>
          <a:bodyPr wrap="square" lIns="72000" rIns="0" rtlCol="0">
            <a:spAutoFit/>
          </a:bodyPr>
          <a:lstStyle/>
          <a:p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Vernetzung</a:t>
            </a:r>
            <a:r>
              <a:rPr lang="de-DE" sz="1700" dirty="0"/>
              <a:t> </a:t>
            </a:r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zwischen Räumen, Akteuren, Clustern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64B6D3A-2AC9-2F16-DF64-5758E5BA7E13}"/>
              </a:ext>
            </a:extLst>
          </p:cNvPr>
          <p:cNvSpPr txBox="1"/>
          <p:nvPr/>
        </p:nvSpPr>
        <p:spPr>
          <a:xfrm>
            <a:off x="292090" y="2769911"/>
            <a:ext cx="3071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Information</a:t>
            </a:r>
            <a:r>
              <a:rPr lang="de-DE" sz="1700" dirty="0"/>
              <a:t> </a:t>
            </a:r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und Dialog zur</a:t>
            </a:r>
          </a:p>
          <a:p>
            <a:pPr algn="r"/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nachhaltigen Bioökonomie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980C875-4C4F-761A-5E9A-D6E1909D376B}"/>
              </a:ext>
            </a:extLst>
          </p:cNvPr>
          <p:cNvSpPr txBox="1"/>
          <p:nvPr/>
        </p:nvSpPr>
        <p:spPr>
          <a:xfrm>
            <a:off x="4682075" y="1090468"/>
            <a:ext cx="3986063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chemeClr val="accent1"/>
                </a:solidFill>
                <a:latin typeface="Calibri" panose="020F0502020204030204" pitchFamily="34" charset="0"/>
                <a:ea typeface="Roboto Light"/>
                <a:cs typeface="Calibri" panose="020F0502020204030204" pitchFamily="34" charset="0"/>
              </a:rPr>
              <a:t>Nachhaltige Bioökonomie in industriellen und urbanen Räumen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700" dirty="0">
                <a:latin typeface="Calibri Light" panose="020F0302020204030204" pitchFamily="34" charset="0"/>
                <a:cs typeface="Calibri Light" panose="020F0302020204030204" pitchFamily="34" charset="0"/>
              </a:rPr>
              <a:t>CO</a:t>
            </a:r>
            <a:r>
              <a:rPr lang="de-DE" sz="1700" baseline="-25000" dirty="0"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lang="de-DE" sz="1700" dirty="0">
                <a:latin typeface="Calibri Light" panose="020F0302020204030204" pitchFamily="34" charset="0"/>
                <a:cs typeface="Calibri Light" panose="020F0302020204030204" pitchFamily="34" charset="0"/>
              </a:rPr>
              <a:t>-Recycling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700" dirty="0">
                <a:latin typeface="Calibri Light" panose="020F0302020204030204" pitchFamily="34" charset="0"/>
                <a:cs typeface="Calibri Light" panose="020F0302020204030204" pitchFamily="34" charset="0"/>
              </a:rPr>
              <a:t>Urban Mining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700" dirty="0">
                <a:latin typeface="Calibri Light" panose="020F0302020204030204" pitchFamily="34" charset="0"/>
                <a:cs typeface="Calibri Light" panose="020F0302020204030204" pitchFamily="34" charset="0"/>
              </a:rPr>
              <a:t>Biomasse zur stofflichen Nutzung</a:t>
            </a:r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4A58B76F-4769-1667-7B28-9997A9BB52FC}"/>
              </a:ext>
            </a:extLst>
          </p:cNvPr>
          <p:cNvGrpSpPr/>
          <p:nvPr/>
        </p:nvGrpSpPr>
        <p:grpSpPr>
          <a:xfrm>
            <a:off x="4835999" y="3518544"/>
            <a:ext cx="2520000" cy="2520000"/>
            <a:chOff x="4912984" y="2287924"/>
            <a:chExt cx="2520000" cy="2520000"/>
          </a:xfrm>
        </p:grpSpPr>
        <p:sp>
          <p:nvSpPr>
            <p:cNvPr id="26" name="Flussdiagramm: Verbinder 25">
              <a:extLst>
                <a:ext uri="{FF2B5EF4-FFF2-40B4-BE49-F238E27FC236}">
                  <a16:creationId xmlns:a16="http://schemas.microsoft.com/office/drawing/2014/main" id="{E7639F4D-C33D-DC1B-F86F-3DE2E875C5B4}"/>
                </a:ext>
              </a:extLst>
            </p:cNvPr>
            <p:cNvSpPr/>
            <p:nvPr/>
          </p:nvSpPr>
          <p:spPr>
            <a:xfrm>
              <a:off x="4912984" y="2287924"/>
              <a:ext cx="2520000" cy="2520000"/>
            </a:xfrm>
            <a:prstGeom prst="flowChartConnector">
              <a:avLst/>
            </a:prstGeom>
            <a:solidFill>
              <a:srgbClr val="9DC3E6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BD5FB7DF-2E5A-7C8B-8F3F-9D32EC7A3747}"/>
                </a:ext>
              </a:extLst>
            </p:cNvPr>
            <p:cNvSpPr txBox="1"/>
            <p:nvPr/>
          </p:nvSpPr>
          <p:spPr>
            <a:xfrm>
              <a:off x="5169311" y="3103845"/>
              <a:ext cx="20073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>
                  <a:solidFill>
                    <a:schemeClr val="bg1"/>
                  </a:solidFill>
                </a:rPr>
                <a:t>Bioökonomie </a:t>
              </a:r>
            </a:p>
            <a:p>
              <a:pPr algn="ctr"/>
              <a:r>
                <a:rPr lang="de-DE" sz="2000" b="1" dirty="0">
                  <a:solidFill>
                    <a:schemeClr val="bg1"/>
                  </a:solidFill>
                </a:rPr>
                <a:t>in der MRN</a:t>
              </a:r>
            </a:p>
          </p:txBody>
        </p:sp>
      </p:grpSp>
      <p:cxnSp>
        <p:nvCxnSpPr>
          <p:cNvPr id="30" name="Verbinder: gewinkelt 29">
            <a:extLst>
              <a:ext uri="{FF2B5EF4-FFF2-40B4-BE49-F238E27FC236}">
                <a16:creationId xmlns:a16="http://schemas.microsoft.com/office/drawing/2014/main" id="{A85A1840-6712-352D-588B-A1E8F16EC918}"/>
              </a:ext>
            </a:extLst>
          </p:cNvPr>
          <p:cNvCxnSpPr>
            <a:cxnSpLocks/>
          </p:cNvCxnSpPr>
          <p:nvPr/>
        </p:nvCxnSpPr>
        <p:spPr>
          <a:xfrm>
            <a:off x="3590644" y="2971860"/>
            <a:ext cx="1018176" cy="861858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Verbinder: gewinkelt 31">
            <a:extLst>
              <a:ext uri="{FF2B5EF4-FFF2-40B4-BE49-F238E27FC236}">
                <a16:creationId xmlns:a16="http://schemas.microsoft.com/office/drawing/2014/main" id="{18E1C085-F163-6DB7-C783-BD5BC097AF7B}"/>
              </a:ext>
            </a:extLst>
          </p:cNvPr>
          <p:cNvCxnSpPr>
            <a:cxnSpLocks/>
          </p:cNvCxnSpPr>
          <p:nvPr/>
        </p:nvCxnSpPr>
        <p:spPr>
          <a:xfrm flipV="1">
            <a:off x="7511864" y="2971860"/>
            <a:ext cx="1000410" cy="861858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EC569BEB-08E9-1688-A139-4773CCB51224}"/>
              </a:ext>
            </a:extLst>
          </p:cNvPr>
          <p:cNvCxnSpPr>
            <a:cxnSpLocks/>
            <a:stCxn id="26" idx="0"/>
          </p:cNvCxnSpPr>
          <p:nvPr/>
        </p:nvCxnSpPr>
        <p:spPr>
          <a:xfrm flipV="1">
            <a:off x="6095999" y="2683385"/>
            <a:ext cx="0" cy="8351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2778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Strategievorstellung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Schwerpunkte: Neue Wertschöpfungsketten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8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1A2BCAE-D397-26B1-F89F-5CB0BCB6F1E4}"/>
              </a:ext>
            </a:extLst>
          </p:cNvPr>
          <p:cNvSpPr txBox="1"/>
          <p:nvPr/>
        </p:nvSpPr>
        <p:spPr>
          <a:xfrm>
            <a:off x="588109" y="1598327"/>
            <a:ext cx="8080030" cy="176535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180975" lvl="0" indent="-1809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Grünschnitt: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als Basis für Futtermittel, Dämmstoffe und Kunststoff</a:t>
            </a:r>
          </a:p>
          <a:p>
            <a:pPr marL="180975" indent="-1809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Holz: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als Basis für Batterien, Aktivkohle, Kunstharz</a:t>
            </a:r>
          </a:p>
          <a:p>
            <a:pPr marL="180975" indent="-1809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Biotonnenabfall: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als Basis für Insektenbioraffinerien </a:t>
            </a:r>
          </a:p>
          <a:p>
            <a:pPr marL="180975" indent="-1809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CO</a:t>
            </a:r>
            <a:r>
              <a:rPr lang="de-DE" sz="1700" b="1" baseline="-25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2</a:t>
            </a:r>
            <a:r>
              <a:rPr lang="de-DE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-Emmissionen: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als Basis für Biomethan und grünes Methanol</a:t>
            </a:r>
          </a:p>
          <a:p>
            <a:pPr marL="180975" indent="-1809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Baumasseabfälle, Klärschlämme und Prozessabwässer: </a:t>
            </a:r>
            <a:r>
              <a:rPr lang="de-D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Roboto Light"/>
                <a:cs typeface="Calibri Light"/>
              </a:rPr>
              <a:t>als Basis für Urban Mining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4039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52B7CF-F73B-4BC2-9A4E-C04DCAEF46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rgbClr val="0085BE"/>
                </a:solidFill>
              </a:rPr>
              <a:t>Strategievorstellung</a:t>
            </a:r>
            <a:endParaRPr lang="de-DE" sz="2400" dirty="0">
              <a:solidFill>
                <a:schemeClr val="accent5">
                  <a:lumMod val="60000"/>
                  <a:lumOff val="40000"/>
                </a:schemeClr>
              </a:solidFill>
              <a:ea typeface="Roboto Light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AB5ADB-8216-43C4-ACF6-35D357442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Neue Wertschöpfungsketten: Beispiel Grünschnitt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02CD70-4A8C-4198-A981-290B6515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0CD4-C5F2-4240-8F31-E4985965C9CD}" type="slidenum">
              <a:rPr lang="de-DE" smtClean="0">
                <a:solidFill>
                  <a:srgbClr val="FFFFFF">
                    <a:lumMod val="50000"/>
                  </a:srgbClr>
                </a:solidFill>
              </a:rPr>
              <a:pPr/>
              <a:t>9</a:t>
            </a:fld>
            <a:endParaRPr lang="de-DE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Datumsplatzhalter 15">
            <a:extLst>
              <a:ext uri="{FF2B5EF4-FFF2-40B4-BE49-F238E27FC236}">
                <a16:creationId xmlns:a16="http://schemas.microsoft.com/office/drawing/2014/main" id="{7EB60753-C5DB-1A3B-4153-5B75FE38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2090" y="6442608"/>
            <a:ext cx="946624" cy="365125"/>
          </a:xfrm>
        </p:spPr>
        <p:txBody>
          <a:bodyPr/>
          <a:lstStyle/>
          <a:p>
            <a:r>
              <a:rPr lang="de-DE" dirty="0">
                <a:solidFill>
                  <a:srgbClr val="FFFFFF">
                    <a:lumMod val="50000"/>
                  </a:srgbClr>
                </a:solidFill>
              </a:rPr>
              <a:t>19.02.2024</a:t>
            </a:r>
          </a:p>
        </p:txBody>
      </p:sp>
      <p:sp>
        <p:nvSpPr>
          <p:cNvPr id="21" name="Fußzeilenplatzhalter 16">
            <a:extLst>
              <a:ext uri="{FF2B5EF4-FFF2-40B4-BE49-F238E27FC236}">
                <a16:creationId xmlns:a16="http://schemas.microsoft.com/office/drawing/2014/main" id="{02E3D46F-D576-069F-751B-6C45DF1E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7040" y="6442608"/>
            <a:ext cx="8914499" cy="365125"/>
          </a:xfrm>
        </p:spPr>
        <p:txBody>
          <a:bodyPr/>
          <a:lstStyle/>
          <a:p>
            <a:r>
              <a:rPr lang="de-DE" dirty="0">
                <a:latin typeface="Calibri"/>
                <a:ea typeface="Roboto Light"/>
                <a:cs typeface="Calibri"/>
              </a:rPr>
              <a:t>Metropolregion Rhein-Neckar  |  Veranstaltung Bio4Rivers  |  Dr. Miriam Freudenberger</a:t>
            </a:r>
            <a:endParaRPr lang="de-DE" dirty="0">
              <a:ea typeface="Roboto Light"/>
            </a:endParaRPr>
          </a:p>
        </p:txBody>
      </p:sp>
      <p:pic>
        <p:nvPicPr>
          <p:cNvPr id="10" name="Grafik 9" descr="Ein Bild, das Text, Screenshot, Schrift, Diagramm enthält.&#10;&#10;Automatisch generierte Beschreibung">
            <a:extLst>
              <a:ext uri="{FF2B5EF4-FFF2-40B4-BE49-F238E27FC236}">
                <a16:creationId xmlns:a16="http://schemas.microsoft.com/office/drawing/2014/main" id="{AEFD7F82-151F-F2AD-8277-2F84D40ABE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8734" y="1314209"/>
            <a:ext cx="3647172" cy="470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676756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-Design">
  <a:themeElements>
    <a:clrScheme name="MRN">
      <a:dk1>
        <a:srgbClr val="212121"/>
      </a:dk1>
      <a:lt1>
        <a:srgbClr val="FFFFFF"/>
      </a:lt1>
      <a:dk2>
        <a:srgbClr val="0085BE"/>
      </a:dk2>
      <a:lt2>
        <a:srgbClr val="F2F2F2"/>
      </a:lt2>
      <a:accent1>
        <a:srgbClr val="0085BE"/>
      </a:accent1>
      <a:accent2>
        <a:srgbClr val="FFCC00"/>
      </a:accent2>
      <a:accent3>
        <a:srgbClr val="009A7C"/>
      </a:accent3>
      <a:accent4>
        <a:srgbClr val="929292"/>
      </a:accent4>
      <a:accent5>
        <a:srgbClr val="5B9BD5"/>
      </a:accent5>
      <a:accent6>
        <a:srgbClr val="70AD47"/>
      </a:accent6>
      <a:hlink>
        <a:srgbClr val="034A90"/>
      </a:hlink>
      <a:folHlink>
        <a:srgbClr val="6F3B55"/>
      </a:folHlink>
    </a:clrScheme>
    <a:fontScheme name="MR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Subtile Körper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lienmaster 2018" id="{791718F8-6BB1-48CF-96D3-A0AB48E75B74}" vid="{AB4B35F2-08E7-4F21-9FE7-BFE74625311A}"/>
    </a:ext>
  </a:extLst>
</a:theme>
</file>

<file path=ppt/theme/theme2.xml><?xml version="1.0" encoding="utf-8"?>
<a:theme xmlns:a="http://schemas.openxmlformats.org/drawingml/2006/main" name="Tite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69527948-7b24-42d9-ad95-42ffab44f0d9">
      <Terms xmlns="http://schemas.microsoft.com/office/infopath/2007/PartnerControls"/>
    </TaxKeywordTaxHTField>
    <TaxCatchAll xmlns="69527948-7b24-42d9-ad95-42ffab44f0d9" xsi:nil="true"/>
    <lcf76f155ced4ddcb4097134ff3c332f xmlns="bf96b357-40ba-4f5b-a830-ea68f2eb78d5">
      <Terms xmlns="http://schemas.microsoft.com/office/infopath/2007/PartnerControls"/>
    </lcf76f155ced4ddcb4097134ff3c332f>
    <_dlc_DocId xmlns="69527948-7b24-42d9-ad95-42ffab44f0d9">VCN7Z6K7J2JT-1384076929-60336</_dlc_DocId>
    <_dlc_DocIdUrl xmlns="69527948-7b24-42d9-ad95-42ffab44f0d9">
      <Url>https://metropolregionrn.sharepoint.com/sites/DokCenter_int/_layouts/15/DocIdRedir.aspx?ID=VCN7Z6K7J2JT-1384076929-60336</Url>
      <Description>VCN7Z6K7J2JT-1384076929-60336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0DA73F00EAA5043BD324C406F901920" ma:contentTypeVersion="20" ma:contentTypeDescription="Ein neues Dokument erstellen." ma:contentTypeScope="" ma:versionID="464d2f17ccecca8a232a3a315c353c56">
  <xsd:schema xmlns:xsd="http://www.w3.org/2001/XMLSchema" xmlns:xs="http://www.w3.org/2001/XMLSchema" xmlns:p="http://schemas.microsoft.com/office/2006/metadata/properties" xmlns:ns2="69527948-7b24-42d9-ad95-42ffab44f0d9" xmlns:ns3="bf96b357-40ba-4f5b-a830-ea68f2eb78d5" targetNamespace="http://schemas.microsoft.com/office/2006/metadata/properties" ma:root="true" ma:fieldsID="b3dddf9e15b5a6620149a9b3f276a428" ns2:_="" ns3:_="">
    <xsd:import namespace="69527948-7b24-42d9-ad95-42ffab44f0d9"/>
    <xsd:import namespace="bf96b357-40ba-4f5b-a830-ea68f2eb78d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2:TaxKeywordTaxHTField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527948-7b24-42d9-ad95-42ffab44f0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d05b7430-dfd6-4408-8fff-3ef4d72901e0}" ma:internalName="TaxCatchAll" ma:showField="CatchAllData" ma:web="69527948-7b24-42d9-ad95-42ffab44f0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28" nillable="true" ma:taxonomy="true" ma:internalName="TaxKeywordTaxHTField" ma:taxonomyFieldName="TaxKeyword" ma:displayName="Unternehmensstichwörter" ma:fieldId="{23f27201-bee3-471e-b2e7-b64fd8b7ca38}" ma:taxonomyMulti="true" ma:sspId="6e44f423-59f7-4f8e-b13f-2fce2298955c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96b357-40ba-4f5b-a830-ea68f2eb78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4" nillable="true" ma:taxonomy="true" ma:internalName="lcf76f155ced4ddcb4097134ff3c332f" ma:taxonomyFieldName="MediaServiceImageTags" ma:displayName="Bildmarkierungen" ma:readOnly="false" ma:fieldId="{5cf76f15-5ced-4ddc-b409-7134ff3c332f}" ma:taxonomyMulti="true" ma:sspId="6e44f423-59f7-4f8e-b13f-2fce229895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44389D-15CF-4852-8B35-B0361E4BF08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71C1F1-DDFF-4E5D-9C3A-3C4AE1C7C3D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6419D83-269E-4AC1-9199-79ABEA805E2D}">
  <ds:schemaRefs>
    <ds:schemaRef ds:uri="69527948-7b24-42d9-ad95-42ffab44f0d9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bf96b357-40ba-4f5b-a830-ea68f2eb78d5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E18E9D85-AE1A-4E33-94D8-4B82E86D4F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527948-7b24-42d9-ad95-42ffab44f0d9"/>
    <ds:schemaRef ds:uri="bf96b357-40ba-4f5b-a830-ea68f2eb78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Folienmaster 2018</Template>
  <TotalTime>0</TotalTime>
  <Words>1158</Words>
  <Application>Microsoft Office PowerPoint</Application>
  <PresentationFormat>Breitbild</PresentationFormat>
  <Paragraphs>217</Paragraphs>
  <Slides>16</Slides>
  <Notes>14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16</vt:i4>
      </vt:variant>
    </vt:vector>
  </HeadingPairs>
  <TitlesOfParts>
    <vt:vector size="23" baseType="lpstr">
      <vt:lpstr>Verdana</vt:lpstr>
      <vt:lpstr>Calibri Light</vt:lpstr>
      <vt:lpstr>Bitter</vt:lpstr>
      <vt:lpstr>Arial</vt:lpstr>
      <vt:lpstr>Calibri</vt:lpstr>
      <vt:lpstr>3_Office-Design</vt:lpstr>
      <vt:lpstr>Titel</vt:lpstr>
      <vt:lpstr>In Kreisläufen denken –  Gemeinsam für mehr Wertschöpfung in der MRN</vt:lpstr>
      <vt:lpstr>Die Metropolregion Rhein-Neckar</vt:lpstr>
      <vt:lpstr>Bioökonomie in der MRN</vt:lpstr>
      <vt:lpstr>Projekt: Kommunale Bioökonomie in der MRN (KommBö4MRN)</vt:lpstr>
      <vt:lpstr>Projekt: Kommunale Bioökonomie in der MRN (KommBö4MRN)</vt:lpstr>
      <vt:lpstr>Strategievorstellung</vt:lpstr>
      <vt:lpstr>Strategievorstellung</vt:lpstr>
      <vt:lpstr>Strategievorstellung</vt:lpstr>
      <vt:lpstr>Strategievorstellung</vt:lpstr>
      <vt:lpstr>Strategievorstellung</vt:lpstr>
      <vt:lpstr>Strategievorstellung</vt:lpstr>
      <vt:lpstr>Strategievorstellung</vt:lpstr>
      <vt:lpstr>Impressionen</vt:lpstr>
      <vt:lpstr>Vernetzung</vt:lpstr>
      <vt:lpstr>Kontakt</vt:lpstr>
      <vt:lpstr>Herzlichen Dank!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Feuerstein, Claudia</dc:creator>
  <cp:lastModifiedBy>Freudenberger Miriam</cp:lastModifiedBy>
  <cp:revision>100</cp:revision>
  <cp:lastPrinted>2023-10-11T14:10:54Z</cp:lastPrinted>
  <dcterms:created xsi:type="dcterms:W3CDTF">2018-02-07T09:30:21Z</dcterms:created>
  <dcterms:modified xsi:type="dcterms:W3CDTF">2024-02-14T15:43:54Z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MediaServiceImageTags">
    <vt:lpwstr/>
  </property>
  <property fmtid="{D5CDD505-2E9C-101B-9397-08002B2CF9AE}" pid="4" name="_dlc_DocIdItemGuid">
    <vt:lpwstr>56d05528-a7e2-4943-b815-6cabbcf48124</vt:lpwstr>
  </property>
  <property fmtid="{D5CDD505-2E9C-101B-9397-08002B2CF9AE}" pid="5" name="ContentTypeId">
    <vt:lpwstr>0x010100F0DA73F00EAA5043BD324C406F901920</vt:lpwstr>
  </property>
</Properties>
</file>