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ags/tag499.xml" ContentType="application/vnd.openxmlformats-officedocument.presentationml.tags+xml"/>
  <Override PartName="/ppt/notesSlides/notesSlide1.xml" ContentType="application/vnd.openxmlformats-officedocument.presentationml.notesSlide+xml"/>
  <Override PartName="/ppt/tags/tag500.xml" ContentType="application/vnd.openxmlformats-officedocument.presentationml.tags+xml"/>
  <Override PartName="/ppt/notesSlides/notesSlide2.xml" ContentType="application/vnd.openxmlformats-officedocument.presentationml.notesSlide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notesSlides/notesSlide3.xml" ContentType="application/vnd.openxmlformats-officedocument.presentationml.notesSlide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notesSlides/notesSlide4.xml" ContentType="application/vnd.openxmlformats-officedocument.presentationml.notesSlide+xml"/>
  <Override PartName="/ppt/tags/tag50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06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1" r:id="rId2"/>
    <p:sldMasterId id="2147483711" r:id="rId3"/>
    <p:sldMasterId id="2147483728" r:id="rId4"/>
  </p:sldMasterIdLst>
  <p:notesMasterIdLst>
    <p:notesMasterId r:id="rId16"/>
  </p:notesMasterIdLst>
  <p:handoutMasterIdLst>
    <p:handoutMasterId r:id="rId17"/>
  </p:handoutMasterIdLst>
  <p:sldIdLst>
    <p:sldId id="2147474005" r:id="rId5"/>
    <p:sldId id="2147474036" r:id="rId6"/>
    <p:sldId id="2147474021" r:id="rId7"/>
    <p:sldId id="2147474037" r:id="rId8"/>
    <p:sldId id="2147474034" r:id="rId9"/>
    <p:sldId id="2147474032" r:id="rId10"/>
    <p:sldId id="2147474038" r:id="rId11"/>
    <p:sldId id="2147474039" r:id="rId12"/>
    <p:sldId id="2147474033" r:id="rId13"/>
    <p:sldId id="2147474040" r:id="rId14"/>
    <p:sldId id="2147474026" r:id="rId15"/>
  </p:sldIdLst>
  <p:sldSz cx="12192000" cy="6858000"/>
  <p:notesSz cx="6797675" cy="9926638"/>
  <p:custDataLst>
    <p:tags r:id="rId18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irkuläre Bioökonomiestrategie der LHS" id="{4633C2A3-1670-4EB8-8E97-C5C19BB608CC}">
          <p14:sldIdLst>
            <p14:sldId id="2147474005"/>
            <p14:sldId id="2147474036"/>
            <p14:sldId id="2147474021"/>
            <p14:sldId id="2147474037"/>
            <p14:sldId id="2147474034"/>
            <p14:sldId id="2147474032"/>
            <p14:sldId id="2147474038"/>
            <p14:sldId id="2147474039"/>
            <p14:sldId id="2147474033"/>
            <p14:sldId id="2147474040"/>
            <p14:sldId id="2147474026"/>
          </p14:sldIdLst>
        </p14:section>
        <p14:section name="Reservefolien" id="{5E8F57C2-F342-4D2B-9FEC-34681A4925F4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üger, Lisa" initials="KL" lastIdx="13" clrIdx="0">
    <p:extLst>
      <p:ext uri="{19B8F6BF-5375-455C-9EA6-DF929625EA0E}">
        <p15:presenceInfo xmlns:p15="http://schemas.microsoft.com/office/powerpoint/2012/main" userId="Krüger, Lis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42"/>
    <a:srgbClr val="FFF043"/>
    <a:srgbClr val="387230"/>
    <a:srgbClr val="1E4778"/>
    <a:srgbClr val="193B65"/>
    <a:srgbClr val="1C543F"/>
    <a:srgbClr val="6B8537"/>
    <a:srgbClr val="C0504D"/>
    <a:srgbClr val="3C619E"/>
    <a:srgbClr val="3D5D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8" autoAdjust="0"/>
    <p:restoredTop sz="83962" autoAdjust="0"/>
  </p:normalViewPr>
  <p:slideViewPr>
    <p:cSldViewPr snapToGrid="0">
      <p:cViewPr varScale="1">
        <p:scale>
          <a:sx n="112" d="100"/>
          <a:sy n="112" d="100"/>
        </p:scale>
        <p:origin x="596" y="8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492"/>
    </p:cViewPr>
  </p:sorterViewPr>
  <p:notesViewPr>
    <p:cSldViewPr snapToGrid="0">
      <p:cViewPr varScale="1">
        <p:scale>
          <a:sx n="52" d="100"/>
          <a:sy n="52" d="100"/>
        </p:scale>
        <p:origin x="26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BB24D4-30C9-433F-96D7-B6FC850F52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B06676-0003-4735-B6D9-1D138AF458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123A3-1237-44F4-BF17-DDA96905E288}" type="datetimeFigureOut">
              <a:rPr lang="de-DE" smtClean="0"/>
              <a:t>13.02.2024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C82E80-2E1A-40DF-B046-2CC05450B1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9FB6B-DE68-4658-B729-3F23EF2C33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48D90-E9C3-4B3F-8E5A-8E0AF96213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017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AC57A-10E5-4550-9F7F-8A7667C09AE7}" type="datetimeFigureOut">
              <a:rPr lang="de-DE" smtClean="0"/>
              <a:pPr/>
              <a:t>13.02.2024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43D90-3925-4F07-933D-A9346534DB5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35013" y="563563"/>
            <a:ext cx="5632450" cy="3168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43D90-3925-4F07-933D-A9346534DB5D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041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Mein Hintergrund: </a:t>
            </a:r>
            <a:r>
              <a:rPr lang="de-DE" dirty="0" err="1" smtClean="0"/>
              <a:t>Klimfolgenforschung</a:t>
            </a:r>
            <a:endParaRPr lang="de-DE" dirty="0" smtClean="0"/>
          </a:p>
          <a:p>
            <a:r>
              <a:rPr lang="de-DE" dirty="0" smtClean="0"/>
              <a:t>Wir haben den Pfad von tragbarer Erwärmung verlassen</a:t>
            </a:r>
          </a:p>
          <a:p>
            <a:r>
              <a:rPr lang="de-DE" dirty="0" smtClean="0"/>
              <a:t>Unsere Wirtschaftsweise hat den Maßstab verloren</a:t>
            </a:r>
          </a:p>
          <a:p>
            <a:r>
              <a:rPr lang="de-DE" dirty="0" smtClean="0"/>
              <a:t>Bioökonomie birgt</a:t>
            </a:r>
            <a:r>
              <a:rPr lang="de-DE" baseline="0" dirty="0" smtClean="0"/>
              <a:t> potenziale einer anderen Wirtschaftsform</a:t>
            </a:r>
          </a:p>
          <a:p>
            <a:r>
              <a:rPr lang="de-DE" baseline="0" dirty="0" smtClean="0"/>
              <a:t>Einer die fossile-Produkte ersetzt und Maßgeblich zu Negativemissionen beitragen kann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43D90-3925-4F07-933D-A9346534DB5D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792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Tx/>
              <a:buChar char="-"/>
            </a:pPr>
            <a:r>
              <a:rPr lang="de-DE" dirty="0" smtClean="0"/>
              <a:t>Metropolregion Stuttgart: 5,3Mio Menschen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34805-1F01-4BDA-A8CA-FCEA2B4BC8D0}" type="datetime3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13/02/24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5EBCF4-26FC-4F76-8DA1-52FDDC328D4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582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34805-1F01-4BDA-A8CA-FCEA2B4BC8D0}" type="datetime3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13/02/24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5EBCF4-26FC-4F76-8DA1-52FDDC328D4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3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43D90-3925-4F07-933D-A9346534DB5D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614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Mercedes Benz, Fasermaterialien als Dämmstoffe welche hypothetisch aus dem Hauptklärwerk in Mühlhausen kommen</a:t>
            </a:r>
            <a:r>
              <a:rPr lang="de-DE" baseline="0" dirty="0" smtClean="0"/>
              <a:t> könnten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Gastgewerbe: 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Mensen Studierendenwerk Stuttgart,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Großküche Klinikum Stuttgart</a:t>
            </a:r>
            <a:r>
              <a:rPr lang="de-DE" dirty="0" smtClean="0"/>
              <a:t> </a:t>
            </a:r>
          </a:p>
          <a:p>
            <a:r>
              <a:rPr lang="de-DE" dirty="0" smtClean="0"/>
              <a:t>Handel: Tafel,</a:t>
            </a:r>
            <a:r>
              <a:rPr lang="de-DE" baseline="0" dirty="0" smtClean="0"/>
              <a:t> Großmarkt, Markthalle</a:t>
            </a:r>
          </a:p>
          <a:p>
            <a:r>
              <a:rPr lang="de-DE" baseline="0" dirty="0" smtClean="0"/>
              <a:t>Multiplikatoren: Umwelttechnik BW, </a:t>
            </a:r>
            <a:r>
              <a:rPr lang="de-DE" baseline="0" dirty="0" err="1" smtClean="0"/>
              <a:t>BioPartner</a:t>
            </a:r>
            <a:r>
              <a:rPr lang="de-DE" baseline="0" dirty="0" smtClean="0"/>
              <a:t> BW an der Uni Hohenheim</a:t>
            </a:r>
          </a:p>
          <a:p>
            <a:r>
              <a:rPr lang="de-DE" baseline="0" dirty="0" smtClean="0"/>
              <a:t>Verarbeitendes Gewerbe: alles von Dinkelacker und Mercedes Benz bis Start </a:t>
            </a:r>
            <a:r>
              <a:rPr lang="de-DE" baseline="0" dirty="0" err="1" smtClean="0"/>
              <a:t>ups</a:t>
            </a:r>
            <a:r>
              <a:rPr lang="de-DE" baseline="0" dirty="0" smtClean="0"/>
              <a:t> wie </a:t>
            </a:r>
            <a:r>
              <a:rPr lang="de-DE" baseline="0" dirty="0" err="1" smtClean="0"/>
              <a:t>Proservation</a:t>
            </a:r>
            <a:r>
              <a:rPr lang="de-DE" baseline="0" dirty="0" smtClean="0"/>
              <a:t> die aus Spelzen alternative Verpackungsmaterialien herstellen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43D90-3925-4F07-933D-A9346534DB5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018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Es gibt immer</a:t>
            </a:r>
            <a:r>
              <a:rPr lang="de-DE" baseline="0" dirty="0" smtClean="0"/>
              <a:t> wieder Ansätze aber nichts funktioniert so richtig. Und ohne dass wir wissen wer wo was anbietet oder nachfragen könnte, werden wir keine Kreisläufe schließen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43D90-3925-4F07-933D-A9346534DB5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924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43D90-3925-4F07-933D-A9346534DB5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919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35013" y="563563"/>
            <a:ext cx="5632450" cy="3168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43D90-3925-4F07-933D-A9346534DB5D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42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vmlDrawing" Target="../drawings/vmlDrawing2.v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image" Target="../media/image2.png"/><Relationship Id="rId4" Type="http://schemas.openxmlformats.org/officeDocument/2006/relationships/tags" Target="../tags/tag35.xml"/><Relationship Id="rId9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image" Target="../media/image2.png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image" Target="../media/image4.emf"/><Relationship Id="rId2" Type="http://schemas.openxmlformats.org/officeDocument/2006/relationships/tags" Target="../tags/tag94.xml"/><Relationship Id="rId1" Type="http://schemas.openxmlformats.org/officeDocument/2006/relationships/vmlDrawing" Target="../drawings/vmlDrawing11.vml"/><Relationship Id="rId6" Type="http://schemas.openxmlformats.org/officeDocument/2006/relationships/tags" Target="../tags/tag98.xml"/><Relationship Id="rId11" Type="http://schemas.openxmlformats.org/officeDocument/2006/relationships/oleObject" Target="../embeddings/oleObject11.bin"/><Relationship Id="rId5" Type="http://schemas.openxmlformats.org/officeDocument/2006/relationships/tags" Target="../tags/tag9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6.xml"/><Relationship Id="rId9" Type="http://schemas.openxmlformats.org/officeDocument/2006/relationships/tags" Target="../tags/tag10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image" Target="../media/image2.png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image" Target="../media/image1.emf"/><Relationship Id="rId2" Type="http://schemas.openxmlformats.org/officeDocument/2006/relationships/tags" Target="../tags/tag10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106.xml"/><Relationship Id="rId11" Type="http://schemas.openxmlformats.org/officeDocument/2006/relationships/oleObject" Target="../embeddings/oleObject12.bin"/><Relationship Id="rId5" Type="http://schemas.openxmlformats.org/officeDocument/2006/relationships/tags" Target="../tags/tag10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4.xml"/><Relationship Id="rId9" Type="http://schemas.openxmlformats.org/officeDocument/2006/relationships/tags" Target="../tags/tag109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vmlDrawing" Target="../drawings/vmlDrawing13.vml"/><Relationship Id="rId6" Type="http://schemas.openxmlformats.org/officeDocument/2006/relationships/tags" Target="../tags/tag114.xml"/><Relationship Id="rId11" Type="http://schemas.openxmlformats.org/officeDocument/2006/relationships/image" Target="../media/image2.png"/><Relationship Id="rId5" Type="http://schemas.openxmlformats.org/officeDocument/2006/relationships/tags" Target="../tags/tag113.xml"/><Relationship Id="rId10" Type="http://schemas.openxmlformats.org/officeDocument/2006/relationships/image" Target="../media/image3.emf"/><Relationship Id="rId4" Type="http://schemas.openxmlformats.org/officeDocument/2006/relationships/tags" Target="../tags/tag112.xml"/><Relationship Id="rId9" Type="http://schemas.openxmlformats.org/officeDocument/2006/relationships/oleObject" Target="../embeddings/oleObject13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17.xml"/><Relationship Id="rId7" Type="http://schemas.openxmlformats.org/officeDocument/2006/relationships/oleObject" Target="../embeddings/oleObject14.bin"/><Relationship Id="rId2" Type="http://schemas.openxmlformats.org/officeDocument/2006/relationships/tags" Target="../tags/tag116.xml"/><Relationship Id="rId1" Type="http://schemas.openxmlformats.org/officeDocument/2006/relationships/vmlDrawing" Target="../drawings/vmlDrawing14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7" Type="http://schemas.openxmlformats.org/officeDocument/2006/relationships/image" Target="../media/image5.png"/><Relationship Id="rId2" Type="http://schemas.openxmlformats.org/officeDocument/2006/relationships/tags" Target="../tags/tag120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6.bin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vmlDrawing" Target="../drawings/vmlDrawing17.vml"/><Relationship Id="rId6" Type="http://schemas.openxmlformats.org/officeDocument/2006/relationships/tags" Target="../tags/tag127.xml"/><Relationship Id="rId11" Type="http://schemas.openxmlformats.org/officeDocument/2006/relationships/image" Target="../media/image1.emf"/><Relationship Id="rId5" Type="http://schemas.openxmlformats.org/officeDocument/2006/relationships/tags" Target="../tags/tag126.xml"/><Relationship Id="rId10" Type="http://schemas.openxmlformats.org/officeDocument/2006/relationships/oleObject" Target="../embeddings/oleObject17.bin"/><Relationship Id="rId4" Type="http://schemas.openxmlformats.org/officeDocument/2006/relationships/tags" Target="../tags/tag125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6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1.xml"/><Relationship Id="rId1" Type="http://schemas.openxmlformats.org/officeDocument/2006/relationships/vmlDrawing" Target="../drawings/vmlDrawing19.v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10" Type="http://schemas.openxmlformats.org/officeDocument/2006/relationships/image" Target="../media/image2.png"/><Relationship Id="rId4" Type="http://schemas.openxmlformats.org/officeDocument/2006/relationships/tags" Target="../tags/tag163.xml"/><Relationship Id="rId9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" Type="http://schemas.openxmlformats.org/officeDocument/2006/relationships/vmlDrawing" Target="../drawings/vmlDrawing20.vml"/><Relationship Id="rId6" Type="http://schemas.openxmlformats.org/officeDocument/2006/relationships/tags" Target="../tags/tag170.xml"/><Relationship Id="rId11" Type="http://schemas.openxmlformats.org/officeDocument/2006/relationships/image" Target="../media/image1.emf"/><Relationship Id="rId5" Type="http://schemas.openxmlformats.org/officeDocument/2006/relationships/tags" Target="../tags/tag169.xml"/><Relationship Id="rId10" Type="http://schemas.openxmlformats.org/officeDocument/2006/relationships/oleObject" Target="../embeddings/oleObject20.bin"/><Relationship Id="rId4" Type="http://schemas.openxmlformats.org/officeDocument/2006/relationships/tags" Target="../tags/tag168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vmlDrawing" Target="../drawings/vmlDrawing21.v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10" Type="http://schemas.openxmlformats.org/officeDocument/2006/relationships/image" Target="../media/image3.emf"/><Relationship Id="rId4" Type="http://schemas.openxmlformats.org/officeDocument/2006/relationships/tags" Target="../tags/tag175.xml"/><Relationship Id="rId9" Type="http://schemas.openxmlformats.org/officeDocument/2006/relationships/oleObject" Target="../embeddings/oleObject21.bin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.vml"/><Relationship Id="rId6" Type="http://schemas.openxmlformats.org/officeDocument/2006/relationships/tags" Target="../tags/tag42.xml"/><Relationship Id="rId11" Type="http://schemas.openxmlformats.org/officeDocument/2006/relationships/image" Target="../media/image1.emf"/><Relationship Id="rId5" Type="http://schemas.openxmlformats.org/officeDocument/2006/relationships/tags" Target="../tags/tag41.xml"/><Relationship Id="rId10" Type="http://schemas.openxmlformats.org/officeDocument/2006/relationships/oleObject" Target="../embeddings/oleObject3.bin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vmlDrawing" Target="../drawings/vmlDrawing22.v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image" Target="../media/image3.emf"/><Relationship Id="rId4" Type="http://schemas.openxmlformats.org/officeDocument/2006/relationships/tags" Target="../tags/tag181.xml"/><Relationship Id="rId9" Type="http://schemas.openxmlformats.org/officeDocument/2006/relationships/oleObject" Target="../embeddings/oleObject22.bin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2" Type="http://schemas.openxmlformats.org/officeDocument/2006/relationships/tags" Target="../tags/tag185.xml"/><Relationship Id="rId1" Type="http://schemas.openxmlformats.org/officeDocument/2006/relationships/vmlDrawing" Target="../drawings/vmlDrawing23.v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10" Type="http://schemas.openxmlformats.org/officeDocument/2006/relationships/image" Target="../media/image3.emf"/><Relationship Id="rId4" Type="http://schemas.openxmlformats.org/officeDocument/2006/relationships/tags" Target="../tags/tag187.xml"/><Relationship Id="rId9" Type="http://schemas.openxmlformats.org/officeDocument/2006/relationships/oleObject" Target="../embeddings/oleObject23.bin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2" Type="http://schemas.openxmlformats.org/officeDocument/2006/relationships/tags" Target="../tags/tag191.xml"/><Relationship Id="rId1" Type="http://schemas.openxmlformats.org/officeDocument/2006/relationships/vmlDrawing" Target="../drawings/vmlDrawing24.vml"/><Relationship Id="rId6" Type="http://schemas.openxmlformats.org/officeDocument/2006/relationships/tags" Target="../tags/tag195.xml"/><Relationship Id="rId11" Type="http://schemas.openxmlformats.org/officeDocument/2006/relationships/image" Target="../media/image3.emf"/><Relationship Id="rId5" Type="http://schemas.openxmlformats.org/officeDocument/2006/relationships/tags" Target="../tags/tag194.xml"/><Relationship Id="rId10" Type="http://schemas.openxmlformats.org/officeDocument/2006/relationships/oleObject" Target="../embeddings/oleObject24.bin"/><Relationship Id="rId4" Type="http://schemas.openxmlformats.org/officeDocument/2006/relationships/tags" Target="../tags/tag193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13" Type="http://schemas.openxmlformats.org/officeDocument/2006/relationships/image" Target="../media/image2.png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12" Type="http://schemas.openxmlformats.org/officeDocument/2006/relationships/image" Target="../media/image1.emf"/><Relationship Id="rId2" Type="http://schemas.openxmlformats.org/officeDocument/2006/relationships/tags" Target="../tags/tag198.xml"/><Relationship Id="rId1" Type="http://schemas.openxmlformats.org/officeDocument/2006/relationships/vmlDrawing" Target="../drawings/vmlDrawing25.vml"/><Relationship Id="rId6" Type="http://schemas.openxmlformats.org/officeDocument/2006/relationships/tags" Target="../tags/tag202.xml"/><Relationship Id="rId11" Type="http://schemas.openxmlformats.org/officeDocument/2006/relationships/oleObject" Target="../embeddings/oleObject25.bin"/><Relationship Id="rId5" Type="http://schemas.openxmlformats.org/officeDocument/2006/relationships/tags" Target="../tags/tag20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00.xml"/><Relationship Id="rId9" Type="http://schemas.openxmlformats.org/officeDocument/2006/relationships/tags" Target="../tags/tag205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image" Target="../media/image2.png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image" Target="../media/image1.emf"/><Relationship Id="rId2" Type="http://schemas.openxmlformats.org/officeDocument/2006/relationships/tags" Target="../tags/tag206.xml"/><Relationship Id="rId1" Type="http://schemas.openxmlformats.org/officeDocument/2006/relationships/vmlDrawing" Target="../drawings/vmlDrawing26.vml"/><Relationship Id="rId6" Type="http://schemas.openxmlformats.org/officeDocument/2006/relationships/tags" Target="../tags/tag210.xml"/><Relationship Id="rId11" Type="http://schemas.openxmlformats.org/officeDocument/2006/relationships/oleObject" Target="../embeddings/oleObject26.bin"/><Relationship Id="rId5" Type="http://schemas.openxmlformats.org/officeDocument/2006/relationships/tags" Target="../tags/tag20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08.xml"/><Relationship Id="rId9" Type="http://schemas.openxmlformats.org/officeDocument/2006/relationships/tags" Target="../tags/tag213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image" Target="../media/image2.png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image" Target="../media/image1.emf"/><Relationship Id="rId2" Type="http://schemas.openxmlformats.org/officeDocument/2006/relationships/tags" Target="../tags/tag214.xml"/><Relationship Id="rId1" Type="http://schemas.openxmlformats.org/officeDocument/2006/relationships/vmlDrawing" Target="../drawings/vmlDrawing27.vml"/><Relationship Id="rId6" Type="http://schemas.openxmlformats.org/officeDocument/2006/relationships/tags" Target="../tags/tag218.xml"/><Relationship Id="rId11" Type="http://schemas.openxmlformats.org/officeDocument/2006/relationships/oleObject" Target="../embeddings/oleObject27.bin"/><Relationship Id="rId5" Type="http://schemas.openxmlformats.org/officeDocument/2006/relationships/tags" Target="../tags/tag217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16.xml"/><Relationship Id="rId9" Type="http://schemas.openxmlformats.org/officeDocument/2006/relationships/tags" Target="../tags/tag22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image" Target="../media/image2.png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image" Target="../media/image4.emf"/><Relationship Id="rId2" Type="http://schemas.openxmlformats.org/officeDocument/2006/relationships/tags" Target="../tags/tag222.xml"/><Relationship Id="rId1" Type="http://schemas.openxmlformats.org/officeDocument/2006/relationships/vmlDrawing" Target="../drawings/vmlDrawing28.vml"/><Relationship Id="rId6" Type="http://schemas.openxmlformats.org/officeDocument/2006/relationships/tags" Target="../tags/tag226.xml"/><Relationship Id="rId11" Type="http://schemas.openxmlformats.org/officeDocument/2006/relationships/oleObject" Target="../embeddings/oleObject28.bin"/><Relationship Id="rId5" Type="http://schemas.openxmlformats.org/officeDocument/2006/relationships/tags" Target="../tags/tag22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24.xml"/><Relationship Id="rId9" Type="http://schemas.openxmlformats.org/officeDocument/2006/relationships/tags" Target="../tags/tag229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image" Target="../media/image2.png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image" Target="../media/image1.emf"/><Relationship Id="rId2" Type="http://schemas.openxmlformats.org/officeDocument/2006/relationships/tags" Target="../tags/tag230.xml"/><Relationship Id="rId1" Type="http://schemas.openxmlformats.org/officeDocument/2006/relationships/vmlDrawing" Target="../drawings/vmlDrawing29.vml"/><Relationship Id="rId6" Type="http://schemas.openxmlformats.org/officeDocument/2006/relationships/tags" Target="../tags/tag234.xml"/><Relationship Id="rId11" Type="http://schemas.openxmlformats.org/officeDocument/2006/relationships/oleObject" Target="../embeddings/oleObject29.bin"/><Relationship Id="rId5" Type="http://schemas.openxmlformats.org/officeDocument/2006/relationships/tags" Target="../tags/tag23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32.xml"/><Relationship Id="rId9" Type="http://schemas.openxmlformats.org/officeDocument/2006/relationships/tags" Target="../tags/tag237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2" Type="http://schemas.openxmlformats.org/officeDocument/2006/relationships/tags" Target="../tags/tag238.xml"/><Relationship Id="rId1" Type="http://schemas.openxmlformats.org/officeDocument/2006/relationships/vmlDrawing" Target="../drawings/vmlDrawing30.vml"/><Relationship Id="rId6" Type="http://schemas.openxmlformats.org/officeDocument/2006/relationships/tags" Target="../tags/tag242.xml"/><Relationship Id="rId11" Type="http://schemas.openxmlformats.org/officeDocument/2006/relationships/image" Target="../media/image2.png"/><Relationship Id="rId5" Type="http://schemas.openxmlformats.org/officeDocument/2006/relationships/tags" Target="../tags/tag241.xml"/><Relationship Id="rId10" Type="http://schemas.openxmlformats.org/officeDocument/2006/relationships/image" Target="../media/image3.emf"/><Relationship Id="rId4" Type="http://schemas.openxmlformats.org/officeDocument/2006/relationships/tags" Target="../tags/tag240.xml"/><Relationship Id="rId9" Type="http://schemas.openxmlformats.org/officeDocument/2006/relationships/oleObject" Target="../embeddings/oleObject30.bin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45.xml"/><Relationship Id="rId7" Type="http://schemas.openxmlformats.org/officeDocument/2006/relationships/oleObject" Target="../embeddings/oleObject31.bin"/><Relationship Id="rId2" Type="http://schemas.openxmlformats.org/officeDocument/2006/relationships/tags" Target="../tags/tag244.xml"/><Relationship Id="rId1" Type="http://schemas.openxmlformats.org/officeDocument/2006/relationships/vmlDrawing" Target="../drawings/vmlDrawing31.v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.v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image" Target="../media/image3.emf"/><Relationship Id="rId4" Type="http://schemas.openxmlformats.org/officeDocument/2006/relationships/tags" Target="../tags/tag47.xml"/><Relationship Id="rId9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7" Type="http://schemas.openxmlformats.org/officeDocument/2006/relationships/image" Target="../media/image5.png"/><Relationship Id="rId2" Type="http://schemas.openxmlformats.org/officeDocument/2006/relationships/tags" Target="../tags/tag248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2.bin"/><Relationship Id="rId4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0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3.bin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2" Type="http://schemas.openxmlformats.org/officeDocument/2006/relationships/tags" Target="../tags/tag251.xml"/><Relationship Id="rId1" Type="http://schemas.openxmlformats.org/officeDocument/2006/relationships/vmlDrawing" Target="../drawings/vmlDrawing34.vml"/><Relationship Id="rId6" Type="http://schemas.openxmlformats.org/officeDocument/2006/relationships/tags" Target="../tags/tag255.xml"/><Relationship Id="rId11" Type="http://schemas.openxmlformats.org/officeDocument/2006/relationships/image" Target="../media/image1.emf"/><Relationship Id="rId5" Type="http://schemas.openxmlformats.org/officeDocument/2006/relationships/tags" Target="../tags/tag254.xml"/><Relationship Id="rId10" Type="http://schemas.openxmlformats.org/officeDocument/2006/relationships/oleObject" Target="../embeddings/oleObject34.bin"/><Relationship Id="rId4" Type="http://schemas.openxmlformats.org/officeDocument/2006/relationships/tags" Target="../tags/tag253.xml"/><Relationship Id="rId9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tags" Target="../tags/tag290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289.xml"/><Relationship Id="rId1" Type="http://schemas.openxmlformats.org/officeDocument/2006/relationships/vmlDrawing" Target="../drawings/vmlDrawing36.v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10" Type="http://schemas.openxmlformats.org/officeDocument/2006/relationships/image" Target="../media/image2.png"/><Relationship Id="rId4" Type="http://schemas.openxmlformats.org/officeDocument/2006/relationships/tags" Target="../tags/tag291.xml"/><Relationship Id="rId9" Type="http://schemas.openxmlformats.org/officeDocument/2006/relationships/image" Target="../media/image3.emf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2" Type="http://schemas.openxmlformats.org/officeDocument/2006/relationships/tags" Target="../tags/tag294.xml"/><Relationship Id="rId1" Type="http://schemas.openxmlformats.org/officeDocument/2006/relationships/vmlDrawing" Target="../drawings/vmlDrawing37.vml"/><Relationship Id="rId6" Type="http://schemas.openxmlformats.org/officeDocument/2006/relationships/tags" Target="../tags/tag298.xml"/><Relationship Id="rId11" Type="http://schemas.openxmlformats.org/officeDocument/2006/relationships/image" Target="../media/image1.emf"/><Relationship Id="rId5" Type="http://schemas.openxmlformats.org/officeDocument/2006/relationships/tags" Target="../tags/tag297.xml"/><Relationship Id="rId10" Type="http://schemas.openxmlformats.org/officeDocument/2006/relationships/oleObject" Target="../embeddings/oleObject37.bin"/><Relationship Id="rId4" Type="http://schemas.openxmlformats.org/officeDocument/2006/relationships/tags" Target="../tags/tag296.xml"/><Relationship Id="rId9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2" Type="http://schemas.openxmlformats.org/officeDocument/2006/relationships/tags" Target="../tags/tag301.xml"/><Relationship Id="rId1" Type="http://schemas.openxmlformats.org/officeDocument/2006/relationships/vmlDrawing" Target="../drawings/vmlDrawing38.v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10" Type="http://schemas.openxmlformats.org/officeDocument/2006/relationships/image" Target="../media/image3.emf"/><Relationship Id="rId4" Type="http://schemas.openxmlformats.org/officeDocument/2006/relationships/tags" Target="../tags/tag303.xml"/><Relationship Id="rId9" Type="http://schemas.openxmlformats.org/officeDocument/2006/relationships/oleObject" Target="../embeddings/oleObject38.bin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2" Type="http://schemas.openxmlformats.org/officeDocument/2006/relationships/tags" Target="../tags/tag307.xml"/><Relationship Id="rId1" Type="http://schemas.openxmlformats.org/officeDocument/2006/relationships/vmlDrawing" Target="../drawings/vmlDrawing39.v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10" Type="http://schemas.openxmlformats.org/officeDocument/2006/relationships/image" Target="../media/image3.emf"/><Relationship Id="rId4" Type="http://schemas.openxmlformats.org/officeDocument/2006/relationships/tags" Target="../tags/tag309.xml"/><Relationship Id="rId9" Type="http://schemas.openxmlformats.org/officeDocument/2006/relationships/oleObject" Target="../embeddings/oleObject39.bin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14.xml"/><Relationship Id="rId7" Type="http://schemas.openxmlformats.org/officeDocument/2006/relationships/tags" Target="../tags/tag318.xml"/><Relationship Id="rId2" Type="http://schemas.openxmlformats.org/officeDocument/2006/relationships/tags" Target="../tags/tag313.xml"/><Relationship Id="rId1" Type="http://schemas.openxmlformats.org/officeDocument/2006/relationships/vmlDrawing" Target="../drawings/vmlDrawing40.v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10" Type="http://schemas.openxmlformats.org/officeDocument/2006/relationships/image" Target="../media/image3.emf"/><Relationship Id="rId4" Type="http://schemas.openxmlformats.org/officeDocument/2006/relationships/tags" Target="../tags/tag315.xml"/><Relationship Id="rId9" Type="http://schemas.openxmlformats.org/officeDocument/2006/relationships/oleObject" Target="../embeddings/oleObject40.bin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3" Type="http://schemas.openxmlformats.org/officeDocument/2006/relationships/tags" Target="../tags/tag320.xml"/><Relationship Id="rId7" Type="http://schemas.openxmlformats.org/officeDocument/2006/relationships/tags" Target="../tags/tag324.xml"/><Relationship Id="rId2" Type="http://schemas.openxmlformats.org/officeDocument/2006/relationships/tags" Target="../tags/tag319.xml"/><Relationship Id="rId1" Type="http://schemas.openxmlformats.org/officeDocument/2006/relationships/vmlDrawing" Target="../drawings/vmlDrawing41.vml"/><Relationship Id="rId6" Type="http://schemas.openxmlformats.org/officeDocument/2006/relationships/tags" Target="../tags/tag323.xml"/><Relationship Id="rId11" Type="http://schemas.openxmlformats.org/officeDocument/2006/relationships/image" Target="../media/image3.emf"/><Relationship Id="rId5" Type="http://schemas.openxmlformats.org/officeDocument/2006/relationships/tags" Target="../tags/tag322.xml"/><Relationship Id="rId10" Type="http://schemas.openxmlformats.org/officeDocument/2006/relationships/oleObject" Target="../embeddings/oleObject41.bin"/><Relationship Id="rId4" Type="http://schemas.openxmlformats.org/officeDocument/2006/relationships/tags" Target="../tags/tag321.xml"/><Relationship Id="rId9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image" Target="../media/image2.png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12" Type="http://schemas.openxmlformats.org/officeDocument/2006/relationships/image" Target="../media/image1.emf"/><Relationship Id="rId2" Type="http://schemas.openxmlformats.org/officeDocument/2006/relationships/tags" Target="../tags/tag326.xml"/><Relationship Id="rId1" Type="http://schemas.openxmlformats.org/officeDocument/2006/relationships/vmlDrawing" Target="../drawings/vmlDrawing42.vml"/><Relationship Id="rId6" Type="http://schemas.openxmlformats.org/officeDocument/2006/relationships/tags" Target="../tags/tag330.xml"/><Relationship Id="rId11" Type="http://schemas.openxmlformats.org/officeDocument/2006/relationships/oleObject" Target="../embeddings/oleObject42.bin"/><Relationship Id="rId5" Type="http://schemas.openxmlformats.org/officeDocument/2006/relationships/tags" Target="../tags/tag329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28.xml"/><Relationship Id="rId9" Type="http://schemas.openxmlformats.org/officeDocument/2006/relationships/tags" Target="../tags/tag33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.v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image" Target="../media/image3.emf"/><Relationship Id="rId4" Type="http://schemas.openxmlformats.org/officeDocument/2006/relationships/tags" Target="../tags/tag53.xml"/><Relationship Id="rId9" Type="http://schemas.openxmlformats.org/officeDocument/2006/relationships/oleObject" Target="../embeddings/oleObject5.bin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340.xml"/><Relationship Id="rId13" Type="http://schemas.openxmlformats.org/officeDocument/2006/relationships/image" Target="../media/image2.png"/><Relationship Id="rId3" Type="http://schemas.openxmlformats.org/officeDocument/2006/relationships/tags" Target="../tags/tag335.xml"/><Relationship Id="rId7" Type="http://schemas.openxmlformats.org/officeDocument/2006/relationships/tags" Target="../tags/tag339.xml"/><Relationship Id="rId12" Type="http://schemas.openxmlformats.org/officeDocument/2006/relationships/image" Target="../media/image1.emf"/><Relationship Id="rId2" Type="http://schemas.openxmlformats.org/officeDocument/2006/relationships/tags" Target="../tags/tag334.xml"/><Relationship Id="rId1" Type="http://schemas.openxmlformats.org/officeDocument/2006/relationships/vmlDrawing" Target="../drawings/vmlDrawing43.vml"/><Relationship Id="rId6" Type="http://schemas.openxmlformats.org/officeDocument/2006/relationships/tags" Target="../tags/tag338.xml"/><Relationship Id="rId11" Type="http://schemas.openxmlformats.org/officeDocument/2006/relationships/oleObject" Target="../embeddings/oleObject43.bin"/><Relationship Id="rId5" Type="http://schemas.openxmlformats.org/officeDocument/2006/relationships/tags" Target="../tags/tag337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36.xml"/><Relationship Id="rId9" Type="http://schemas.openxmlformats.org/officeDocument/2006/relationships/tags" Target="../tags/tag34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348.xml"/><Relationship Id="rId13" Type="http://schemas.openxmlformats.org/officeDocument/2006/relationships/image" Target="../media/image2.png"/><Relationship Id="rId3" Type="http://schemas.openxmlformats.org/officeDocument/2006/relationships/tags" Target="../tags/tag343.xml"/><Relationship Id="rId7" Type="http://schemas.openxmlformats.org/officeDocument/2006/relationships/tags" Target="../tags/tag347.xml"/><Relationship Id="rId12" Type="http://schemas.openxmlformats.org/officeDocument/2006/relationships/image" Target="../media/image1.emf"/><Relationship Id="rId2" Type="http://schemas.openxmlformats.org/officeDocument/2006/relationships/tags" Target="../tags/tag342.xml"/><Relationship Id="rId1" Type="http://schemas.openxmlformats.org/officeDocument/2006/relationships/vmlDrawing" Target="../drawings/vmlDrawing44.vml"/><Relationship Id="rId6" Type="http://schemas.openxmlformats.org/officeDocument/2006/relationships/tags" Target="../tags/tag346.xml"/><Relationship Id="rId11" Type="http://schemas.openxmlformats.org/officeDocument/2006/relationships/oleObject" Target="../embeddings/oleObject44.bin"/><Relationship Id="rId5" Type="http://schemas.openxmlformats.org/officeDocument/2006/relationships/tags" Target="../tags/tag345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44.xml"/><Relationship Id="rId9" Type="http://schemas.openxmlformats.org/officeDocument/2006/relationships/tags" Target="../tags/tag349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356.xml"/><Relationship Id="rId13" Type="http://schemas.openxmlformats.org/officeDocument/2006/relationships/image" Target="../media/image2.png"/><Relationship Id="rId3" Type="http://schemas.openxmlformats.org/officeDocument/2006/relationships/tags" Target="../tags/tag351.xml"/><Relationship Id="rId7" Type="http://schemas.openxmlformats.org/officeDocument/2006/relationships/tags" Target="../tags/tag355.xml"/><Relationship Id="rId12" Type="http://schemas.openxmlformats.org/officeDocument/2006/relationships/image" Target="../media/image4.emf"/><Relationship Id="rId2" Type="http://schemas.openxmlformats.org/officeDocument/2006/relationships/tags" Target="../tags/tag350.xml"/><Relationship Id="rId1" Type="http://schemas.openxmlformats.org/officeDocument/2006/relationships/vmlDrawing" Target="../drawings/vmlDrawing45.vml"/><Relationship Id="rId6" Type="http://schemas.openxmlformats.org/officeDocument/2006/relationships/tags" Target="../tags/tag354.xml"/><Relationship Id="rId11" Type="http://schemas.openxmlformats.org/officeDocument/2006/relationships/oleObject" Target="../embeddings/oleObject45.bin"/><Relationship Id="rId5" Type="http://schemas.openxmlformats.org/officeDocument/2006/relationships/tags" Target="../tags/tag353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52.xml"/><Relationship Id="rId9" Type="http://schemas.openxmlformats.org/officeDocument/2006/relationships/tags" Target="../tags/tag357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image" Target="../media/image2.png"/><Relationship Id="rId3" Type="http://schemas.openxmlformats.org/officeDocument/2006/relationships/tags" Target="../tags/tag359.xml"/><Relationship Id="rId7" Type="http://schemas.openxmlformats.org/officeDocument/2006/relationships/tags" Target="../tags/tag363.xml"/><Relationship Id="rId12" Type="http://schemas.openxmlformats.org/officeDocument/2006/relationships/image" Target="../media/image1.emf"/><Relationship Id="rId2" Type="http://schemas.openxmlformats.org/officeDocument/2006/relationships/tags" Target="../tags/tag358.xml"/><Relationship Id="rId1" Type="http://schemas.openxmlformats.org/officeDocument/2006/relationships/vmlDrawing" Target="../drawings/vmlDrawing46.vml"/><Relationship Id="rId6" Type="http://schemas.openxmlformats.org/officeDocument/2006/relationships/tags" Target="../tags/tag362.xml"/><Relationship Id="rId11" Type="http://schemas.openxmlformats.org/officeDocument/2006/relationships/oleObject" Target="../embeddings/oleObject46.bin"/><Relationship Id="rId5" Type="http://schemas.openxmlformats.org/officeDocument/2006/relationships/tags" Target="../tags/tag361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60.xml"/><Relationship Id="rId9" Type="http://schemas.openxmlformats.org/officeDocument/2006/relationships/tags" Target="../tags/tag365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2" Type="http://schemas.openxmlformats.org/officeDocument/2006/relationships/tags" Target="../tags/tag366.xml"/><Relationship Id="rId1" Type="http://schemas.openxmlformats.org/officeDocument/2006/relationships/vmlDrawing" Target="../drawings/vmlDrawing47.vml"/><Relationship Id="rId6" Type="http://schemas.openxmlformats.org/officeDocument/2006/relationships/tags" Target="../tags/tag370.xml"/><Relationship Id="rId11" Type="http://schemas.openxmlformats.org/officeDocument/2006/relationships/image" Target="../media/image2.png"/><Relationship Id="rId5" Type="http://schemas.openxmlformats.org/officeDocument/2006/relationships/tags" Target="../tags/tag369.xml"/><Relationship Id="rId10" Type="http://schemas.openxmlformats.org/officeDocument/2006/relationships/image" Target="../media/image3.emf"/><Relationship Id="rId4" Type="http://schemas.openxmlformats.org/officeDocument/2006/relationships/tags" Target="../tags/tag368.xml"/><Relationship Id="rId9" Type="http://schemas.openxmlformats.org/officeDocument/2006/relationships/oleObject" Target="../embeddings/oleObject47.bin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373.xml"/><Relationship Id="rId7" Type="http://schemas.openxmlformats.org/officeDocument/2006/relationships/oleObject" Target="../embeddings/oleObject48.bin"/><Relationship Id="rId2" Type="http://schemas.openxmlformats.org/officeDocument/2006/relationships/tags" Target="../tags/tag372.xml"/><Relationship Id="rId1" Type="http://schemas.openxmlformats.org/officeDocument/2006/relationships/vmlDrawing" Target="../drawings/vmlDrawing48.v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9" Type="http://schemas.openxmlformats.org/officeDocument/2006/relationships/image" Target="../media/image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377.xml"/><Relationship Id="rId7" Type="http://schemas.openxmlformats.org/officeDocument/2006/relationships/image" Target="../media/image5.png"/><Relationship Id="rId2" Type="http://schemas.openxmlformats.org/officeDocument/2006/relationships/tags" Target="../tags/tag376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9.bin"/><Relationship Id="rId4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tags" Target="../tags/tag410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409.xml"/><Relationship Id="rId1" Type="http://schemas.openxmlformats.org/officeDocument/2006/relationships/vmlDrawing" Target="../drawings/vmlDrawing51.v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10" Type="http://schemas.openxmlformats.org/officeDocument/2006/relationships/image" Target="../media/image7.png"/><Relationship Id="rId4" Type="http://schemas.openxmlformats.org/officeDocument/2006/relationships/tags" Target="../tags/tag411.xml"/><Relationship Id="rId9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6.v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3.emf"/><Relationship Id="rId4" Type="http://schemas.openxmlformats.org/officeDocument/2006/relationships/tags" Target="../tags/tag59.xml"/><Relationship Id="rId9" Type="http://schemas.openxmlformats.org/officeDocument/2006/relationships/oleObject" Target="../embeddings/oleObject6.bin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2" Type="http://schemas.openxmlformats.org/officeDocument/2006/relationships/tags" Target="../tags/tag414.xml"/><Relationship Id="rId1" Type="http://schemas.openxmlformats.org/officeDocument/2006/relationships/vmlDrawing" Target="../drawings/vmlDrawing52.vml"/><Relationship Id="rId6" Type="http://schemas.openxmlformats.org/officeDocument/2006/relationships/tags" Target="../tags/tag418.xml"/><Relationship Id="rId11" Type="http://schemas.openxmlformats.org/officeDocument/2006/relationships/image" Target="../media/image1.emf"/><Relationship Id="rId5" Type="http://schemas.openxmlformats.org/officeDocument/2006/relationships/tags" Target="../tags/tag417.xml"/><Relationship Id="rId10" Type="http://schemas.openxmlformats.org/officeDocument/2006/relationships/oleObject" Target="../embeddings/oleObject52.bin"/><Relationship Id="rId4" Type="http://schemas.openxmlformats.org/officeDocument/2006/relationships/tags" Target="../tags/tag416.xml"/><Relationship Id="rId9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422.xml"/><Relationship Id="rId7" Type="http://schemas.openxmlformats.org/officeDocument/2006/relationships/tags" Target="../tags/tag426.xml"/><Relationship Id="rId2" Type="http://schemas.openxmlformats.org/officeDocument/2006/relationships/tags" Target="../tags/tag421.xml"/><Relationship Id="rId1" Type="http://schemas.openxmlformats.org/officeDocument/2006/relationships/vmlDrawing" Target="../drawings/vmlDrawing53.v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10" Type="http://schemas.openxmlformats.org/officeDocument/2006/relationships/image" Target="../media/image3.emf"/><Relationship Id="rId4" Type="http://schemas.openxmlformats.org/officeDocument/2006/relationships/tags" Target="../tags/tag423.xml"/><Relationship Id="rId9" Type="http://schemas.openxmlformats.org/officeDocument/2006/relationships/oleObject" Target="../embeddings/oleObject53.bin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2" Type="http://schemas.openxmlformats.org/officeDocument/2006/relationships/tags" Target="../tags/tag427.xml"/><Relationship Id="rId1" Type="http://schemas.openxmlformats.org/officeDocument/2006/relationships/vmlDrawing" Target="../drawings/vmlDrawing54.v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10" Type="http://schemas.openxmlformats.org/officeDocument/2006/relationships/image" Target="../media/image3.emf"/><Relationship Id="rId4" Type="http://schemas.openxmlformats.org/officeDocument/2006/relationships/tags" Target="../tags/tag429.xml"/><Relationship Id="rId9" Type="http://schemas.openxmlformats.org/officeDocument/2006/relationships/oleObject" Target="../embeddings/oleObject54.bin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434.xml"/><Relationship Id="rId7" Type="http://schemas.openxmlformats.org/officeDocument/2006/relationships/tags" Target="../tags/tag438.xml"/><Relationship Id="rId2" Type="http://schemas.openxmlformats.org/officeDocument/2006/relationships/tags" Target="../tags/tag433.xml"/><Relationship Id="rId1" Type="http://schemas.openxmlformats.org/officeDocument/2006/relationships/vmlDrawing" Target="../drawings/vmlDrawing55.v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10" Type="http://schemas.openxmlformats.org/officeDocument/2006/relationships/image" Target="../media/image3.emf"/><Relationship Id="rId4" Type="http://schemas.openxmlformats.org/officeDocument/2006/relationships/tags" Target="../tags/tag435.xml"/><Relationship Id="rId9" Type="http://schemas.openxmlformats.org/officeDocument/2006/relationships/oleObject" Target="../embeddings/oleObject55.bin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3" Type="http://schemas.openxmlformats.org/officeDocument/2006/relationships/tags" Target="../tags/tag440.xml"/><Relationship Id="rId7" Type="http://schemas.openxmlformats.org/officeDocument/2006/relationships/tags" Target="../tags/tag444.xml"/><Relationship Id="rId2" Type="http://schemas.openxmlformats.org/officeDocument/2006/relationships/tags" Target="../tags/tag439.xml"/><Relationship Id="rId1" Type="http://schemas.openxmlformats.org/officeDocument/2006/relationships/vmlDrawing" Target="../drawings/vmlDrawing56.vml"/><Relationship Id="rId6" Type="http://schemas.openxmlformats.org/officeDocument/2006/relationships/tags" Target="../tags/tag443.xml"/><Relationship Id="rId11" Type="http://schemas.openxmlformats.org/officeDocument/2006/relationships/image" Target="../media/image3.emf"/><Relationship Id="rId5" Type="http://schemas.openxmlformats.org/officeDocument/2006/relationships/tags" Target="../tags/tag442.xml"/><Relationship Id="rId10" Type="http://schemas.openxmlformats.org/officeDocument/2006/relationships/oleObject" Target="../embeddings/oleObject56.bin"/><Relationship Id="rId4" Type="http://schemas.openxmlformats.org/officeDocument/2006/relationships/tags" Target="../tags/tag441.xml"/><Relationship Id="rId9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452.xml"/><Relationship Id="rId13" Type="http://schemas.openxmlformats.org/officeDocument/2006/relationships/image" Target="../media/image7.png"/><Relationship Id="rId3" Type="http://schemas.openxmlformats.org/officeDocument/2006/relationships/tags" Target="../tags/tag447.xml"/><Relationship Id="rId7" Type="http://schemas.openxmlformats.org/officeDocument/2006/relationships/tags" Target="../tags/tag451.xml"/><Relationship Id="rId12" Type="http://schemas.openxmlformats.org/officeDocument/2006/relationships/image" Target="../media/image1.emf"/><Relationship Id="rId2" Type="http://schemas.openxmlformats.org/officeDocument/2006/relationships/tags" Target="../tags/tag446.xml"/><Relationship Id="rId1" Type="http://schemas.openxmlformats.org/officeDocument/2006/relationships/vmlDrawing" Target="../drawings/vmlDrawing57.vml"/><Relationship Id="rId6" Type="http://schemas.openxmlformats.org/officeDocument/2006/relationships/tags" Target="../tags/tag450.xml"/><Relationship Id="rId11" Type="http://schemas.openxmlformats.org/officeDocument/2006/relationships/oleObject" Target="../embeddings/oleObject57.bin"/><Relationship Id="rId5" Type="http://schemas.openxmlformats.org/officeDocument/2006/relationships/tags" Target="../tags/tag449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448.xml"/><Relationship Id="rId9" Type="http://schemas.openxmlformats.org/officeDocument/2006/relationships/tags" Target="../tags/tag453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460.xml"/><Relationship Id="rId13" Type="http://schemas.openxmlformats.org/officeDocument/2006/relationships/image" Target="../media/image7.png"/><Relationship Id="rId3" Type="http://schemas.openxmlformats.org/officeDocument/2006/relationships/tags" Target="../tags/tag455.xml"/><Relationship Id="rId7" Type="http://schemas.openxmlformats.org/officeDocument/2006/relationships/tags" Target="../tags/tag459.xml"/><Relationship Id="rId12" Type="http://schemas.openxmlformats.org/officeDocument/2006/relationships/image" Target="../media/image1.emf"/><Relationship Id="rId2" Type="http://schemas.openxmlformats.org/officeDocument/2006/relationships/tags" Target="../tags/tag454.xml"/><Relationship Id="rId1" Type="http://schemas.openxmlformats.org/officeDocument/2006/relationships/vmlDrawing" Target="../drawings/vmlDrawing58.vml"/><Relationship Id="rId6" Type="http://schemas.openxmlformats.org/officeDocument/2006/relationships/tags" Target="../tags/tag458.xml"/><Relationship Id="rId11" Type="http://schemas.openxmlformats.org/officeDocument/2006/relationships/oleObject" Target="../embeddings/oleObject58.bin"/><Relationship Id="rId5" Type="http://schemas.openxmlformats.org/officeDocument/2006/relationships/tags" Target="../tags/tag457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456.xml"/><Relationship Id="rId9" Type="http://schemas.openxmlformats.org/officeDocument/2006/relationships/tags" Target="../tags/tag461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468.xml"/><Relationship Id="rId13" Type="http://schemas.openxmlformats.org/officeDocument/2006/relationships/image" Target="../media/image7.png"/><Relationship Id="rId3" Type="http://schemas.openxmlformats.org/officeDocument/2006/relationships/tags" Target="../tags/tag463.xml"/><Relationship Id="rId7" Type="http://schemas.openxmlformats.org/officeDocument/2006/relationships/tags" Target="../tags/tag467.xml"/><Relationship Id="rId12" Type="http://schemas.openxmlformats.org/officeDocument/2006/relationships/image" Target="../media/image1.emf"/><Relationship Id="rId2" Type="http://schemas.openxmlformats.org/officeDocument/2006/relationships/tags" Target="../tags/tag462.xml"/><Relationship Id="rId1" Type="http://schemas.openxmlformats.org/officeDocument/2006/relationships/vmlDrawing" Target="../drawings/vmlDrawing59.vml"/><Relationship Id="rId6" Type="http://schemas.openxmlformats.org/officeDocument/2006/relationships/tags" Target="../tags/tag466.xml"/><Relationship Id="rId11" Type="http://schemas.openxmlformats.org/officeDocument/2006/relationships/oleObject" Target="../embeddings/oleObject59.bin"/><Relationship Id="rId5" Type="http://schemas.openxmlformats.org/officeDocument/2006/relationships/tags" Target="../tags/tag465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464.xml"/><Relationship Id="rId9" Type="http://schemas.openxmlformats.org/officeDocument/2006/relationships/tags" Target="../tags/tag469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476.xml"/><Relationship Id="rId13" Type="http://schemas.openxmlformats.org/officeDocument/2006/relationships/image" Target="../media/image7.png"/><Relationship Id="rId3" Type="http://schemas.openxmlformats.org/officeDocument/2006/relationships/tags" Target="../tags/tag471.xml"/><Relationship Id="rId7" Type="http://schemas.openxmlformats.org/officeDocument/2006/relationships/tags" Target="../tags/tag475.xml"/><Relationship Id="rId12" Type="http://schemas.openxmlformats.org/officeDocument/2006/relationships/image" Target="../media/image4.emf"/><Relationship Id="rId2" Type="http://schemas.openxmlformats.org/officeDocument/2006/relationships/tags" Target="../tags/tag470.xml"/><Relationship Id="rId1" Type="http://schemas.openxmlformats.org/officeDocument/2006/relationships/vmlDrawing" Target="../drawings/vmlDrawing60.vml"/><Relationship Id="rId6" Type="http://schemas.openxmlformats.org/officeDocument/2006/relationships/tags" Target="../tags/tag474.xml"/><Relationship Id="rId11" Type="http://schemas.openxmlformats.org/officeDocument/2006/relationships/oleObject" Target="../embeddings/oleObject60.bin"/><Relationship Id="rId5" Type="http://schemas.openxmlformats.org/officeDocument/2006/relationships/tags" Target="../tags/tag473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472.xml"/><Relationship Id="rId9" Type="http://schemas.openxmlformats.org/officeDocument/2006/relationships/tags" Target="../tags/tag477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484.xml"/><Relationship Id="rId13" Type="http://schemas.openxmlformats.org/officeDocument/2006/relationships/image" Target="../media/image7.png"/><Relationship Id="rId3" Type="http://schemas.openxmlformats.org/officeDocument/2006/relationships/tags" Target="../tags/tag479.xml"/><Relationship Id="rId7" Type="http://schemas.openxmlformats.org/officeDocument/2006/relationships/tags" Target="../tags/tag483.xml"/><Relationship Id="rId12" Type="http://schemas.openxmlformats.org/officeDocument/2006/relationships/image" Target="../media/image1.emf"/><Relationship Id="rId2" Type="http://schemas.openxmlformats.org/officeDocument/2006/relationships/tags" Target="../tags/tag478.xml"/><Relationship Id="rId1" Type="http://schemas.openxmlformats.org/officeDocument/2006/relationships/vmlDrawing" Target="../drawings/vmlDrawing61.vml"/><Relationship Id="rId6" Type="http://schemas.openxmlformats.org/officeDocument/2006/relationships/tags" Target="../tags/tag482.xml"/><Relationship Id="rId11" Type="http://schemas.openxmlformats.org/officeDocument/2006/relationships/oleObject" Target="../embeddings/oleObject61.bin"/><Relationship Id="rId5" Type="http://schemas.openxmlformats.org/officeDocument/2006/relationships/tags" Target="../tags/tag481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480.xml"/><Relationship Id="rId9" Type="http://schemas.openxmlformats.org/officeDocument/2006/relationships/tags" Target="../tags/tag485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vmlDrawing" Target="../drawings/vmlDrawing7.vml"/><Relationship Id="rId6" Type="http://schemas.openxmlformats.org/officeDocument/2006/relationships/tags" Target="../tags/tag67.xml"/><Relationship Id="rId11" Type="http://schemas.openxmlformats.org/officeDocument/2006/relationships/image" Target="../media/image3.emf"/><Relationship Id="rId5" Type="http://schemas.openxmlformats.org/officeDocument/2006/relationships/tags" Target="../tags/tag66.xml"/><Relationship Id="rId10" Type="http://schemas.openxmlformats.org/officeDocument/2006/relationships/oleObject" Target="../embeddings/oleObject7.bin"/><Relationship Id="rId4" Type="http://schemas.openxmlformats.org/officeDocument/2006/relationships/tags" Target="../tags/tag65.xml"/><Relationship Id="rId9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487.xml"/><Relationship Id="rId7" Type="http://schemas.openxmlformats.org/officeDocument/2006/relationships/tags" Target="../tags/tag491.xml"/><Relationship Id="rId2" Type="http://schemas.openxmlformats.org/officeDocument/2006/relationships/tags" Target="../tags/tag486.xml"/><Relationship Id="rId1" Type="http://schemas.openxmlformats.org/officeDocument/2006/relationships/vmlDrawing" Target="../drawings/vmlDrawing62.vml"/><Relationship Id="rId6" Type="http://schemas.openxmlformats.org/officeDocument/2006/relationships/tags" Target="../tags/tag490.xml"/><Relationship Id="rId11" Type="http://schemas.openxmlformats.org/officeDocument/2006/relationships/image" Target="../media/image7.png"/><Relationship Id="rId5" Type="http://schemas.openxmlformats.org/officeDocument/2006/relationships/tags" Target="../tags/tag489.xml"/><Relationship Id="rId10" Type="http://schemas.openxmlformats.org/officeDocument/2006/relationships/image" Target="../media/image3.emf"/><Relationship Id="rId4" Type="http://schemas.openxmlformats.org/officeDocument/2006/relationships/tags" Target="../tags/tag488.xml"/><Relationship Id="rId9" Type="http://schemas.openxmlformats.org/officeDocument/2006/relationships/oleObject" Target="../embeddings/oleObject62.bin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93.xml"/><Relationship Id="rId7" Type="http://schemas.openxmlformats.org/officeDocument/2006/relationships/oleObject" Target="../embeddings/oleObject63.bin"/><Relationship Id="rId2" Type="http://schemas.openxmlformats.org/officeDocument/2006/relationships/tags" Target="../tags/tag492.xml"/><Relationship Id="rId1" Type="http://schemas.openxmlformats.org/officeDocument/2006/relationships/vmlDrawing" Target="../drawings/vmlDrawing63.v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9" Type="http://schemas.openxmlformats.org/officeDocument/2006/relationships/image" Target="../media/image7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497.xml"/><Relationship Id="rId7" Type="http://schemas.openxmlformats.org/officeDocument/2006/relationships/image" Target="../media/image5.png"/><Relationship Id="rId2" Type="http://schemas.openxmlformats.org/officeDocument/2006/relationships/tags" Target="../tags/tag496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64.bin"/><Relationship Id="rId4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98.xml"/><Relationship Id="rId1" Type="http://schemas.openxmlformats.org/officeDocument/2006/relationships/vmlDrawing" Target="../drawings/vmlDrawing6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65.bin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image" Target="../media/image2.pn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image" Target="../media/image1.emf"/><Relationship Id="rId2" Type="http://schemas.openxmlformats.org/officeDocument/2006/relationships/tags" Target="../tags/tag70.xml"/><Relationship Id="rId1" Type="http://schemas.openxmlformats.org/officeDocument/2006/relationships/vmlDrawing" Target="../drawings/vmlDrawing8.vml"/><Relationship Id="rId6" Type="http://schemas.openxmlformats.org/officeDocument/2006/relationships/tags" Target="../tags/tag74.xml"/><Relationship Id="rId11" Type="http://schemas.openxmlformats.org/officeDocument/2006/relationships/oleObject" Target="../embeddings/oleObject8.bin"/><Relationship Id="rId5" Type="http://schemas.openxmlformats.org/officeDocument/2006/relationships/tags" Target="../tags/tag73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image" Target="../media/image2.png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image" Target="../media/image1.emf"/><Relationship Id="rId2" Type="http://schemas.openxmlformats.org/officeDocument/2006/relationships/tags" Target="../tags/tag78.xml"/><Relationship Id="rId1" Type="http://schemas.openxmlformats.org/officeDocument/2006/relationships/vmlDrawing" Target="../drawings/vmlDrawing9.vml"/><Relationship Id="rId6" Type="http://schemas.openxmlformats.org/officeDocument/2006/relationships/tags" Target="../tags/tag82.xml"/><Relationship Id="rId11" Type="http://schemas.openxmlformats.org/officeDocument/2006/relationships/oleObject" Target="../embeddings/oleObject9.bin"/><Relationship Id="rId5" Type="http://schemas.openxmlformats.org/officeDocument/2006/relationships/tags" Target="../tags/tag8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0.xml"/><Relationship Id="rId9" Type="http://schemas.openxmlformats.org/officeDocument/2006/relationships/tags" Target="../tags/tag85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image" Target="../media/image2.pn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1.emf"/><Relationship Id="rId2" Type="http://schemas.openxmlformats.org/officeDocument/2006/relationships/tags" Target="../tags/tag86.xml"/><Relationship Id="rId1" Type="http://schemas.openxmlformats.org/officeDocument/2006/relationships/vmlDrawing" Target="../drawings/vmlDrawing10.vml"/><Relationship Id="rId6" Type="http://schemas.openxmlformats.org/officeDocument/2006/relationships/tags" Target="../tags/tag90.xml"/><Relationship Id="rId11" Type="http://schemas.openxmlformats.org/officeDocument/2006/relationships/oleObject" Target="../embeddings/oleObject10.bin"/><Relationship Id="rId5" Type="http://schemas.openxmlformats.org/officeDocument/2006/relationships/tags" Target="../tags/tag8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3"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2D87FCE3-67D9-48DE-BAC8-4850B011E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9" name="Picture 20" descr="stadtzeichen_trans">
            <a:extLst>
              <a:ext uri="{FF2B5EF4-FFF2-40B4-BE49-F238E27FC236}">
                <a16:creationId xmlns:a16="http://schemas.microsoft.com/office/drawing/2014/main" id="{F45C7614-06FF-428D-9F15-4C06AA891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cumenttype">
            <a:extLst>
              <a:ext uri="{FF2B5EF4-FFF2-40B4-BE49-F238E27FC236}">
                <a16:creationId xmlns:a16="http://schemas.microsoft.com/office/drawing/2014/main" id="{296CDBF0-4457-4261-94E1-F8365C78AAB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800" y="4285912"/>
            <a:ext cx="11085323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algn="ctr" rtl="0">
              <a:defRPr lang="de-DE" sz="1400" dirty="0"/>
            </a:lvl1pPr>
          </a:lstStyle>
          <a:p>
            <a:pPr lvl="0">
              <a:buNone/>
            </a:pPr>
            <a:r>
              <a:rPr lang="de-DE" dirty="0"/>
              <a:t>Edit date </a:t>
            </a:r>
            <a:r>
              <a:rPr lang="de-DE" dirty="0" err="1"/>
              <a:t>or</a:t>
            </a:r>
            <a:r>
              <a:rPr lang="de-DE" dirty="0"/>
              <a:t> title/</a:t>
            </a:r>
            <a:r>
              <a:rPr lang="de-DE" dirty="0" err="1"/>
              <a:t>role</a:t>
            </a:r>
            <a:endParaRPr lang="de-DE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6C2B5EEB-8EF6-44AD-9A29-5FCF0ABB67D5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1941" y="3164582"/>
            <a:ext cx="11085323" cy="92333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rtl="0">
              <a:defRPr lang="de-DE" sz="200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356B342D-B54C-4C39-B796-6C9B9481005F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1941" y="1707134"/>
            <a:ext cx="11085323" cy="12594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rmAutofit/>
          </a:bodyPr>
          <a:lstStyle>
            <a:lvl1pPr algn="ctr" rtl="0">
              <a:defRPr lang="de-DE" sz="4400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14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9" name="think-cell Slide" r:id="rId11" imgW="572" imgH="588" progId="TCLayout.ActiveDocument.1">
                  <p:embed/>
                </p:oleObj>
              </mc:Choice>
              <mc:Fallback>
                <p:oleObj name="think-cell Slide" r:id="rId11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5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CF7DC16-F432-4CD4-8631-6E10207956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641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83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noProof="0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CCE2D970-A28C-4A9B-897F-0148684AC0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6284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7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extLst>
              <a:ext uri="{FF2B5EF4-FFF2-40B4-BE49-F238E27FC236}">
                <a16:creationId xmlns:a16="http://schemas.microsoft.com/office/drawing/2014/main" id="{ACB11AE4-56DD-4396-845E-66DD4073B7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82372"/>
            <a:ext cx="9181538" cy="1073371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0EBCB370-9799-4733-994E-1B0AEFCB18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4366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31"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extLst>
              <a:ext uri="{FF2B5EF4-FFF2-40B4-BE49-F238E27FC236}">
                <a16:creationId xmlns:a16="http://schemas.microsoft.com/office/drawing/2014/main" id="{138431B9-7DC9-4DE5-813F-C372122A65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0" name="Picture 20" descr="stadtzeichen_trans">
            <a:extLst>
              <a:ext uri="{FF2B5EF4-FFF2-40B4-BE49-F238E27FC236}">
                <a16:creationId xmlns:a16="http://schemas.microsoft.com/office/drawing/2014/main" id="{9681F421-AF40-4BF9-BBC4-94CDEA9048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3737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55"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4C3C9CD5-ECBF-4EF1-905A-FC85EAB2DE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6" name="Picture 20" descr="stadtzeichen_trans">
            <a:extLst>
              <a:ext uri="{FF2B5EF4-FFF2-40B4-BE49-F238E27FC236}">
                <a16:creationId xmlns:a16="http://schemas.microsoft.com/office/drawing/2014/main" id="{29250494-FAC2-4F93-91FD-52589378BC6D}"/>
              </a:ext>
            </a:extLst>
          </p:cNvPr>
          <p:cNvPicPr>
            <a:picLocks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683" y="2870820"/>
            <a:ext cx="5066634" cy="111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4928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0BA26743-C695-4987-911E-FCF7EB6020B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61" y="1622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9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0BA26743-C695-4987-911E-FCF7EB6020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" y="1622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C7B4E20-4AAA-416D-8144-CEA08747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1990A-5F2F-4C6E-B6B4-47D414437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922A06-56EE-441F-BBE7-D807E46511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7B22A8-2946-43E5-9247-9C20A256DF0E}" type="slidenum">
              <a:rPr lang="en-US" altLang="de-DE"/>
              <a:pPr/>
              <a:t>‹Nr.›</a:t>
            </a:fld>
            <a:r>
              <a:rPr lang="en-US" alt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1907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03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 dirty="0" err="1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11082528" cy="7315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en-US" sz="90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159752" y="78768"/>
            <a:ext cx="4480560" cy="123111"/>
          </a:xfrm>
        </p:spPr>
        <p:txBody>
          <a:bodyPr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 dirty="0"/>
              <a:t>Chapter › Topic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1EE9FF4B-7331-4DE1-A594-C0C335ED5BE5}"/>
              </a:ext>
            </a:extLst>
          </p:cNvPr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554736" y="903861"/>
            <a:ext cx="11082528" cy="276999"/>
          </a:xfrm>
        </p:spPr>
        <p:txBody>
          <a:bodyPr anchor="ctr" anchorCtr="0"/>
          <a:lstStyle/>
          <a:p>
            <a:r>
              <a:rPr lang="en-US" sz="1600"/>
              <a:t>Click to edit Master subtitle style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08883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039553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11"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2D87FCE3-67D9-48DE-BAC8-4850B011E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9" name="Picture 20" descr="stadtzeichen_trans">
            <a:extLst>
              <a:ext uri="{FF2B5EF4-FFF2-40B4-BE49-F238E27FC236}">
                <a16:creationId xmlns:a16="http://schemas.microsoft.com/office/drawing/2014/main" id="{F45C7614-06FF-428D-9F15-4C06AA891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cumenttype">
            <a:extLst>
              <a:ext uri="{FF2B5EF4-FFF2-40B4-BE49-F238E27FC236}">
                <a16:creationId xmlns:a16="http://schemas.microsoft.com/office/drawing/2014/main" id="{296CDBF0-4457-4261-94E1-F8365C78AAB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800" y="4285912"/>
            <a:ext cx="11085323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algn="ctr" rtl="0">
              <a:defRPr lang="de-DE" sz="1400" dirty="0"/>
            </a:lvl1pPr>
          </a:lstStyle>
          <a:p>
            <a:pPr lvl="0">
              <a:buNone/>
            </a:pPr>
            <a:r>
              <a:rPr lang="de-DE" dirty="0"/>
              <a:t>Edit date </a:t>
            </a:r>
            <a:r>
              <a:rPr lang="de-DE" dirty="0" err="1"/>
              <a:t>or</a:t>
            </a:r>
            <a:r>
              <a:rPr lang="de-DE" dirty="0"/>
              <a:t> title/</a:t>
            </a:r>
            <a:r>
              <a:rPr lang="de-DE" dirty="0" err="1"/>
              <a:t>role</a:t>
            </a:r>
            <a:endParaRPr lang="de-DE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6C2B5EEB-8EF6-44AD-9A29-5FCF0ABB67D5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1941" y="3164582"/>
            <a:ext cx="11085323" cy="92333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rtl="0">
              <a:defRPr lang="de-DE" sz="200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356B342D-B54C-4C39-B796-6C9B9481005F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1941" y="1707134"/>
            <a:ext cx="11085323" cy="12594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rmAutofit/>
          </a:bodyPr>
          <a:lstStyle>
            <a:lvl1pPr algn="ctr" rtl="0">
              <a:defRPr lang="de-DE" sz="4400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0998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36182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35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9181538" cy="7315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de-DE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6" y="9192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b="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6658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32271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9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738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7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9181538" cy="7315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de-DE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6" y="9192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b="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3209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665469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83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6915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1926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7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8683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72162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1"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de-DE" dirty="0"/>
              <a:t>“Click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quote</a:t>
            </a:r>
            <a:endParaRPr lang="de-DE" dirty="0"/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74212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188790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5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C1E6AB16-516B-4974-910E-B371B057C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8050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32415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79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DB2B32DA-3E55-4390-8750-533B4E2055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51295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812601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03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4015CB4-3A8E-44EE-86E6-6921EDD0D9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56769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041273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27" name="think-cell Slide" r:id="rId11" imgW="572" imgH="588" progId="TCLayout.ActiveDocument.1">
                  <p:embed/>
                </p:oleObj>
              </mc:Choice>
              <mc:Fallback>
                <p:oleObj name="think-cell Slide" r:id="rId11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5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CF7DC16-F432-4CD4-8631-6E10207956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89606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7879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51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noProof="0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CCE2D970-A28C-4A9B-897F-0148684AC0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48782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913468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5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extLst>
              <a:ext uri="{FF2B5EF4-FFF2-40B4-BE49-F238E27FC236}">
                <a16:creationId xmlns:a16="http://schemas.microsoft.com/office/drawing/2014/main" id="{ACB11AE4-56DD-4396-845E-66DD4073B7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82372"/>
            <a:ext cx="9181538" cy="1073371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0EBCB370-9799-4733-994E-1B0AEFCB18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30599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57945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99"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extLst>
              <a:ext uri="{FF2B5EF4-FFF2-40B4-BE49-F238E27FC236}">
                <a16:creationId xmlns:a16="http://schemas.microsoft.com/office/drawing/2014/main" id="{138431B9-7DC9-4DE5-813F-C372122A65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0" name="Picture 20" descr="stadtzeichen_trans">
            <a:extLst>
              <a:ext uri="{FF2B5EF4-FFF2-40B4-BE49-F238E27FC236}">
                <a16:creationId xmlns:a16="http://schemas.microsoft.com/office/drawing/2014/main" id="{9681F421-AF40-4BF9-BBC4-94CDEA9048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192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1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962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759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23"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4C3C9CD5-ECBF-4EF1-905A-FC85EAB2DE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6" name="Picture 20" descr="stadtzeichen_trans">
            <a:extLst>
              <a:ext uri="{FF2B5EF4-FFF2-40B4-BE49-F238E27FC236}">
                <a16:creationId xmlns:a16="http://schemas.microsoft.com/office/drawing/2014/main" id="{29250494-FAC2-4F93-91FD-52589378BC6D}"/>
              </a:ext>
            </a:extLst>
          </p:cNvPr>
          <p:cNvPicPr>
            <a:picLocks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683" y="2870820"/>
            <a:ext cx="5066634" cy="111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6194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0BA26743-C695-4987-911E-FCF7EB6020B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61" y="1622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7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0BA26743-C695-4987-911E-FCF7EB6020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" y="1622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C7B4E20-4AAA-416D-8144-CEA08747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1990A-5F2F-4C6E-B6B4-47D414437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922A06-56EE-441F-BBE7-D807E46511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7B22A8-2946-43E5-9247-9C20A256DF0E}" type="slidenum">
              <a:rPr lang="en-US" altLang="de-DE"/>
              <a:pPr/>
              <a:t>‹Nr.›</a:t>
            </a:fld>
            <a:r>
              <a:rPr lang="en-US" alt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8130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274284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1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 dirty="0" err="1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11082528" cy="7315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en-US" sz="90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159752" y="78768"/>
            <a:ext cx="4480560" cy="123111"/>
          </a:xfrm>
        </p:spPr>
        <p:txBody>
          <a:bodyPr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 dirty="0"/>
              <a:t>Chapter › Topic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1EE9FF4B-7331-4DE1-A594-C0C335ED5BE5}"/>
              </a:ext>
            </a:extLst>
          </p:cNvPr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554736" y="903861"/>
            <a:ext cx="11082528" cy="276999"/>
          </a:xfrm>
        </p:spPr>
        <p:txBody>
          <a:bodyPr anchor="ctr" anchorCtr="0"/>
          <a:lstStyle/>
          <a:p>
            <a:r>
              <a:rPr lang="en-US" sz="1600"/>
              <a:t>Click to edit Master subtitle style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683203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970"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2D87FCE3-67D9-48DE-BAC8-4850B011E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9" name="Picture 20" descr="stadtzeichen_trans">
            <a:extLst>
              <a:ext uri="{FF2B5EF4-FFF2-40B4-BE49-F238E27FC236}">
                <a16:creationId xmlns:a16="http://schemas.microsoft.com/office/drawing/2014/main" id="{F45C7614-06FF-428D-9F15-4C06AA891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cumenttype">
            <a:extLst>
              <a:ext uri="{FF2B5EF4-FFF2-40B4-BE49-F238E27FC236}">
                <a16:creationId xmlns:a16="http://schemas.microsoft.com/office/drawing/2014/main" id="{296CDBF0-4457-4261-94E1-F8365C78AAB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800" y="4285912"/>
            <a:ext cx="11085323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algn="ctr" rtl="0">
              <a:defRPr lang="de-DE" sz="1400" dirty="0"/>
            </a:lvl1pPr>
          </a:lstStyle>
          <a:p>
            <a:pPr lvl="0">
              <a:buNone/>
            </a:pPr>
            <a:r>
              <a:rPr lang="de-DE" dirty="0"/>
              <a:t>Edit date </a:t>
            </a:r>
            <a:r>
              <a:rPr lang="de-DE" dirty="0" err="1"/>
              <a:t>or</a:t>
            </a:r>
            <a:r>
              <a:rPr lang="de-DE" dirty="0"/>
              <a:t> title/</a:t>
            </a:r>
            <a:r>
              <a:rPr lang="de-DE" dirty="0" err="1"/>
              <a:t>role</a:t>
            </a:r>
            <a:endParaRPr lang="de-DE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6C2B5EEB-8EF6-44AD-9A29-5FCF0ABB67D5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1941" y="3164582"/>
            <a:ext cx="11085323" cy="92333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rtl="0">
              <a:defRPr lang="de-DE" sz="200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356B342D-B54C-4C39-B796-6C9B9481005F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1941" y="1707134"/>
            <a:ext cx="11085323" cy="12594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rmAutofit/>
          </a:bodyPr>
          <a:lstStyle>
            <a:lvl1pPr algn="ctr" rtl="0">
              <a:defRPr lang="de-DE" sz="4400" dirty="0"/>
            </a:lvl1pPr>
          </a:lstStyle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1753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94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9181538" cy="7315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de-DE" dirty="0"/>
            </a:lvl1pPr>
          </a:lstStyle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6" y="9192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b="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1093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18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67708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42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1270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066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3708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0"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de-DE" dirty="0"/>
              <a:t>“Click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quote</a:t>
            </a:r>
            <a:endParaRPr lang="de-DE" dirty="0"/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79825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14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C1E6AB16-516B-4974-910E-B371B057C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672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5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13231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38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DB2B32DA-3E55-4390-8750-533B4E2055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11910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162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4015CB4-3A8E-44EE-86E6-6921EDD0D9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38614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86" name="think-cell Slide" r:id="rId11" imgW="572" imgH="588" progId="TCLayout.ActiveDocument.1">
                  <p:embed/>
                </p:oleObj>
              </mc:Choice>
              <mc:Fallback>
                <p:oleObj name="think-cell Slide" r:id="rId11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5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CF7DC16-F432-4CD4-8631-6E10207956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14848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210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noProof="0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CCE2D970-A28C-4A9B-897F-0148684AC0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38344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34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extLst>
              <a:ext uri="{FF2B5EF4-FFF2-40B4-BE49-F238E27FC236}">
                <a16:creationId xmlns:a16="http://schemas.microsoft.com/office/drawing/2014/main" id="{ACB11AE4-56DD-4396-845E-66DD4073B7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82372"/>
            <a:ext cx="9181538" cy="1073371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0EBCB370-9799-4733-994E-1B0AEFCB18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52817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58"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extLst>
              <a:ext uri="{FF2B5EF4-FFF2-40B4-BE49-F238E27FC236}">
                <a16:creationId xmlns:a16="http://schemas.microsoft.com/office/drawing/2014/main" id="{138431B9-7DC9-4DE5-813F-C372122A65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0" name="Picture 20" descr="stadtzeichen_trans">
            <a:extLst>
              <a:ext uri="{FF2B5EF4-FFF2-40B4-BE49-F238E27FC236}">
                <a16:creationId xmlns:a16="http://schemas.microsoft.com/office/drawing/2014/main" id="{9681F421-AF40-4BF9-BBC4-94CDEA9048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84431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2"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4C3C9CD5-ECBF-4EF1-905A-FC85EAB2DE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6" name="Picture 20" descr="stadtzeichen_trans">
            <a:extLst>
              <a:ext uri="{FF2B5EF4-FFF2-40B4-BE49-F238E27FC236}">
                <a16:creationId xmlns:a16="http://schemas.microsoft.com/office/drawing/2014/main" id="{29250494-FAC2-4F93-91FD-52589378BC6D}"/>
              </a:ext>
            </a:extLst>
          </p:cNvPr>
          <p:cNvPicPr>
            <a:picLocks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683" y="2870820"/>
            <a:ext cx="5066634" cy="111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95144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mit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TT.MM.JJJJ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3E961D-EF74-436B-90B9-F1DB5E2C9C9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Landeshauptstadt Stuttgart – Org.-Einheit</a:t>
            </a:r>
          </a:p>
        </p:txBody>
      </p:sp>
      <p:sp>
        <p:nvSpPr>
          <p:cNvPr id="10" name="Diagrammplatzhalter 9"/>
          <p:cNvSpPr>
            <a:spLocks noGrp="1"/>
          </p:cNvSpPr>
          <p:nvPr>
            <p:ph type="chart" sz="quarter" idx="13"/>
          </p:nvPr>
        </p:nvSpPr>
        <p:spPr>
          <a:xfrm>
            <a:off x="1920000" y="3420000"/>
            <a:ext cx="4320000" cy="2160000"/>
          </a:xfrm>
        </p:spPr>
        <p:txBody>
          <a:bodyPr/>
          <a:lstStyle/>
          <a:p>
            <a:r>
              <a:rPr lang="de-DE"/>
              <a:t>Diagramm durch Klicken auf Symbol hinzufügen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15944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folie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TT.MM.JJJJ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Landeshauptstadt Stuttgart – Org.-Einheit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E961D-EF74-436B-90B9-F1DB5E2C9C9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72000" y="2448000"/>
            <a:ext cx="10944000" cy="3600000"/>
          </a:xfrm>
        </p:spPr>
        <p:txBody>
          <a:bodyPr/>
          <a:lstStyle>
            <a:lvl1pPr>
              <a:defRPr lang="de-DE" sz="3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de-DE" sz="2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2155825" indent="-228600">
              <a:defRPr lang="de-DE" sz="24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de-DE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de-DE" sz="20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de-DE"/>
              <a:t>Formatvorlagen des Textmasters bearbeiten</a:t>
            </a:r>
          </a:p>
          <a:p>
            <a:pPr marL="342900" lvl="1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de-DE"/>
              <a:t>Zweite Ebene</a:t>
            </a:r>
          </a:p>
          <a:p>
            <a:pPr marL="342900" lvl="2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de-DE"/>
              <a:t>Dritte Ebene</a:t>
            </a:r>
          </a:p>
          <a:p>
            <a:pPr marL="342900" lvl="3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de-DE"/>
              <a:t>Vierte Ebene</a:t>
            </a:r>
          </a:p>
          <a:p>
            <a:pPr marL="342900" lvl="4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72000" y="1219560"/>
            <a:ext cx="10944000" cy="1152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83787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68"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2D87FCE3-67D9-48DE-BAC8-4850B011E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9" name="Picture 20" descr="stadtzeichen_trans">
            <a:extLst>
              <a:ext uri="{FF2B5EF4-FFF2-40B4-BE49-F238E27FC236}">
                <a16:creationId xmlns:a16="http://schemas.microsoft.com/office/drawing/2014/main" id="{F45C7614-06FF-428D-9F15-4C06AA891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cumenttype">
            <a:extLst>
              <a:ext uri="{FF2B5EF4-FFF2-40B4-BE49-F238E27FC236}">
                <a16:creationId xmlns:a16="http://schemas.microsoft.com/office/drawing/2014/main" id="{296CDBF0-4457-4261-94E1-F8365C78AAB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800" y="4285912"/>
            <a:ext cx="11085323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algn="ctr" rtl="0">
              <a:defRPr lang="de-DE" sz="1400" dirty="0"/>
            </a:lvl1pPr>
          </a:lstStyle>
          <a:p>
            <a:pPr lvl="0">
              <a:buNone/>
            </a:pPr>
            <a:r>
              <a:rPr lang="de-DE" dirty="0"/>
              <a:t>Edit date </a:t>
            </a:r>
            <a:r>
              <a:rPr lang="de-DE" dirty="0" err="1"/>
              <a:t>or</a:t>
            </a:r>
            <a:r>
              <a:rPr lang="de-DE" dirty="0"/>
              <a:t> title/</a:t>
            </a:r>
            <a:r>
              <a:rPr lang="de-DE" dirty="0" err="1"/>
              <a:t>role</a:t>
            </a:r>
            <a:endParaRPr lang="de-DE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6C2B5EEB-8EF6-44AD-9A29-5FCF0ABB67D5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1941" y="3164582"/>
            <a:ext cx="11085323" cy="92333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rtl="0">
              <a:defRPr lang="de-DE" sz="200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356B342D-B54C-4C39-B796-6C9B9481005F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1941" y="1707134"/>
            <a:ext cx="11085323" cy="12594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rmAutofit/>
          </a:bodyPr>
          <a:lstStyle>
            <a:lvl1pPr algn="ctr" rtl="0">
              <a:defRPr lang="de-DE" sz="4400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761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9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94633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92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9181538" cy="7315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de-DE" dirty="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6" y="9192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b="0" dirty="0"/>
            </a:lvl1pPr>
          </a:lstStyle>
          <a:p>
            <a:pPr lvl="0">
              <a:buNone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subtitle</a:t>
            </a:r>
            <a:r>
              <a:rPr lang="de-DE" dirty="0"/>
              <a:t>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88671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16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5440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40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68443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64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87166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88"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de-DE" dirty="0"/>
              <a:t>“Click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quote</a:t>
            </a:r>
            <a:endParaRPr lang="de-DE" dirty="0"/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94674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2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C1E6AB16-516B-4974-910E-B371B057C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0748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36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DB2B32DA-3E55-4390-8750-533B4E2055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07651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60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4015CB4-3A8E-44EE-86E6-6921EDD0D9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45790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84" name="think-cell Slide" r:id="rId11" imgW="572" imgH="588" progId="TCLayout.ActiveDocument.1">
                  <p:embed/>
                </p:oleObj>
              </mc:Choice>
              <mc:Fallback>
                <p:oleObj name="think-cell Slide" r:id="rId11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5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CF7DC16-F432-4CD4-8631-6E10207956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53562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08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noProof="0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CCE2D970-A28C-4A9B-897F-0148684AC0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050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3"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de-DE" dirty="0"/>
              <a:t>“Click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quote</a:t>
            </a:r>
            <a:endParaRPr lang="de-DE" dirty="0"/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301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32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extLst>
              <a:ext uri="{FF2B5EF4-FFF2-40B4-BE49-F238E27FC236}">
                <a16:creationId xmlns:a16="http://schemas.microsoft.com/office/drawing/2014/main" id="{ACB11AE4-56DD-4396-845E-66DD4073B7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82372"/>
            <a:ext cx="9181538" cy="1073371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0EBCB370-9799-4733-994E-1B0AEFCB18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18160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56"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extLst>
              <a:ext uri="{FF2B5EF4-FFF2-40B4-BE49-F238E27FC236}">
                <a16:creationId xmlns:a16="http://schemas.microsoft.com/office/drawing/2014/main" id="{138431B9-7DC9-4DE5-813F-C372122A65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0" name="Picture 20" descr="stadtzeichen_trans">
            <a:extLst>
              <a:ext uri="{FF2B5EF4-FFF2-40B4-BE49-F238E27FC236}">
                <a16:creationId xmlns:a16="http://schemas.microsoft.com/office/drawing/2014/main" id="{9681F421-AF40-4BF9-BBC4-94CDEA9048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89766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80"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4C3C9CD5-ECBF-4EF1-905A-FC85EAB2DE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6" name="Picture 20" descr="stadtzeichen_trans">
            <a:extLst>
              <a:ext uri="{FF2B5EF4-FFF2-40B4-BE49-F238E27FC236}">
                <a16:creationId xmlns:a16="http://schemas.microsoft.com/office/drawing/2014/main" id="{29250494-FAC2-4F93-91FD-52589378BC6D}"/>
              </a:ext>
            </a:extLst>
          </p:cNvPr>
          <p:cNvPicPr>
            <a:picLocks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683" y="2870820"/>
            <a:ext cx="5066634" cy="111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18474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0BA26743-C695-4987-911E-FCF7EB6020B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61" y="1622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04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0BA26743-C695-4987-911E-FCF7EB6020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" y="1622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C7B4E20-4AAA-416D-8144-CEA08747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1990A-5F2F-4C6E-B6B4-47D414437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922A06-56EE-441F-BBE7-D807E46511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7B22A8-2946-43E5-9247-9C20A256DF0E}" type="slidenum">
              <a:rPr lang="en-US" altLang="de-DE"/>
              <a:pPr/>
              <a:t>‹Nr.›</a:t>
            </a:fld>
            <a:r>
              <a:rPr lang="en-US" alt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2906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7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C1E6AB16-516B-4974-910E-B371B057C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913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1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DB2B32DA-3E55-4390-8750-533B4E2055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564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4015CB4-3A8E-44EE-86E6-6921EDD0D9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90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vmlDrawing" Target="../drawings/vmlDrawing1.vml"/><Relationship Id="rId26" Type="http://schemas.openxmlformats.org/officeDocument/2006/relationships/tags" Target="../tags/tag9.xml"/><Relationship Id="rId39" Type="http://schemas.openxmlformats.org/officeDocument/2006/relationships/tags" Target="../tags/tag22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4.xml"/><Relationship Id="rId34" Type="http://schemas.openxmlformats.org/officeDocument/2006/relationships/tags" Target="../tags/tag17.xml"/><Relationship Id="rId42" Type="http://schemas.openxmlformats.org/officeDocument/2006/relationships/tags" Target="../tags/tag25.xml"/><Relationship Id="rId47" Type="http://schemas.openxmlformats.org/officeDocument/2006/relationships/tags" Target="../tags/tag30.xml"/><Relationship Id="rId50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5" Type="http://schemas.openxmlformats.org/officeDocument/2006/relationships/tags" Target="../tags/tag8.xml"/><Relationship Id="rId33" Type="http://schemas.openxmlformats.org/officeDocument/2006/relationships/tags" Target="../tags/tag16.xml"/><Relationship Id="rId38" Type="http://schemas.openxmlformats.org/officeDocument/2006/relationships/tags" Target="../tags/tag21.xml"/><Relationship Id="rId46" Type="http://schemas.openxmlformats.org/officeDocument/2006/relationships/tags" Target="../tags/tag29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3.xml"/><Relationship Id="rId29" Type="http://schemas.openxmlformats.org/officeDocument/2006/relationships/tags" Target="../tags/tag12.xml"/><Relationship Id="rId41" Type="http://schemas.openxmlformats.org/officeDocument/2006/relationships/tags" Target="../tags/tag2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7.xml"/><Relationship Id="rId32" Type="http://schemas.openxmlformats.org/officeDocument/2006/relationships/tags" Target="../tags/tag15.xml"/><Relationship Id="rId37" Type="http://schemas.openxmlformats.org/officeDocument/2006/relationships/tags" Target="../tags/tag20.xml"/><Relationship Id="rId40" Type="http://schemas.openxmlformats.org/officeDocument/2006/relationships/tags" Target="../tags/tag23.xml"/><Relationship Id="rId45" Type="http://schemas.openxmlformats.org/officeDocument/2006/relationships/tags" Target="../tags/tag2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6.xml"/><Relationship Id="rId28" Type="http://schemas.openxmlformats.org/officeDocument/2006/relationships/tags" Target="../tags/tag11.xml"/><Relationship Id="rId36" Type="http://schemas.openxmlformats.org/officeDocument/2006/relationships/tags" Target="../tags/tag19.xml"/><Relationship Id="rId49" Type="http://schemas.openxmlformats.org/officeDocument/2006/relationships/tags" Target="../tags/tag3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31" Type="http://schemas.openxmlformats.org/officeDocument/2006/relationships/tags" Target="../tags/tag14.xml"/><Relationship Id="rId44" Type="http://schemas.openxmlformats.org/officeDocument/2006/relationships/tags" Target="../tags/tag27.xml"/><Relationship Id="rId52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5.xml"/><Relationship Id="rId27" Type="http://schemas.openxmlformats.org/officeDocument/2006/relationships/tags" Target="../tags/tag10.xml"/><Relationship Id="rId30" Type="http://schemas.openxmlformats.org/officeDocument/2006/relationships/tags" Target="../tags/tag13.xml"/><Relationship Id="rId35" Type="http://schemas.openxmlformats.org/officeDocument/2006/relationships/tags" Target="../tags/tag18.xml"/><Relationship Id="rId43" Type="http://schemas.openxmlformats.org/officeDocument/2006/relationships/tags" Target="../tags/tag26.xml"/><Relationship Id="rId48" Type="http://schemas.openxmlformats.org/officeDocument/2006/relationships/tags" Target="../tags/tag31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9.xml"/><Relationship Id="rId18" Type="http://schemas.openxmlformats.org/officeDocument/2006/relationships/vmlDrawing" Target="../drawings/vmlDrawing18.vml"/><Relationship Id="rId26" Type="http://schemas.openxmlformats.org/officeDocument/2006/relationships/tags" Target="../tags/tag137.xml"/><Relationship Id="rId39" Type="http://schemas.openxmlformats.org/officeDocument/2006/relationships/tags" Target="../tags/tag150.xml"/><Relationship Id="rId3" Type="http://schemas.openxmlformats.org/officeDocument/2006/relationships/slideLayout" Target="../slideLayouts/slideLayout19.xml"/><Relationship Id="rId21" Type="http://schemas.openxmlformats.org/officeDocument/2006/relationships/tags" Target="../tags/tag132.xml"/><Relationship Id="rId34" Type="http://schemas.openxmlformats.org/officeDocument/2006/relationships/tags" Target="../tags/tag145.xml"/><Relationship Id="rId42" Type="http://schemas.openxmlformats.org/officeDocument/2006/relationships/tags" Target="../tags/tag153.xml"/><Relationship Id="rId47" Type="http://schemas.openxmlformats.org/officeDocument/2006/relationships/tags" Target="../tags/tag158.xml"/><Relationship Id="rId50" Type="http://schemas.openxmlformats.org/officeDocument/2006/relationships/oleObject" Target="../embeddings/oleObject18.bin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5" Type="http://schemas.openxmlformats.org/officeDocument/2006/relationships/tags" Target="../tags/tag136.xml"/><Relationship Id="rId33" Type="http://schemas.openxmlformats.org/officeDocument/2006/relationships/tags" Target="../tags/tag144.xml"/><Relationship Id="rId38" Type="http://schemas.openxmlformats.org/officeDocument/2006/relationships/tags" Target="../tags/tag149.xml"/><Relationship Id="rId46" Type="http://schemas.openxmlformats.org/officeDocument/2006/relationships/tags" Target="../tags/tag157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ags" Target="../tags/tag131.xml"/><Relationship Id="rId29" Type="http://schemas.openxmlformats.org/officeDocument/2006/relationships/tags" Target="../tags/tag140.xml"/><Relationship Id="rId41" Type="http://schemas.openxmlformats.org/officeDocument/2006/relationships/tags" Target="../tags/tag15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tags" Target="../tags/tag135.xml"/><Relationship Id="rId32" Type="http://schemas.openxmlformats.org/officeDocument/2006/relationships/tags" Target="../tags/tag143.xml"/><Relationship Id="rId37" Type="http://schemas.openxmlformats.org/officeDocument/2006/relationships/tags" Target="../tags/tag148.xml"/><Relationship Id="rId40" Type="http://schemas.openxmlformats.org/officeDocument/2006/relationships/tags" Target="../tags/tag151.xml"/><Relationship Id="rId45" Type="http://schemas.openxmlformats.org/officeDocument/2006/relationships/tags" Target="../tags/tag156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tags" Target="../tags/tag134.xml"/><Relationship Id="rId28" Type="http://schemas.openxmlformats.org/officeDocument/2006/relationships/tags" Target="../tags/tag139.xml"/><Relationship Id="rId36" Type="http://schemas.openxmlformats.org/officeDocument/2006/relationships/tags" Target="../tags/tag147.xml"/><Relationship Id="rId49" Type="http://schemas.openxmlformats.org/officeDocument/2006/relationships/tags" Target="../tags/tag160.xml"/><Relationship Id="rId10" Type="http://schemas.openxmlformats.org/officeDocument/2006/relationships/slideLayout" Target="../slideLayouts/slideLayout26.xml"/><Relationship Id="rId19" Type="http://schemas.openxmlformats.org/officeDocument/2006/relationships/tags" Target="../tags/tag130.xml"/><Relationship Id="rId31" Type="http://schemas.openxmlformats.org/officeDocument/2006/relationships/tags" Target="../tags/tag142.xml"/><Relationship Id="rId44" Type="http://schemas.openxmlformats.org/officeDocument/2006/relationships/tags" Target="../tags/tag155.xml"/><Relationship Id="rId52" Type="http://schemas.openxmlformats.org/officeDocument/2006/relationships/image" Target="../media/image2.pn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tags" Target="../tags/tag133.xml"/><Relationship Id="rId27" Type="http://schemas.openxmlformats.org/officeDocument/2006/relationships/tags" Target="../tags/tag138.xml"/><Relationship Id="rId30" Type="http://schemas.openxmlformats.org/officeDocument/2006/relationships/tags" Target="../tags/tag141.xml"/><Relationship Id="rId35" Type="http://schemas.openxmlformats.org/officeDocument/2006/relationships/tags" Target="../tags/tag146.xml"/><Relationship Id="rId43" Type="http://schemas.openxmlformats.org/officeDocument/2006/relationships/tags" Target="../tags/tag154.xml"/><Relationship Id="rId48" Type="http://schemas.openxmlformats.org/officeDocument/2006/relationships/tags" Target="../tags/tag159.xml"/><Relationship Id="rId8" Type="http://schemas.openxmlformats.org/officeDocument/2006/relationships/slideLayout" Target="../slideLayouts/slideLayout24.xml"/><Relationship Id="rId51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5.xml"/><Relationship Id="rId18" Type="http://schemas.openxmlformats.org/officeDocument/2006/relationships/vmlDrawing" Target="../drawings/vmlDrawing35.vml"/><Relationship Id="rId26" Type="http://schemas.openxmlformats.org/officeDocument/2006/relationships/tags" Target="../tags/tag265.xml"/><Relationship Id="rId39" Type="http://schemas.openxmlformats.org/officeDocument/2006/relationships/tags" Target="../tags/tag278.xml"/><Relationship Id="rId3" Type="http://schemas.openxmlformats.org/officeDocument/2006/relationships/slideLayout" Target="../slideLayouts/slideLayout35.xml"/><Relationship Id="rId21" Type="http://schemas.openxmlformats.org/officeDocument/2006/relationships/tags" Target="../tags/tag260.xml"/><Relationship Id="rId34" Type="http://schemas.openxmlformats.org/officeDocument/2006/relationships/tags" Target="../tags/tag273.xml"/><Relationship Id="rId42" Type="http://schemas.openxmlformats.org/officeDocument/2006/relationships/tags" Target="../tags/tag281.xml"/><Relationship Id="rId47" Type="http://schemas.openxmlformats.org/officeDocument/2006/relationships/tags" Target="../tags/tag286.xml"/><Relationship Id="rId50" Type="http://schemas.openxmlformats.org/officeDocument/2006/relationships/oleObject" Target="../embeddings/oleObject35.bin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5" Type="http://schemas.openxmlformats.org/officeDocument/2006/relationships/tags" Target="../tags/tag264.xml"/><Relationship Id="rId33" Type="http://schemas.openxmlformats.org/officeDocument/2006/relationships/tags" Target="../tags/tag272.xml"/><Relationship Id="rId38" Type="http://schemas.openxmlformats.org/officeDocument/2006/relationships/tags" Target="../tags/tag277.xml"/><Relationship Id="rId46" Type="http://schemas.openxmlformats.org/officeDocument/2006/relationships/tags" Target="../tags/tag285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ags" Target="../tags/tag259.xml"/><Relationship Id="rId29" Type="http://schemas.openxmlformats.org/officeDocument/2006/relationships/tags" Target="../tags/tag268.xml"/><Relationship Id="rId41" Type="http://schemas.openxmlformats.org/officeDocument/2006/relationships/tags" Target="../tags/tag280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tags" Target="../tags/tag263.xml"/><Relationship Id="rId32" Type="http://schemas.openxmlformats.org/officeDocument/2006/relationships/tags" Target="../tags/tag271.xml"/><Relationship Id="rId37" Type="http://schemas.openxmlformats.org/officeDocument/2006/relationships/tags" Target="../tags/tag276.xml"/><Relationship Id="rId40" Type="http://schemas.openxmlformats.org/officeDocument/2006/relationships/tags" Target="../tags/tag279.xml"/><Relationship Id="rId45" Type="http://schemas.openxmlformats.org/officeDocument/2006/relationships/tags" Target="../tags/tag284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tags" Target="../tags/tag262.xml"/><Relationship Id="rId28" Type="http://schemas.openxmlformats.org/officeDocument/2006/relationships/tags" Target="../tags/tag267.xml"/><Relationship Id="rId36" Type="http://schemas.openxmlformats.org/officeDocument/2006/relationships/tags" Target="../tags/tag275.xml"/><Relationship Id="rId49" Type="http://schemas.openxmlformats.org/officeDocument/2006/relationships/tags" Target="../tags/tag288.xml"/><Relationship Id="rId10" Type="http://schemas.openxmlformats.org/officeDocument/2006/relationships/slideLayout" Target="../slideLayouts/slideLayout42.xml"/><Relationship Id="rId19" Type="http://schemas.openxmlformats.org/officeDocument/2006/relationships/tags" Target="../tags/tag258.xml"/><Relationship Id="rId31" Type="http://schemas.openxmlformats.org/officeDocument/2006/relationships/tags" Target="../tags/tag270.xml"/><Relationship Id="rId44" Type="http://schemas.openxmlformats.org/officeDocument/2006/relationships/tags" Target="../tags/tag283.xml"/><Relationship Id="rId52" Type="http://schemas.openxmlformats.org/officeDocument/2006/relationships/image" Target="../media/image2.png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tags" Target="../tags/tag261.xml"/><Relationship Id="rId27" Type="http://schemas.openxmlformats.org/officeDocument/2006/relationships/tags" Target="../tags/tag266.xml"/><Relationship Id="rId30" Type="http://schemas.openxmlformats.org/officeDocument/2006/relationships/tags" Target="../tags/tag269.xml"/><Relationship Id="rId35" Type="http://schemas.openxmlformats.org/officeDocument/2006/relationships/tags" Target="../tags/tag274.xml"/><Relationship Id="rId43" Type="http://schemas.openxmlformats.org/officeDocument/2006/relationships/tags" Target="../tags/tag282.xml"/><Relationship Id="rId48" Type="http://schemas.openxmlformats.org/officeDocument/2006/relationships/tags" Target="../tags/tag287.xml"/><Relationship Id="rId8" Type="http://schemas.openxmlformats.org/officeDocument/2006/relationships/slideLayout" Target="../slideLayouts/slideLayout40.xml"/><Relationship Id="rId51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1.xml"/><Relationship Id="rId18" Type="http://schemas.openxmlformats.org/officeDocument/2006/relationships/tags" Target="../tags/tag378.xml"/><Relationship Id="rId26" Type="http://schemas.openxmlformats.org/officeDocument/2006/relationships/tags" Target="../tags/tag386.xml"/><Relationship Id="rId39" Type="http://schemas.openxmlformats.org/officeDocument/2006/relationships/tags" Target="../tags/tag399.xml"/><Relationship Id="rId3" Type="http://schemas.openxmlformats.org/officeDocument/2006/relationships/slideLayout" Target="../slideLayouts/slideLayout51.xml"/><Relationship Id="rId21" Type="http://schemas.openxmlformats.org/officeDocument/2006/relationships/tags" Target="../tags/tag381.xml"/><Relationship Id="rId34" Type="http://schemas.openxmlformats.org/officeDocument/2006/relationships/tags" Target="../tags/tag394.xml"/><Relationship Id="rId42" Type="http://schemas.openxmlformats.org/officeDocument/2006/relationships/tags" Target="../tags/tag402.xml"/><Relationship Id="rId47" Type="http://schemas.openxmlformats.org/officeDocument/2006/relationships/tags" Target="../tags/tag407.xml"/><Relationship Id="rId50" Type="http://schemas.openxmlformats.org/officeDocument/2006/relationships/image" Target="../media/image1.emf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vmlDrawing" Target="../drawings/vmlDrawing50.vml"/><Relationship Id="rId25" Type="http://schemas.openxmlformats.org/officeDocument/2006/relationships/tags" Target="../tags/tag385.xml"/><Relationship Id="rId33" Type="http://schemas.openxmlformats.org/officeDocument/2006/relationships/tags" Target="../tags/tag393.xml"/><Relationship Id="rId38" Type="http://schemas.openxmlformats.org/officeDocument/2006/relationships/tags" Target="../tags/tag398.xml"/><Relationship Id="rId46" Type="http://schemas.openxmlformats.org/officeDocument/2006/relationships/tags" Target="../tags/tag406.xml"/><Relationship Id="rId2" Type="http://schemas.openxmlformats.org/officeDocument/2006/relationships/slideLayout" Target="../slideLayouts/slideLayout50.xml"/><Relationship Id="rId16" Type="http://schemas.openxmlformats.org/officeDocument/2006/relationships/theme" Target="../theme/theme4.xml"/><Relationship Id="rId20" Type="http://schemas.openxmlformats.org/officeDocument/2006/relationships/tags" Target="../tags/tag380.xml"/><Relationship Id="rId29" Type="http://schemas.openxmlformats.org/officeDocument/2006/relationships/tags" Target="../tags/tag389.xml"/><Relationship Id="rId41" Type="http://schemas.openxmlformats.org/officeDocument/2006/relationships/tags" Target="../tags/tag401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tags" Target="../tags/tag384.xml"/><Relationship Id="rId32" Type="http://schemas.openxmlformats.org/officeDocument/2006/relationships/tags" Target="../tags/tag392.xml"/><Relationship Id="rId37" Type="http://schemas.openxmlformats.org/officeDocument/2006/relationships/tags" Target="../tags/tag397.xml"/><Relationship Id="rId40" Type="http://schemas.openxmlformats.org/officeDocument/2006/relationships/tags" Target="../tags/tag400.xml"/><Relationship Id="rId45" Type="http://schemas.openxmlformats.org/officeDocument/2006/relationships/tags" Target="../tags/tag405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tags" Target="../tags/tag383.xml"/><Relationship Id="rId28" Type="http://schemas.openxmlformats.org/officeDocument/2006/relationships/tags" Target="../tags/tag388.xml"/><Relationship Id="rId36" Type="http://schemas.openxmlformats.org/officeDocument/2006/relationships/tags" Target="../tags/tag396.xml"/><Relationship Id="rId49" Type="http://schemas.openxmlformats.org/officeDocument/2006/relationships/oleObject" Target="../embeddings/oleObject50.bin"/><Relationship Id="rId10" Type="http://schemas.openxmlformats.org/officeDocument/2006/relationships/slideLayout" Target="../slideLayouts/slideLayout58.xml"/><Relationship Id="rId19" Type="http://schemas.openxmlformats.org/officeDocument/2006/relationships/tags" Target="../tags/tag379.xml"/><Relationship Id="rId31" Type="http://schemas.openxmlformats.org/officeDocument/2006/relationships/tags" Target="../tags/tag391.xml"/><Relationship Id="rId44" Type="http://schemas.openxmlformats.org/officeDocument/2006/relationships/tags" Target="../tags/tag404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tags" Target="../tags/tag382.xml"/><Relationship Id="rId27" Type="http://schemas.openxmlformats.org/officeDocument/2006/relationships/tags" Target="../tags/tag387.xml"/><Relationship Id="rId30" Type="http://schemas.openxmlformats.org/officeDocument/2006/relationships/tags" Target="../tags/tag390.xml"/><Relationship Id="rId35" Type="http://schemas.openxmlformats.org/officeDocument/2006/relationships/tags" Target="../tags/tag395.xml"/><Relationship Id="rId43" Type="http://schemas.openxmlformats.org/officeDocument/2006/relationships/tags" Target="../tags/tag403.xml"/><Relationship Id="rId48" Type="http://schemas.openxmlformats.org/officeDocument/2006/relationships/tags" Target="../tags/tag408.xml"/><Relationship Id="rId8" Type="http://schemas.openxmlformats.org/officeDocument/2006/relationships/slideLayout" Target="../slideLayouts/slideLayout56.xml"/><Relationship Id="rId51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" name="think-cell Slide" r:id="rId50" imgW="413" imgH="416" progId="TCLayout.ActiveDocument.1">
                  <p:embed/>
                </p:oleObj>
              </mc:Choice>
              <mc:Fallback>
                <p:oleObj name="think-cell Slide" r:id="rId5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" name="Rectangle 21">
            <a:extLst>
              <a:ext uri="{FF2B5EF4-FFF2-40B4-BE49-F238E27FC236}">
                <a16:creationId xmlns:a16="http://schemas.microsoft.com/office/drawing/2014/main" id="{57B7F949-0006-496B-81D3-CC19CD635E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1"/>
            </p:custDataLst>
          </p:nvPr>
        </p:nvSpPr>
        <p:spPr>
          <a:xfrm>
            <a:off x="553972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 rtl="0"/>
            <a:r>
              <a:rPr lang="de-DE" dirty="0" err="1"/>
              <a:t>Fußnotes</a:t>
            </a:r>
            <a:endParaRPr lang="de-DE" dirty="0"/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54736" y="172212"/>
            <a:ext cx="9181538" cy="7315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/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31643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 rtl="0"/>
            <a:r>
              <a:rPr lang="de-DE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987738" y="2170800"/>
            <a:ext cx="3049253" cy="46166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Above Chart </a:t>
            </a:r>
            <a:r>
              <a:rPr lang="de-DE" dirty="0" err="1"/>
              <a:t>Exhibit</a:t>
            </a:r>
            <a:r>
              <a:rPr lang="de-DE" dirty="0"/>
              <a:t> Title</a:t>
            </a:r>
            <a:br>
              <a:rPr lang="de-DE" dirty="0"/>
            </a:br>
            <a:r>
              <a:rPr lang="de-DE" sz="1400" b="0" dirty="0"/>
              <a:t>Unit </a:t>
            </a:r>
            <a:r>
              <a:rPr lang="de-DE" sz="1400" b="0" dirty="0" err="1"/>
              <a:t>of</a:t>
            </a:r>
            <a:r>
              <a:rPr lang="de-DE" sz="1400" b="0" dirty="0"/>
              <a:t> </a:t>
            </a:r>
            <a:r>
              <a:rPr lang="de-DE" sz="1400" b="0" dirty="0" err="1"/>
              <a:t>Measure</a:t>
            </a:r>
            <a:endParaRPr lang="de-DE" sz="1400" b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778774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Click to edit Master text styles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  <a:endParaRPr lang="de-DE" dirty="0"/>
          </a:p>
        </p:txBody>
      </p:sp>
      <p:grpSp>
        <p:nvGrpSpPr>
          <p:cNvPr id="170" name="LegendLines" hidden="1">
            <a:extLst>
              <a:ext uri="{FF2B5EF4-FFF2-40B4-BE49-F238E27FC236}">
                <a16:creationId xmlns:a16="http://schemas.microsoft.com/office/drawing/2014/main" id="{C2F25372-A02B-48F6-9815-03C96D5B36D3}"/>
              </a:ext>
            </a:extLst>
          </p:cNvPr>
          <p:cNvGrpSpPr/>
          <p:nvPr userDrawn="1"/>
        </p:nvGrpSpPr>
        <p:grpSpPr>
          <a:xfrm>
            <a:off x="10217918" y="3150223"/>
            <a:ext cx="1419346" cy="958286"/>
            <a:chOff x="10162879" y="3243772"/>
            <a:chExt cx="1419346" cy="958286"/>
          </a:xfrm>
        </p:grpSpPr>
        <p:sp>
          <p:nvSpPr>
            <p:cNvPr id="171" name="Legend1">
              <a:extLst>
                <a:ext uri="{FF2B5EF4-FFF2-40B4-BE49-F238E27FC236}">
                  <a16:creationId xmlns:a16="http://schemas.microsoft.com/office/drawing/2014/main" id="{28292D12-03BB-4317-B4EA-0B242995E7BD}"/>
                </a:ext>
              </a:extLst>
            </p:cNvPr>
            <p:cNvSpPr txBox="1"/>
            <p:nvPr/>
          </p:nvSpPr>
          <p:spPr>
            <a:xfrm>
              <a:off x="10886522" y="324377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2" name="Legend2">
              <a:extLst>
                <a:ext uri="{FF2B5EF4-FFF2-40B4-BE49-F238E27FC236}">
                  <a16:creationId xmlns:a16="http://schemas.microsoft.com/office/drawing/2014/main" id="{87E95533-86D1-46A3-B902-933D9676B520}"/>
                </a:ext>
              </a:extLst>
            </p:cNvPr>
            <p:cNvSpPr txBox="1"/>
            <p:nvPr/>
          </p:nvSpPr>
          <p:spPr>
            <a:xfrm>
              <a:off x="10886522" y="3615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3" name="Legend3">
              <a:extLst>
                <a:ext uri="{FF2B5EF4-FFF2-40B4-BE49-F238E27FC236}">
                  <a16:creationId xmlns:a16="http://schemas.microsoft.com/office/drawing/2014/main" id="{F9272680-6ED2-4152-9684-82AAEEE5EF19}"/>
                </a:ext>
              </a:extLst>
            </p:cNvPr>
            <p:cNvSpPr txBox="1"/>
            <p:nvPr/>
          </p:nvSpPr>
          <p:spPr>
            <a:xfrm>
              <a:off x="10886522" y="398661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4" name="LineLegend3">
              <a:extLst>
                <a:ext uri="{FF2B5EF4-FFF2-40B4-BE49-F238E27FC236}">
                  <a16:creationId xmlns:a16="http://schemas.microsoft.com/office/drawing/2014/main" id="{CB2BAF39-D01E-41D2-910C-BD997E3500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5" name="LineLegend2">
              <a:extLst>
                <a:ext uri="{FF2B5EF4-FFF2-40B4-BE49-F238E27FC236}">
                  <a16:creationId xmlns:a16="http://schemas.microsoft.com/office/drawing/2014/main" id="{B4AB5F46-6720-4DF1-9436-21260DCA8D3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6" name="LineLegend1">
              <a:extLst>
                <a:ext uri="{FF2B5EF4-FFF2-40B4-BE49-F238E27FC236}">
                  <a16:creationId xmlns:a16="http://schemas.microsoft.com/office/drawing/2014/main" id="{1D51B7C9-1714-407D-B804-246E5FAC9EC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</p:grpSp>
      <p:grpSp>
        <p:nvGrpSpPr>
          <p:cNvPr id="177" name="LegendMoons" hidden="1">
            <a:extLst>
              <a:ext uri="{FF2B5EF4-FFF2-40B4-BE49-F238E27FC236}">
                <a16:creationId xmlns:a16="http://schemas.microsoft.com/office/drawing/2014/main" id="{1A2EAA89-70E6-4520-874C-CF55DCD37157}"/>
              </a:ext>
            </a:extLst>
          </p:cNvPr>
          <p:cNvGrpSpPr/>
          <p:nvPr userDrawn="1"/>
        </p:nvGrpSpPr>
        <p:grpSpPr>
          <a:xfrm>
            <a:off x="10588929" y="1145373"/>
            <a:ext cx="1048335" cy="1731859"/>
            <a:chOff x="7723680" y="1702457"/>
            <a:chExt cx="1048335" cy="1731859"/>
          </a:xfrm>
        </p:grpSpPr>
        <p:sp>
          <p:nvSpPr>
            <p:cNvPr id="178" name="Legend1">
              <a:extLst>
                <a:ext uri="{FF2B5EF4-FFF2-40B4-BE49-F238E27FC236}">
                  <a16:creationId xmlns:a16="http://schemas.microsoft.com/office/drawing/2014/main" id="{FBC69252-FFD6-44E7-AA54-78D18210A24D}"/>
                </a:ext>
              </a:extLst>
            </p:cNvPr>
            <p:cNvSpPr txBox="1"/>
            <p:nvPr/>
          </p:nvSpPr>
          <p:spPr>
            <a:xfrm>
              <a:off x="8076312" y="1709816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86" name="Legend2">
              <a:extLst>
                <a:ext uri="{FF2B5EF4-FFF2-40B4-BE49-F238E27FC236}">
                  <a16:creationId xmlns:a16="http://schemas.microsoft.com/office/drawing/2014/main" id="{19081098-5C15-4492-951C-99E3EC55B71B}"/>
                </a:ext>
              </a:extLst>
            </p:cNvPr>
            <p:cNvSpPr txBox="1"/>
            <p:nvPr/>
          </p:nvSpPr>
          <p:spPr>
            <a:xfrm>
              <a:off x="8076312" y="2085275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8" name="Legend3">
              <a:extLst>
                <a:ext uri="{FF2B5EF4-FFF2-40B4-BE49-F238E27FC236}">
                  <a16:creationId xmlns:a16="http://schemas.microsoft.com/office/drawing/2014/main" id="{95D0B0FF-C3C1-432B-906A-E226D343408B}"/>
                </a:ext>
              </a:extLst>
            </p:cNvPr>
            <p:cNvSpPr txBox="1"/>
            <p:nvPr/>
          </p:nvSpPr>
          <p:spPr>
            <a:xfrm>
              <a:off x="8076312" y="246073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9" name="Legend4">
              <a:extLst>
                <a:ext uri="{FF2B5EF4-FFF2-40B4-BE49-F238E27FC236}">
                  <a16:creationId xmlns:a16="http://schemas.microsoft.com/office/drawing/2014/main" id="{451FB810-BDA7-4732-928C-593BF03D8B0B}"/>
                </a:ext>
              </a:extLst>
            </p:cNvPr>
            <p:cNvSpPr txBox="1"/>
            <p:nvPr/>
          </p:nvSpPr>
          <p:spPr>
            <a:xfrm>
              <a:off x="8076312" y="2836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00" name="Legend5">
              <a:extLst>
                <a:ext uri="{FF2B5EF4-FFF2-40B4-BE49-F238E27FC236}">
                  <a16:creationId xmlns:a16="http://schemas.microsoft.com/office/drawing/2014/main" id="{84938590-E7F6-4CD0-8A8A-3D9480620AC9}"/>
                </a:ext>
              </a:extLst>
            </p:cNvPr>
            <p:cNvSpPr txBox="1"/>
            <p:nvPr/>
          </p:nvSpPr>
          <p:spPr>
            <a:xfrm>
              <a:off x="8076312" y="321165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grpSp>
          <p:nvGrpSpPr>
            <p:cNvPr id="201" name="MoonLegend1">
              <a:extLst>
                <a:ext uri="{FF2B5EF4-FFF2-40B4-BE49-F238E27FC236}">
                  <a16:creationId xmlns:a16="http://schemas.microsoft.com/office/drawing/2014/main" id="{BD25049A-7D2F-4144-AAC7-32437DB189A8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C7C8596-CAE0-4E8F-8407-8B01CFDDE5A4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Arc 214">
                <a:extLst>
                  <a:ext uri="{FF2B5EF4-FFF2-40B4-BE49-F238E27FC236}">
                    <a16:creationId xmlns:a16="http://schemas.microsoft.com/office/drawing/2014/main" id="{B0E704B1-FDB0-4F8D-94A2-B4334CBEB75F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2" name="MoonLegend2">
              <a:extLst>
                <a:ext uri="{FF2B5EF4-FFF2-40B4-BE49-F238E27FC236}">
                  <a16:creationId xmlns:a16="http://schemas.microsoft.com/office/drawing/2014/main" id="{0740B0B0-186F-443E-A289-F5F95CC9799E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95944BA0-C33D-4C0C-824B-4B70FBA99973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2CD270AF-913E-486B-B5B8-EEE356BE74D3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3" name="MoonLegend3">
              <a:extLst>
                <a:ext uri="{FF2B5EF4-FFF2-40B4-BE49-F238E27FC236}">
                  <a16:creationId xmlns:a16="http://schemas.microsoft.com/office/drawing/2014/main" id="{05CEB5A8-DB4B-4DC1-9FCB-3EA66DAFD6B9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CECF43D6-44A6-4FD1-B86D-3992C9D89E54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Arc 210">
                <a:extLst>
                  <a:ext uri="{FF2B5EF4-FFF2-40B4-BE49-F238E27FC236}">
                    <a16:creationId xmlns:a16="http://schemas.microsoft.com/office/drawing/2014/main" id="{51B80A7B-9CD3-4FC4-A3A0-9B859D5824D7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4" name="MoonLegend4">
              <a:extLst>
                <a:ext uri="{FF2B5EF4-FFF2-40B4-BE49-F238E27FC236}">
                  <a16:creationId xmlns:a16="http://schemas.microsoft.com/office/drawing/2014/main" id="{3952ED3B-DB69-410F-9834-293E6C1176B1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CCA79A29-EEC0-48B0-BFD8-31E032F142A3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Arc 208">
                <a:extLst>
                  <a:ext uri="{FF2B5EF4-FFF2-40B4-BE49-F238E27FC236}">
                    <a16:creationId xmlns:a16="http://schemas.microsoft.com/office/drawing/2014/main" id="{6F25EFC6-300B-493C-AABA-267A075D91F2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5" name="MoonLegend5">
              <a:extLst>
                <a:ext uri="{FF2B5EF4-FFF2-40B4-BE49-F238E27FC236}">
                  <a16:creationId xmlns:a16="http://schemas.microsoft.com/office/drawing/2014/main" id="{89599957-3525-4A9F-AD9B-B2E3433B7528}"/>
                </a:ext>
              </a:extLst>
            </p:cNvPr>
            <p:cNvGrpSpPr>
              <a:grpSpLocks noChangeAspect="1"/>
            </p:cNvGrpSpPr>
            <p:nvPr>
              <p:custDataLst>
                <p:tags r:id="rId39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C01C2780-C1DA-4AD1-A716-9F3FDD20F93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Arc 206">
                <a:extLst>
                  <a:ext uri="{FF2B5EF4-FFF2-40B4-BE49-F238E27FC236}">
                    <a16:creationId xmlns:a16="http://schemas.microsoft.com/office/drawing/2014/main" id="{ABCA1195-8443-4725-9CB0-F284DE41EF9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</p:grpSp>
      <p:grpSp>
        <p:nvGrpSpPr>
          <p:cNvPr id="216" name="LegendBoxes" hidden="1">
            <a:extLst>
              <a:ext uri="{FF2B5EF4-FFF2-40B4-BE49-F238E27FC236}">
                <a16:creationId xmlns:a16="http://schemas.microsoft.com/office/drawing/2014/main" id="{8C31FA6F-60B7-4248-94B9-F9FC0CDA0292}"/>
              </a:ext>
            </a:extLst>
          </p:cNvPr>
          <p:cNvGrpSpPr/>
          <p:nvPr userDrawn="1"/>
        </p:nvGrpSpPr>
        <p:grpSpPr>
          <a:xfrm>
            <a:off x="10615415" y="4381500"/>
            <a:ext cx="1021849" cy="1717282"/>
            <a:chOff x="10652400" y="4322824"/>
            <a:chExt cx="1021849" cy="1717282"/>
          </a:xfrm>
        </p:grpSpPr>
        <p:sp>
          <p:nvSpPr>
            <p:cNvPr id="217" name="RectangleLegend1">
              <a:extLst>
                <a:ext uri="{FF2B5EF4-FFF2-40B4-BE49-F238E27FC236}">
                  <a16:creationId xmlns:a16="http://schemas.microsoft.com/office/drawing/2014/main" id="{11552359-078F-490D-A13B-16CED88D9E00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8" name="RectangleLegend2">
              <a:extLst>
                <a:ext uri="{FF2B5EF4-FFF2-40B4-BE49-F238E27FC236}">
                  <a16:creationId xmlns:a16="http://schemas.microsoft.com/office/drawing/2014/main" id="{90C7E530-7A64-46BC-8AA3-3D1CE9AAD377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Legend3">
              <a:extLst>
                <a:ext uri="{FF2B5EF4-FFF2-40B4-BE49-F238E27FC236}">
                  <a16:creationId xmlns:a16="http://schemas.microsoft.com/office/drawing/2014/main" id="{79B0B6DC-6E3E-4193-9DB1-A08A9684464A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0" name="RectangleLegend4">
              <a:extLst>
                <a:ext uri="{FF2B5EF4-FFF2-40B4-BE49-F238E27FC236}">
                  <a16:creationId xmlns:a16="http://schemas.microsoft.com/office/drawing/2014/main" id="{D34CA8BD-EE33-42B2-AE07-6D5837D9A79C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Legend5">
              <a:extLst>
                <a:ext uri="{FF2B5EF4-FFF2-40B4-BE49-F238E27FC236}">
                  <a16:creationId xmlns:a16="http://schemas.microsoft.com/office/drawing/2014/main" id="{CEC6B963-267E-45BD-9F2A-2A268BB11769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2" name="Legend1">
              <a:extLst>
                <a:ext uri="{FF2B5EF4-FFF2-40B4-BE49-F238E27FC236}">
                  <a16:creationId xmlns:a16="http://schemas.microsoft.com/office/drawing/2014/main" id="{D1FF230D-A474-4F11-BC11-9A561648BA77}"/>
                </a:ext>
              </a:extLst>
            </p:cNvPr>
            <p:cNvSpPr txBox="1"/>
            <p:nvPr/>
          </p:nvSpPr>
          <p:spPr>
            <a:xfrm>
              <a:off x="10978546" y="432282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3" name="Legend2">
              <a:extLst>
                <a:ext uri="{FF2B5EF4-FFF2-40B4-BE49-F238E27FC236}">
                  <a16:creationId xmlns:a16="http://schemas.microsoft.com/office/drawing/2014/main" id="{B8DC5795-8FD2-4FE0-B2C0-16DCDDE6CC3F}"/>
                </a:ext>
              </a:extLst>
            </p:cNvPr>
            <p:cNvSpPr txBox="1"/>
            <p:nvPr/>
          </p:nvSpPr>
          <p:spPr>
            <a:xfrm>
              <a:off x="10978546" y="470232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4" name="Legend3">
              <a:extLst>
                <a:ext uri="{FF2B5EF4-FFF2-40B4-BE49-F238E27FC236}">
                  <a16:creationId xmlns:a16="http://schemas.microsoft.com/office/drawing/2014/main" id="{50AC0CFA-9E0E-4DB5-AEF8-1F2DB1AC2328}"/>
                </a:ext>
              </a:extLst>
            </p:cNvPr>
            <p:cNvSpPr txBox="1"/>
            <p:nvPr/>
          </p:nvSpPr>
          <p:spPr>
            <a:xfrm>
              <a:off x="10978546" y="5081820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5" name="Legend4">
              <a:extLst>
                <a:ext uri="{FF2B5EF4-FFF2-40B4-BE49-F238E27FC236}">
                  <a16:creationId xmlns:a16="http://schemas.microsoft.com/office/drawing/2014/main" id="{D1D1A884-F4F7-4C7E-988A-40875461491B}"/>
                </a:ext>
              </a:extLst>
            </p:cNvPr>
            <p:cNvSpPr txBox="1"/>
            <p:nvPr/>
          </p:nvSpPr>
          <p:spPr>
            <a:xfrm>
              <a:off x="10978546" y="5453241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6" name="Legend5">
              <a:extLst>
                <a:ext uri="{FF2B5EF4-FFF2-40B4-BE49-F238E27FC236}">
                  <a16:creationId xmlns:a16="http://schemas.microsoft.com/office/drawing/2014/main" id="{A0616255-A9BD-4AEE-B925-B39C1826F3B6}"/>
                </a:ext>
              </a:extLst>
            </p:cNvPr>
            <p:cNvSpPr txBox="1"/>
            <p:nvPr/>
          </p:nvSpPr>
          <p:spPr>
            <a:xfrm>
              <a:off x="10978545" y="582466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</p:grpSp>
      <p:pic>
        <p:nvPicPr>
          <p:cNvPr id="149" name="Picture 20" descr="stadtzeichen_trans">
            <a:extLst>
              <a:ext uri="{FF2B5EF4-FFF2-40B4-BE49-F238E27FC236}">
                <a16:creationId xmlns:a16="http://schemas.microsoft.com/office/drawing/2014/main" id="{0F668A78-6376-4860-A54C-26C8A0CD0F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1" name="SplitFlowOF" hidden="1">
            <a:extLst>
              <a:ext uri="{FF2B5EF4-FFF2-40B4-BE49-F238E27FC236}">
                <a16:creationId xmlns:a16="http://schemas.microsoft.com/office/drawing/2014/main" id="{BBF39946-1082-4A1A-9A29-2AC460485D5A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1003300" y="1384300"/>
            <a:ext cx="1828801" cy="914400"/>
            <a:chOff x="114299" y="1270000"/>
            <a:chExt cx="1828801" cy="9144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91B540-8094-4FD0-B1A6-4C055817905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28F1F32-F070-41EE-89D4-38536408ED43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77800" y="1327150"/>
              <a:ext cx="1600708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DE352E-183A-4EF4-8DCA-5F0A26464B55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4299" y="1727200"/>
              <a:ext cx="996697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980237 w 1664208"/>
                <a:gd name="connsiteY0" fmla="*/ 0 h 457200"/>
                <a:gd name="connsiteX1" fmla="*/ 1664208 w 1664208"/>
                <a:gd name="connsiteY1" fmla="*/ 457200 h 457200"/>
                <a:gd name="connsiteX2" fmla="*/ 0 w 1664208"/>
                <a:gd name="connsiteY2" fmla="*/ 457200 h 457200"/>
                <a:gd name="connsiteX3" fmla="*/ 0 w 1664208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96696 w 996696"/>
                <a:gd name="connsiteY0" fmla="*/ 0 h 457200"/>
                <a:gd name="connsiteX1" fmla="*/ 84856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6 w 996696"/>
                <a:gd name="connsiteY0" fmla="*/ 0 h 457200"/>
                <a:gd name="connsiteX1" fmla="*/ 83210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7" h="457200">
                  <a:moveTo>
                    <a:pt x="996697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2FAC944-052C-41F9-8D05-EDE40FE500E3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77800" y="1784350"/>
              <a:ext cx="768604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BE77349-416F-4513-97C0-8DB50ABDF0FE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946404" y="1727200"/>
              <a:ext cx="996696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848563 w 1828800"/>
                <a:gd name="connsiteY2" fmla="*/ 457200 h 457200"/>
                <a:gd name="connsiteX3" fmla="*/ 0 w 1828800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15645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48133 w 996696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64592 w 99669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6" h="457200">
                  <a:moveTo>
                    <a:pt x="996696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6359E00-B3DE-4569-80E2-EB53A944751C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1149096" y="1784350"/>
              <a:ext cx="629412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</p:grpSp>
      <p:grpSp>
        <p:nvGrpSpPr>
          <p:cNvPr id="9" name="FlowOF" hidden="1">
            <a:extLst>
              <a:ext uri="{FF2B5EF4-FFF2-40B4-BE49-F238E27FC236}">
                <a16:creationId xmlns:a16="http://schemas.microsoft.com/office/drawing/2014/main" id="{9B72CD68-F939-4D9A-B37B-67B6B5336D9E}"/>
              </a:ext>
            </a:extLst>
          </p:cNvPr>
          <p:cNvGrpSpPr/>
          <p:nvPr userDrawn="1"/>
        </p:nvGrpSpPr>
        <p:grpSpPr>
          <a:xfrm>
            <a:off x="1003300" y="2527300"/>
            <a:ext cx="2971800" cy="3281817"/>
            <a:chOff x="1003300" y="2527300"/>
            <a:chExt cx="2971800" cy="3281817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343380C-602F-4516-8C30-D5D12715EAEB}"/>
                </a:ext>
              </a:extLst>
            </p:cNvPr>
            <p:cNvGrpSpPr/>
            <p:nvPr userDrawn="1">
              <p:custDataLst>
                <p:tags r:id="rId26"/>
              </p:custDataLst>
            </p:nvPr>
          </p:nvGrpSpPr>
          <p:grpSpPr>
            <a:xfrm>
              <a:off x="1003300" y="2527300"/>
              <a:ext cx="2971800" cy="908050"/>
              <a:chOff x="1016000" y="1016000"/>
              <a:chExt cx="2971800" cy="90805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4F79AA5-5445-44CF-ADC0-98C88C244D9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16000" y="1016000"/>
                <a:ext cx="2971800" cy="908050"/>
              </a:xfrm>
              <a:custGeom>
                <a:avLst/>
                <a:gdLst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728216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914400">
                    <a:moveTo>
                      <a:pt x="0" y="0"/>
                    </a:moveTo>
                    <a:lnTo>
                      <a:pt x="1728216" y="0"/>
                    </a:lnTo>
                    <a:lnTo>
                      <a:pt x="1828800" y="457200"/>
                    </a:lnTo>
                    <a:lnTo>
                      <a:pt x="1728216" y="914400"/>
                    </a:lnTo>
                    <a:lnTo>
                      <a:pt x="0" y="91440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sq">
                <a:solidFill>
                  <a:schemeClr val="bg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>
                  <a:spcBef>
                    <a:spcPts val="300"/>
                  </a:spcBef>
                  <a:spcAft>
                    <a:spcPts val="300"/>
                  </a:spcAft>
                </a:pPr>
                <a:endParaRPr lang="de-DE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7A1638A-6128-4AC7-8C4F-295793B168B0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079500" y="1079059"/>
                <a:ext cx="2744851" cy="781932"/>
              </a:xfrm>
              <a:prstGeom prst="rect">
                <a:avLst/>
              </a:prstGeom>
            </p:spPr>
            <p:txBody>
              <a:bodyPr vert="horz" wrap="square" lIns="15240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Segoe UI" panose="020B0502040204020203" pitchFamily="34" charset="0"/>
                  <a:buChar char="​"/>
                  <a:defRPr lang="en-US" sz="1600" dirty="0">
                    <a:cs typeface="Arial" panose="020B0604020202020204" pitchFamily="34" charset="0"/>
                  </a:defRPr>
                </a:lvl1pPr>
                <a:lvl2pPr marL="179997" lvl="1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2pPr>
                <a:lvl3pPr marL="359994" lvl="2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3pPr>
                <a:lvl4pPr marL="539991" lvl="3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4pPr>
                <a:lvl5pPr marL="719988" lvl="4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5pPr>
                <a:lvl6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6pPr>
                <a:lvl7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7pPr>
                <a:lvl8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8pPr>
                <a:lvl9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9pPr>
              </a:lstStyle>
              <a:p>
                <a:pPr rtl="0">
                  <a:buClr>
                    <a:srgbClr val="FFFFFF"/>
                  </a:buClr>
                </a:pPr>
                <a:r>
                  <a:rPr lang="de-DE" b="1" dirty="0">
                    <a:solidFill>
                      <a:srgbClr val="FFFFFF"/>
                    </a:solidFill>
                  </a:rPr>
                  <a:t>Text</a:t>
                </a: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117A87C-04C6-493C-9685-A7D136880EC9}"/>
                </a:ext>
              </a:extLst>
            </p:cNvPr>
            <p:cNvSpPr txBox="1"/>
            <p:nvPr userDrawn="1"/>
          </p:nvSpPr>
          <p:spPr>
            <a:xfrm>
              <a:off x="1225551" y="3562349"/>
              <a:ext cx="2586101" cy="224676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one</a:t>
              </a:r>
              <a:endParaRPr lang="de-DE" dirty="0"/>
            </a:p>
            <a:p>
              <a:pPr lvl="1"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two</a:t>
              </a:r>
              <a:r>
                <a:rPr lang="de-DE" dirty="0"/>
                <a:t> </a:t>
              </a:r>
            </a:p>
          </p:txBody>
        </p:sp>
      </p:grpSp>
      <p:grpSp>
        <p:nvGrpSpPr>
          <p:cNvPr id="162" name="StrongCallout" hidden="1">
            <a:extLst>
              <a:ext uri="{FF2B5EF4-FFF2-40B4-BE49-F238E27FC236}">
                <a16:creationId xmlns:a16="http://schemas.microsoft.com/office/drawing/2014/main" id="{B4ACC6CF-7CB6-4FE8-82D4-A42341E3F430}"/>
              </a:ext>
            </a:extLst>
          </p:cNvPr>
          <p:cNvGrpSpPr/>
          <p:nvPr userDrawn="1">
            <p:custDataLst>
              <p:tags r:id="rId25"/>
            </p:custDataLst>
          </p:nvPr>
        </p:nvGrpSpPr>
        <p:grpSpPr>
          <a:xfrm>
            <a:off x="4051300" y="3683000"/>
            <a:ext cx="3026228" cy="1497846"/>
            <a:chOff x="1016000" y="1016000"/>
            <a:chExt cx="3026228" cy="1497846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6B260B0-E372-4E3B-8FA9-ACE8AEE60B2B}"/>
                </a:ext>
              </a:extLst>
            </p:cNvPr>
            <p:cNvSpPr txBox="1"/>
            <p:nvPr/>
          </p:nvSpPr>
          <p:spPr>
            <a:xfrm>
              <a:off x="1016000" y="1016000"/>
              <a:ext cx="2645228" cy="1497846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</a:ln>
          </p:spPr>
          <p:txBody>
            <a:bodyPr vert="horz" wrap="square" lIns="182880" tIns="182880" rIns="182880" bIns="18288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spcBef>
                  <a:spcPts val="0"/>
                </a:spcBef>
                <a:spcAft>
                  <a:spcPts val="400"/>
                </a:spcAft>
                <a:buClr>
                  <a:srgbClr val="FFFFFF"/>
                </a:buClr>
              </a:pPr>
              <a:r>
                <a:rPr lang="de-DE" sz="1400" b="1" dirty="0" err="1">
                  <a:solidFill>
                    <a:srgbClr val="FFFFFF"/>
                  </a:solidFill>
                </a:rPr>
                <a:t>Callout</a:t>
              </a:r>
              <a:r>
                <a:rPr lang="de-DE" sz="1400" b="1" dirty="0">
                  <a:solidFill>
                    <a:srgbClr val="FFFFFF"/>
                  </a:solidFill>
                </a:rPr>
                <a:t> title</a:t>
              </a:r>
            </a:p>
            <a:p>
              <a:pPr rtl="0"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</a:pPr>
              <a:r>
                <a:rPr lang="de-DE" sz="1400" dirty="0" err="1">
                  <a:solidFill>
                    <a:srgbClr val="FFFFFF"/>
                  </a:solidFill>
                </a:rPr>
                <a:t>Supporting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text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goes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here</a:t>
              </a:r>
              <a:r>
                <a:rPr lang="de-DE" sz="1400" dirty="0">
                  <a:solidFill>
                    <a:srgbClr val="FFFFFF"/>
                  </a:solidFill>
                </a:rPr>
                <a:t>. Box will </a:t>
              </a:r>
              <a:r>
                <a:rPr lang="de-DE" sz="1400" dirty="0" err="1">
                  <a:solidFill>
                    <a:srgbClr val="FFFFFF"/>
                  </a:solidFill>
                </a:rPr>
                <a:t>automatically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to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content</a:t>
              </a:r>
              <a:r>
                <a:rPr lang="de-DE" sz="1400" dirty="0">
                  <a:solidFill>
                    <a:srgbClr val="FFFFFF"/>
                  </a:solidFill>
                </a:rPr>
                <a:t>,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type </a:t>
              </a:r>
              <a:r>
                <a:rPr lang="de-DE" sz="1400" dirty="0" err="1">
                  <a:solidFill>
                    <a:srgbClr val="FFFFFF"/>
                  </a:solidFill>
                </a:rPr>
                <a:t>size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needed</a:t>
              </a:r>
              <a:r>
                <a:rPr lang="de-DE" sz="1400" dirty="0">
                  <a:solidFill>
                    <a:srgbClr val="FFFFFF"/>
                  </a:solidFill>
                </a:rPr>
                <a:t>.</a:t>
              </a: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E7B7978B-FD18-4754-9EA8-53794CE3F047}"/>
                </a:ext>
              </a:extLst>
            </p:cNvPr>
            <p:cNvCxnSpPr>
              <a:cxnSpLocks/>
              <a:stCxn id="163" idx="3"/>
            </p:cNvCxnSpPr>
            <p:nvPr/>
          </p:nvCxnSpPr>
          <p:spPr>
            <a:xfrm>
              <a:off x="3661228" y="1764923"/>
              <a:ext cx="381000" cy="0"/>
            </a:xfrm>
            <a:prstGeom prst="straightConnector1">
              <a:avLst/>
            </a:prstGeom>
            <a:ln w="6350" cap="flat">
              <a:solidFill>
                <a:srgbClr val="7F7F7F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131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txStyles>
    <p:titleStyle>
      <a:lvl1pPr algn="l" defTabSz="914400" rtl="0" eaLnBrk="1" latinLnBrk="0" hangingPunct="1">
        <a:lnSpc>
          <a:spcPct val="93000"/>
        </a:lnSpc>
        <a:spcBef>
          <a:spcPct val="0"/>
        </a:spcBef>
        <a:buNone/>
        <a:defRPr lang="de-DE" sz="2500" b="0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179997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59994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9991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19988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9388651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7" name="think-cell Slide" r:id="rId50" imgW="413" imgH="416" progId="TCLayout.ActiveDocument.1">
                  <p:embed/>
                </p:oleObj>
              </mc:Choice>
              <mc:Fallback>
                <p:oleObj name="think-cell Slide" r:id="rId5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" name="Rectangle 21">
            <a:extLst>
              <a:ext uri="{FF2B5EF4-FFF2-40B4-BE49-F238E27FC236}">
                <a16:creationId xmlns:a16="http://schemas.microsoft.com/office/drawing/2014/main" id="{57B7F949-0006-496B-81D3-CC19CD635E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1"/>
            </p:custDataLst>
          </p:nvPr>
        </p:nvSpPr>
        <p:spPr>
          <a:xfrm>
            <a:off x="553972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 rtl="0"/>
            <a:r>
              <a:rPr lang="de-DE" dirty="0" err="1"/>
              <a:t>Fußnotes</a:t>
            </a:r>
            <a:endParaRPr lang="de-DE" dirty="0"/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54736" y="172212"/>
            <a:ext cx="9181538" cy="7315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/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31643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 rtl="0"/>
            <a:r>
              <a:rPr lang="de-DE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987738" y="2170800"/>
            <a:ext cx="3049253" cy="46166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Above Chart </a:t>
            </a:r>
            <a:r>
              <a:rPr lang="de-DE" dirty="0" err="1"/>
              <a:t>Exhibit</a:t>
            </a:r>
            <a:r>
              <a:rPr lang="de-DE" dirty="0"/>
              <a:t> Title</a:t>
            </a:r>
            <a:br>
              <a:rPr lang="de-DE" dirty="0"/>
            </a:br>
            <a:r>
              <a:rPr lang="de-DE" sz="1400" b="0" dirty="0"/>
              <a:t>Unit </a:t>
            </a:r>
            <a:r>
              <a:rPr lang="de-DE" sz="1400" b="0" dirty="0" err="1"/>
              <a:t>of</a:t>
            </a:r>
            <a:r>
              <a:rPr lang="de-DE" sz="1400" b="0" dirty="0"/>
              <a:t> </a:t>
            </a:r>
            <a:r>
              <a:rPr lang="de-DE" sz="1400" b="0" dirty="0" err="1"/>
              <a:t>Measure</a:t>
            </a:r>
            <a:endParaRPr lang="de-DE" sz="1400" b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778774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Click to edit Master text styles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  <a:endParaRPr lang="de-DE" dirty="0"/>
          </a:p>
        </p:txBody>
      </p:sp>
      <p:grpSp>
        <p:nvGrpSpPr>
          <p:cNvPr id="170" name="LegendLines" hidden="1">
            <a:extLst>
              <a:ext uri="{FF2B5EF4-FFF2-40B4-BE49-F238E27FC236}">
                <a16:creationId xmlns:a16="http://schemas.microsoft.com/office/drawing/2014/main" id="{C2F25372-A02B-48F6-9815-03C96D5B36D3}"/>
              </a:ext>
            </a:extLst>
          </p:cNvPr>
          <p:cNvGrpSpPr/>
          <p:nvPr userDrawn="1"/>
        </p:nvGrpSpPr>
        <p:grpSpPr>
          <a:xfrm>
            <a:off x="10217918" y="3150223"/>
            <a:ext cx="1419346" cy="958286"/>
            <a:chOff x="10162879" y="3243772"/>
            <a:chExt cx="1419346" cy="958286"/>
          </a:xfrm>
        </p:grpSpPr>
        <p:sp>
          <p:nvSpPr>
            <p:cNvPr id="171" name="Legend1">
              <a:extLst>
                <a:ext uri="{FF2B5EF4-FFF2-40B4-BE49-F238E27FC236}">
                  <a16:creationId xmlns:a16="http://schemas.microsoft.com/office/drawing/2014/main" id="{28292D12-03BB-4317-B4EA-0B242995E7BD}"/>
                </a:ext>
              </a:extLst>
            </p:cNvPr>
            <p:cNvSpPr txBox="1"/>
            <p:nvPr/>
          </p:nvSpPr>
          <p:spPr>
            <a:xfrm>
              <a:off x="10886522" y="324377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2" name="Legend2">
              <a:extLst>
                <a:ext uri="{FF2B5EF4-FFF2-40B4-BE49-F238E27FC236}">
                  <a16:creationId xmlns:a16="http://schemas.microsoft.com/office/drawing/2014/main" id="{87E95533-86D1-46A3-B902-933D9676B520}"/>
                </a:ext>
              </a:extLst>
            </p:cNvPr>
            <p:cNvSpPr txBox="1"/>
            <p:nvPr/>
          </p:nvSpPr>
          <p:spPr>
            <a:xfrm>
              <a:off x="10886522" y="3615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3" name="Legend3">
              <a:extLst>
                <a:ext uri="{FF2B5EF4-FFF2-40B4-BE49-F238E27FC236}">
                  <a16:creationId xmlns:a16="http://schemas.microsoft.com/office/drawing/2014/main" id="{F9272680-6ED2-4152-9684-82AAEEE5EF19}"/>
                </a:ext>
              </a:extLst>
            </p:cNvPr>
            <p:cNvSpPr txBox="1"/>
            <p:nvPr/>
          </p:nvSpPr>
          <p:spPr>
            <a:xfrm>
              <a:off x="10886522" y="398661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4" name="LineLegend3">
              <a:extLst>
                <a:ext uri="{FF2B5EF4-FFF2-40B4-BE49-F238E27FC236}">
                  <a16:creationId xmlns:a16="http://schemas.microsoft.com/office/drawing/2014/main" id="{CB2BAF39-D01E-41D2-910C-BD997E3500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5" name="LineLegend2">
              <a:extLst>
                <a:ext uri="{FF2B5EF4-FFF2-40B4-BE49-F238E27FC236}">
                  <a16:creationId xmlns:a16="http://schemas.microsoft.com/office/drawing/2014/main" id="{B4AB5F46-6720-4DF1-9436-21260DCA8D3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6" name="LineLegend1">
              <a:extLst>
                <a:ext uri="{FF2B5EF4-FFF2-40B4-BE49-F238E27FC236}">
                  <a16:creationId xmlns:a16="http://schemas.microsoft.com/office/drawing/2014/main" id="{1D51B7C9-1714-407D-B804-246E5FAC9EC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</p:grpSp>
      <p:grpSp>
        <p:nvGrpSpPr>
          <p:cNvPr id="177" name="LegendMoons" hidden="1">
            <a:extLst>
              <a:ext uri="{FF2B5EF4-FFF2-40B4-BE49-F238E27FC236}">
                <a16:creationId xmlns:a16="http://schemas.microsoft.com/office/drawing/2014/main" id="{1A2EAA89-70E6-4520-874C-CF55DCD37157}"/>
              </a:ext>
            </a:extLst>
          </p:cNvPr>
          <p:cNvGrpSpPr/>
          <p:nvPr userDrawn="1"/>
        </p:nvGrpSpPr>
        <p:grpSpPr>
          <a:xfrm>
            <a:off x="10588929" y="1145373"/>
            <a:ext cx="1048335" cy="1731859"/>
            <a:chOff x="7723680" y="1702457"/>
            <a:chExt cx="1048335" cy="1731859"/>
          </a:xfrm>
        </p:grpSpPr>
        <p:sp>
          <p:nvSpPr>
            <p:cNvPr id="178" name="Legend1">
              <a:extLst>
                <a:ext uri="{FF2B5EF4-FFF2-40B4-BE49-F238E27FC236}">
                  <a16:creationId xmlns:a16="http://schemas.microsoft.com/office/drawing/2014/main" id="{FBC69252-FFD6-44E7-AA54-78D18210A24D}"/>
                </a:ext>
              </a:extLst>
            </p:cNvPr>
            <p:cNvSpPr txBox="1"/>
            <p:nvPr/>
          </p:nvSpPr>
          <p:spPr>
            <a:xfrm>
              <a:off x="8076312" y="1709816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86" name="Legend2">
              <a:extLst>
                <a:ext uri="{FF2B5EF4-FFF2-40B4-BE49-F238E27FC236}">
                  <a16:creationId xmlns:a16="http://schemas.microsoft.com/office/drawing/2014/main" id="{19081098-5C15-4492-951C-99E3EC55B71B}"/>
                </a:ext>
              </a:extLst>
            </p:cNvPr>
            <p:cNvSpPr txBox="1"/>
            <p:nvPr/>
          </p:nvSpPr>
          <p:spPr>
            <a:xfrm>
              <a:off x="8076312" y="2085275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8" name="Legend3">
              <a:extLst>
                <a:ext uri="{FF2B5EF4-FFF2-40B4-BE49-F238E27FC236}">
                  <a16:creationId xmlns:a16="http://schemas.microsoft.com/office/drawing/2014/main" id="{95D0B0FF-C3C1-432B-906A-E226D343408B}"/>
                </a:ext>
              </a:extLst>
            </p:cNvPr>
            <p:cNvSpPr txBox="1"/>
            <p:nvPr/>
          </p:nvSpPr>
          <p:spPr>
            <a:xfrm>
              <a:off x="8076312" y="246073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9" name="Legend4">
              <a:extLst>
                <a:ext uri="{FF2B5EF4-FFF2-40B4-BE49-F238E27FC236}">
                  <a16:creationId xmlns:a16="http://schemas.microsoft.com/office/drawing/2014/main" id="{451FB810-BDA7-4732-928C-593BF03D8B0B}"/>
                </a:ext>
              </a:extLst>
            </p:cNvPr>
            <p:cNvSpPr txBox="1"/>
            <p:nvPr/>
          </p:nvSpPr>
          <p:spPr>
            <a:xfrm>
              <a:off x="8076312" y="2836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00" name="Legend5">
              <a:extLst>
                <a:ext uri="{FF2B5EF4-FFF2-40B4-BE49-F238E27FC236}">
                  <a16:creationId xmlns:a16="http://schemas.microsoft.com/office/drawing/2014/main" id="{84938590-E7F6-4CD0-8A8A-3D9480620AC9}"/>
                </a:ext>
              </a:extLst>
            </p:cNvPr>
            <p:cNvSpPr txBox="1"/>
            <p:nvPr/>
          </p:nvSpPr>
          <p:spPr>
            <a:xfrm>
              <a:off x="8076312" y="321165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grpSp>
          <p:nvGrpSpPr>
            <p:cNvPr id="201" name="MoonLegend1">
              <a:extLst>
                <a:ext uri="{FF2B5EF4-FFF2-40B4-BE49-F238E27FC236}">
                  <a16:creationId xmlns:a16="http://schemas.microsoft.com/office/drawing/2014/main" id="{BD25049A-7D2F-4144-AAC7-32437DB189A8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C7C8596-CAE0-4E8F-8407-8B01CFDDE5A4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Arc 214">
                <a:extLst>
                  <a:ext uri="{FF2B5EF4-FFF2-40B4-BE49-F238E27FC236}">
                    <a16:creationId xmlns:a16="http://schemas.microsoft.com/office/drawing/2014/main" id="{B0E704B1-FDB0-4F8D-94A2-B4334CBEB75F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2" name="MoonLegend2">
              <a:extLst>
                <a:ext uri="{FF2B5EF4-FFF2-40B4-BE49-F238E27FC236}">
                  <a16:creationId xmlns:a16="http://schemas.microsoft.com/office/drawing/2014/main" id="{0740B0B0-186F-443E-A289-F5F95CC9799E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95944BA0-C33D-4C0C-824B-4B70FBA99973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2CD270AF-913E-486B-B5B8-EEE356BE74D3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3" name="MoonLegend3">
              <a:extLst>
                <a:ext uri="{FF2B5EF4-FFF2-40B4-BE49-F238E27FC236}">
                  <a16:creationId xmlns:a16="http://schemas.microsoft.com/office/drawing/2014/main" id="{05CEB5A8-DB4B-4DC1-9FCB-3EA66DAFD6B9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CECF43D6-44A6-4FD1-B86D-3992C9D89E54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Arc 210">
                <a:extLst>
                  <a:ext uri="{FF2B5EF4-FFF2-40B4-BE49-F238E27FC236}">
                    <a16:creationId xmlns:a16="http://schemas.microsoft.com/office/drawing/2014/main" id="{51B80A7B-9CD3-4FC4-A3A0-9B859D5824D7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4" name="MoonLegend4">
              <a:extLst>
                <a:ext uri="{FF2B5EF4-FFF2-40B4-BE49-F238E27FC236}">
                  <a16:creationId xmlns:a16="http://schemas.microsoft.com/office/drawing/2014/main" id="{3952ED3B-DB69-410F-9834-293E6C1176B1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CCA79A29-EEC0-48B0-BFD8-31E032F142A3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Arc 208">
                <a:extLst>
                  <a:ext uri="{FF2B5EF4-FFF2-40B4-BE49-F238E27FC236}">
                    <a16:creationId xmlns:a16="http://schemas.microsoft.com/office/drawing/2014/main" id="{6F25EFC6-300B-493C-AABA-267A075D91F2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5" name="MoonLegend5">
              <a:extLst>
                <a:ext uri="{FF2B5EF4-FFF2-40B4-BE49-F238E27FC236}">
                  <a16:creationId xmlns:a16="http://schemas.microsoft.com/office/drawing/2014/main" id="{89599957-3525-4A9F-AD9B-B2E3433B7528}"/>
                </a:ext>
              </a:extLst>
            </p:cNvPr>
            <p:cNvGrpSpPr>
              <a:grpSpLocks noChangeAspect="1"/>
            </p:cNvGrpSpPr>
            <p:nvPr>
              <p:custDataLst>
                <p:tags r:id="rId39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C01C2780-C1DA-4AD1-A716-9F3FDD20F93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Arc 206">
                <a:extLst>
                  <a:ext uri="{FF2B5EF4-FFF2-40B4-BE49-F238E27FC236}">
                    <a16:creationId xmlns:a16="http://schemas.microsoft.com/office/drawing/2014/main" id="{ABCA1195-8443-4725-9CB0-F284DE41EF9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</p:grpSp>
      <p:grpSp>
        <p:nvGrpSpPr>
          <p:cNvPr id="216" name="LegendBoxes" hidden="1">
            <a:extLst>
              <a:ext uri="{FF2B5EF4-FFF2-40B4-BE49-F238E27FC236}">
                <a16:creationId xmlns:a16="http://schemas.microsoft.com/office/drawing/2014/main" id="{8C31FA6F-60B7-4248-94B9-F9FC0CDA0292}"/>
              </a:ext>
            </a:extLst>
          </p:cNvPr>
          <p:cNvGrpSpPr/>
          <p:nvPr userDrawn="1"/>
        </p:nvGrpSpPr>
        <p:grpSpPr>
          <a:xfrm>
            <a:off x="10615415" y="4381500"/>
            <a:ext cx="1021849" cy="1717282"/>
            <a:chOff x="10652400" y="4322824"/>
            <a:chExt cx="1021849" cy="1717282"/>
          </a:xfrm>
        </p:grpSpPr>
        <p:sp>
          <p:nvSpPr>
            <p:cNvPr id="217" name="RectangleLegend1">
              <a:extLst>
                <a:ext uri="{FF2B5EF4-FFF2-40B4-BE49-F238E27FC236}">
                  <a16:creationId xmlns:a16="http://schemas.microsoft.com/office/drawing/2014/main" id="{11552359-078F-490D-A13B-16CED88D9E00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8" name="RectangleLegend2">
              <a:extLst>
                <a:ext uri="{FF2B5EF4-FFF2-40B4-BE49-F238E27FC236}">
                  <a16:creationId xmlns:a16="http://schemas.microsoft.com/office/drawing/2014/main" id="{90C7E530-7A64-46BC-8AA3-3D1CE9AAD377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Legend3">
              <a:extLst>
                <a:ext uri="{FF2B5EF4-FFF2-40B4-BE49-F238E27FC236}">
                  <a16:creationId xmlns:a16="http://schemas.microsoft.com/office/drawing/2014/main" id="{79B0B6DC-6E3E-4193-9DB1-A08A9684464A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0" name="RectangleLegend4">
              <a:extLst>
                <a:ext uri="{FF2B5EF4-FFF2-40B4-BE49-F238E27FC236}">
                  <a16:creationId xmlns:a16="http://schemas.microsoft.com/office/drawing/2014/main" id="{D34CA8BD-EE33-42B2-AE07-6D5837D9A79C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Legend5">
              <a:extLst>
                <a:ext uri="{FF2B5EF4-FFF2-40B4-BE49-F238E27FC236}">
                  <a16:creationId xmlns:a16="http://schemas.microsoft.com/office/drawing/2014/main" id="{CEC6B963-267E-45BD-9F2A-2A268BB11769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2" name="Legend1">
              <a:extLst>
                <a:ext uri="{FF2B5EF4-FFF2-40B4-BE49-F238E27FC236}">
                  <a16:creationId xmlns:a16="http://schemas.microsoft.com/office/drawing/2014/main" id="{D1FF230D-A474-4F11-BC11-9A561648BA77}"/>
                </a:ext>
              </a:extLst>
            </p:cNvPr>
            <p:cNvSpPr txBox="1"/>
            <p:nvPr/>
          </p:nvSpPr>
          <p:spPr>
            <a:xfrm>
              <a:off x="10978546" y="432282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3" name="Legend2">
              <a:extLst>
                <a:ext uri="{FF2B5EF4-FFF2-40B4-BE49-F238E27FC236}">
                  <a16:creationId xmlns:a16="http://schemas.microsoft.com/office/drawing/2014/main" id="{B8DC5795-8FD2-4FE0-B2C0-16DCDDE6CC3F}"/>
                </a:ext>
              </a:extLst>
            </p:cNvPr>
            <p:cNvSpPr txBox="1"/>
            <p:nvPr/>
          </p:nvSpPr>
          <p:spPr>
            <a:xfrm>
              <a:off x="10978546" y="470232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4" name="Legend3">
              <a:extLst>
                <a:ext uri="{FF2B5EF4-FFF2-40B4-BE49-F238E27FC236}">
                  <a16:creationId xmlns:a16="http://schemas.microsoft.com/office/drawing/2014/main" id="{50AC0CFA-9E0E-4DB5-AEF8-1F2DB1AC2328}"/>
                </a:ext>
              </a:extLst>
            </p:cNvPr>
            <p:cNvSpPr txBox="1"/>
            <p:nvPr/>
          </p:nvSpPr>
          <p:spPr>
            <a:xfrm>
              <a:off x="10978546" y="5081820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5" name="Legend4">
              <a:extLst>
                <a:ext uri="{FF2B5EF4-FFF2-40B4-BE49-F238E27FC236}">
                  <a16:creationId xmlns:a16="http://schemas.microsoft.com/office/drawing/2014/main" id="{D1D1A884-F4F7-4C7E-988A-40875461491B}"/>
                </a:ext>
              </a:extLst>
            </p:cNvPr>
            <p:cNvSpPr txBox="1"/>
            <p:nvPr/>
          </p:nvSpPr>
          <p:spPr>
            <a:xfrm>
              <a:off x="10978546" y="5453241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6" name="Legend5">
              <a:extLst>
                <a:ext uri="{FF2B5EF4-FFF2-40B4-BE49-F238E27FC236}">
                  <a16:creationId xmlns:a16="http://schemas.microsoft.com/office/drawing/2014/main" id="{A0616255-A9BD-4AEE-B925-B39C1826F3B6}"/>
                </a:ext>
              </a:extLst>
            </p:cNvPr>
            <p:cNvSpPr txBox="1"/>
            <p:nvPr/>
          </p:nvSpPr>
          <p:spPr>
            <a:xfrm>
              <a:off x="10978545" y="582466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</p:grpSp>
      <p:pic>
        <p:nvPicPr>
          <p:cNvPr id="149" name="Picture 20" descr="stadtzeichen_trans">
            <a:extLst>
              <a:ext uri="{FF2B5EF4-FFF2-40B4-BE49-F238E27FC236}">
                <a16:creationId xmlns:a16="http://schemas.microsoft.com/office/drawing/2014/main" id="{0F668A78-6376-4860-A54C-26C8A0CD0F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1" name="SplitFlowOF" hidden="1">
            <a:extLst>
              <a:ext uri="{FF2B5EF4-FFF2-40B4-BE49-F238E27FC236}">
                <a16:creationId xmlns:a16="http://schemas.microsoft.com/office/drawing/2014/main" id="{BBF39946-1082-4A1A-9A29-2AC460485D5A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1003300" y="1384300"/>
            <a:ext cx="1828801" cy="914400"/>
            <a:chOff x="114299" y="1270000"/>
            <a:chExt cx="1828801" cy="9144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91B540-8094-4FD0-B1A6-4C055817905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28F1F32-F070-41EE-89D4-38536408ED43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77800" y="1327150"/>
              <a:ext cx="1600708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DE352E-183A-4EF4-8DCA-5F0A26464B55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4299" y="1727200"/>
              <a:ext cx="996697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980237 w 1664208"/>
                <a:gd name="connsiteY0" fmla="*/ 0 h 457200"/>
                <a:gd name="connsiteX1" fmla="*/ 1664208 w 1664208"/>
                <a:gd name="connsiteY1" fmla="*/ 457200 h 457200"/>
                <a:gd name="connsiteX2" fmla="*/ 0 w 1664208"/>
                <a:gd name="connsiteY2" fmla="*/ 457200 h 457200"/>
                <a:gd name="connsiteX3" fmla="*/ 0 w 1664208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96696 w 996696"/>
                <a:gd name="connsiteY0" fmla="*/ 0 h 457200"/>
                <a:gd name="connsiteX1" fmla="*/ 84856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6 w 996696"/>
                <a:gd name="connsiteY0" fmla="*/ 0 h 457200"/>
                <a:gd name="connsiteX1" fmla="*/ 83210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7" h="457200">
                  <a:moveTo>
                    <a:pt x="996697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2FAC944-052C-41F9-8D05-EDE40FE500E3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77800" y="1784350"/>
              <a:ext cx="768604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BE77349-416F-4513-97C0-8DB50ABDF0FE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946404" y="1727200"/>
              <a:ext cx="996696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848563 w 1828800"/>
                <a:gd name="connsiteY2" fmla="*/ 457200 h 457200"/>
                <a:gd name="connsiteX3" fmla="*/ 0 w 1828800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15645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48133 w 996696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64592 w 99669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6" h="457200">
                  <a:moveTo>
                    <a:pt x="996696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6359E00-B3DE-4569-80E2-EB53A944751C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1149096" y="1784350"/>
              <a:ext cx="629412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</p:grpSp>
      <p:grpSp>
        <p:nvGrpSpPr>
          <p:cNvPr id="9" name="FlowOF" hidden="1">
            <a:extLst>
              <a:ext uri="{FF2B5EF4-FFF2-40B4-BE49-F238E27FC236}">
                <a16:creationId xmlns:a16="http://schemas.microsoft.com/office/drawing/2014/main" id="{9B72CD68-F939-4D9A-B37B-67B6B5336D9E}"/>
              </a:ext>
            </a:extLst>
          </p:cNvPr>
          <p:cNvGrpSpPr/>
          <p:nvPr userDrawn="1"/>
        </p:nvGrpSpPr>
        <p:grpSpPr>
          <a:xfrm>
            <a:off x="1003300" y="2527300"/>
            <a:ext cx="2971800" cy="3281817"/>
            <a:chOff x="1003300" y="2527300"/>
            <a:chExt cx="2971800" cy="3281817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343380C-602F-4516-8C30-D5D12715EAEB}"/>
                </a:ext>
              </a:extLst>
            </p:cNvPr>
            <p:cNvGrpSpPr/>
            <p:nvPr userDrawn="1">
              <p:custDataLst>
                <p:tags r:id="rId26"/>
              </p:custDataLst>
            </p:nvPr>
          </p:nvGrpSpPr>
          <p:grpSpPr>
            <a:xfrm>
              <a:off x="1003300" y="2527300"/>
              <a:ext cx="2971800" cy="908050"/>
              <a:chOff x="1016000" y="1016000"/>
              <a:chExt cx="2971800" cy="90805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4F79AA5-5445-44CF-ADC0-98C88C244D9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16000" y="1016000"/>
                <a:ext cx="2971800" cy="908050"/>
              </a:xfrm>
              <a:custGeom>
                <a:avLst/>
                <a:gdLst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728216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914400">
                    <a:moveTo>
                      <a:pt x="0" y="0"/>
                    </a:moveTo>
                    <a:lnTo>
                      <a:pt x="1728216" y="0"/>
                    </a:lnTo>
                    <a:lnTo>
                      <a:pt x="1828800" y="457200"/>
                    </a:lnTo>
                    <a:lnTo>
                      <a:pt x="1728216" y="914400"/>
                    </a:lnTo>
                    <a:lnTo>
                      <a:pt x="0" y="91440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sq">
                <a:solidFill>
                  <a:schemeClr val="bg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>
                  <a:spcBef>
                    <a:spcPts val="300"/>
                  </a:spcBef>
                  <a:spcAft>
                    <a:spcPts val="300"/>
                  </a:spcAft>
                </a:pPr>
                <a:endParaRPr lang="de-DE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7A1638A-6128-4AC7-8C4F-295793B168B0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079500" y="1079059"/>
                <a:ext cx="2744851" cy="781932"/>
              </a:xfrm>
              <a:prstGeom prst="rect">
                <a:avLst/>
              </a:prstGeom>
            </p:spPr>
            <p:txBody>
              <a:bodyPr vert="horz" wrap="square" lIns="15240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Segoe UI" panose="020B0502040204020203" pitchFamily="34" charset="0"/>
                  <a:buChar char="​"/>
                  <a:defRPr lang="en-US" sz="1600" dirty="0">
                    <a:cs typeface="Arial" panose="020B0604020202020204" pitchFamily="34" charset="0"/>
                  </a:defRPr>
                </a:lvl1pPr>
                <a:lvl2pPr marL="179997" lvl="1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2pPr>
                <a:lvl3pPr marL="359994" lvl="2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3pPr>
                <a:lvl4pPr marL="539991" lvl="3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4pPr>
                <a:lvl5pPr marL="719988" lvl="4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5pPr>
                <a:lvl6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6pPr>
                <a:lvl7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7pPr>
                <a:lvl8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8pPr>
                <a:lvl9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9pPr>
              </a:lstStyle>
              <a:p>
                <a:pPr rtl="0">
                  <a:buClr>
                    <a:srgbClr val="FFFFFF"/>
                  </a:buClr>
                </a:pPr>
                <a:r>
                  <a:rPr lang="de-DE" b="1" dirty="0">
                    <a:solidFill>
                      <a:srgbClr val="FFFFFF"/>
                    </a:solidFill>
                  </a:rPr>
                  <a:t>Text</a:t>
                </a: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117A87C-04C6-493C-9685-A7D136880EC9}"/>
                </a:ext>
              </a:extLst>
            </p:cNvPr>
            <p:cNvSpPr txBox="1"/>
            <p:nvPr userDrawn="1"/>
          </p:nvSpPr>
          <p:spPr>
            <a:xfrm>
              <a:off x="1225551" y="3562349"/>
              <a:ext cx="2586101" cy="224676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one</a:t>
              </a:r>
              <a:endParaRPr lang="de-DE" dirty="0"/>
            </a:p>
            <a:p>
              <a:pPr lvl="1"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two</a:t>
              </a:r>
              <a:r>
                <a:rPr lang="de-DE" dirty="0"/>
                <a:t> </a:t>
              </a:r>
            </a:p>
          </p:txBody>
        </p:sp>
      </p:grpSp>
      <p:grpSp>
        <p:nvGrpSpPr>
          <p:cNvPr id="162" name="StrongCallout" hidden="1">
            <a:extLst>
              <a:ext uri="{FF2B5EF4-FFF2-40B4-BE49-F238E27FC236}">
                <a16:creationId xmlns:a16="http://schemas.microsoft.com/office/drawing/2014/main" id="{B4ACC6CF-7CB6-4FE8-82D4-A42341E3F430}"/>
              </a:ext>
            </a:extLst>
          </p:cNvPr>
          <p:cNvGrpSpPr/>
          <p:nvPr userDrawn="1">
            <p:custDataLst>
              <p:tags r:id="rId25"/>
            </p:custDataLst>
          </p:nvPr>
        </p:nvGrpSpPr>
        <p:grpSpPr>
          <a:xfrm>
            <a:off x="4051300" y="3683000"/>
            <a:ext cx="3026228" cy="1497846"/>
            <a:chOff x="1016000" y="1016000"/>
            <a:chExt cx="3026228" cy="1497846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6B260B0-E372-4E3B-8FA9-ACE8AEE60B2B}"/>
                </a:ext>
              </a:extLst>
            </p:cNvPr>
            <p:cNvSpPr txBox="1"/>
            <p:nvPr/>
          </p:nvSpPr>
          <p:spPr>
            <a:xfrm>
              <a:off x="1016000" y="1016000"/>
              <a:ext cx="2645228" cy="1497846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</a:ln>
          </p:spPr>
          <p:txBody>
            <a:bodyPr vert="horz" wrap="square" lIns="182880" tIns="182880" rIns="182880" bIns="18288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spcBef>
                  <a:spcPts val="0"/>
                </a:spcBef>
                <a:spcAft>
                  <a:spcPts val="400"/>
                </a:spcAft>
                <a:buClr>
                  <a:srgbClr val="FFFFFF"/>
                </a:buClr>
              </a:pPr>
              <a:r>
                <a:rPr lang="de-DE" sz="1400" b="1" dirty="0" err="1">
                  <a:solidFill>
                    <a:srgbClr val="FFFFFF"/>
                  </a:solidFill>
                </a:rPr>
                <a:t>Callout</a:t>
              </a:r>
              <a:r>
                <a:rPr lang="de-DE" sz="1400" b="1" dirty="0">
                  <a:solidFill>
                    <a:srgbClr val="FFFFFF"/>
                  </a:solidFill>
                </a:rPr>
                <a:t> title</a:t>
              </a:r>
            </a:p>
            <a:p>
              <a:pPr rtl="0"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</a:pPr>
              <a:r>
                <a:rPr lang="de-DE" sz="1400" dirty="0" err="1">
                  <a:solidFill>
                    <a:srgbClr val="FFFFFF"/>
                  </a:solidFill>
                </a:rPr>
                <a:t>Supporting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text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goes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here</a:t>
              </a:r>
              <a:r>
                <a:rPr lang="de-DE" sz="1400" dirty="0">
                  <a:solidFill>
                    <a:srgbClr val="FFFFFF"/>
                  </a:solidFill>
                </a:rPr>
                <a:t>. Box will </a:t>
              </a:r>
              <a:r>
                <a:rPr lang="de-DE" sz="1400" dirty="0" err="1">
                  <a:solidFill>
                    <a:srgbClr val="FFFFFF"/>
                  </a:solidFill>
                </a:rPr>
                <a:t>automatically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to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content</a:t>
              </a:r>
              <a:r>
                <a:rPr lang="de-DE" sz="1400" dirty="0">
                  <a:solidFill>
                    <a:srgbClr val="FFFFFF"/>
                  </a:solidFill>
                </a:rPr>
                <a:t>,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type </a:t>
              </a:r>
              <a:r>
                <a:rPr lang="de-DE" sz="1400" dirty="0" err="1">
                  <a:solidFill>
                    <a:srgbClr val="FFFFFF"/>
                  </a:solidFill>
                </a:rPr>
                <a:t>size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needed</a:t>
              </a:r>
              <a:r>
                <a:rPr lang="de-DE" sz="1400" dirty="0">
                  <a:solidFill>
                    <a:srgbClr val="FFFFFF"/>
                  </a:solidFill>
                </a:rPr>
                <a:t>.</a:t>
              </a: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E7B7978B-FD18-4754-9EA8-53794CE3F047}"/>
                </a:ext>
              </a:extLst>
            </p:cNvPr>
            <p:cNvCxnSpPr>
              <a:cxnSpLocks/>
              <a:stCxn id="163" idx="3"/>
            </p:cNvCxnSpPr>
            <p:nvPr/>
          </p:nvCxnSpPr>
          <p:spPr>
            <a:xfrm>
              <a:off x="3661228" y="1764923"/>
              <a:ext cx="381000" cy="0"/>
            </a:xfrm>
            <a:prstGeom prst="straightConnector1">
              <a:avLst/>
            </a:prstGeom>
            <a:ln w="6350" cap="flat">
              <a:solidFill>
                <a:srgbClr val="7F7F7F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635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</p:sldLayoutIdLst>
  <p:txStyles>
    <p:titleStyle>
      <a:lvl1pPr algn="l" defTabSz="914400" rtl="0" eaLnBrk="1" latinLnBrk="0" hangingPunct="1">
        <a:lnSpc>
          <a:spcPct val="93000"/>
        </a:lnSpc>
        <a:spcBef>
          <a:spcPct val="0"/>
        </a:spcBef>
        <a:buNone/>
        <a:defRPr lang="de-DE" sz="2500" b="0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179997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59994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9991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19988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946" name="think-cell Slide" r:id="rId50" imgW="413" imgH="416" progId="TCLayout.ActiveDocument.1">
                  <p:embed/>
                </p:oleObj>
              </mc:Choice>
              <mc:Fallback>
                <p:oleObj name="think-cell Slide" r:id="rId5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" name="Rectangle 21">
            <a:extLst>
              <a:ext uri="{FF2B5EF4-FFF2-40B4-BE49-F238E27FC236}">
                <a16:creationId xmlns:a16="http://schemas.microsoft.com/office/drawing/2014/main" id="{57B7F949-0006-496B-81D3-CC19CD635E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1"/>
            </p:custDataLst>
          </p:nvPr>
        </p:nvSpPr>
        <p:spPr>
          <a:xfrm>
            <a:off x="553972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 rtl="0"/>
            <a:r>
              <a:rPr lang="de-DE" dirty="0" err="1"/>
              <a:t>Fußnotes</a:t>
            </a:r>
            <a:endParaRPr lang="de-DE" dirty="0"/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54736" y="172212"/>
            <a:ext cx="9181538" cy="7315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/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31643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 rtl="0"/>
            <a:r>
              <a:rPr lang="de-DE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987738" y="2170800"/>
            <a:ext cx="3049253" cy="46166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Above Chart </a:t>
            </a:r>
            <a:r>
              <a:rPr lang="de-DE" dirty="0" err="1"/>
              <a:t>Exhibit</a:t>
            </a:r>
            <a:r>
              <a:rPr lang="de-DE" dirty="0"/>
              <a:t> Title</a:t>
            </a:r>
            <a:br>
              <a:rPr lang="de-DE" dirty="0"/>
            </a:br>
            <a:r>
              <a:rPr lang="de-DE" sz="1400" b="0" dirty="0"/>
              <a:t>Unit </a:t>
            </a:r>
            <a:r>
              <a:rPr lang="de-DE" sz="1400" b="0" dirty="0" err="1"/>
              <a:t>of</a:t>
            </a:r>
            <a:r>
              <a:rPr lang="de-DE" sz="1400" b="0" dirty="0"/>
              <a:t> </a:t>
            </a:r>
            <a:r>
              <a:rPr lang="de-DE" sz="1400" b="0" dirty="0" err="1"/>
              <a:t>Measure</a:t>
            </a:r>
            <a:endParaRPr lang="de-DE" sz="1400" b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778774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grpSp>
        <p:nvGrpSpPr>
          <p:cNvPr id="170" name="LegendLines" hidden="1">
            <a:extLst>
              <a:ext uri="{FF2B5EF4-FFF2-40B4-BE49-F238E27FC236}">
                <a16:creationId xmlns:a16="http://schemas.microsoft.com/office/drawing/2014/main" id="{C2F25372-A02B-48F6-9815-03C96D5B36D3}"/>
              </a:ext>
            </a:extLst>
          </p:cNvPr>
          <p:cNvGrpSpPr/>
          <p:nvPr userDrawn="1"/>
        </p:nvGrpSpPr>
        <p:grpSpPr>
          <a:xfrm>
            <a:off x="10217918" y="3150223"/>
            <a:ext cx="1419346" cy="958286"/>
            <a:chOff x="10162879" y="3243772"/>
            <a:chExt cx="1419346" cy="958286"/>
          </a:xfrm>
        </p:grpSpPr>
        <p:sp>
          <p:nvSpPr>
            <p:cNvPr id="171" name="Legend1">
              <a:extLst>
                <a:ext uri="{FF2B5EF4-FFF2-40B4-BE49-F238E27FC236}">
                  <a16:creationId xmlns:a16="http://schemas.microsoft.com/office/drawing/2014/main" id="{28292D12-03BB-4317-B4EA-0B242995E7BD}"/>
                </a:ext>
              </a:extLst>
            </p:cNvPr>
            <p:cNvSpPr txBox="1"/>
            <p:nvPr/>
          </p:nvSpPr>
          <p:spPr>
            <a:xfrm>
              <a:off x="10886522" y="324377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2" name="Legend2">
              <a:extLst>
                <a:ext uri="{FF2B5EF4-FFF2-40B4-BE49-F238E27FC236}">
                  <a16:creationId xmlns:a16="http://schemas.microsoft.com/office/drawing/2014/main" id="{87E95533-86D1-46A3-B902-933D9676B520}"/>
                </a:ext>
              </a:extLst>
            </p:cNvPr>
            <p:cNvSpPr txBox="1"/>
            <p:nvPr/>
          </p:nvSpPr>
          <p:spPr>
            <a:xfrm>
              <a:off x="10886522" y="3615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3" name="Legend3">
              <a:extLst>
                <a:ext uri="{FF2B5EF4-FFF2-40B4-BE49-F238E27FC236}">
                  <a16:creationId xmlns:a16="http://schemas.microsoft.com/office/drawing/2014/main" id="{F9272680-6ED2-4152-9684-82AAEEE5EF19}"/>
                </a:ext>
              </a:extLst>
            </p:cNvPr>
            <p:cNvSpPr txBox="1"/>
            <p:nvPr/>
          </p:nvSpPr>
          <p:spPr>
            <a:xfrm>
              <a:off x="10886522" y="398661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4" name="LineLegend3">
              <a:extLst>
                <a:ext uri="{FF2B5EF4-FFF2-40B4-BE49-F238E27FC236}">
                  <a16:creationId xmlns:a16="http://schemas.microsoft.com/office/drawing/2014/main" id="{CB2BAF39-D01E-41D2-910C-BD997E3500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5" name="LineLegend2">
              <a:extLst>
                <a:ext uri="{FF2B5EF4-FFF2-40B4-BE49-F238E27FC236}">
                  <a16:creationId xmlns:a16="http://schemas.microsoft.com/office/drawing/2014/main" id="{B4AB5F46-6720-4DF1-9436-21260DCA8D3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6" name="LineLegend1">
              <a:extLst>
                <a:ext uri="{FF2B5EF4-FFF2-40B4-BE49-F238E27FC236}">
                  <a16:creationId xmlns:a16="http://schemas.microsoft.com/office/drawing/2014/main" id="{1D51B7C9-1714-407D-B804-246E5FAC9EC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</p:grpSp>
      <p:grpSp>
        <p:nvGrpSpPr>
          <p:cNvPr id="177" name="LegendMoons" hidden="1">
            <a:extLst>
              <a:ext uri="{FF2B5EF4-FFF2-40B4-BE49-F238E27FC236}">
                <a16:creationId xmlns:a16="http://schemas.microsoft.com/office/drawing/2014/main" id="{1A2EAA89-70E6-4520-874C-CF55DCD37157}"/>
              </a:ext>
            </a:extLst>
          </p:cNvPr>
          <p:cNvGrpSpPr/>
          <p:nvPr userDrawn="1"/>
        </p:nvGrpSpPr>
        <p:grpSpPr>
          <a:xfrm>
            <a:off x="10588929" y="1145373"/>
            <a:ext cx="1048335" cy="1731859"/>
            <a:chOff x="7723680" y="1702457"/>
            <a:chExt cx="1048335" cy="1731859"/>
          </a:xfrm>
        </p:grpSpPr>
        <p:sp>
          <p:nvSpPr>
            <p:cNvPr id="178" name="Legend1">
              <a:extLst>
                <a:ext uri="{FF2B5EF4-FFF2-40B4-BE49-F238E27FC236}">
                  <a16:creationId xmlns:a16="http://schemas.microsoft.com/office/drawing/2014/main" id="{FBC69252-FFD6-44E7-AA54-78D18210A24D}"/>
                </a:ext>
              </a:extLst>
            </p:cNvPr>
            <p:cNvSpPr txBox="1"/>
            <p:nvPr/>
          </p:nvSpPr>
          <p:spPr>
            <a:xfrm>
              <a:off x="8076312" y="1709816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86" name="Legend2">
              <a:extLst>
                <a:ext uri="{FF2B5EF4-FFF2-40B4-BE49-F238E27FC236}">
                  <a16:creationId xmlns:a16="http://schemas.microsoft.com/office/drawing/2014/main" id="{19081098-5C15-4492-951C-99E3EC55B71B}"/>
                </a:ext>
              </a:extLst>
            </p:cNvPr>
            <p:cNvSpPr txBox="1"/>
            <p:nvPr/>
          </p:nvSpPr>
          <p:spPr>
            <a:xfrm>
              <a:off x="8076312" y="2085275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8" name="Legend3">
              <a:extLst>
                <a:ext uri="{FF2B5EF4-FFF2-40B4-BE49-F238E27FC236}">
                  <a16:creationId xmlns:a16="http://schemas.microsoft.com/office/drawing/2014/main" id="{95D0B0FF-C3C1-432B-906A-E226D343408B}"/>
                </a:ext>
              </a:extLst>
            </p:cNvPr>
            <p:cNvSpPr txBox="1"/>
            <p:nvPr/>
          </p:nvSpPr>
          <p:spPr>
            <a:xfrm>
              <a:off x="8076312" y="246073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9" name="Legend4">
              <a:extLst>
                <a:ext uri="{FF2B5EF4-FFF2-40B4-BE49-F238E27FC236}">
                  <a16:creationId xmlns:a16="http://schemas.microsoft.com/office/drawing/2014/main" id="{451FB810-BDA7-4732-928C-593BF03D8B0B}"/>
                </a:ext>
              </a:extLst>
            </p:cNvPr>
            <p:cNvSpPr txBox="1"/>
            <p:nvPr/>
          </p:nvSpPr>
          <p:spPr>
            <a:xfrm>
              <a:off x="8076312" y="2836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00" name="Legend5">
              <a:extLst>
                <a:ext uri="{FF2B5EF4-FFF2-40B4-BE49-F238E27FC236}">
                  <a16:creationId xmlns:a16="http://schemas.microsoft.com/office/drawing/2014/main" id="{84938590-E7F6-4CD0-8A8A-3D9480620AC9}"/>
                </a:ext>
              </a:extLst>
            </p:cNvPr>
            <p:cNvSpPr txBox="1"/>
            <p:nvPr/>
          </p:nvSpPr>
          <p:spPr>
            <a:xfrm>
              <a:off x="8076312" y="321165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grpSp>
          <p:nvGrpSpPr>
            <p:cNvPr id="201" name="MoonLegend1">
              <a:extLst>
                <a:ext uri="{FF2B5EF4-FFF2-40B4-BE49-F238E27FC236}">
                  <a16:creationId xmlns:a16="http://schemas.microsoft.com/office/drawing/2014/main" id="{BD25049A-7D2F-4144-AAC7-32437DB189A8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C7C8596-CAE0-4E8F-8407-8B01CFDDE5A4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Arc 214">
                <a:extLst>
                  <a:ext uri="{FF2B5EF4-FFF2-40B4-BE49-F238E27FC236}">
                    <a16:creationId xmlns:a16="http://schemas.microsoft.com/office/drawing/2014/main" id="{B0E704B1-FDB0-4F8D-94A2-B4334CBEB75F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2" name="MoonLegend2">
              <a:extLst>
                <a:ext uri="{FF2B5EF4-FFF2-40B4-BE49-F238E27FC236}">
                  <a16:creationId xmlns:a16="http://schemas.microsoft.com/office/drawing/2014/main" id="{0740B0B0-186F-443E-A289-F5F95CC9799E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95944BA0-C33D-4C0C-824B-4B70FBA99973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2CD270AF-913E-486B-B5B8-EEE356BE74D3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3" name="MoonLegend3">
              <a:extLst>
                <a:ext uri="{FF2B5EF4-FFF2-40B4-BE49-F238E27FC236}">
                  <a16:creationId xmlns:a16="http://schemas.microsoft.com/office/drawing/2014/main" id="{05CEB5A8-DB4B-4DC1-9FCB-3EA66DAFD6B9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CECF43D6-44A6-4FD1-B86D-3992C9D89E54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Arc 210">
                <a:extLst>
                  <a:ext uri="{FF2B5EF4-FFF2-40B4-BE49-F238E27FC236}">
                    <a16:creationId xmlns:a16="http://schemas.microsoft.com/office/drawing/2014/main" id="{51B80A7B-9CD3-4FC4-A3A0-9B859D5824D7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4" name="MoonLegend4">
              <a:extLst>
                <a:ext uri="{FF2B5EF4-FFF2-40B4-BE49-F238E27FC236}">
                  <a16:creationId xmlns:a16="http://schemas.microsoft.com/office/drawing/2014/main" id="{3952ED3B-DB69-410F-9834-293E6C1176B1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CCA79A29-EEC0-48B0-BFD8-31E032F142A3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Arc 208">
                <a:extLst>
                  <a:ext uri="{FF2B5EF4-FFF2-40B4-BE49-F238E27FC236}">
                    <a16:creationId xmlns:a16="http://schemas.microsoft.com/office/drawing/2014/main" id="{6F25EFC6-300B-493C-AABA-267A075D91F2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5" name="MoonLegend5">
              <a:extLst>
                <a:ext uri="{FF2B5EF4-FFF2-40B4-BE49-F238E27FC236}">
                  <a16:creationId xmlns:a16="http://schemas.microsoft.com/office/drawing/2014/main" id="{89599957-3525-4A9F-AD9B-B2E3433B7528}"/>
                </a:ext>
              </a:extLst>
            </p:cNvPr>
            <p:cNvGrpSpPr>
              <a:grpSpLocks noChangeAspect="1"/>
            </p:cNvGrpSpPr>
            <p:nvPr>
              <p:custDataLst>
                <p:tags r:id="rId39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C01C2780-C1DA-4AD1-A716-9F3FDD20F93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Arc 206">
                <a:extLst>
                  <a:ext uri="{FF2B5EF4-FFF2-40B4-BE49-F238E27FC236}">
                    <a16:creationId xmlns:a16="http://schemas.microsoft.com/office/drawing/2014/main" id="{ABCA1195-8443-4725-9CB0-F284DE41EF9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</p:grpSp>
      <p:grpSp>
        <p:nvGrpSpPr>
          <p:cNvPr id="216" name="LegendBoxes" hidden="1">
            <a:extLst>
              <a:ext uri="{FF2B5EF4-FFF2-40B4-BE49-F238E27FC236}">
                <a16:creationId xmlns:a16="http://schemas.microsoft.com/office/drawing/2014/main" id="{8C31FA6F-60B7-4248-94B9-F9FC0CDA0292}"/>
              </a:ext>
            </a:extLst>
          </p:cNvPr>
          <p:cNvGrpSpPr/>
          <p:nvPr userDrawn="1"/>
        </p:nvGrpSpPr>
        <p:grpSpPr>
          <a:xfrm>
            <a:off x="10615415" y="4381500"/>
            <a:ext cx="1021849" cy="1717282"/>
            <a:chOff x="10652400" y="4322824"/>
            <a:chExt cx="1021849" cy="1717282"/>
          </a:xfrm>
        </p:grpSpPr>
        <p:sp>
          <p:nvSpPr>
            <p:cNvPr id="217" name="RectangleLegend1">
              <a:extLst>
                <a:ext uri="{FF2B5EF4-FFF2-40B4-BE49-F238E27FC236}">
                  <a16:creationId xmlns:a16="http://schemas.microsoft.com/office/drawing/2014/main" id="{11552359-078F-490D-A13B-16CED88D9E00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8" name="RectangleLegend2">
              <a:extLst>
                <a:ext uri="{FF2B5EF4-FFF2-40B4-BE49-F238E27FC236}">
                  <a16:creationId xmlns:a16="http://schemas.microsoft.com/office/drawing/2014/main" id="{90C7E530-7A64-46BC-8AA3-3D1CE9AAD377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Legend3">
              <a:extLst>
                <a:ext uri="{FF2B5EF4-FFF2-40B4-BE49-F238E27FC236}">
                  <a16:creationId xmlns:a16="http://schemas.microsoft.com/office/drawing/2014/main" id="{79B0B6DC-6E3E-4193-9DB1-A08A9684464A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0" name="RectangleLegend4">
              <a:extLst>
                <a:ext uri="{FF2B5EF4-FFF2-40B4-BE49-F238E27FC236}">
                  <a16:creationId xmlns:a16="http://schemas.microsoft.com/office/drawing/2014/main" id="{D34CA8BD-EE33-42B2-AE07-6D5837D9A79C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Legend5">
              <a:extLst>
                <a:ext uri="{FF2B5EF4-FFF2-40B4-BE49-F238E27FC236}">
                  <a16:creationId xmlns:a16="http://schemas.microsoft.com/office/drawing/2014/main" id="{CEC6B963-267E-45BD-9F2A-2A268BB11769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2" name="Legend1">
              <a:extLst>
                <a:ext uri="{FF2B5EF4-FFF2-40B4-BE49-F238E27FC236}">
                  <a16:creationId xmlns:a16="http://schemas.microsoft.com/office/drawing/2014/main" id="{D1FF230D-A474-4F11-BC11-9A561648BA77}"/>
                </a:ext>
              </a:extLst>
            </p:cNvPr>
            <p:cNvSpPr txBox="1"/>
            <p:nvPr/>
          </p:nvSpPr>
          <p:spPr>
            <a:xfrm>
              <a:off x="10978546" y="432282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3" name="Legend2">
              <a:extLst>
                <a:ext uri="{FF2B5EF4-FFF2-40B4-BE49-F238E27FC236}">
                  <a16:creationId xmlns:a16="http://schemas.microsoft.com/office/drawing/2014/main" id="{B8DC5795-8FD2-4FE0-B2C0-16DCDDE6CC3F}"/>
                </a:ext>
              </a:extLst>
            </p:cNvPr>
            <p:cNvSpPr txBox="1"/>
            <p:nvPr/>
          </p:nvSpPr>
          <p:spPr>
            <a:xfrm>
              <a:off x="10978546" y="470232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4" name="Legend3">
              <a:extLst>
                <a:ext uri="{FF2B5EF4-FFF2-40B4-BE49-F238E27FC236}">
                  <a16:creationId xmlns:a16="http://schemas.microsoft.com/office/drawing/2014/main" id="{50AC0CFA-9E0E-4DB5-AEF8-1F2DB1AC2328}"/>
                </a:ext>
              </a:extLst>
            </p:cNvPr>
            <p:cNvSpPr txBox="1"/>
            <p:nvPr/>
          </p:nvSpPr>
          <p:spPr>
            <a:xfrm>
              <a:off x="10978546" y="5081820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5" name="Legend4">
              <a:extLst>
                <a:ext uri="{FF2B5EF4-FFF2-40B4-BE49-F238E27FC236}">
                  <a16:creationId xmlns:a16="http://schemas.microsoft.com/office/drawing/2014/main" id="{D1D1A884-F4F7-4C7E-988A-40875461491B}"/>
                </a:ext>
              </a:extLst>
            </p:cNvPr>
            <p:cNvSpPr txBox="1"/>
            <p:nvPr/>
          </p:nvSpPr>
          <p:spPr>
            <a:xfrm>
              <a:off x="10978546" y="5453241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6" name="Legend5">
              <a:extLst>
                <a:ext uri="{FF2B5EF4-FFF2-40B4-BE49-F238E27FC236}">
                  <a16:creationId xmlns:a16="http://schemas.microsoft.com/office/drawing/2014/main" id="{A0616255-A9BD-4AEE-B925-B39C1826F3B6}"/>
                </a:ext>
              </a:extLst>
            </p:cNvPr>
            <p:cNvSpPr txBox="1"/>
            <p:nvPr/>
          </p:nvSpPr>
          <p:spPr>
            <a:xfrm>
              <a:off x="10978545" y="582466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</p:grpSp>
      <p:pic>
        <p:nvPicPr>
          <p:cNvPr id="149" name="Picture 20" descr="stadtzeichen_trans">
            <a:extLst>
              <a:ext uri="{FF2B5EF4-FFF2-40B4-BE49-F238E27FC236}">
                <a16:creationId xmlns:a16="http://schemas.microsoft.com/office/drawing/2014/main" id="{0F668A78-6376-4860-A54C-26C8A0CD0F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1" name="SplitFlowOF" hidden="1">
            <a:extLst>
              <a:ext uri="{FF2B5EF4-FFF2-40B4-BE49-F238E27FC236}">
                <a16:creationId xmlns:a16="http://schemas.microsoft.com/office/drawing/2014/main" id="{BBF39946-1082-4A1A-9A29-2AC460485D5A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1003300" y="1384300"/>
            <a:ext cx="1828801" cy="914400"/>
            <a:chOff x="114299" y="1270000"/>
            <a:chExt cx="1828801" cy="9144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91B540-8094-4FD0-B1A6-4C055817905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28F1F32-F070-41EE-89D4-38536408ED43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77800" y="1327150"/>
              <a:ext cx="1600708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DE352E-183A-4EF4-8DCA-5F0A26464B55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4299" y="1727200"/>
              <a:ext cx="996697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980237 w 1664208"/>
                <a:gd name="connsiteY0" fmla="*/ 0 h 457200"/>
                <a:gd name="connsiteX1" fmla="*/ 1664208 w 1664208"/>
                <a:gd name="connsiteY1" fmla="*/ 457200 h 457200"/>
                <a:gd name="connsiteX2" fmla="*/ 0 w 1664208"/>
                <a:gd name="connsiteY2" fmla="*/ 457200 h 457200"/>
                <a:gd name="connsiteX3" fmla="*/ 0 w 1664208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96696 w 996696"/>
                <a:gd name="connsiteY0" fmla="*/ 0 h 457200"/>
                <a:gd name="connsiteX1" fmla="*/ 84856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6 w 996696"/>
                <a:gd name="connsiteY0" fmla="*/ 0 h 457200"/>
                <a:gd name="connsiteX1" fmla="*/ 83210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7" h="457200">
                  <a:moveTo>
                    <a:pt x="996697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2FAC944-052C-41F9-8D05-EDE40FE500E3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77800" y="1784350"/>
              <a:ext cx="768604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BE77349-416F-4513-97C0-8DB50ABDF0FE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946404" y="1727200"/>
              <a:ext cx="996696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848563 w 1828800"/>
                <a:gd name="connsiteY2" fmla="*/ 457200 h 457200"/>
                <a:gd name="connsiteX3" fmla="*/ 0 w 1828800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15645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48133 w 996696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64592 w 99669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6" h="457200">
                  <a:moveTo>
                    <a:pt x="996696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6359E00-B3DE-4569-80E2-EB53A944751C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1149096" y="1784350"/>
              <a:ext cx="629412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</p:grpSp>
      <p:grpSp>
        <p:nvGrpSpPr>
          <p:cNvPr id="9" name="FlowOF" hidden="1">
            <a:extLst>
              <a:ext uri="{FF2B5EF4-FFF2-40B4-BE49-F238E27FC236}">
                <a16:creationId xmlns:a16="http://schemas.microsoft.com/office/drawing/2014/main" id="{9B72CD68-F939-4D9A-B37B-67B6B5336D9E}"/>
              </a:ext>
            </a:extLst>
          </p:cNvPr>
          <p:cNvGrpSpPr/>
          <p:nvPr userDrawn="1"/>
        </p:nvGrpSpPr>
        <p:grpSpPr>
          <a:xfrm>
            <a:off x="1003300" y="2527300"/>
            <a:ext cx="2971800" cy="3281817"/>
            <a:chOff x="1003300" y="2527300"/>
            <a:chExt cx="2971800" cy="3281817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343380C-602F-4516-8C30-D5D12715EAEB}"/>
                </a:ext>
              </a:extLst>
            </p:cNvPr>
            <p:cNvGrpSpPr/>
            <p:nvPr userDrawn="1">
              <p:custDataLst>
                <p:tags r:id="rId26"/>
              </p:custDataLst>
            </p:nvPr>
          </p:nvGrpSpPr>
          <p:grpSpPr>
            <a:xfrm>
              <a:off x="1003300" y="2527300"/>
              <a:ext cx="2971800" cy="908050"/>
              <a:chOff x="1016000" y="1016000"/>
              <a:chExt cx="2971800" cy="90805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4F79AA5-5445-44CF-ADC0-98C88C244D9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16000" y="1016000"/>
                <a:ext cx="2971800" cy="908050"/>
              </a:xfrm>
              <a:custGeom>
                <a:avLst/>
                <a:gdLst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728216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914400">
                    <a:moveTo>
                      <a:pt x="0" y="0"/>
                    </a:moveTo>
                    <a:lnTo>
                      <a:pt x="1728216" y="0"/>
                    </a:lnTo>
                    <a:lnTo>
                      <a:pt x="1828800" y="457200"/>
                    </a:lnTo>
                    <a:lnTo>
                      <a:pt x="1728216" y="914400"/>
                    </a:lnTo>
                    <a:lnTo>
                      <a:pt x="0" y="91440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sq">
                <a:solidFill>
                  <a:schemeClr val="bg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>
                  <a:spcBef>
                    <a:spcPts val="300"/>
                  </a:spcBef>
                  <a:spcAft>
                    <a:spcPts val="300"/>
                  </a:spcAft>
                </a:pPr>
                <a:endParaRPr lang="de-DE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7A1638A-6128-4AC7-8C4F-295793B168B0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079500" y="1079059"/>
                <a:ext cx="2744851" cy="781932"/>
              </a:xfrm>
              <a:prstGeom prst="rect">
                <a:avLst/>
              </a:prstGeom>
            </p:spPr>
            <p:txBody>
              <a:bodyPr vert="horz" wrap="square" lIns="15240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Segoe UI" panose="020B0502040204020203" pitchFamily="34" charset="0"/>
                  <a:buChar char="​"/>
                  <a:defRPr lang="en-US" sz="1600" dirty="0">
                    <a:cs typeface="Arial" panose="020B0604020202020204" pitchFamily="34" charset="0"/>
                  </a:defRPr>
                </a:lvl1pPr>
                <a:lvl2pPr marL="179997" lvl="1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2pPr>
                <a:lvl3pPr marL="359994" lvl="2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3pPr>
                <a:lvl4pPr marL="539991" lvl="3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4pPr>
                <a:lvl5pPr marL="719988" lvl="4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5pPr>
                <a:lvl6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6pPr>
                <a:lvl7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7pPr>
                <a:lvl8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8pPr>
                <a:lvl9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9pPr>
              </a:lstStyle>
              <a:p>
                <a:pPr rtl="0">
                  <a:buClr>
                    <a:srgbClr val="FFFFFF"/>
                  </a:buClr>
                </a:pPr>
                <a:r>
                  <a:rPr lang="de-DE" b="1" dirty="0">
                    <a:solidFill>
                      <a:srgbClr val="FFFFFF"/>
                    </a:solidFill>
                  </a:rPr>
                  <a:t>Text</a:t>
                </a: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117A87C-04C6-493C-9685-A7D136880EC9}"/>
                </a:ext>
              </a:extLst>
            </p:cNvPr>
            <p:cNvSpPr txBox="1"/>
            <p:nvPr userDrawn="1"/>
          </p:nvSpPr>
          <p:spPr>
            <a:xfrm>
              <a:off x="1225551" y="3562349"/>
              <a:ext cx="2586101" cy="224676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one</a:t>
              </a:r>
              <a:endParaRPr lang="de-DE" dirty="0"/>
            </a:p>
            <a:p>
              <a:pPr lvl="1"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two</a:t>
              </a:r>
              <a:r>
                <a:rPr lang="de-DE" dirty="0"/>
                <a:t> </a:t>
              </a:r>
            </a:p>
          </p:txBody>
        </p:sp>
      </p:grpSp>
      <p:grpSp>
        <p:nvGrpSpPr>
          <p:cNvPr id="162" name="StrongCallout" hidden="1">
            <a:extLst>
              <a:ext uri="{FF2B5EF4-FFF2-40B4-BE49-F238E27FC236}">
                <a16:creationId xmlns:a16="http://schemas.microsoft.com/office/drawing/2014/main" id="{B4ACC6CF-7CB6-4FE8-82D4-A42341E3F430}"/>
              </a:ext>
            </a:extLst>
          </p:cNvPr>
          <p:cNvGrpSpPr/>
          <p:nvPr userDrawn="1">
            <p:custDataLst>
              <p:tags r:id="rId25"/>
            </p:custDataLst>
          </p:nvPr>
        </p:nvGrpSpPr>
        <p:grpSpPr>
          <a:xfrm>
            <a:off x="4051300" y="3683000"/>
            <a:ext cx="3026228" cy="1497846"/>
            <a:chOff x="1016000" y="1016000"/>
            <a:chExt cx="3026228" cy="1497846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6B260B0-E372-4E3B-8FA9-ACE8AEE60B2B}"/>
                </a:ext>
              </a:extLst>
            </p:cNvPr>
            <p:cNvSpPr txBox="1"/>
            <p:nvPr/>
          </p:nvSpPr>
          <p:spPr>
            <a:xfrm>
              <a:off x="1016000" y="1016000"/>
              <a:ext cx="2645228" cy="1497846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</a:ln>
          </p:spPr>
          <p:txBody>
            <a:bodyPr vert="horz" wrap="square" lIns="182880" tIns="182880" rIns="182880" bIns="18288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spcBef>
                  <a:spcPts val="0"/>
                </a:spcBef>
                <a:spcAft>
                  <a:spcPts val="400"/>
                </a:spcAft>
                <a:buClr>
                  <a:srgbClr val="FFFFFF"/>
                </a:buClr>
              </a:pPr>
              <a:r>
                <a:rPr lang="de-DE" sz="1400" b="1" dirty="0" err="1">
                  <a:solidFill>
                    <a:srgbClr val="FFFFFF"/>
                  </a:solidFill>
                </a:rPr>
                <a:t>Callout</a:t>
              </a:r>
              <a:r>
                <a:rPr lang="de-DE" sz="1400" b="1" dirty="0">
                  <a:solidFill>
                    <a:srgbClr val="FFFFFF"/>
                  </a:solidFill>
                </a:rPr>
                <a:t> title</a:t>
              </a:r>
            </a:p>
            <a:p>
              <a:pPr rtl="0"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</a:pPr>
              <a:r>
                <a:rPr lang="de-DE" sz="1400">
                  <a:solidFill>
                    <a:srgbClr val="FFFFFF"/>
                  </a:solidFill>
                </a:rPr>
                <a:t>Supporting text goes here. Box will automatically adjust to content, adjust type size as needed.</a:t>
              </a:r>
              <a:endParaRPr lang="de-DE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E7B7978B-FD18-4754-9EA8-53794CE3F047}"/>
                </a:ext>
              </a:extLst>
            </p:cNvPr>
            <p:cNvCxnSpPr>
              <a:cxnSpLocks/>
              <a:stCxn id="163" idx="3"/>
            </p:cNvCxnSpPr>
            <p:nvPr/>
          </p:nvCxnSpPr>
          <p:spPr>
            <a:xfrm>
              <a:off x="3661228" y="1764923"/>
              <a:ext cx="381000" cy="0"/>
            </a:xfrm>
            <a:prstGeom prst="straightConnector1">
              <a:avLst/>
            </a:prstGeom>
            <a:ln w="6350" cap="flat">
              <a:solidFill>
                <a:srgbClr val="7F7F7F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095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45" r:id="rId16"/>
  </p:sldLayoutIdLst>
  <p:txStyles>
    <p:titleStyle>
      <a:lvl1pPr algn="l" defTabSz="914400" rtl="0" eaLnBrk="1" latinLnBrk="0" hangingPunct="1">
        <a:lnSpc>
          <a:spcPct val="93000"/>
        </a:lnSpc>
        <a:spcBef>
          <a:spcPct val="0"/>
        </a:spcBef>
        <a:buNone/>
        <a:defRPr lang="de-DE" sz="2500" b="0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179997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59994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9991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19988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44" name="think-cell Slide" r:id="rId49" imgW="413" imgH="416" progId="TCLayout.ActiveDocument.1">
                  <p:embed/>
                </p:oleObj>
              </mc:Choice>
              <mc:Fallback>
                <p:oleObj name="think-cell Slide" r:id="rId4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" name="Rectangle 21">
            <a:extLst>
              <a:ext uri="{FF2B5EF4-FFF2-40B4-BE49-F238E27FC236}">
                <a16:creationId xmlns:a16="http://schemas.microsoft.com/office/drawing/2014/main" id="{57B7F949-0006-496B-81D3-CC19CD635E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0"/>
            </p:custDataLst>
          </p:nvPr>
        </p:nvSpPr>
        <p:spPr>
          <a:xfrm>
            <a:off x="553972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 rtl="0"/>
            <a:r>
              <a:rPr lang="de-DE" dirty="0" err="1"/>
              <a:t>Fußnotes</a:t>
            </a:r>
            <a:endParaRPr lang="de-DE" dirty="0"/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54736" y="172212"/>
            <a:ext cx="9181538" cy="7315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title style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/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31643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 rtl="0"/>
            <a:r>
              <a:rPr lang="de-DE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2"/>
            </p:custDataLst>
          </p:nvPr>
        </p:nvSpPr>
        <p:spPr>
          <a:xfrm>
            <a:off x="5987738" y="2170800"/>
            <a:ext cx="3049253" cy="46166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Above Chart </a:t>
            </a:r>
            <a:r>
              <a:rPr lang="de-DE" dirty="0" err="1"/>
              <a:t>Exhibit</a:t>
            </a:r>
            <a:r>
              <a:rPr lang="de-DE" dirty="0"/>
              <a:t> Title</a:t>
            </a:r>
            <a:br>
              <a:rPr lang="de-DE" dirty="0"/>
            </a:br>
            <a:r>
              <a:rPr lang="de-DE" sz="1400" b="0" dirty="0"/>
              <a:t>Unit </a:t>
            </a:r>
            <a:r>
              <a:rPr lang="de-DE" sz="1400" b="0" dirty="0" err="1"/>
              <a:t>of</a:t>
            </a:r>
            <a:r>
              <a:rPr lang="de-DE" sz="1400" b="0" dirty="0"/>
              <a:t> </a:t>
            </a:r>
            <a:r>
              <a:rPr lang="de-DE" sz="1400" b="0" dirty="0" err="1"/>
              <a:t>Measure</a:t>
            </a:r>
            <a:endParaRPr lang="de-DE" sz="1400" b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778774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Click to edit Master text styles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  <a:endParaRPr lang="de-DE" dirty="0"/>
          </a:p>
        </p:txBody>
      </p:sp>
      <p:grpSp>
        <p:nvGrpSpPr>
          <p:cNvPr id="170" name="LegendLines" hidden="1">
            <a:extLst>
              <a:ext uri="{FF2B5EF4-FFF2-40B4-BE49-F238E27FC236}">
                <a16:creationId xmlns:a16="http://schemas.microsoft.com/office/drawing/2014/main" id="{C2F25372-A02B-48F6-9815-03C96D5B36D3}"/>
              </a:ext>
            </a:extLst>
          </p:cNvPr>
          <p:cNvGrpSpPr/>
          <p:nvPr userDrawn="1"/>
        </p:nvGrpSpPr>
        <p:grpSpPr>
          <a:xfrm>
            <a:off x="10217918" y="3150223"/>
            <a:ext cx="1419346" cy="958286"/>
            <a:chOff x="10162879" y="3243772"/>
            <a:chExt cx="1419346" cy="958286"/>
          </a:xfrm>
        </p:grpSpPr>
        <p:sp>
          <p:nvSpPr>
            <p:cNvPr id="171" name="Legend1">
              <a:extLst>
                <a:ext uri="{FF2B5EF4-FFF2-40B4-BE49-F238E27FC236}">
                  <a16:creationId xmlns:a16="http://schemas.microsoft.com/office/drawing/2014/main" id="{28292D12-03BB-4317-B4EA-0B242995E7BD}"/>
                </a:ext>
              </a:extLst>
            </p:cNvPr>
            <p:cNvSpPr txBox="1"/>
            <p:nvPr/>
          </p:nvSpPr>
          <p:spPr>
            <a:xfrm>
              <a:off x="10886522" y="324377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2" name="Legend2">
              <a:extLst>
                <a:ext uri="{FF2B5EF4-FFF2-40B4-BE49-F238E27FC236}">
                  <a16:creationId xmlns:a16="http://schemas.microsoft.com/office/drawing/2014/main" id="{87E95533-86D1-46A3-B902-933D9676B520}"/>
                </a:ext>
              </a:extLst>
            </p:cNvPr>
            <p:cNvSpPr txBox="1"/>
            <p:nvPr/>
          </p:nvSpPr>
          <p:spPr>
            <a:xfrm>
              <a:off x="10886522" y="3615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3" name="Legend3">
              <a:extLst>
                <a:ext uri="{FF2B5EF4-FFF2-40B4-BE49-F238E27FC236}">
                  <a16:creationId xmlns:a16="http://schemas.microsoft.com/office/drawing/2014/main" id="{F9272680-6ED2-4152-9684-82AAEEE5EF19}"/>
                </a:ext>
              </a:extLst>
            </p:cNvPr>
            <p:cNvSpPr txBox="1"/>
            <p:nvPr/>
          </p:nvSpPr>
          <p:spPr>
            <a:xfrm>
              <a:off x="10886522" y="398661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4" name="LineLegend3">
              <a:extLst>
                <a:ext uri="{FF2B5EF4-FFF2-40B4-BE49-F238E27FC236}">
                  <a16:creationId xmlns:a16="http://schemas.microsoft.com/office/drawing/2014/main" id="{CB2BAF39-D01E-41D2-910C-BD997E3500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5" name="LineLegend2">
              <a:extLst>
                <a:ext uri="{FF2B5EF4-FFF2-40B4-BE49-F238E27FC236}">
                  <a16:creationId xmlns:a16="http://schemas.microsoft.com/office/drawing/2014/main" id="{B4AB5F46-6720-4DF1-9436-21260DCA8D3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6" name="LineLegend1">
              <a:extLst>
                <a:ext uri="{FF2B5EF4-FFF2-40B4-BE49-F238E27FC236}">
                  <a16:creationId xmlns:a16="http://schemas.microsoft.com/office/drawing/2014/main" id="{1D51B7C9-1714-407D-B804-246E5FAC9EC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</p:grpSp>
      <p:grpSp>
        <p:nvGrpSpPr>
          <p:cNvPr id="177" name="LegendMoons" hidden="1">
            <a:extLst>
              <a:ext uri="{FF2B5EF4-FFF2-40B4-BE49-F238E27FC236}">
                <a16:creationId xmlns:a16="http://schemas.microsoft.com/office/drawing/2014/main" id="{1A2EAA89-70E6-4520-874C-CF55DCD37157}"/>
              </a:ext>
            </a:extLst>
          </p:cNvPr>
          <p:cNvGrpSpPr/>
          <p:nvPr userDrawn="1"/>
        </p:nvGrpSpPr>
        <p:grpSpPr>
          <a:xfrm>
            <a:off x="10588929" y="1145373"/>
            <a:ext cx="1048335" cy="1731859"/>
            <a:chOff x="7723680" y="1702457"/>
            <a:chExt cx="1048335" cy="1731859"/>
          </a:xfrm>
        </p:grpSpPr>
        <p:sp>
          <p:nvSpPr>
            <p:cNvPr id="178" name="Legend1">
              <a:extLst>
                <a:ext uri="{FF2B5EF4-FFF2-40B4-BE49-F238E27FC236}">
                  <a16:creationId xmlns:a16="http://schemas.microsoft.com/office/drawing/2014/main" id="{FBC69252-FFD6-44E7-AA54-78D18210A24D}"/>
                </a:ext>
              </a:extLst>
            </p:cNvPr>
            <p:cNvSpPr txBox="1"/>
            <p:nvPr/>
          </p:nvSpPr>
          <p:spPr>
            <a:xfrm>
              <a:off x="8076312" y="1709816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86" name="Legend2">
              <a:extLst>
                <a:ext uri="{FF2B5EF4-FFF2-40B4-BE49-F238E27FC236}">
                  <a16:creationId xmlns:a16="http://schemas.microsoft.com/office/drawing/2014/main" id="{19081098-5C15-4492-951C-99E3EC55B71B}"/>
                </a:ext>
              </a:extLst>
            </p:cNvPr>
            <p:cNvSpPr txBox="1"/>
            <p:nvPr/>
          </p:nvSpPr>
          <p:spPr>
            <a:xfrm>
              <a:off x="8076312" y="2085275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8" name="Legend3">
              <a:extLst>
                <a:ext uri="{FF2B5EF4-FFF2-40B4-BE49-F238E27FC236}">
                  <a16:creationId xmlns:a16="http://schemas.microsoft.com/office/drawing/2014/main" id="{95D0B0FF-C3C1-432B-906A-E226D343408B}"/>
                </a:ext>
              </a:extLst>
            </p:cNvPr>
            <p:cNvSpPr txBox="1"/>
            <p:nvPr/>
          </p:nvSpPr>
          <p:spPr>
            <a:xfrm>
              <a:off x="8076312" y="246073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9" name="Legend4">
              <a:extLst>
                <a:ext uri="{FF2B5EF4-FFF2-40B4-BE49-F238E27FC236}">
                  <a16:creationId xmlns:a16="http://schemas.microsoft.com/office/drawing/2014/main" id="{451FB810-BDA7-4732-928C-593BF03D8B0B}"/>
                </a:ext>
              </a:extLst>
            </p:cNvPr>
            <p:cNvSpPr txBox="1"/>
            <p:nvPr/>
          </p:nvSpPr>
          <p:spPr>
            <a:xfrm>
              <a:off x="8076312" y="2836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00" name="Legend5">
              <a:extLst>
                <a:ext uri="{FF2B5EF4-FFF2-40B4-BE49-F238E27FC236}">
                  <a16:creationId xmlns:a16="http://schemas.microsoft.com/office/drawing/2014/main" id="{84938590-E7F6-4CD0-8A8A-3D9480620AC9}"/>
                </a:ext>
              </a:extLst>
            </p:cNvPr>
            <p:cNvSpPr txBox="1"/>
            <p:nvPr/>
          </p:nvSpPr>
          <p:spPr>
            <a:xfrm>
              <a:off x="8076312" y="321165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grpSp>
          <p:nvGrpSpPr>
            <p:cNvPr id="201" name="MoonLegend1">
              <a:extLst>
                <a:ext uri="{FF2B5EF4-FFF2-40B4-BE49-F238E27FC236}">
                  <a16:creationId xmlns:a16="http://schemas.microsoft.com/office/drawing/2014/main" id="{BD25049A-7D2F-4144-AAC7-32437DB189A8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C7C8596-CAE0-4E8F-8407-8B01CFDDE5A4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Arc 214">
                <a:extLst>
                  <a:ext uri="{FF2B5EF4-FFF2-40B4-BE49-F238E27FC236}">
                    <a16:creationId xmlns:a16="http://schemas.microsoft.com/office/drawing/2014/main" id="{B0E704B1-FDB0-4F8D-94A2-B4334CBEB75F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2" name="MoonLegend2">
              <a:extLst>
                <a:ext uri="{FF2B5EF4-FFF2-40B4-BE49-F238E27FC236}">
                  <a16:creationId xmlns:a16="http://schemas.microsoft.com/office/drawing/2014/main" id="{0740B0B0-186F-443E-A289-F5F95CC9799E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95944BA0-C33D-4C0C-824B-4B70FBA99973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2CD270AF-913E-486B-B5B8-EEE356BE74D3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3" name="MoonLegend3">
              <a:extLst>
                <a:ext uri="{FF2B5EF4-FFF2-40B4-BE49-F238E27FC236}">
                  <a16:creationId xmlns:a16="http://schemas.microsoft.com/office/drawing/2014/main" id="{05CEB5A8-DB4B-4DC1-9FCB-3EA66DAFD6B9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CECF43D6-44A6-4FD1-B86D-3992C9D89E54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Arc 210">
                <a:extLst>
                  <a:ext uri="{FF2B5EF4-FFF2-40B4-BE49-F238E27FC236}">
                    <a16:creationId xmlns:a16="http://schemas.microsoft.com/office/drawing/2014/main" id="{51B80A7B-9CD3-4FC4-A3A0-9B859D5824D7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4" name="MoonLegend4">
              <a:extLst>
                <a:ext uri="{FF2B5EF4-FFF2-40B4-BE49-F238E27FC236}">
                  <a16:creationId xmlns:a16="http://schemas.microsoft.com/office/drawing/2014/main" id="{3952ED3B-DB69-410F-9834-293E6C1176B1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CCA79A29-EEC0-48B0-BFD8-31E032F142A3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Arc 208">
                <a:extLst>
                  <a:ext uri="{FF2B5EF4-FFF2-40B4-BE49-F238E27FC236}">
                    <a16:creationId xmlns:a16="http://schemas.microsoft.com/office/drawing/2014/main" id="{6F25EFC6-300B-493C-AABA-267A075D91F2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5" name="MoonLegend5">
              <a:extLst>
                <a:ext uri="{FF2B5EF4-FFF2-40B4-BE49-F238E27FC236}">
                  <a16:creationId xmlns:a16="http://schemas.microsoft.com/office/drawing/2014/main" id="{89599957-3525-4A9F-AD9B-B2E3433B7528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C01C2780-C1DA-4AD1-A716-9F3FDD20F934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Arc 206">
                <a:extLst>
                  <a:ext uri="{FF2B5EF4-FFF2-40B4-BE49-F238E27FC236}">
                    <a16:creationId xmlns:a16="http://schemas.microsoft.com/office/drawing/2014/main" id="{ABCA1195-8443-4725-9CB0-F284DE41EF92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</p:grpSp>
      <p:grpSp>
        <p:nvGrpSpPr>
          <p:cNvPr id="216" name="LegendBoxes" hidden="1">
            <a:extLst>
              <a:ext uri="{FF2B5EF4-FFF2-40B4-BE49-F238E27FC236}">
                <a16:creationId xmlns:a16="http://schemas.microsoft.com/office/drawing/2014/main" id="{8C31FA6F-60B7-4248-94B9-F9FC0CDA0292}"/>
              </a:ext>
            </a:extLst>
          </p:cNvPr>
          <p:cNvGrpSpPr/>
          <p:nvPr userDrawn="1"/>
        </p:nvGrpSpPr>
        <p:grpSpPr>
          <a:xfrm>
            <a:off x="10615415" y="4381500"/>
            <a:ext cx="1021849" cy="1717282"/>
            <a:chOff x="10652400" y="4322824"/>
            <a:chExt cx="1021849" cy="1717282"/>
          </a:xfrm>
        </p:grpSpPr>
        <p:sp>
          <p:nvSpPr>
            <p:cNvPr id="217" name="RectangleLegend1">
              <a:extLst>
                <a:ext uri="{FF2B5EF4-FFF2-40B4-BE49-F238E27FC236}">
                  <a16:creationId xmlns:a16="http://schemas.microsoft.com/office/drawing/2014/main" id="{11552359-078F-490D-A13B-16CED88D9E00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8" name="RectangleLegend2">
              <a:extLst>
                <a:ext uri="{FF2B5EF4-FFF2-40B4-BE49-F238E27FC236}">
                  <a16:creationId xmlns:a16="http://schemas.microsoft.com/office/drawing/2014/main" id="{90C7E530-7A64-46BC-8AA3-3D1CE9AAD377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Legend3">
              <a:extLst>
                <a:ext uri="{FF2B5EF4-FFF2-40B4-BE49-F238E27FC236}">
                  <a16:creationId xmlns:a16="http://schemas.microsoft.com/office/drawing/2014/main" id="{79B0B6DC-6E3E-4193-9DB1-A08A9684464A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0" name="RectangleLegend4">
              <a:extLst>
                <a:ext uri="{FF2B5EF4-FFF2-40B4-BE49-F238E27FC236}">
                  <a16:creationId xmlns:a16="http://schemas.microsoft.com/office/drawing/2014/main" id="{D34CA8BD-EE33-42B2-AE07-6D5837D9A79C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Legend5">
              <a:extLst>
                <a:ext uri="{FF2B5EF4-FFF2-40B4-BE49-F238E27FC236}">
                  <a16:creationId xmlns:a16="http://schemas.microsoft.com/office/drawing/2014/main" id="{CEC6B963-267E-45BD-9F2A-2A268BB11769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2" name="Legend1">
              <a:extLst>
                <a:ext uri="{FF2B5EF4-FFF2-40B4-BE49-F238E27FC236}">
                  <a16:creationId xmlns:a16="http://schemas.microsoft.com/office/drawing/2014/main" id="{D1FF230D-A474-4F11-BC11-9A561648BA77}"/>
                </a:ext>
              </a:extLst>
            </p:cNvPr>
            <p:cNvSpPr txBox="1"/>
            <p:nvPr/>
          </p:nvSpPr>
          <p:spPr>
            <a:xfrm>
              <a:off x="10978546" y="432282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3" name="Legend2">
              <a:extLst>
                <a:ext uri="{FF2B5EF4-FFF2-40B4-BE49-F238E27FC236}">
                  <a16:creationId xmlns:a16="http://schemas.microsoft.com/office/drawing/2014/main" id="{B8DC5795-8FD2-4FE0-B2C0-16DCDDE6CC3F}"/>
                </a:ext>
              </a:extLst>
            </p:cNvPr>
            <p:cNvSpPr txBox="1"/>
            <p:nvPr/>
          </p:nvSpPr>
          <p:spPr>
            <a:xfrm>
              <a:off x="10978546" y="470232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4" name="Legend3">
              <a:extLst>
                <a:ext uri="{FF2B5EF4-FFF2-40B4-BE49-F238E27FC236}">
                  <a16:creationId xmlns:a16="http://schemas.microsoft.com/office/drawing/2014/main" id="{50AC0CFA-9E0E-4DB5-AEF8-1F2DB1AC2328}"/>
                </a:ext>
              </a:extLst>
            </p:cNvPr>
            <p:cNvSpPr txBox="1"/>
            <p:nvPr/>
          </p:nvSpPr>
          <p:spPr>
            <a:xfrm>
              <a:off x="10978546" y="5081820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5" name="Legend4">
              <a:extLst>
                <a:ext uri="{FF2B5EF4-FFF2-40B4-BE49-F238E27FC236}">
                  <a16:creationId xmlns:a16="http://schemas.microsoft.com/office/drawing/2014/main" id="{D1D1A884-F4F7-4C7E-988A-40875461491B}"/>
                </a:ext>
              </a:extLst>
            </p:cNvPr>
            <p:cNvSpPr txBox="1"/>
            <p:nvPr/>
          </p:nvSpPr>
          <p:spPr>
            <a:xfrm>
              <a:off x="10978546" y="5453241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6" name="Legend5">
              <a:extLst>
                <a:ext uri="{FF2B5EF4-FFF2-40B4-BE49-F238E27FC236}">
                  <a16:creationId xmlns:a16="http://schemas.microsoft.com/office/drawing/2014/main" id="{A0616255-A9BD-4AEE-B925-B39C1826F3B6}"/>
                </a:ext>
              </a:extLst>
            </p:cNvPr>
            <p:cNvSpPr txBox="1"/>
            <p:nvPr/>
          </p:nvSpPr>
          <p:spPr>
            <a:xfrm>
              <a:off x="10978545" y="582466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</p:grpSp>
      <p:pic>
        <p:nvPicPr>
          <p:cNvPr id="149" name="Picture 20" descr="stadtzeichen_trans">
            <a:extLst>
              <a:ext uri="{FF2B5EF4-FFF2-40B4-BE49-F238E27FC236}">
                <a16:creationId xmlns:a16="http://schemas.microsoft.com/office/drawing/2014/main" id="{0F668A78-6376-4860-A54C-26C8A0CD0F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1" name="SplitFlowOF" hidden="1">
            <a:extLst>
              <a:ext uri="{FF2B5EF4-FFF2-40B4-BE49-F238E27FC236}">
                <a16:creationId xmlns:a16="http://schemas.microsoft.com/office/drawing/2014/main" id="{BBF39946-1082-4A1A-9A29-2AC460485D5A}"/>
              </a:ext>
            </a:extLst>
          </p:cNvPr>
          <p:cNvGrpSpPr/>
          <p:nvPr userDrawn="1">
            <p:custDataLst>
              <p:tags r:id="rId23"/>
            </p:custDataLst>
          </p:nvPr>
        </p:nvGrpSpPr>
        <p:grpSpPr>
          <a:xfrm>
            <a:off x="1003300" y="1384300"/>
            <a:ext cx="1828801" cy="914400"/>
            <a:chOff x="114299" y="1270000"/>
            <a:chExt cx="1828801" cy="9144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91B540-8094-4FD0-B1A6-4C055817905A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28F1F32-F070-41EE-89D4-38536408ED43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177800" y="1327150"/>
              <a:ext cx="1600708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DE352E-183A-4EF4-8DCA-5F0A26464B55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14299" y="1727200"/>
              <a:ext cx="996697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980237 w 1664208"/>
                <a:gd name="connsiteY0" fmla="*/ 0 h 457200"/>
                <a:gd name="connsiteX1" fmla="*/ 1664208 w 1664208"/>
                <a:gd name="connsiteY1" fmla="*/ 457200 h 457200"/>
                <a:gd name="connsiteX2" fmla="*/ 0 w 1664208"/>
                <a:gd name="connsiteY2" fmla="*/ 457200 h 457200"/>
                <a:gd name="connsiteX3" fmla="*/ 0 w 1664208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96696 w 996696"/>
                <a:gd name="connsiteY0" fmla="*/ 0 h 457200"/>
                <a:gd name="connsiteX1" fmla="*/ 84856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6 w 996696"/>
                <a:gd name="connsiteY0" fmla="*/ 0 h 457200"/>
                <a:gd name="connsiteX1" fmla="*/ 83210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7" h="457200">
                  <a:moveTo>
                    <a:pt x="996697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2FAC944-052C-41F9-8D05-EDE40FE500E3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177800" y="1784350"/>
              <a:ext cx="768604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BE77349-416F-4513-97C0-8DB50ABDF0F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946404" y="1727200"/>
              <a:ext cx="996696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848563 w 1828800"/>
                <a:gd name="connsiteY2" fmla="*/ 457200 h 457200"/>
                <a:gd name="connsiteX3" fmla="*/ 0 w 1828800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15645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48133 w 996696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64592 w 99669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6" h="457200">
                  <a:moveTo>
                    <a:pt x="996696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6359E00-B3DE-4569-80E2-EB53A944751C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49096" y="1784350"/>
              <a:ext cx="629412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</p:grpSp>
      <p:grpSp>
        <p:nvGrpSpPr>
          <p:cNvPr id="9" name="FlowOF" hidden="1">
            <a:extLst>
              <a:ext uri="{FF2B5EF4-FFF2-40B4-BE49-F238E27FC236}">
                <a16:creationId xmlns:a16="http://schemas.microsoft.com/office/drawing/2014/main" id="{9B72CD68-F939-4D9A-B37B-67B6B5336D9E}"/>
              </a:ext>
            </a:extLst>
          </p:cNvPr>
          <p:cNvGrpSpPr/>
          <p:nvPr userDrawn="1"/>
        </p:nvGrpSpPr>
        <p:grpSpPr>
          <a:xfrm>
            <a:off x="1003300" y="2527300"/>
            <a:ext cx="2971800" cy="3281817"/>
            <a:chOff x="1003300" y="2527300"/>
            <a:chExt cx="2971800" cy="3281817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343380C-602F-4516-8C30-D5D12715EAEB}"/>
                </a:ext>
              </a:extLst>
            </p:cNvPr>
            <p:cNvGrpSpPr/>
            <p:nvPr userDrawn="1">
              <p:custDataLst>
                <p:tags r:id="rId25"/>
              </p:custDataLst>
            </p:nvPr>
          </p:nvGrpSpPr>
          <p:grpSpPr>
            <a:xfrm>
              <a:off x="1003300" y="2527300"/>
              <a:ext cx="2971800" cy="908050"/>
              <a:chOff x="1016000" y="1016000"/>
              <a:chExt cx="2971800" cy="90805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4F79AA5-5445-44CF-ADC0-98C88C244D97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16000" y="1016000"/>
                <a:ext cx="2971800" cy="908050"/>
              </a:xfrm>
              <a:custGeom>
                <a:avLst/>
                <a:gdLst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728216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914400">
                    <a:moveTo>
                      <a:pt x="0" y="0"/>
                    </a:moveTo>
                    <a:lnTo>
                      <a:pt x="1728216" y="0"/>
                    </a:lnTo>
                    <a:lnTo>
                      <a:pt x="1828800" y="457200"/>
                    </a:lnTo>
                    <a:lnTo>
                      <a:pt x="1728216" y="914400"/>
                    </a:lnTo>
                    <a:lnTo>
                      <a:pt x="0" y="91440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sq">
                <a:solidFill>
                  <a:schemeClr val="bg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>
                  <a:spcBef>
                    <a:spcPts val="300"/>
                  </a:spcBef>
                  <a:spcAft>
                    <a:spcPts val="300"/>
                  </a:spcAft>
                </a:pPr>
                <a:endParaRPr lang="de-DE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7A1638A-6128-4AC7-8C4F-295793B168B0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1079500" y="1079059"/>
                <a:ext cx="2744851" cy="781932"/>
              </a:xfrm>
              <a:prstGeom prst="rect">
                <a:avLst/>
              </a:prstGeom>
            </p:spPr>
            <p:txBody>
              <a:bodyPr vert="horz" wrap="square" lIns="15240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Segoe UI" panose="020B0502040204020203" pitchFamily="34" charset="0"/>
                  <a:buChar char="​"/>
                  <a:defRPr lang="en-US" sz="1600" dirty="0">
                    <a:cs typeface="Arial" panose="020B0604020202020204" pitchFamily="34" charset="0"/>
                  </a:defRPr>
                </a:lvl1pPr>
                <a:lvl2pPr marL="179997" lvl="1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2pPr>
                <a:lvl3pPr marL="359994" lvl="2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3pPr>
                <a:lvl4pPr marL="539991" lvl="3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4pPr>
                <a:lvl5pPr marL="719988" lvl="4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5pPr>
                <a:lvl6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6pPr>
                <a:lvl7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7pPr>
                <a:lvl8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8pPr>
                <a:lvl9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9pPr>
              </a:lstStyle>
              <a:p>
                <a:pPr rtl="0">
                  <a:buClr>
                    <a:srgbClr val="FFFFFF"/>
                  </a:buClr>
                </a:pPr>
                <a:r>
                  <a:rPr lang="de-DE" b="1" dirty="0">
                    <a:solidFill>
                      <a:srgbClr val="FFFFFF"/>
                    </a:solidFill>
                  </a:rPr>
                  <a:t>Text</a:t>
                </a: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117A87C-04C6-493C-9685-A7D136880EC9}"/>
                </a:ext>
              </a:extLst>
            </p:cNvPr>
            <p:cNvSpPr txBox="1"/>
            <p:nvPr userDrawn="1"/>
          </p:nvSpPr>
          <p:spPr>
            <a:xfrm>
              <a:off x="1225551" y="3562349"/>
              <a:ext cx="2586101" cy="224676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one</a:t>
              </a:r>
              <a:endParaRPr lang="de-DE" dirty="0"/>
            </a:p>
            <a:p>
              <a:pPr lvl="1"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two</a:t>
              </a:r>
              <a:r>
                <a:rPr lang="de-DE" dirty="0"/>
                <a:t> </a:t>
              </a:r>
            </a:p>
          </p:txBody>
        </p:sp>
      </p:grpSp>
      <p:grpSp>
        <p:nvGrpSpPr>
          <p:cNvPr id="162" name="StrongCallout" hidden="1">
            <a:extLst>
              <a:ext uri="{FF2B5EF4-FFF2-40B4-BE49-F238E27FC236}">
                <a16:creationId xmlns:a16="http://schemas.microsoft.com/office/drawing/2014/main" id="{B4ACC6CF-7CB6-4FE8-82D4-A42341E3F430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4051300" y="3683000"/>
            <a:ext cx="3026228" cy="1497846"/>
            <a:chOff x="1016000" y="1016000"/>
            <a:chExt cx="3026228" cy="1497846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6B260B0-E372-4E3B-8FA9-ACE8AEE60B2B}"/>
                </a:ext>
              </a:extLst>
            </p:cNvPr>
            <p:cNvSpPr txBox="1"/>
            <p:nvPr/>
          </p:nvSpPr>
          <p:spPr>
            <a:xfrm>
              <a:off x="1016000" y="1016000"/>
              <a:ext cx="2645228" cy="1497846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</a:ln>
          </p:spPr>
          <p:txBody>
            <a:bodyPr vert="horz" wrap="square" lIns="182880" tIns="182880" rIns="182880" bIns="18288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spcBef>
                  <a:spcPts val="0"/>
                </a:spcBef>
                <a:spcAft>
                  <a:spcPts val="400"/>
                </a:spcAft>
                <a:buClr>
                  <a:srgbClr val="FFFFFF"/>
                </a:buClr>
              </a:pPr>
              <a:r>
                <a:rPr lang="de-DE" sz="1400" b="1" dirty="0" err="1">
                  <a:solidFill>
                    <a:srgbClr val="FFFFFF"/>
                  </a:solidFill>
                </a:rPr>
                <a:t>Callout</a:t>
              </a:r>
              <a:r>
                <a:rPr lang="de-DE" sz="1400" b="1" dirty="0">
                  <a:solidFill>
                    <a:srgbClr val="FFFFFF"/>
                  </a:solidFill>
                </a:rPr>
                <a:t> title</a:t>
              </a:r>
            </a:p>
            <a:p>
              <a:pPr rtl="0"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</a:pPr>
              <a:r>
                <a:rPr lang="de-DE" sz="1400" dirty="0" err="1">
                  <a:solidFill>
                    <a:srgbClr val="FFFFFF"/>
                  </a:solidFill>
                </a:rPr>
                <a:t>Supporting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text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goes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here</a:t>
              </a:r>
              <a:r>
                <a:rPr lang="de-DE" sz="1400" dirty="0">
                  <a:solidFill>
                    <a:srgbClr val="FFFFFF"/>
                  </a:solidFill>
                </a:rPr>
                <a:t>. Box will </a:t>
              </a:r>
              <a:r>
                <a:rPr lang="de-DE" sz="1400" dirty="0" err="1">
                  <a:solidFill>
                    <a:srgbClr val="FFFFFF"/>
                  </a:solidFill>
                </a:rPr>
                <a:t>automatically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to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content</a:t>
              </a:r>
              <a:r>
                <a:rPr lang="de-DE" sz="1400" dirty="0">
                  <a:solidFill>
                    <a:srgbClr val="FFFFFF"/>
                  </a:solidFill>
                </a:rPr>
                <a:t>, </a:t>
              </a:r>
              <a:r>
                <a:rPr lang="de-DE" sz="1400" dirty="0" err="1">
                  <a:solidFill>
                    <a:srgbClr val="FFFFFF"/>
                  </a:solidFill>
                </a:rPr>
                <a:t>adjust</a:t>
              </a:r>
              <a:r>
                <a:rPr lang="de-DE" sz="1400" dirty="0">
                  <a:solidFill>
                    <a:srgbClr val="FFFFFF"/>
                  </a:solidFill>
                </a:rPr>
                <a:t> type </a:t>
              </a:r>
              <a:r>
                <a:rPr lang="de-DE" sz="1400" dirty="0" err="1">
                  <a:solidFill>
                    <a:srgbClr val="FFFFFF"/>
                  </a:solidFill>
                </a:rPr>
                <a:t>size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as</a:t>
              </a:r>
              <a:r>
                <a:rPr lang="de-DE" sz="1400" dirty="0">
                  <a:solidFill>
                    <a:srgbClr val="FFFFFF"/>
                  </a:solidFill>
                </a:rPr>
                <a:t> </a:t>
              </a:r>
              <a:r>
                <a:rPr lang="de-DE" sz="1400" dirty="0" err="1">
                  <a:solidFill>
                    <a:srgbClr val="FFFFFF"/>
                  </a:solidFill>
                </a:rPr>
                <a:t>needed</a:t>
              </a:r>
              <a:r>
                <a:rPr lang="de-DE" sz="1400" dirty="0">
                  <a:solidFill>
                    <a:srgbClr val="FFFFFF"/>
                  </a:solidFill>
                </a:rPr>
                <a:t>.</a:t>
              </a: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E7B7978B-FD18-4754-9EA8-53794CE3F047}"/>
                </a:ext>
              </a:extLst>
            </p:cNvPr>
            <p:cNvCxnSpPr>
              <a:cxnSpLocks/>
              <a:stCxn id="163" idx="3"/>
            </p:cNvCxnSpPr>
            <p:nvPr/>
          </p:nvCxnSpPr>
          <p:spPr>
            <a:xfrm>
              <a:off x="3661228" y="1764923"/>
              <a:ext cx="381000" cy="0"/>
            </a:xfrm>
            <a:prstGeom prst="straightConnector1">
              <a:avLst/>
            </a:prstGeom>
            <a:ln w="6350" cap="flat">
              <a:solidFill>
                <a:srgbClr val="7F7F7F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950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</p:sldLayoutIdLst>
  <p:txStyles>
    <p:titleStyle>
      <a:lvl1pPr algn="l" defTabSz="914400" rtl="0" eaLnBrk="1" latinLnBrk="0" hangingPunct="1">
        <a:lnSpc>
          <a:spcPct val="93000"/>
        </a:lnSpc>
        <a:spcBef>
          <a:spcPct val="0"/>
        </a:spcBef>
        <a:buNone/>
        <a:defRPr lang="de-DE" sz="2500" b="0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179997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59994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9991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19988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11.png"/><Relationship Id="rId2" Type="http://schemas.openxmlformats.org/officeDocument/2006/relationships/tags" Target="../tags/tag499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10.png"/><Relationship Id="rId12" Type="http://schemas.openxmlformats.org/officeDocument/2006/relationships/image" Target="../media/image28.png"/><Relationship Id="rId2" Type="http://schemas.openxmlformats.org/officeDocument/2006/relationships/tags" Target="../tags/tag506.xml"/><Relationship Id="rId1" Type="http://schemas.openxmlformats.org/officeDocument/2006/relationships/vmlDrawing" Target="../drawings/vmlDrawing69.vml"/><Relationship Id="rId6" Type="http://schemas.openxmlformats.org/officeDocument/2006/relationships/image" Target="../media/image26.jpeg"/><Relationship Id="rId11" Type="http://schemas.openxmlformats.org/officeDocument/2006/relationships/image" Target="../media/image27.jpg"/><Relationship Id="rId5" Type="http://schemas.openxmlformats.org/officeDocument/2006/relationships/image" Target="../media/image25.jpeg"/><Relationship Id="rId10" Type="http://schemas.openxmlformats.org/officeDocument/2006/relationships/image" Target="../media/image8.emf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50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502.xml"/><Relationship Id="rId7" Type="http://schemas.openxmlformats.org/officeDocument/2006/relationships/image" Target="../media/image8.emf"/><Relationship Id="rId2" Type="http://schemas.openxmlformats.org/officeDocument/2006/relationships/tags" Target="../tags/tag501.xml"/><Relationship Id="rId1" Type="http://schemas.openxmlformats.org/officeDocument/2006/relationships/vmlDrawing" Target="../drawings/vmlDrawing67.vml"/><Relationship Id="rId6" Type="http://schemas.openxmlformats.org/officeDocument/2006/relationships/oleObject" Target="../embeddings/oleObject67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504.xml"/><Relationship Id="rId7" Type="http://schemas.openxmlformats.org/officeDocument/2006/relationships/image" Target="../media/image8.emf"/><Relationship Id="rId2" Type="http://schemas.openxmlformats.org/officeDocument/2006/relationships/tags" Target="../tags/tag503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505.xml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9171"/>
            <a:ext cx="12192000" cy="699588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3"/>
          <a:stretch/>
        </p:blipFill>
        <p:spPr>
          <a:xfrm>
            <a:off x="2195944" y="-53340"/>
            <a:ext cx="6859935" cy="6350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3340"/>
            <a:ext cx="4051300" cy="6223000"/>
          </a:xfrm>
          <a:prstGeom prst="rect">
            <a:avLst/>
          </a:prstGeom>
        </p:spPr>
      </p:pic>
      <p:sp>
        <p:nvSpPr>
          <p:cNvPr id="13" name="Titel 1"/>
          <p:cNvSpPr txBox="1">
            <a:spLocks/>
          </p:cNvSpPr>
          <p:nvPr/>
        </p:nvSpPr>
        <p:spPr>
          <a:xfrm>
            <a:off x="164723" y="546923"/>
            <a:ext cx="5931277" cy="44020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lang="de-DE" sz="4400" b="0" kern="1200" spc="0" baseline="0" dirty="0">
                <a:ln w="6350" cap="flat">
                  <a:noFill/>
                  <a:miter lim="800000"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800" b="1" i="0" u="none" strike="noStrike" kern="1200" cap="none" spc="0" normalizeH="0" baseline="0" noProof="0" dirty="0" smtClean="0">
              <a:ln w="6350" cap="flat">
                <a:noFill/>
                <a:miter lim="800000"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lvl="0" algn="l">
              <a:defRPr/>
            </a:pPr>
            <a:r>
              <a:rPr lang="de-DE" sz="4000" b="1" dirty="0" smtClean="0">
                <a:solidFill>
                  <a:srgbClr val="000000"/>
                </a:solidFill>
              </a:rPr>
              <a:t>Zirkuläre Bioökonomie Strategie (</a:t>
            </a:r>
            <a:r>
              <a:rPr lang="de-DE" sz="4000" b="1" dirty="0" err="1" smtClean="0">
                <a:solidFill>
                  <a:srgbClr val="000000"/>
                </a:solidFill>
              </a:rPr>
              <a:t>ZirBioS</a:t>
            </a:r>
            <a:r>
              <a:rPr lang="de-DE" sz="4000" b="1" dirty="0" smtClean="0">
                <a:solidFill>
                  <a:srgbClr val="000000"/>
                </a:solidFill>
              </a:rPr>
              <a:t>)</a:t>
            </a:r>
            <a:br>
              <a:rPr lang="de-DE" sz="4000" b="1" dirty="0" smtClean="0">
                <a:solidFill>
                  <a:srgbClr val="000000"/>
                </a:solidFill>
              </a:rPr>
            </a:br>
            <a:endParaRPr lang="de-DE" sz="1100" b="1" dirty="0" smtClean="0">
              <a:solidFill>
                <a:srgbClr val="000000"/>
              </a:solidFill>
            </a:endParaRPr>
          </a:p>
          <a:p>
            <a:pPr lvl="0" algn="l">
              <a:defRPr/>
            </a:pPr>
            <a:r>
              <a:rPr lang="de-DE" sz="4000" dirty="0" smtClean="0">
                <a:solidFill>
                  <a:srgbClr val="000000"/>
                </a:solidFill>
              </a:rPr>
              <a:t>Landeshauptstadt</a:t>
            </a:r>
          </a:p>
          <a:p>
            <a:pPr lvl="0" algn="l">
              <a:defRPr/>
            </a:pPr>
            <a:r>
              <a:rPr kumimoji="0" lang="de-DE" sz="4000" i="0" u="none" strike="noStrike" kern="1200" cap="none" spc="0" normalizeH="0" baseline="0" noProof="0" dirty="0" smtClean="0">
                <a:ln w="6350" cap="flat">
                  <a:noFill/>
                  <a:miter lim="800000"/>
                </a:ln>
                <a:solidFill>
                  <a:srgbClr val="000000"/>
                </a:solidFill>
                <a:effectLst/>
                <a:uLnTx/>
                <a:uFillTx/>
              </a:rPr>
              <a:t>Stuttgart</a:t>
            </a:r>
            <a:endParaRPr kumimoji="0" lang="de-DE" sz="1800" i="0" u="none" strike="noStrike" kern="1200" cap="none" spc="-50" normalizeH="0" baseline="0" noProof="0" dirty="0">
              <a:ln w="6350" cap="flat">
                <a:noFill/>
                <a:miter lim="800000"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aphicFrame>
        <p:nvGraphicFramePr>
          <p:cNvPr id="11" name="Object 6" hidden="1">
            <a:extLst>
              <a:ext uri="{FF2B5EF4-FFF2-40B4-BE49-F238E27FC236}">
                <a16:creationId xmlns:a16="http://schemas.microsoft.com/office/drawing/2014/main" id="{6000B0B5-311B-4BEE-9AA4-FF043BD976C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41" name="think-cell Slide" r:id="rId8" imgW="395" imgH="396" progId="TCLayout.ActiveDocument.1">
                  <p:embed/>
                </p:oleObj>
              </mc:Choice>
              <mc:Fallback>
                <p:oleObj name="think-cell Slide" r:id="rId8" imgW="395" imgH="396" progId="TCLayout.ActiveDocument.1">
                  <p:embed/>
                  <p:pic>
                    <p:nvPicPr>
                      <p:cNvPr id="11" name="Object 6" hidden="1">
                        <a:extLst>
                          <a:ext uri="{FF2B5EF4-FFF2-40B4-BE49-F238E27FC236}">
                            <a16:creationId xmlns:a16="http://schemas.microsoft.com/office/drawing/2014/main" id="{6000B0B5-311B-4BEE-9AA4-FF043BD976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D6A7D5-8265-4D7D-A461-CBB678F66670}"/>
              </a:ext>
            </a:extLst>
          </p:cNvPr>
          <p:cNvSpPr txBox="1">
            <a:spLocks/>
          </p:cNvSpPr>
          <p:nvPr/>
        </p:nvSpPr>
        <p:spPr>
          <a:xfrm>
            <a:off x="283442" y="4148205"/>
            <a:ext cx="4467514" cy="14619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de-DE" sz="14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179997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9994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991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988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algn="l"/>
            <a:endParaRPr lang="de-DE" sz="2000" b="1" dirty="0">
              <a:latin typeface="+mj-lt"/>
              <a:cs typeface="+mn-cs"/>
            </a:endParaRPr>
          </a:p>
          <a:p>
            <a:pPr algn="l"/>
            <a:r>
              <a:rPr lang="de-DE" sz="2000" b="1" dirty="0" smtClean="0">
                <a:latin typeface="+mj-lt"/>
                <a:cs typeface="+mn-cs"/>
              </a:rPr>
              <a:t>Dr. Max Schuchardt</a:t>
            </a:r>
          </a:p>
          <a:p>
            <a:pPr algn="l"/>
            <a:r>
              <a:rPr lang="de-DE" sz="2000" b="1" dirty="0" smtClean="0">
                <a:latin typeface="+mj-lt"/>
                <a:cs typeface="+mn-cs"/>
              </a:rPr>
              <a:t>max.schuchardt@stuttgart.de</a:t>
            </a:r>
            <a:endParaRPr lang="de-DE" sz="2000" b="1" dirty="0">
              <a:latin typeface="+mj-lt"/>
              <a:cs typeface="+mn-cs"/>
            </a:endParaRPr>
          </a:p>
          <a:p>
            <a:pPr algn="l"/>
            <a:endParaRPr lang="de-DE" sz="2000" b="1" dirty="0">
              <a:latin typeface="+mj-lt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10933285" y="5597436"/>
            <a:ext cx="2275569" cy="24186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900" dirty="0">
                <a:latin typeface="+mj-lt"/>
              </a:rPr>
              <a:t>AdobeStock_c_artographer34</a:t>
            </a:r>
            <a:endParaRPr lang="de-DE" sz="9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17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5575" y="1642797"/>
            <a:ext cx="10920741" cy="553998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b="1" dirty="0" smtClean="0"/>
              <a:t>Negativemissionen: ein bisher wenig ausgeschöpftes Feld der Bioökonomie mit starkem Potenzial in der LHS</a:t>
            </a:r>
            <a:endParaRPr lang="de-DE" sz="18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itel 1"/>
          <p:cNvSpPr>
            <a:spLocks noGrp="1"/>
          </p:cNvSpPr>
          <p:nvPr>
            <p:ph type="title"/>
          </p:nvPr>
        </p:nvSpPr>
        <p:spPr>
          <a:xfrm>
            <a:off x="554736" y="172212"/>
            <a:ext cx="9181538" cy="731520"/>
          </a:xfrm>
        </p:spPr>
        <p:txBody>
          <a:bodyPr/>
          <a:lstStyle/>
          <a:p>
            <a:r>
              <a:rPr lang="de-DE" sz="2800" b="1" dirty="0" smtClean="0"/>
              <a:t>Wie geht’s weiter?</a:t>
            </a:r>
            <a:endParaRPr lang="de-DE" sz="2800" b="1" dirty="0"/>
          </a:p>
        </p:txBody>
      </p:sp>
      <p:sp>
        <p:nvSpPr>
          <p:cNvPr id="17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81116" y="2827737"/>
            <a:ext cx="9959162" cy="1928037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endParaRPr lang="de-DE" sz="1600" dirty="0" smtClean="0"/>
          </a:p>
        </p:txBody>
      </p:sp>
      <p:pic>
        <p:nvPicPr>
          <p:cNvPr id="9" name="Grafik 8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798" y="2401755"/>
            <a:ext cx="4638794" cy="2731618"/>
          </a:xfrm>
          <a:prstGeom prst="rect">
            <a:avLst/>
          </a:prstGeom>
        </p:spPr>
      </p:pic>
      <p:pic>
        <p:nvPicPr>
          <p:cNvPr id="10" name="Grafik 9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1971" y="2554552"/>
            <a:ext cx="4888433" cy="2480435"/>
          </a:xfrm>
          <a:prstGeom prst="rect">
            <a:avLst/>
          </a:prstGeom>
        </p:spPr>
      </p:pic>
      <p:sp>
        <p:nvSpPr>
          <p:cNvPr id="11" name="Fußzeilenplatzhalter 3"/>
          <p:cNvSpPr txBox="1">
            <a:spLocks/>
          </p:cNvSpPr>
          <p:nvPr/>
        </p:nvSpPr>
        <p:spPr>
          <a:xfrm>
            <a:off x="10506720" y="6623412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err="1" smtClean="0">
                <a:latin typeface="+mj-lt"/>
              </a:rPr>
              <a:t>Fuss</a:t>
            </a:r>
            <a:r>
              <a:rPr lang="de-DE" dirty="0" smtClean="0">
                <a:latin typeface="+mj-lt"/>
              </a:rPr>
              <a:t> et al. 2022</a:t>
            </a:r>
            <a:endParaRPr lang="de-DE" dirty="0">
              <a:latin typeface="+mj-lt"/>
            </a:endParaRPr>
          </a:p>
        </p:txBody>
      </p:sp>
      <p:sp>
        <p:nvSpPr>
          <p:cNvPr id="12" name="Untertitel 2"/>
          <p:cNvSpPr txBox="1">
            <a:spLocks/>
          </p:cNvSpPr>
          <p:nvPr/>
        </p:nvSpPr>
        <p:spPr>
          <a:xfrm>
            <a:off x="324092" y="5548871"/>
            <a:ext cx="4942390" cy="430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179997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9994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991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988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400" dirty="0" smtClean="0"/>
              <a:t>Sofortige &amp; radikale Emissionskappung, unvermeidbare Restemissionen werden kompensiert</a:t>
            </a:r>
            <a:endParaRPr lang="de-DE" sz="1400" dirty="0"/>
          </a:p>
        </p:txBody>
      </p:sp>
      <p:sp>
        <p:nvSpPr>
          <p:cNvPr id="13" name="Untertitel 2"/>
          <p:cNvSpPr txBox="1">
            <a:spLocks/>
          </p:cNvSpPr>
          <p:nvPr/>
        </p:nvSpPr>
        <p:spPr>
          <a:xfrm>
            <a:off x="6188599" y="5548871"/>
            <a:ext cx="4942390" cy="430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179997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9994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991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988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400" dirty="0" smtClean="0"/>
              <a:t>Langsamere (realistische) Emissionsreduktion, weitaus größere CO2-Entnahme erforderlich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38067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892" y="0"/>
            <a:ext cx="9753601" cy="6858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5600" y="0"/>
            <a:ext cx="9777046" cy="68580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3"/>
          <a:stretch/>
        </p:blipFill>
        <p:spPr>
          <a:xfrm>
            <a:off x="2195944" y="-53340"/>
            <a:ext cx="6859935" cy="6350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3340"/>
            <a:ext cx="4051300" cy="6223000"/>
          </a:xfrm>
          <a:prstGeom prst="rect">
            <a:avLst/>
          </a:prstGeom>
        </p:spPr>
      </p:pic>
      <p:graphicFrame>
        <p:nvGraphicFramePr>
          <p:cNvPr id="11" name="Object 6" hidden="1">
            <a:extLst>
              <a:ext uri="{FF2B5EF4-FFF2-40B4-BE49-F238E27FC236}">
                <a16:creationId xmlns:a16="http://schemas.microsoft.com/office/drawing/2014/main" id="{6000B0B5-311B-4BEE-9AA4-FF043BD976C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61" name="think-cell Slide" r:id="rId9" imgW="395" imgH="396" progId="TCLayout.ActiveDocument.1">
                  <p:embed/>
                </p:oleObj>
              </mc:Choice>
              <mc:Fallback>
                <p:oleObj name="think-cell Slide" r:id="rId9" imgW="395" imgH="396" progId="TCLayout.ActiveDocument.1">
                  <p:embed/>
                  <p:pic>
                    <p:nvPicPr>
                      <p:cNvPr id="11" name="Object 6" hidden="1">
                        <a:extLst>
                          <a:ext uri="{FF2B5EF4-FFF2-40B4-BE49-F238E27FC236}">
                            <a16:creationId xmlns:a16="http://schemas.microsoft.com/office/drawing/2014/main" id="{6000B0B5-311B-4BEE-9AA4-FF043BD976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892" y="-53340"/>
            <a:ext cx="4098192" cy="6223000"/>
          </a:xfrm>
          <a:prstGeom prst="rect">
            <a:avLst/>
          </a:prstGeom>
        </p:spPr>
      </p:pic>
      <p:sp>
        <p:nvSpPr>
          <p:cNvPr id="14" name="Titel 1"/>
          <p:cNvSpPr txBox="1">
            <a:spLocks/>
          </p:cNvSpPr>
          <p:nvPr/>
        </p:nvSpPr>
        <p:spPr>
          <a:xfrm>
            <a:off x="279023" y="1261228"/>
            <a:ext cx="4510691" cy="114814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Autofit/>
          </a:bodyPr>
          <a:lstStyle>
            <a:lvl1pPr algn="ctr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lang="de-DE" sz="4400" b="0" kern="1200" spc="0" baseline="0" dirty="0">
                <a:ln w="6350" cap="flat">
                  <a:noFill/>
                  <a:miter lim="800000"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u="none" strike="noStrike" kern="1200" cap="none" spc="0" normalizeH="0" baseline="0" noProof="0" dirty="0" smtClean="0">
                <a:ln w="6350" cap="flat">
                  <a:noFill/>
                  <a:miter lim="800000"/>
                </a:ln>
                <a:solidFill>
                  <a:srgbClr val="000000"/>
                </a:solidFill>
                <a:effectLst/>
                <a:uLnTx/>
                <a:uFillTx/>
              </a:rPr>
              <a:t>Vielen</a:t>
            </a:r>
            <a:r>
              <a:rPr kumimoji="0" lang="de-DE" sz="2400" b="1" u="none" strike="noStrike" kern="1200" cap="none" spc="0" normalizeH="0" noProof="0" dirty="0" smtClean="0">
                <a:ln w="6350" cap="flat">
                  <a:noFill/>
                  <a:miter lim="800000"/>
                </a:ln>
                <a:solidFill>
                  <a:srgbClr val="000000"/>
                </a:solidFill>
                <a:effectLst/>
                <a:uLnTx/>
                <a:uFillTx/>
              </a:rPr>
              <a:t> Dank für die Aufmerksamkeit!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63D6A7D5-8265-4D7D-A461-CBB678F66670}"/>
              </a:ext>
            </a:extLst>
          </p:cNvPr>
          <p:cNvSpPr txBox="1">
            <a:spLocks/>
          </p:cNvSpPr>
          <p:nvPr/>
        </p:nvSpPr>
        <p:spPr>
          <a:xfrm>
            <a:off x="322200" y="4410561"/>
            <a:ext cx="4467514" cy="107721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de-DE" sz="14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179997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9994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991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988" indent="-17999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algn="l"/>
            <a:r>
              <a:rPr lang="de-DE" sz="2000" b="1" dirty="0" smtClean="0">
                <a:latin typeface="+mj-lt"/>
                <a:cs typeface="+mn-cs"/>
              </a:rPr>
              <a:t>Projektleitung </a:t>
            </a:r>
            <a:r>
              <a:rPr lang="de-DE" sz="2000" b="1" dirty="0" err="1" smtClean="0">
                <a:latin typeface="+mj-lt"/>
                <a:cs typeface="+mn-cs"/>
              </a:rPr>
              <a:t>ZirBioS</a:t>
            </a:r>
            <a:endParaRPr lang="de-DE" sz="2000" b="1" dirty="0" smtClean="0">
              <a:latin typeface="+mj-lt"/>
              <a:cs typeface="+mn-cs"/>
            </a:endParaRPr>
          </a:p>
          <a:p>
            <a:pPr algn="l"/>
            <a:r>
              <a:rPr lang="de-DE" sz="2000" b="1" dirty="0" smtClean="0">
                <a:latin typeface="+mj-lt"/>
                <a:cs typeface="+mn-cs"/>
              </a:rPr>
              <a:t>Dr. Max Schuchardt</a:t>
            </a:r>
          </a:p>
          <a:p>
            <a:pPr algn="l"/>
            <a:r>
              <a:rPr lang="de-DE" sz="2000" b="1" dirty="0">
                <a:latin typeface="+mj-lt"/>
                <a:cs typeface="+mn-cs"/>
              </a:rPr>
              <a:t>0711 </a:t>
            </a:r>
            <a:r>
              <a:rPr lang="de-DE" sz="2000" b="1" dirty="0" smtClean="0">
                <a:latin typeface="+mj-lt"/>
                <a:cs typeface="+mn-cs"/>
              </a:rPr>
              <a:t>216-80647</a:t>
            </a:r>
            <a:endParaRPr lang="de-DE" sz="2000" b="1" dirty="0">
              <a:latin typeface="+mj-lt"/>
              <a:cs typeface="+mn-cs"/>
            </a:endParaRP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3D6A7D5-8265-4D7D-A461-CBB678F666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079" y="3174683"/>
            <a:ext cx="4467514" cy="7386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algn="l"/>
            <a:r>
              <a:rPr lang="de-DE" sz="2400" b="1" dirty="0" smtClean="0">
                <a:latin typeface="+mj-lt"/>
                <a:cs typeface="+mn-cs"/>
              </a:rPr>
              <a:t>Werte erhalten, Kreisläufe schließen, Müll vermeiden</a:t>
            </a:r>
            <a:endParaRPr lang="de-DE" sz="2400" b="1" dirty="0">
              <a:latin typeface="+mj-lt"/>
              <a:cs typeface="+mn-cs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-46892" y="6169660"/>
            <a:ext cx="12719538" cy="688340"/>
          </a:xfrm>
          <a:prstGeom prst="rect">
            <a:avLst/>
          </a:prstGeom>
          <a:solidFill>
            <a:schemeClr val="bg1">
              <a:alpha val="67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9AF6B5BC-ECAA-CA98-5076-9986412BB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970" y="6389192"/>
            <a:ext cx="6695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Dieses </a:t>
            </a:r>
            <a:r>
              <a:rPr kumimoji="0" lang="en-US" altLang="de-DE" sz="10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Projekt</a:t>
            </a:r>
            <a:r>
              <a:rPr kumimoji="0" lang="en-US" altLang="de-DE" sz="1000" b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ist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finanziert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vom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Ministerium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für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Umwelt,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Klima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und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Energiewirtschaft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Baden-Württemberg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als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Teil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der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Landesstrategie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für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Nachhaltige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altLang="de-DE" sz="1000" b="1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Bioökonomie</a:t>
            </a:r>
            <a:r>
              <a:rPr lang="en-US" altLang="de-DE" sz="10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Baden-Württemberg</a:t>
            </a:r>
            <a:r>
              <a:rPr lang="en-US" altLang="de-DE" sz="1000" b="1" dirty="0" smtClean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kumimoji="0" lang="de-DE" altLang="de-DE" sz="1400" b="1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14EA9A98-950E-A305-D13A-10EE86E34E7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435" y="6346199"/>
            <a:ext cx="2281835" cy="45791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2F9EDA28-10FD-E1BB-2312-05D5910D75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76381" y="6346414"/>
            <a:ext cx="3349003" cy="45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5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01" y="988775"/>
            <a:ext cx="8810995" cy="4829986"/>
          </a:xfrm>
          <a:prstGeom prst="rect">
            <a:avLst/>
          </a:prstGeom>
        </p:spPr>
      </p:pic>
      <p:sp>
        <p:nvSpPr>
          <p:cNvPr id="4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072538" y="5988708"/>
            <a:ext cx="7668218" cy="73866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400" dirty="0" smtClean="0"/>
              <a:t>Bioökonomie als zukunftsweisende Wirtschaftsform mit Potenzial zu Negativemissionen</a:t>
            </a:r>
            <a:endParaRPr lang="de-DE" sz="2400" dirty="0"/>
          </a:p>
        </p:txBody>
      </p:sp>
      <p:sp>
        <p:nvSpPr>
          <p:cNvPr id="2" name="Rechteck 1"/>
          <p:cNvSpPr/>
          <p:nvPr/>
        </p:nvSpPr>
        <p:spPr>
          <a:xfrm>
            <a:off x="562271" y="5389848"/>
            <a:ext cx="2266122" cy="494118"/>
          </a:xfrm>
          <a:prstGeom prst="rect">
            <a:avLst/>
          </a:prstGeom>
          <a:solidFill>
            <a:schemeClr val="bg1"/>
          </a:solidFill>
          <a:ln w="6350" cap="sq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8166237" y="6686239"/>
            <a:ext cx="3906158" cy="343522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800" dirty="0"/>
              <a:t>https://scilogs.spektrum.de/klimalounge/deutschland-ist-schon-2c-waermer-geworden/</a:t>
            </a:r>
            <a:endParaRPr lang="de-DE" sz="800" dirty="0" smtClean="0"/>
          </a:p>
        </p:txBody>
      </p:sp>
      <p:sp>
        <p:nvSpPr>
          <p:cNvPr id="9" name="2. Slide Title">
            <a:extLst>
              <a:ext uri="{FF2B5EF4-FFF2-40B4-BE49-F238E27FC236}">
                <a16:creationId xmlns:a16="http://schemas.microsoft.com/office/drawing/2014/main" id="{D84260C2-3FE6-41B8-97A0-CD1758E485DD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502851" y="557888"/>
            <a:ext cx="10944000" cy="430887"/>
          </a:xfrm>
          <a:prstGeom prst="rect">
            <a:avLst/>
          </a:prstGeom>
          <a:noFill/>
          <a:ln/>
          <a:extLst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de-DE"/>
            </a:defPPr>
            <a:lvl1pPr>
              <a:spcBef>
                <a:spcPct val="0"/>
              </a:spcBef>
              <a:buNone/>
              <a:defRPr sz="2800">
                <a:latin typeface="+mj-lt"/>
                <a:ea typeface="Times New Roman" panose="02020603050405020304" pitchFamily="18" charset="0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de-DE" b="1" dirty="0" smtClean="0">
                <a:solidFill>
                  <a:prstClr val="black"/>
                </a:solidFill>
              </a:rPr>
              <a:t>Hintergrund</a:t>
            </a:r>
            <a:endParaRPr lang="de-DE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1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 hidden="1">
            <a:extLst>
              <a:ext uri="{FF2B5EF4-FFF2-40B4-BE49-F238E27FC236}">
                <a16:creationId xmlns:a16="http://schemas.microsoft.com/office/drawing/2014/main" id="{8D326EE3-CC4B-4077-AB80-4FE83916C2E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82" name="think-cell Slide" r:id="rId6" imgW="592" imgH="595" progId="TCLayout.ActiveDocument.1">
                  <p:embed/>
                </p:oleObj>
              </mc:Choice>
              <mc:Fallback>
                <p:oleObj name="think-cell Slide" r:id="rId6" imgW="592" imgH="595" progId="TCLayout.ActiveDocument.1">
                  <p:embed/>
                  <p:pic>
                    <p:nvPicPr>
                      <p:cNvPr id="6" name="Object 2" hidden="1">
                        <a:extLst>
                          <a:ext uri="{FF2B5EF4-FFF2-40B4-BE49-F238E27FC236}">
                            <a16:creationId xmlns:a16="http://schemas.microsoft.com/office/drawing/2014/main" id="{8D326EE3-CC4B-4077-AB80-4FE83916C2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2. Slide Title">
            <a:extLst>
              <a:ext uri="{FF2B5EF4-FFF2-40B4-BE49-F238E27FC236}">
                <a16:creationId xmlns:a16="http://schemas.microsoft.com/office/drawing/2014/main" id="{D84260C2-3FE6-41B8-97A0-CD1758E485DD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02851" y="557888"/>
            <a:ext cx="10944000" cy="430887"/>
          </a:xfrm>
          <a:prstGeom prst="rect">
            <a:avLst/>
          </a:prstGeom>
          <a:noFill/>
          <a:ln/>
          <a:extLst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de-DE"/>
            </a:defPPr>
            <a:lvl1pPr>
              <a:spcBef>
                <a:spcPct val="0"/>
              </a:spcBef>
              <a:buNone/>
              <a:defRPr sz="2800">
                <a:latin typeface="+mj-lt"/>
                <a:ea typeface="Times New Roman" panose="02020603050405020304" pitchFamily="18" charset="0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de-DE" b="1" dirty="0" smtClean="0">
                <a:solidFill>
                  <a:prstClr val="black"/>
                </a:solidFill>
              </a:rPr>
              <a:t>Landeshauptstadt Stuttgart</a:t>
            </a:r>
            <a:endParaRPr lang="de-DE" b="1" dirty="0">
              <a:solidFill>
                <a:prstClr val="black"/>
              </a:solidFill>
            </a:endParaRPr>
          </a:p>
        </p:txBody>
      </p:sp>
      <p:sp>
        <p:nvSpPr>
          <p:cNvPr id="44" name="TextBox 151">
            <a:extLst>
              <a:ext uri="{FF2B5EF4-FFF2-40B4-BE49-F238E27FC236}">
                <a16:creationId xmlns:a16="http://schemas.microsoft.com/office/drawing/2014/main" id="{F0136AFC-F3FD-4719-9840-880A71A65D42}"/>
              </a:ext>
            </a:extLst>
          </p:cNvPr>
          <p:cNvSpPr txBox="1">
            <a:spLocks/>
          </p:cNvSpPr>
          <p:nvPr/>
        </p:nvSpPr>
        <p:spPr>
          <a:xfrm>
            <a:off x="1317994" y="2293234"/>
            <a:ext cx="2076371" cy="35314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de-DE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Foliennummernplatzhalter 2"/>
          <p:cNvSpPr>
            <a:spLocks noGrp="1"/>
          </p:cNvSpPr>
          <p:nvPr>
            <p:ph type="sldNum" sz="quarter" idx="11"/>
          </p:nvPr>
        </p:nvSpPr>
        <p:spPr>
          <a:xfrm>
            <a:off x="11169112" y="6372000"/>
            <a:ext cx="1008000" cy="360000"/>
          </a:xfrm>
        </p:spPr>
        <p:txBody>
          <a:bodyPr/>
          <a:lstStyle/>
          <a:p>
            <a:pPr algn="r"/>
            <a:fld id="{6F3E961D-EF74-436B-90B9-F1DB5E2C9C95}" type="slidenum">
              <a:rPr lang="de-DE" smtClean="0">
                <a:latin typeface="+mj-lt"/>
              </a:rPr>
              <a:pPr algn="r"/>
              <a:t>3</a:t>
            </a:fld>
            <a:endParaRPr lang="de-DE" dirty="0">
              <a:latin typeface="+mj-lt"/>
            </a:endParaRPr>
          </a:p>
        </p:txBody>
      </p:sp>
      <p:sp>
        <p:nvSpPr>
          <p:cNvPr id="12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  <p:grpSp>
        <p:nvGrpSpPr>
          <p:cNvPr id="26" name="Gruppieren 25"/>
          <p:cNvGrpSpPr/>
          <p:nvPr/>
        </p:nvGrpSpPr>
        <p:grpSpPr>
          <a:xfrm>
            <a:off x="1247758" y="1408977"/>
            <a:ext cx="4907666" cy="4038305"/>
            <a:chOff x="2599397" y="1318523"/>
            <a:chExt cx="4904124" cy="4125686"/>
          </a:xfrm>
        </p:grpSpPr>
        <p:pic>
          <p:nvPicPr>
            <p:cNvPr id="27" name="Grafik 2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47" t="2091" r="63728" b="11816"/>
            <a:stretch/>
          </p:blipFill>
          <p:spPr>
            <a:xfrm>
              <a:off x="2599397" y="1318524"/>
              <a:ext cx="2424016" cy="4125685"/>
            </a:xfrm>
            <a:prstGeom prst="rect">
              <a:avLst/>
            </a:prstGeom>
          </p:spPr>
        </p:pic>
        <p:pic>
          <p:nvPicPr>
            <p:cNvPr id="28" name="Grafik 2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952" t="2091" r="16830" b="11816"/>
            <a:stretch/>
          </p:blipFill>
          <p:spPr>
            <a:xfrm>
              <a:off x="5023413" y="1318523"/>
              <a:ext cx="2480108" cy="4125685"/>
            </a:xfrm>
            <a:prstGeom prst="rect">
              <a:avLst/>
            </a:prstGeom>
          </p:spPr>
        </p:pic>
      </p:grpSp>
      <p:pic>
        <p:nvPicPr>
          <p:cNvPr id="29" name="Grafik 2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851" y="1408976"/>
            <a:ext cx="6531487" cy="4038305"/>
          </a:xfrm>
          <a:prstGeom prst="rect">
            <a:avLst/>
          </a:prstGeom>
        </p:spPr>
      </p:pic>
      <p:sp>
        <p:nvSpPr>
          <p:cNvPr id="3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7200000" y="1408975"/>
            <a:ext cx="4606500" cy="4078039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 smtClean="0"/>
              <a:t>über</a:t>
            </a:r>
            <a:r>
              <a:rPr lang="en-US" sz="2400" dirty="0" smtClean="0"/>
              <a:t> </a:t>
            </a:r>
            <a:r>
              <a:rPr lang="en-US" sz="2400" dirty="0"/>
              <a:t>600.000 </a:t>
            </a:r>
            <a:r>
              <a:rPr lang="en-US" sz="2400" dirty="0" err="1" smtClean="0"/>
              <a:t>Einwohner</a:t>
            </a:r>
            <a:r>
              <a:rPr lang="en-US" sz="2400" dirty="0" smtClean="0"/>
              <a:t>*</a:t>
            </a:r>
            <a:r>
              <a:rPr lang="en-US" sz="2400" dirty="0" err="1" smtClean="0"/>
              <a:t>innen</a:t>
            </a:r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Metropolregion Stuttgart: </a:t>
            </a:r>
            <a:r>
              <a:rPr lang="de-DE" sz="2400" dirty="0" smtClean="0"/>
              <a:t>5,3 </a:t>
            </a:r>
            <a:r>
              <a:rPr lang="de-DE" sz="2400" dirty="0" err="1" smtClean="0"/>
              <a:t>Mio</a:t>
            </a:r>
            <a:r>
              <a:rPr lang="de-DE" sz="2400" dirty="0" smtClean="0"/>
              <a:t> </a:t>
            </a:r>
            <a:r>
              <a:rPr lang="de-DE" sz="2400" dirty="0"/>
              <a:t>Menschen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Net zero target 2035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 smtClean="0"/>
              <a:t>Kreislaufwirtschafts</a:t>
            </a:r>
            <a:r>
              <a:rPr lang="en-US" sz="2400" dirty="0" smtClean="0"/>
              <a:t> </a:t>
            </a:r>
            <a:r>
              <a:rPr lang="en-US" sz="2400" dirty="0" err="1" smtClean="0"/>
              <a:t>Strategie</a:t>
            </a:r>
            <a:r>
              <a:rPr lang="en-US" sz="2400" dirty="0" smtClean="0"/>
              <a:t> </a:t>
            </a:r>
            <a:r>
              <a:rPr lang="en-US" sz="2400" dirty="0" err="1" smtClean="0"/>
              <a:t>seit</a:t>
            </a:r>
            <a:r>
              <a:rPr lang="en-US" sz="2400" dirty="0" smtClean="0"/>
              <a:t> </a:t>
            </a:r>
            <a:r>
              <a:rPr lang="en-US" sz="2400" dirty="0" err="1" smtClean="0"/>
              <a:t>Oktober</a:t>
            </a:r>
            <a:r>
              <a:rPr lang="en-US" sz="2400" dirty="0" smtClean="0"/>
              <a:t> 2022</a:t>
            </a:r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 smtClean="0"/>
              <a:t>Zirkuläre</a:t>
            </a:r>
            <a:r>
              <a:rPr lang="en-US" sz="2400" dirty="0" smtClean="0"/>
              <a:t> </a:t>
            </a:r>
            <a:r>
              <a:rPr lang="en-US" sz="2400" dirty="0" err="1" smtClean="0"/>
              <a:t>Bioökonomie</a:t>
            </a:r>
            <a:r>
              <a:rPr lang="en-US" sz="2400" dirty="0" smtClean="0"/>
              <a:t> </a:t>
            </a:r>
            <a:r>
              <a:rPr lang="en-US" sz="2400" dirty="0" err="1" smtClean="0"/>
              <a:t>Strategie</a:t>
            </a:r>
            <a:r>
              <a:rPr lang="en-US" sz="2400" dirty="0" smtClean="0"/>
              <a:t> (</a:t>
            </a:r>
            <a:r>
              <a:rPr lang="en-US" sz="2400" dirty="0" err="1" smtClean="0"/>
              <a:t>ZirBioS</a:t>
            </a:r>
            <a:r>
              <a:rPr lang="en-US" sz="2400" dirty="0" smtClean="0"/>
              <a:t>), </a:t>
            </a:r>
            <a:r>
              <a:rPr lang="en-US" sz="2400" dirty="0" err="1" smtClean="0"/>
              <a:t>seit</a:t>
            </a:r>
            <a:r>
              <a:rPr lang="en-US" sz="2400" dirty="0" smtClean="0"/>
              <a:t> August 2023</a:t>
            </a:r>
            <a:endParaRPr lang="de-DE" sz="2400" dirty="0"/>
          </a:p>
        </p:txBody>
      </p:sp>
      <p:sp>
        <p:nvSpPr>
          <p:cNvPr id="31" name="Textfeld 30"/>
          <p:cNvSpPr txBox="1"/>
          <p:nvPr/>
        </p:nvSpPr>
        <p:spPr>
          <a:xfrm rot="16200000">
            <a:off x="5827345" y="4054692"/>
            <a:ext cx="2275569" cy="24186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900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Thomas Wagner, LHS</a:t>
            </a:r>
          </a:p>
        </p:txBody>
      </p:sp>
    </p:spTree>
    <p:extLst>
      <p:ext uri="{BB962C8B-B14F-4D97-AF65-F5344CB8AC3E}">
        <p14:creationId xmlns:p14="http://schemas.microsoft.com/office/powerpoint/2010/main" val="141985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 hidden="1">
            <a:extLst>
              <a:ext uri="{FF2B5EF4-FFF2-40B4-BE49-F238E27FC236}">
                <a16:creationId xmlns:a16="http://schemas.microsoft.com/office/drawing/2014/main" id="{8D326EE3-CC4B-4077-AB80-4FE83916C2E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77" name="think-cell Slide" r:id="rId6" imgW="592" imgH="595" progId="TCLayout.ActiveDocument.1">
                  <p:embed/>
                </p:oleObj>
              </mc:Choice>
              <mc:Fallback>
                <p:oleObj name="think-cell Slide" r:id="rId6" imgW="592" imgH="595" progId="TCLayout.ActiveDocument.1">
                  <p:embed/>
                  <p:pic>
                    <p:nvPicPr>
                      <p:cNvPr id="6" name="Object 2" hidden="1">
                        <a:extLst>
                          <a:ext uri="{FF2B5EF4-FFF2-40B4-BE49-F238E27FC236}">
                            <a16:creationId xmlns:a16="http://schemas.microsoft.com/office/drawing/2014/main" id="{8D326EE3-CC4B-4077-AB80-4FE83916C2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151">
            <a:extLst>
              <a:ext uri="{FF2B5EF4-FFF2-40B4-BE49-F238E27FC236}">
                <a16:creationId xmlns:a16="http://schemas.microsoft.com/office/drawing/2014/main" id="{F0136AFC-F3FD-4719-9840-880A71A65D42}"/>
              </a:ext>
            </a:extLst>
          </p:cNvPr>
          <p:cNvSpPr txBox="1">
            <a:spLocks/>
          </p:cNvSpPr>
          <p:nvPr/>
        </p:nvSpPr>
        <p:spPr>
          <a:xfrm>
            <a:off x="1317994" y="2293234"/>
            <a:ext cx="2076371" cy="35314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de-DE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t="12679" r="8896" b="16192"/>
          <a:stretch/>
        </p:blipFill>
        <p:spPr>
          <a:xfrm>
            <a:off x="1765300" y="1683447"/>
            <a:ext cx="8305800" cy="4087359"/>
          </a:xfrm>
          <a:prstGeom prst="rect">
            <a:avLst/>
          </a:prstGeom>
        </p:spPr>
      </p:pic>
      <p:sp>
        <p:nvSpPr>
          <p:cNvPr id="29" name="2. Slide Title">
            <a:extLst>
              <a:ext uri="{FF2B5EF4-FFF2-40B4-BE49-F238E27FC236}">
                <a16:creationId xmlns:a16="http://schemas.microsoft.com/office/drawing/2014/main" id="{D84260C2-3FE6-41B8-97A0-CD1758E485DD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02850" y="557888"/>
            <a:ext cx="3846899" cy="430887"/>
          </a:xfrm>
          <a:prstGeom prst="rect">
            <a:avLst/>
          </a:prstGeom>
          <a:noFill/>
          <a:ln/>
          <a:extLst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de-DE"/>
            </a:defPPr>
            <a:lvl1pPr>
              <a:spcBef>
                <a:spcPct val="0"/>
              </a:spcBef>
              <a:buNone/>
              <a:defRPr sz="2800">
                <a:latin typeface="+mj-lt"/>
                <a:ea typeface="Times New Roman" panose="02020603050405020304" pitchFamily="18" charset="0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de-DE" b="1" dirty="0" smtClean="0">
                <a:solidFill>
                  <a:prstClr val="black"/>
                </a:solidFill>
              </a:rPr>
              <a:t>Urbane Bioökonomie</a:t>
            </a:r>
            <a:endParaRPr lang="de-DE" b="1" dirty="0">
              <a:solidFill>
                <a:prstClr val="black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 rot="19297253">
            <a:off x="7958524" y="3546152"/>
            <a:ext cx="2469374" cy="361950"/>
          </a:xfrm>
          <a:prstGeom prst="rect">
            <a:avLst/>
          </a:prstGeom>
          <a:noFill/>
          <a:ln w="57150" cap="sq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 rot="1250118">
            <a:off x="3060424" y="3464307"/>
            <a:ext cx="2057545" cy="361950"/>
          </a:xfrm>
          <a:prstGeom prst="rect">
            <a:avLst/>
          </a:prstGeom>
          <a:noFill/>
          <a:ln w="57150" cap="sq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448550" y="3060700"/>
            <a:ext cx="1193800" cy="304800"/>
          </a:xfrm>
          <a:prstGeom prst="rect">
            <a:avLst/>
          </a:prstGeom>
          <a:noFill/>
          <a:ln w="57150" cap="sq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 rot="2100534">
            <a:off x="1433135" y="4147521"/>
            <a:ext cx="2291630" cy="429070"/>
          </a:xfrm>
          <a:prstGeom prst="rect">
            <a:avLst/>
          </a:prstGeom>
          <a:noFill/>
          <a:ln w="57150" cap="sq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628795" y="1733482"/>
            <a:ext cx="1849428" cy="361950"/>
          </a:xfrm>
          <a:prstGeom prst="rect">
            <a:avLst/>
          </a:prstGeom>
          <a:noFill/>
          <a:ln w="57150" cap="sq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31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5576" y="1642797"/>
            <a:ext cx="6521671" cy="484748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 smtClean="0"/>
              <a:t>Kartierung urbaner bioökonomischer Akteure + Vernetzung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 smtClean="0"/>
              <a:t>Workshop mit Eigenbetrieben (direkter Hebel, amtsübergreifender Austausch)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 smtClean="0"/>
              <a:t>Workshop für Start-ups in Zusammenarbeit mit der WRS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18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800" dirty="0"/>
              <a:t>Analyse der biogenen </a:t>
            </a:r>
            <a:r>
              <a:rPr lang="de-DE" sz="1800" dirty="0" smtClean="0"/>
              <a:t>(Rest-) Stoffströme </a:t>
            </a:r>
            <a:r>
              <a:rPr lang="de-DE" sz="1800" dirty="0"/>
              <a:t>im </a:t>
            </a:r>
            <a:r>
              <a:rPr lang="de-DE" sz="1800" dirty="0" smtClean="0"/>
              <a:t>Stadtgebiet (</a:t>
            </a:r>
            <a:r>
              <a:rPr lang="de-DE" sz="1800" dirty="0"/>
              <a:t>z. B. </a:t>
            </a:r>
            <a:r>
              <a:rPr lang="de-DE" sz="1800" dirty="0" smtClean="0"/>
              <a:t>Bioabfall, Grünschnitt, Klärschlamm)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sz="18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800" dirty="0" smtClean="0"/>
              <a:t>Prüfung </a:t>
            </a:r>
            <a:r>
              <a:rPr lang="de-DE" sz="1800" dirty="0"/>
              <a:t>bioökonomischer Ansätze von Kohlenstoffsenken im urbanen Raum (z. B. Holzbau, Pyrolyse, urbanes Grün, …)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dirty="0" smtClean="0"/>
              <a:t>Ableitung eines Maßnahmen Katalogs, inklusive Direktmaßnahmen, welche den Grundstein für einen „bioökonomischen Fahrplan“ der LHS bilden</a:t>
            </a:r>
            <a:endParaRPr lang="de-DE" sz="18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6769717" y="1959935"/>
            <a:ext cx="5217643" cy="3832715"/>
            <a:chOff x="2568494" y="1229651"/>
            <a:chExt cx="6680781" cy="4681728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8494" y="1229651"/>
              <a:ext cx="6680781" cy="4681728"/>
            </a:xfrm>
            <a:prstGeom prst="rect">
              <a:avLst/>
            </a:prstGeom>
          </p:spPr>
        </p:pic>
        <p:sp>
          <p:nvSpPr>
            <p:cNvPr id="7" name="Ellipse 6"/>
            <p:cNvSpPr/>
            <p:nvPr/>
          </p:nvSpPr>
          <p:spPr>
            <a:xfrm>
              <a:off x="6519971" y="4049475"/>
              <a:ext cx="618231" cy="309735"/>
            </a:xfrm>
            <a:prstGeom prst="ellipse">
              <a:avLst/>
            </a:prstGeom>
            <a:solidFill>
              <a:srgbClr val="FFF04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6890884" y="3693658"/>
              <a:ext cx="680348" cy="342546"/>
            </a:xfrm>
            <a:prstGeom prst="ellipse">
              <a:avLst/>
            </a:prstGeom>
            <a:solidFill>
              <a:srgbClr val="FFF04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9" name="Ellipse 8"/>
            <p:cNvSpPr/>
            <p:nvPr/>
          </p:nvSpPr>
          <p:spPr>
            <a:xfrm>
              <a:off x="7571232" y="3346704"/>
              <a:ext cx="680348" cy="333683"/>
            </a:xfrm>
            <a:prstGeom prst="ellipse">
              <a:avLst/>
            </a:prstGeom>
            <a:solidFill>
              <a:srgbClr val="FFF04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8068101" y="3013020"/>
              <a:ext cx="680348" cy="305454"/>
            </a:xfrm>
            <a:prstGeom prst="ellipse">
              <a:avLst/>
            </a:prstGeom>
            <a:solidFill>
              <a:srgbClr val="FFF04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11" name="TextBox 151">
              <a:extLst>
                <a:ext uri="{FF2B5EF4-FFF2-40B4-BE49-F238E27FC236}">
                  <a16:creationId xmlns:a16="http://schemas.microsoft.com/office/drawing/2014/main" id="{F0136AFC-F3FD-4719-9840-880A71A65D42}"/>
                </a:ext>
              </a:extLst>
            </p:cNvPr>
            <p:cNvSpPr txBox="1">
              <a:spLocks/>
            </p:cNvSpPr>
            <p:nvPr/>
          </p:nvSpPr>
          <p:spPr>
            <a:xfrm>
              <a:off x="6452262" y="1325182"/>
              <a:ext cx="877244" cy="862518"/>
            </a:xfrm>
            <a:prstGeom prst="rect">
              <a:avLst/>
            </a:prstGeom>
            <a:solidFill>
              <a:srgbClr val="FFF042"/>
            </a:solidFill>
          </p:spPr>
          <p:txBody>
            <a:bodyPr vert="horz" wrap="square" lIns="0" tIns="0" rIns="0" bIns="0" rtlCol="0" anchor="t" anchorCtr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Font typeface="Segoe UI" panose="020B0502040204020203" pitchFamily="34" charset="0"/>
                <a:buChar char="​"/>
                <a:defRPr sz="1600">
                  <a:cs typeface="Arial" panose="020B0604020202020204" pitchFamily="34" charset="0"/>
                </a:defRPr>
              </a:lvl1pPr>
              <a:lvl2pPr marL="228600" lvl="1" indent="-2254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pitchFamily="2" charset="2"/>
                <a:buChar char=""/>
                <a:defRPr sz="1600">
                  <a:cs typeface="Arial" panose="020B0604020202020204" pitchFamily="34" charset="0"/>
                </a:defRPr>
              </a:lvl2pPr>
              <a:lvl3pPr marL="515938" lvl="2" indent="-28733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—"/>
                <a:defRPr sz="1600">
                  <a:cs typeface="Arial" panose="020B0604020202020204" pitchFamily="34" charset="0"/>
                </a:defRPr>
              </a:lvl3pPr>
              <a:lvl4pPr marL="742950" lvl="3" indent="-182563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cs typeface="Arial" panose="020B0604020202020204" pitchFamily="34" charset="0"/>
                </a:defRPr>
              </a:lvl4pPr>
              <a:lvl5pPr marL="914400" lvl="4" indent="-1365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›"/>
                <a:defRPr sz="1600">
                  <a:cs typeface="Arial" panose="020B0604020202020204" pitchFamily="34" charset="0"/>
                </a:defRPr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None/>
                <a:tabLst/>
                <a:defRPr/>
              </a:pPr>
              <a:endParaRPr kumimoji="0" lang="de-DE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TextBox 151">
              <a:extLst>
                <a:ext uri="{FF2B5EF4-FFF2-40B4-BE49-F238E27FC236}">
                  <a16:creationId xmlns:a16="http://schemas.microsoft.com/office/drawing/2014/main" id="{F0136AFC-F3FD-4719-9840-880A71A65D42}"/>
                </a:ext>
              </a:extLst>
            </p:cNvPr>
            <p:cNvSpPr txBox="1">
              <a:spLocks/>
            </p:cNvSpPr>
            <p:nvPr/>
          </p:nvSpPr>
          <p:spPr>
            <a:xfrm>
              <a:off x="4695852" y="1325182"/>
              <a:ext cx="877244" cy="862518"/>
            </a:xfrm>
            <a:prstGeom prst="rect">
              <a:avLst/>
            </a:prstGeom>
            <a:solidFill>
              <a:srgbClr val="FFF042"/>
            </a:solidFill>
          </p:spPr>
          <p:txBody>
            <a:bodyPr vert="horz" wrap="square" lIns="0" tIns="0" rIns="0" bIns="0" rtlCol="0" anchor="t" anchorCtr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Font typeface="Segoe UI" panose="020B0502040204020203" pitchFamily="34" charset="0"/>
                <a:buChar char="​"/>
                <a:defRPr sz="1600">
                  <a:cs typeface="Arial" panose="020B0604020202020204" pitchFamily="34" charset="0"/>
                </a:defRPr>
              </a:lvl1pPr>
              <a:lvl2pPr marL="228600" lvl="1" indent="-2254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pitchFamily="2" charset="2"/>
                <a:buChar char=""/>
                <a:defRPr sz="1600">
                  <a:cs typeface="Arial" panose="020B0604020202020204" pitchFamily="34" charset="0"/>
                </a:defRPr>
              </a:lvl2pPr>
              <a:lvl3pPr marL="515938" lvl="2" indent="-28733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—"/>
                <a:defRPr sz="1600">
                  <a:cs typeface="Arial" panose="020B0604020202020204" pitchFamily="34" charset="0"/>
                </a:defRPr>
              </a:lvl3pPr>
              <a:lvl4pPr marL="742950" lvl="3" indent="-182563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cs typeface="Arial" panose="020B0604020202020204" pitchFamily="34" charset="0"/>
                </a:defRPr>
              </a:lvl4pPr>
              <a:lvl5pPr marL="914400" lvl="4" indent="-1365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›"/>
                <a:defRPr sz="1600">
                  <a:cs typeface="Arial" panose="020B0604020202020204" pitchFamily="34" charset="0"/>
                </a:defRPr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None/>
                <a:tabLst/>
                <a:defRPr/>
              </a:pPr>
              <a:endParaRPr kumimoji="0" lang="de-DE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2568494" y="3946106"/>
              <a:ext cx="593798" cy="180196"/>
            </a:xfrm>
            <a:prstGeom prst="ellipse">
              <a:avLst/>
            </a:prstGeom>
            <a:solidFill>
              <a:srgbClr val="FFF04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16" name="2. Slide Title">
            <a:extLst>
              <a:ext uri="{FF2B5EF4-FFF2-40B4-BE49-F238E27FC236}">
                <a16:creationId xmlns:a16="http://schemas.microsoft.com/office/drawing/2014/main" id="{D84260C2-3FE6-41B8-97A0-CD1758E485DD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72000" y="606446"/>
            <a:ext cx="8814900" cy="430887"/>
          </a:xfrm>
          <a:prstGeom prst="rect">
            <a:avLst/>
          </a:prstGeom>
          <a:noFill/>
          <a:ln/>
          <a:extLst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de-DE"/>
            </a:defPPr>
            <a:lvl1pPr>
              <a:spcBef>
                <a:spcPct val="0"/>
              </a:spcBef>
              <a:buNone/>
              <a:defRPr sz="2800">
                <a:latin typeface="+mj-lt"/>
                <a:ea typeface="Times New Roman" panose="02020603050405020304" pitchFamily="18" charset="0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en-US" b="1" dirty="0" err="1" smtClean="0">
                <a:solidFill>
                  <a:prstClr val="black"/>
                </a:solidFill>
              </a:rPr>
              <a:t>Ziele</a:t>
            </a:r>
            <a:r>
              <a:rPr lang="en-US" b="1" dirty="0" smtClean="0">
                <a:solidFill>
                  <a:prstClr val="black"/>
                </a:solidFill>
              </a:rPr>
              <a:t> von </a:t>
            </a:r>
            <a:r>
              <a:rPr lang="en-US" b="1" dirty="0" err="1" smtClean="0">
                <a:solidFill>
                  <a:prstClr val="black"/>
                </a:solidFill>
              </a:rPr>
              <a:t>ZirBioS</a:t>
            </a:r>
            <a:endParaRPr lang="de-DE" b="1" dirty="0">
              <a:solidFill>
                <a:prstClr val="black"/>
              </a:solidFill>
            </a:endParaRPr>
          </a:p>
        </p:txBody>
      </p:sp>
      <p:sp>
        <p:nvSpPr>
          <p:cNvPr id="18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628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5586" y="545806"/>
            <a:ext cx="9013829" cy="624565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b="1" dirty="0" smtClean="0"/>
              <a:t>Erste Ergebnisse</a:t>
            </a:r>
            <a:endParaRPr lang="de-DE" b="1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250268" y="2154112"/>
            <a:ext cx="3286998" cy="1869057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sz="1600" dirty="0" err="1" smtClean="0"/>
              <a:t>Stakeholdermatrix</a:t>
            </a:r>
            <a:r>
              <a:rPr lang="de-DE" sz="1600" dirty="0" smtClean="0"/>
              <a:t> mit 150 Akteuren; ohne Gastronomie, Lebensmittelindustrie &amp; -handel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sz="1600" dirty="0" smtClean="0"/>
              <a:t>Hinterlegt ob biogener Reststoff angeboten oder nachgefragt wird</a:t>
            </a:r>
          </a:p>
        </p:txBody>
      </p:sp>
      <p:sp>
        <p:nvSpPr>
          <p:cNvPr id="12" name="Rechteck 11"/>
          <p:cNvSpPr/>
          <p:nvPr/>
        </p:nvSpPr>
        <p:spPr>
          <a:xfrm>
            <a:off x="3055586" y="6433159"/>
            <a:ext cx="2020186" cy="411928"/>
          </a:xfrm>
          <a:prstGeom prst="rect">
            <a:avLst/>
          </a:prstGeom>
          <a:solidFill>
            <a:schemeClr val="bg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13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518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554736" y="172212"/>
            <a:ext cx="9181538" cy="731520"/>
          </a:xfrm>
        </p:spPr>
        <p:txBody>
          <a:bodyPr/>
          <a:lstStyle/>
          <a:p>
            <a:r>
              <a:rPr lang="de-DE" sz="2800" b="1" dirty="0" smtClean="0"/>
              <a:t>Erste Ergebnisse</a:t>
            </a:r>
            <a:endParaRPr lang="de-DE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554735" y="1360152"/>
            <a:ext cx="4197907" cy="1869057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2 Stoffstromdiagramme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für Stadtentwässerung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Abfallwirtschaft Stuttgart &amp; Forstamt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Grundlage für Potenzialanalyse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28" y="3159290"/>
            <a:ext cx="5507386" cy="345083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514" y="3188497"/>
            <a:ext cx="5051758" cy="366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54736" y="172212"/>
            <a:ext cx="9181538" cy="731520"/>
          </a:xfrm>
        </p:spPr>
        <p:txBody>
          <a:bodyPr/>
          <a:lstStyle/>
          <a:p>
            <a:r>
              <a:rPr lang="de-DE" sz="2800" b="1" dirty="0" smtClean="0"/>
              <a:t>Erste Ergebnisse</a:t>
            </a:r>
            <a:endParaRPr lang="de-DE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550157" y="1575973"/>
            <a:ext cx="4685384" cy="1869057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24 konkrete Maßnahmen in enger Abstimmung mit Ämtern und Eigenbetrieben der LHS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Vorteil: Verbindlichkeit nach Verabschiedung im Gemeinderat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de-DE" dirty="0" smtClean="0"/>
              <a:t>Challenge: Fortsetzung der Koordinierung BÖ in der LHS. Umsetzung und Monitoring der Maßnahmen im „Amtsbetrieb“ nicht von Ämtern und Eigenbetrieben leistbar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5843524" y="357809"/>
            <a:ext cx="4720352" cy="6449913"/>
            <a:chOff x="5843524" y="604634"/>
            <a:chExt cx="4468264" cy="6203088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43524" y="604634"/>
              <a:ext cx="4468264" cy="6203088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6521970" y="3185059"/>
              <a:ext cx="3214304" cy="336233"/>
            </a:xfrm>
            <a:prstGeom prst="rect">
              <a:avLst/>
            </a:prstGeom>
            <a:noFill/>
            <a:ln w="571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6521969" y="1815353"/>
              <a:ext cx="3411481" cy="314461"/>
            </a:xfrm>
            <a:prstGeom prst="rect">
              <a:avLst/>
            </a:prstGeom>
            <a:noFill/>
            <a:ln w="571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6521970" y="4873015"/>
              <a:ext cx="2156312" cy="339824"/>
            </a:xfrm>
            <a:prstGeom prst="rect">
              <a:avLst/>
            </a:prstGeom>
            <a:noFill/>
            <a:ln w="571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6521969" y="5366186"/>
              <a:ext cx="2264221" cy="370112"/>
            </a:xfrm>
            <a:prstGeom prst="rect">
              <a:avLst/>
            </a:prstGeom>
            <a:noFill/>
            <a:ln w="571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de-DE" sz="1600" dirty="0" err="1">
                <a:solidFill>
                  <a:schemeClr val="bg1"/>
                </a:solidFill>
              </a:endParaRPr>
            </a:p>
          </p:txBody>
        </p:sp>
      </p:grp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3"/>
          <a:srcRect r="46923"/>
          <a:stretch/>
        </p:blipFill>
        <p:spPr>
          <a:xfrm>
            <a:off x="9192093" y="3548875"/>
            <a:ext cx="2851574" cy="31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4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5575" y="1642797"/>
            <a:ext cx="10920741" cy="118494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1800" b="1" dirty="0" smtClean="0"/>
              <a:t>Visualisierung </a:t>
            </a:r>
            <a:r>
              <a:rPr lang="de-DE" sz="1800" b="1" dirty="0"/>
              <a:t>und Kartierung </a:t>
            </a:r>
            <a:r>
              <a:rPr lang="de-DE" sz="1800" dirty="0" smtClean="0"/>
              <a:t>Gibt es bereits Initiativen? (</a:t>
            </a:r>
            <a:r>
              <a:rPr lang="de-DE" sz="1800" i="1" dirty="0" smtClean="0"/>
              <a:t>Marktnavigator Umwelttechnik BW </a:t>
            </a:r>
            <a:r>
              <a:rPr lang="de-DE" sz="1800" dirty="0" smtClean="0"/>
              <a:t>oder</a:t>
            </a:r>
            <a:r>
              <a:rPr lang="de-DE" sz="1800" i="1" dirty="0" smtClean="0"/>
              <a:t> Fachverband Pflanzenkohle </a:t>
            </a:r>
            <a:r>
              <a:rPr lang="de-DE" sz="1800" dirty="0" smtClean="0"/>
              <a:t>oder</a:t>
            </a:r>
            <a:r>
              <a:rPr lang="de-DE" sz="1800" i="1" dirty="0" smtClean="0"/>
              <a:t> KIT Trading Plattform für Rohstoffe) </a:t>
            </a:r>
            <a:r>
              <a:rPr lang="de-DE" sz="1800" dirty="0" smtClean="0"/>
              <a:t>Skalenebene: BW-weit ? Deutschlandweit?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18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itel 1"/>
          <p:cNvSpPr>
            <a:spLocks noGrp="1"/>
          </p:cNvSpPr>
          <p:nvPr>
            <p:ph type="title"/>
          </p:nvPr>
        </p:nvSpPr>
        <p:spPr>
          <a:xfrm>
            <a:off x="554736" y="172212"/>
            <a:ext cx="9181538" cy="731520"/>
          </a:xfrm>
        </p:spPr>
        <p:txBody>
          <a:bodyPr/>
          <a:lstStyle/>
          <a:p>
            <a:r>
              <a:rPr lang="de-DE" sz="2800" b="1" dirty="0" smtClean="0"/>
              <a:t>Wie geht’s weiter?</a:t>
            </a:r>
            <a:endParaRPr lang="de-DE" sz="2800" b="1" dirty="0"/>
          </a:p>
        </p:txBody>
      </p:sp>
      <p:sp>
        <p:nvSpPr>
          <p:cNvPr id="17" name="Fußzeilenplatzhalter 3"/>
          <p:cNvSpPr txBox="1">
            <a:spLocks/>
          </p:cNvSpPr>
          <p:nvPr/>
        </p:nvSpPr>
        <p:spPr>
          <a:xfrm>
            <a:off x="147606" y="6582268"/>
            <a:ext cx="7071561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rgbClr val="81818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dirty="0" smtClean="0">
                <a:latin typeface="+mj-lt"/>
              </a:rPr>
              <a:t>Landeshauptstadt Stuttgart – Stabsstelle Klimaschutz – Dr. Max Schuchardt</a:t>
            </a:r>
            <a:endParaRPr lang="de-DE" dirty="0">
              <a:latin typeface="+mj-lt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81116" y="2827737"/>
            <a:ext cx="9959162" cy="1928037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de-DE" sz="2800" b="1" dirty="0" smtClean="0"/>
              <a:t>Ohne </a:t>
            </a:r>
            <a:r>
              <a:rPr lang="de-DE" sz="2800" b="1" dirty="0"/>
              <a:t>dass wir wissen </a:t>
            </a:r>
            <a:r>
              <a:rPr lang="de-DE" sz="2800" b="1" dirty="0" smtClean="0"/>
              <a:t>wer, wo, </a:t>
            </a:r>
            <a:r>
              <a:rPr lang="de-DE" sz="2800" b="1" dirty="0"/>
              <a:t>was anbietet oder nachfragen könnte, werden wir keine Kreisläufe schließen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endParaRPr lang="de-DE" sz="1600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9"/>
          <a:stretch/>
        </p:blipFill>
        <p:spPr>
          <a:xfrm>
            <a:off x="7713483" y="3822304"/>
            <a:ext cx="4145790" cy="28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0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SCLIENT" val="True"/>
  <p:tag name="THINKCELLPRESENTATIONDONOTDELETE" val="&lt;?xml version=&quot;1.0&quot; encoding=&quot;UTF-16&quot; standalone=&quot;yes&quot;?&gt;&lt;root reqver=&quot;27037&quot;&gt;&lt;version val=&quot;3277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1-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ICONENCLOSURE" val="False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FLAT" val="True"/>
  <p:tag name="NAME" val="SplitFlow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trongCallout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low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Shap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Text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Shap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Text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FLAT" val="True"/>
  <p:tag name="NAME" val="SplitFlow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trongCallout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low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Shap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Text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FLAT" val="True"/>
  <p:tag name="NAME" val="SplitFlow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trongCallout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low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Shape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Text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FLAT" val="True"/>
  <p:tag name="NAME" val="SplitFlo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trongCallout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lo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heme/theme1.xml><?xml version="1.0" encoding="utf-8"?>
<a:theme xmlns:a="http://schemas.openxmlformats.org/drawingml/2006/main" name="White_DE_SG1291_16x9_OF_v1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F497D"/>
      </a:accent1>
      <a:accent2>
        <a:srgbClr val="4F81BD"/>
      </a:accent2>
      <a:accent3>
        <a:srgbClr val="FFEB37"/>
      </a:accent3>
      <a:accent4>
        <a:srgbClr val="000000"/>
      </a:accent4>
      <a:accent5>
        <a:srgbClr val="EEECE1"/>
      </a:accent5>
      <a:accent6>
        <a:srgbClr val="B3B3B3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1F497D"/>
        </a:accent1>
        <a:accent2>
          <a:srgbClr val="4F81BD"/>
        </a:accent2>
        <a:accent3>
          <a:srgbClr val="FFEB37"/>
        </a:accent3>
        <a:accent4>
          <a:srgbClr val="000000"/>
        </a:accent4>
        <a:accent5>
          <a:srgbClr val="EEECE1"/>
        </a:accent5>
        <a:accent6>
          <a:srgbClr val="B3B3B3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Red">
      <a:srgbClr val="C0504D"/>
    </a:custClr>
    <a:custClr name="Orange">
      <a:srgbClr val="F79646"/>
    </a:custClr>
    <a:custClr name="Green">
      <a:srgbClr val="9BBB59"/>
    </a:custClr>
    <a:custClr name="Purple">
      <a:srgbClr val="8064A2"/>
    </a:custClr>
    <a:custClr name="Aqua">
      <a:srgbClr val="4BACC6"/>
    </a:custClr>
  </a:custClrLst>
  <a:extLst>
    <a:ext uri="{05A4C25C-085E-4340-85A3-A5531E510DB2}">
      <thm15:themeFamily xmlns:thm15="http://schemas.microsoft.com/office/thememl/2012/main" name="DE_SG1291_16x9_OF_v1.potx" id="{996077CD-F5DA-4BDA-A4BF-83B7A21A9362}" vid="{89703AED-383E-4D3F-A361-DD0AE8C8E025}"/>
    </a:ext>
  </a:extLst>
</a:theme>
</file>

<file path=ppt/theme/theme2.xml><?xml version="1.0" encoding="utf-8"?>
<a:theme xmlns:a="http://schemas.openxmlformats.org/drawingml/2006/main" name="1_White_DE_SG1291_16x9_OF_v1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F497D"/>
      </a:accent1>
      <a:accent2>
        <a:srgbClr val="4F81BD"/>
      </a:accent2>
      <a:accent3>
        <a:srgbClr val="FFEB37"/>
      </a:accent3>
      <a:accent4>
        <a:srgbClr val="000000"/>
      </a:accent4>
      <a:accent5>
        <a:srgbClr val="EEECE1"/>
      </a:accent5>
      <a:accent6>
        <a:srgbClr val="B3B3B3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1F497D"/>
        </a:accent1>
        <a:accent2>
          <a:srgbClr val="4F81BD"/>
        </a:accent2>
        <a:accent3>
          <a:srgbClr val="FFEB37"/>
        </a:accent3>
        <a:accent4>
          <a:srgbClr val="000000"/>
        </a:accent4>
        <a:accent5>
          <a:srgbClr val="EEECE1"/>
        </a:accent5>
        <a:accent6>
          <a:srgbClr val="B3B3B3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Red">
      <a:srgbClr val="C0504D"/>
    </a:custClr>
    <a:custClr name="Orange">
      <a:srgbClr val="F79646"/>
    </a:custClr>
    <a:custClr name="Green">
      <a:srgbClr val="9BBB59"/>
    </a:custClr>
    <a:custClr name="Purple">
      <a:srgbClr val="8064A2"/>
    </a:custClr>
    <a:custClr name="Aqua">
      <a:srgbClr val="4BACC6"/>
    </a:custClr>
  </a:custClrLst>
  <a:extLst>
    <a:ext uri="{05A4C25C-085E-4340-85A3-A5531E510DB2}">
      <thm15:themeFamily xmlns:thm15="http://schemas.microsoft.com/office/thememl/2012/main" name="DE_SG1291_16x9_OF_v1.potx" id="{996077CD-F5DA-4BDA-A4BF-83B7A21A9362}" vid="{89703AED-383E-4D3F-A361-DD0AE8C8E025}"/>
    </a:ext>
  </a:extLst>
</a:theme>
</file>

<file path=ppt/theme/theme3.xml><?xml version="1.0" encoding="utf-8"?>
<a:theme xmlns:a="http://schemas.openxmlformats.org/drawingml/2006/main" name="2_White_DE_SG1291_16x9_OF_v1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F497D"/>
      </a:accent1>
      <a:accent2>
        <a:srgbClr val="4F81BD"/>
      </a:accent2>
      <a:accent3>
        <a:srgbClr val="FFEB37"/>
      </a:accent3>
      <a:accent4>
        <a:srgbClr val="000000"/>
      </a:accent4>
      <a:accent5>
        <a:srgbClr val="EEECE1"/>
      </a:accent5>
      <a:accent6>
        <a:srgbClr val="B3B3B3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1F497D"/>
        </a:accent1>
        <a:accent2>
          <a:srgbClr val="4F81BD"/>
        </a:accent2>
        <a:accent3>
          <a:srgbClr val="FFEB37"/>
        </a:accent3>
        <a:accent4>
          <a:srgbClr val="000000"/>
        </a:accent4>
        <a:accent5>
          <a:srgbClr val="EEECE1"/>
        </a:accent5>
        <a:accent6>
          <a:srgbClr val="B3B3B3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Red">
      <a:srgbClr val="C0504D"/>
    </a:custClr>
    <a:custClr name="Orange">
      <a:srgbClr val="F79646"/>
    </a:custClr>
    <a:custClr name="Green">
      <a:srgbClr val="9BBB59"/>
    </a:custClr>
    <a:custClr name="Purple">
      <a:srgbClr val="8064A2"/>
    </a:custClr>
    <a:custClr name="Aqua">
      <a:srgbClr val="4BACC6"/>
    </a:custClr>
  </a:custClrLst>
  <a:extLst>
    <a:ext uri="{05A4C25C-085E-4340-85A3-A5531E510DB2}">
      <thm15:themeFamily xmlns:thm15="http://schemas.microsoft.com/office/thememl/2012/main" name="DE_SG1291_16x9_OF_v1.potx" id="{996077CD-F5DA-4BDA-A4BF-83B7A21A9362}" vid="{89703AED-383E-4D3F-A361-DD0AE8C8E025}"/>
    </a:ext>
  </a:extLst>
</a:theme>
</file>

<file path=ppt/theme/theme4.xml><?xml version="1.0" encoding="utf-8"?>
<a:theme xmlns:a="http://schemas.openxmlformats.org/drawingml/2006/main" name="3_White_DE_SG1291_16x9_OF_v1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F497D"/>
      </a:accent1>
      <a:accent2>
        <a:srgbClr val="4F81BD"/>
      </a:accent2>
      <a:accent3>
        <a:srgbClr val="FFEB37"/>
      </a:accent3>
      <a:accent4>
        <a:srgbClr val="000000"/>
      </a:accent4>
      <a:accent5>
        <a:srgbClr val="EEECE1"/>
      </a:accent5>
      <a:accent6>
        <a:srgbClr val="B3B3B3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1F497D"/>
        </a:accent1>
        <a:accent2>
          <a:srgbClr val="4F81BD"/>
        </a:accent2>
        <a:accent3>
          <a:srgbClr val="FFEB37"/>
        </a:accent3>
        <a:accent4>
          <a:srgbClr val="000000"/>
        </a:accent4>
        <a:accent5>
          <a:srgbClr val="EEECE1"/>
        </a:accent5>
        <a:accent6>
          <a:srgbClr val="B3B3B3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Red">
      <a:srgbClr val="C0504D"/>
    </a:custClr>
    <a:custClr name="Orange">
      <a:srgbClr val="F79646"/>
    </a:custClr>
    <a:custClr name="Green">
      <a:srgbClr val="9BBB59"/>
    </a:custClr>
    <a:custClr name="Purple">
      <a:srgbClr val="8064A2"/>
    </a:custClr>
    <a:custClr name="Aqua">
      <a:srgbClr val="4BACC6"/>
    </a:custClr>
  </a:custClrLst>
  <a:extLst>
    <a:ext uri="{05A4C25C-085E-4340-85A3-A5531E510DB2}">
      <thm15:themeFamily xmlns:thm15="http://schemas.microsoft.com/office/thememl/2012/main" name="DE_SG1291_16x9_OF_v1.potx" id="{996077CD-F5DA-4BDA-A4BF-83B7A21A9362}" vid="{89703AED-383E-4D3F-A361-DD0AE8C8E025}"/>
    </a:ext>
  </a:extLst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LHS-Masterfolie16zu9_Office2016</Template>
  <TotalTime>0</TotalTime>
  <Words>574</Words>
  <Application>Microsoft Office PowerPoint</Application>
  <PresentationFormat>Breitbild</PresentationFormat>
  <Paragraphs>90</Paragraphs>
  <Slides>11</Slides>
  <Notes>9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22" baseType="lpstr">
      <vt:lpstr>Arial</vt:lpstr>
      <vt:lpstr>Calibri</vt:lpstr>
      <vt:lpstr>Georgia</vt:lpstr>
      <vt:lpstr>Segoe UI</vt:lpstr>
      <vt:lpstr>Times New Roman</vt:lpstr>
      <vt:lpstr>Wingdings</vt:lpstr>
      <vt:lpstr>White_DE_SG1291_16x9_OF_v1</vt:lpstr>
      <vt:lpstr>1_White_DE_SG1291_16x9_OF_v1</vt:lpstr>
      <vt:lpstr>2_White_DE_SG1291_16x9_OF_v1</vt:lpstr>
      <vt:lpstr>3_White_DE_SG1291_16x9_OF_v1</vt:lpstr>
      <vt:lpstr>think-cell Slide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Erste Ergebnisse</vt:lpstr>
      <vt:lpstr>Erste Ergebnisse</vt:lpstr>
      <vt:lpstr>Erste Ergebnisse</vt:lpstr>
      <vt:lpstr>Wie geht’s weiter?</vt:lpstr>
      <vt:lpstr>Wie geht’s weiter?</vt:lpstr>
      <vt:lpstr>PowerPoint-Präsentation</vt:lpstr>
    </vt:vector>
  </TitlesOfParts>
  <Company>Landeshauptstadt Stuttgart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Klima-Bericht 2020</dc:title>
  <dc:creator>Sorg, Florian</dc:creator>
  <cp:lastModifiedBy>Schuchardt, Max</cp:lastModifiedBy>
  <cp:revision>723</cp:revision>
  <cp:lastPrinted>2021-09-23T11:41:14Z</cp:lastPrinted>
  <dcterms:created xsi:type="dcterms:W3CDTF">2021-09-20T07:39:19Z</dcterms:created>
  <dcterms:modified xsi:type="dcterms:W3CDTF">2024-02-13T10:16:44Z</dcterms:modified>
</cp:coreProperties>
</file>