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theme/theme6.xml" ContentType="application/vnd.openxmlformats-officedocument.theme+xml"/>
  <Override PartName="/ppt/theme/theme7.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4534" r:id="rId1"/>
    <p:sldMasterId id="2147484735" r:id="rId2"/>
    <p:sldMasterId id="2147484747" r:id="rId3"/>
    <p:sldMasterId id="2147484759" r:id="rId4"/>
    <p:sldMasterId id="2147484771" r:id="rId5"/>
  </p:sldMasterIdLst>
  <p:notesMasterIdLst>
    <p:notesMasterId r:id="rId28"/>
  </p:notesMasterIdLst>
  <p:handoutMasterIdLst>
    <p:handoutMasterId r:id="rId29"/>
  </p:handoutMasterIdLst>
  <p:sldIdLst>
    <p:sldId id="832" r:id="rId6"/>
    <p:sldId id="729" r:id="rId7"/>
    <p:sldId id="929" r:id="rId8"/>
    <p:sldId id="908" r:id="rId9"/>
    <p:sldId id="918" r:id="rId10"/>
    <p:sldId id="909" r:id="rId11"/>
    <p:sldId id="923" r:id="rId12"/>
    <p:sldId id="924" r:id="rId13"/>
    <p:sldId id="925" r:id="rId14"/>
    <p:sldId id="938" r:id="rId15"/>
    <p:sldId id="939" r:id="rId16"/>
    <p:sldId id="928" r:id="rId17"/>
    <p:sldId id="779" r:id="rId18"/>
    <p:sldId id="912" r:id="rId19"/>
    <p:sldId id="919" r:id="rId20"/>
    <p:sldId id="913" r:id="rId21"/>
    <p:sldId id="915" r:id="rId22"/>
    <p:sldId id="930" r:id="rId23"/>
    <p:sldId id="941" r:id="rId24"/>
    <p:sldId id="942" r:id="rId25"/>
    <p:sldId id="943" r:id="rId26"/>
    <p:sldId id="904" r:id="rId27"/>
  </p:sldIdLst>
  <p:sldSz cx="9144000" cy="6858000" type="screen4x3"/>
  <p:notesSz cx="6797675" cy="9926638"/>
  <p:defaultTextStyle>
    <a:defPPr>
      <a:defRPr lang="en-US"/>
    </a:defPPr>
    <a:lvl1pPr algn="l" rtl="0" fontAlgn="base">
      <a:spcBef>
        <a:spcPct val="0"/>
      </a:spcBef>
      <a:spcAft>
        <a:spcPct val="0"/>
      </a:spcAft>
      <a:defRPr sz="3600" i="1" kern="1200">
        <a:solidFill>
          <a:schemeClr val="tx1"/>
        </a:solidFill>
        <a:latin typeface="Times New Roman" panose="02020603050405020304" pitchFamily="18" charset="0"/>
        <a:ea typeface="+mn-ea"/>
        <a:cs typeface="Arial" panose="020B0604020202020204" pitchFamily="34" charset="0"/>
      </a:defRPr>
    </a:lvl1pPr>
    <a:lvl2pPr marL="457200" algn="l" rtl="0" fontAlgn="base">
      <a:spcBef>
        <a:spcPct val="0"/>
      </a:spcBef>
      <a:spcAft>
        <a:spcPct val="0"/>
      </a:spcAft>
      <a:defRPr sz="3600" i="1" kern="1200">
        <a:solidFill>
          <a:schemeClr val="tx1"/>
        </a:solidFill>
        <a:latin typeface="Times New Roman" panose="02020603050405020304" pitchFamily="18" charset="0"/>
        <a:ea typeface="+mn-ea"/>
        <a:cs typeface="Arial" panose="020B0604020202020204" pitchFamily="34" charset="0"/>
      </a:defRPr>
    </a:lvl2pPr>
    <a:lvl3pPr marL="914400" algn="l" rtl="0" fontAlgn="base">
      <a:spcBef>
        <a:spcPct val="0"/>
      </a:spcBef>
      <a:spcAft>
        <a:spcPct val="0"/>
      </a:spcAft>
      <a:defRPr sz="3600" i="1" kern="1200">
        <a:solidFill>
          <a:schemeClr val="tx1"/>
        </a:solidFill>
        <a:latin typeface="Times New Roman" panose="02020603050405020304" pitchFamily="18" charset="0"/>
        <a:ea typeface="+mn-ea"/>
        <a:cs typeface="Arial" panose="020B0604020202020204" pitchFamily="34" charset="0"/>
      </a:defRPr>
    </a:lvl3pPr>
    <a:lvl4pPr marL="1371600" algn="l" rtl="0" fontAlgn="base">
      <a:spcBef>
        <a:spcPct val="0"/>
      </a:spcBef>
      <a:spcAft>
        <a:spcPct val="0"/>
      </a:spcAft>
      <a:defRPr sz="3600" i="1" kern="1200">
        <a:solidFill>
          <a:schemeClr val="tx1"/>
        </a:solidFill>
        <a:latin typeface="Times New Roman" panose="02020603050405020304" pitchFamily="18" charset="0"/>
        <a:ea typeface="+mn-ea"/>
        <a:cs typeface="Arial" panose="020B0604020202020204" pitchFamily="34" charset="0"/>
      </a:defRPr>
    </a:lvl4pPr>
    <a:lvl5pPr marL="1828800" algn="l" rtl="0" fontAlgn="base">
      <a:spcBef>
        <a:spcPct val="0"/>
      </a:spcBef>
      <a:spcAft>
        <a:spcPct val="0"/>
      </a:spcAft>
      <a:defRPr sz="3600" i="1" kern="1200">
        <a:solidFill>
          <a:schemeClr val="tx1"/>
        </a:solidFill>
        <a:latin typeface="Times New Roman" panose="02020603050405020304" pitchFamily="18" charset="0"/>
        <a:ea typeface="+mn-ea"/>
        <a:cs typeface="Arial" panose="020B0604020202020204" pitchFamily="34" charset="0"/>
      </a:defRPr>
    </a:lvl5pPr>
    <a:lvl6pPr marL="2286000" algn="l" defTabSz="914400" rtl="0" eaLnBrk="1" latinLnBrk="0" hangingPunct="1">
      <a:defRPr sz="3600" i="1" kern="1200">
        <a:solidFill>
          <a:schemeClr val="tx1"/>
        </a:solidFill>
        <a:latin typeface="Times New Roman" panose="02020603050405020304" pitchFamily="18" charset="0"/>
        <a:ea typeface="+mn-ea"/>
        <a:cs typeface="Arial" panose="020B0604020202020204" pitchFamily="34" charset="0"/>
      </a:defRPr>
    </a:lvl6pPr>
    <a:lvl7pPr marL="2743200" algn="l" defTabSz="914400" rtl="0" eaLnBrk="1" latinLnBrk="0" hangingPunct="1">
      <a:defRPr sz="3600" i="1" kern="1200">
        <a:solidFill>
          <a:schemeClr val="tx1"/>
        </a:solidFill>
        <a:latin typeface="Times New Roman" panose="02020603050405020304" pitchFamily="18" charset="0"/>
        <a:ea typeface="+mn-ea"/>
        <a:cs typeface="Arial" panose="020B0604020202020204" pitchFamily="34" charset="0"/>
      </a:defRPr>
    </a:lvl7pPr>
    <a:lvl8pPr marL="3200400" algn="l" defTabSz="914400" rtl="0" eaLnBrk="1" latinLnBrk="0" hangingPunct="1">
      <a:defRPr sz="3600" i="1" kern="1200">
        <a:solidFill>
          <a:schemeClr val="tx1"/>
        </a:solidFill>
        <a:latin typeface="Times New Roman" panose="02020603050405020304" pitchFamily="18" charset="0"/>
        <a:ea typeface="+mn-ea"/>
        <a:cs typeface="Arial" panose="020B0604020202020204" pitchFamily="34" charset="0"/>
      </a:defRPr>
    </a:lvl8pPr>
    <a:lvl9pPr marL="3657600" algn="l" defTabSz="914400" rtl="0" eaLnBrk="1" latinLnBrk="0" hangingPunct="1">
      <a:defRPr sz="3600" i="1" kern="1200">
        <a:solidFill>
          <a:schemeClr val="tx1"/>
        </a:solidFill>
        <a:latin typeface="Times New Roman" panose="02020603050405020304" pitchFamily="18" charset="0"/>
        <a:ea typeface="+mn-ea"/>
        <a:cs typeface="Arial" panose="020B0604020202020204" pitchFamily="34" charset="0"/>
      </a:defRPr>
    </a:lvl9pPr>
  </p:defaultTextStyle>
  <p:extLst>
    <p:ext uri="{EFAFB233-063F-42B5-8137-9DF3F51BA10A}">
      <p15:sldGuideLst xmlns:p15="http://schemas.microsoft.com/office/powerpoint/2012/main">
        <p15:guide id="1" orient="horz" pos="1864" userDrawn="1">
          <p15:clr>
            <a:srgbClr val="A4A3A4"/>
          </p15:clr>
        </p15:guide>
        <p15:guide id="2" pos="2880" userDrawn="1">
          <p15:clr>
            <a:srgbClr val="A4A3A4"/>
          </p15:clr>
        </p15:guide>
      </p15:sldGuideLst>
    </p:ext>
    <p:ext uri="{2D200454-40CA-4A62-9FC3-DE9A4176ACB9}">
      <p15:notesGuideLst xmlns:p15="http://schemas.microsoft.com/office/powerpoint/2012/main">
        <p15:guide id="1" orient="horz" pos="3126">
          <p15:clr>
            <a:srgbClr val="A4A3A4"/>
          </p15:clr>
        </p15:guide>
        <p15:guide id="2" pos="2142">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054EA2"/>
    <a:srgbClr val="000099"/>
    <a:srgbClr val="3366FF"/>
    <a:srgbClr val="009999"/>
    <a:srgbClr val="FF0059"/>
    <a:srgbClr val="996633"/>
    <a:srgbClr val="FF99FF"/>
    <a:srgbClr val="99CC00"/>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7743" autoAdjust="0"/>
    <p:restoredTop sz="84270" autoAdjust="0"/>
  </p:normalViewPr>
  <p:slideViewPr>
    <p:cSldViewPr snapToGrid="0" showGuides="1">
      <p:cViewPr varScale="1">
        <p:scale>
          <a:sx n="130" d="100"/>
          <a:sy n="130" d="100"/>
        </p:scale>
        <p:origin x="672" y="126"/>
      </p:cViewPr>
      <p:guideLst>
        <p:guide orient="horz" pos="1864"/>
        <p:guide pos="2880"/>
      </p:guideLst>
    </p:cSldViewPr>
  </p:slideViewPr>
  <p:outlineViewPr>
    <p:cViewPr>
      <p:scale>
        <a:sx n="33" d="100"/>
        <a:sy n="33" d="100"/>
      </p:scale>
      <p:origin x="0" y="0"/>
    </p:cViewPr>
  </p:outlineViewPr>
  <p:notesTextViewPr>
    <p:cViewPr>
      <p:scale>
        <a:sx n="3" d="2"/>
        <a:sy n="3" d="2"/>
      </p:scale>
      <p:origin x="0" y="0"/>
    </p:cViewPr>
  </p:notesTextViewPr>
  <p:sorterViewPr>
    <p:cViewPr>
      <p:scale>
        <a:sx n="100" d="100"/>
        <a:sy n="100" d="100"/>
      </p:scale>
      <p:origin x="0" y="0"/>
    </p:cViewPr>
  </p:sorterViewPr>
  <p:notesViewPr>
    <p:cSldViewPr snapToGrid="0" showGuides="1">
      <p:cViewPr>
        <p:scale>
          <a:sx n="100" d="100"/>
          <a:sy n="100" d="100"/>
        </p:scale>
        <p:origin x="-72" y="-240"/>
      </p:cViewPr>
      <p:guideLst>
        <p:guide orient="horz" pos="3126"/>
        <p:guide pos="2142"/>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 Type="http://schemas.openxmlformats.org/officeDocument/2006/relationships/slideMaster" Target="slideMasters/slideMaster3.xml"/><Relationship Id="rId21" Type="http://schemas.openxmlformats.org/officeDocument/2006/relationships/slide" Target="slides/slide16.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slide" Target="slides/slide11.xml"/><Relationship Id="rId20" Type="http://schemas.openxmlformats.org/officeDocument/2006/relationships/slide" Target="slides/slide15.xml"/><Relationship Id="rId29"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theme" Target="theme/theme1.xml"/><Relationship Id="rId5" Type="http://schemas.openxmlformats.org/officeDocument/2006/relationships/slideMaster" Target="slideMasters/slideMaster5.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notesMaster" Target="notesMasters/notesMaster1.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viewProps" Target="viewProps.xml"/><Relationship Id="rId4" Type="http://schemas.openxmlformats.org/officeDocument/2006/relationships/slideMaster" Target="slideMasters/slideMaster4.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presProps" Target="presProps.xml"/><Relationship Id="rId8" Type="http://schemas.openxmlformats.org/officeDocument/2006/relationships/slide" Target="slides/slide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7.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3906" name="Rectangle 2"/>
          <p:cNvSpPr>
            <a:spLocks noGrp="1" noChangeArrowheads="1"/>
          </p:cNvSpPr>
          <p:nvPr>
            <p:ph type="hdr" sz="quarter"/>
          </p:nvPr>
        </p:nvSpPr>
        <p:spPr bwMode="auto">
          <a:xfrm>
            <a:off x="0" y="0"/>
            <a:ext cx="2946400" cy="496888"/>
          </a:xfrm>
          <a:prstGeom prst="rect">
            <a:avLst/>
          </a:prstGeom>
          <a:noFill/>
          <a:ln>
            <a:noFill/>
          </a:ln>
        </p:spPr>
        <p:txBody>
          <a:bodyPr vert="horz" wrap="square" lIns="91951" tIns="45976" rIns="91951" bIns="45976" numCol="1" anchor="t" anchorCtr="0" compatLnSpc="1">
            <a:prstTxWarp prst="textNoShape">
              <a:avLst/>
            </a:prstTxWarp>
          </a:bodyPr>
          <a:lstStyle>
            <a:lvl1pPr algn="l" defTabSz="919163" eaLnBrk="0" hangingPunct="0">
              <a:defRPr sz="1200" i="0">
                <a:cs typeface="+mn-cs"/>
              </a:defRPr>
            </a:lvl1pPr>
          </a:lstStyle>
          <a:p>
            <a:pPr>
              <a:defRPr/>
            </a:pPr>
            <a:endParaRPr lang="en-GB"/>
          </a:p>
        </p:txBody>
      </p:sp>
      <p:sp>
        <p:nvSpPr>
          <p:cNvPr id="123907" name="Rectangle 3"/>
          <p:cNvSpPr>
            <a:spLocks noGrp="1" noChangeArrowheads="1"/>
          </p:cNvSpPr>
          <p:nvPr>
            <p:ph type="dt" sz="quarter" idx="1"/>
          </p:nvPr>
        </p:nvSpPr>
        <p:spPr bwMode="auto">
          <a:xfrm>
            <a:off x="3849688" y="0"/>
            <a:ext cx="2946400" cy="496888"/>
          </a:xfrm>
          <a:prstGeom prst="rect">
            <a:avLst/>
          </a:prstGeom>
          <a:noFill/>
          <a:ln>
            <a:noFill/>
          </a:ln>
        </p:spPr>
        <p:txBody>
          <a:bodyPr vert="horz" wrap="square" lIns="91951" tIns="45976" rIns="91951" bIns="45976" numCol="1" anchor="t" anchorCtr="0" compatLnSpc="1">
            <a:prstTxWarp prst="textNoShape">
              <a:avLst/>
            </a:prstTxWarp>
          </a:bodyPr>
          <a:lstStyle>
            <a:lvl1pPr algn="r" defTabSz="919163" eaLnBrk="0" hangingPunct="0">
              <a:defRPr sz="1200" i="0">
                <a:cs typeface="+mn-cs"/>
              </a:defRPr>
            </a:lvl1pPr>
          </a:lstStyle>
          <a:p>
            <a:pPr>
              <a:defRPr/>
            </a:pPr>
            <a:endParaRPr lang="en-GB"/>
          </a:p>
        </p:txBody>
      </p:sp>
      <p:sp>
        <p:nvSpPr>
          <p:cNvPr id="123908" name="Rectangle 4"/>
          <p:cNvSpPr>
            <a:spLocks noGrp="1" noChangeArrowheads="1"/>
          </p:cNvSpPr>
          <p:nvPr>
            <p:ph type="ftr" sz="quarter" idx="2"/>
          </p:nvPr>
        </p:nvSpPr>
        <p:spPr bwMode="auto">
          <a:xfrm>
            <a:off x="0" y="9428163"/>
            <a:ext cx="2946400" cy="496887"/>
          </a:xfrm>
          <a:prstGeom prst="rect">
            <a:avLst/>
          </a:prstGeom>
          <a:noFill/>
          <a:ln>
            <a:noFill/>
          </a:ln>
        </p:spPr>
        <p:txBody>
          <a:bodyPr vert="horz" wrap="square" lIns="91951" tIns="45976" rIns="91951" bIns="45976" numCol="1" anchor="b" anchorCtr="0" compatLnSpc="1">
            <a:prstTxWarp prst="textNoShape">
              <a:avLst/>
            </a:prstTxWarp>
          </a:bodyPr>
          <a:lstStyle>
            <a:lvl1pPr algn="l" defTabSz="919163" eaLnBrk="0" hangingPunct="0">
              <a:defRPr sz="1200" i="0">
                <a:cs typeface="+mn-cs"/>
              </a:defRPr>
            </a:lvl1pPr>
          </a:lstStyle>
          <a:p>
            <a:pPr>
              <a:defRPr/>
            </a:pPr>
            <a:endParaRPr lang="en-GB"/>
          </a:p>
        </p:txBody>
      </p:sp>
      <p:sp>
        <p:nvSpPr>
          <p:cNvPr id="123909" name="Rectangle 5"/>
          <p:cNvSpPr>
            <a:spLocks noGrp="1" noChangeArrowheads="1"/>
          </p:cNvSpPr>
          <p:nvPr>
            <p:ph type="sldNum" sz="quarter" idx="3"/>
          </p:nvPr>
        </p:nvSpPr>
        <p:spPr bwMode="auto">
          <a:xfrm>
            <a:off x="3849688" y="9428163"/>
            <a:ext cx="2946400" cy="496887"/>
          </a:xfrm>
          <a:prstGeom prst="rect">
            <a:avLst/>
          </a:prstGeom>
          <a:noFill/>
          <a:ln>
            <a:noFill/>
          </a:ln>
        </p:spPr>
        <p:txBody>
          <a:bodyPr vert="horz" wrap="square" lIns="91951" tIns="45976" rIns="91951" bIns="45976" numCol="1" anchor="b" anchorCtr="0" compatLnSpc="1">
            <a:prstTxWarp prst="textNoShape">
              <a:avLst/>
            </a:prstTxWarp>
          </a:bodyPr>
          <a:lstStyle>
            <a:lvl1pPr algn="r" defTabSz="919163" eaLnBrk="0" hangingPunct="0">
              <a:defRPr sz="1200" i="0"/>
            </a:lvl1pPr>
          </a:lstStyle>
          <a:p>
            <a:fld id="{6B5F14F9-6233-450E-A24E-109A048E61B1}" type="slidenum">
              <a:rPr lang="en-GB" altLang="de-DE"/>
              <a:pPr/>
              <a:t>‹Nr.›</a:t>
            </a:fld>
            <a:endParaRPr lang="en-GB" altLang="de-DE"/>
          </a:p>
        </p:txBody>
      </p:sp>
    </p:spTree>
    <p:extLst>
      <p:ext uri="{BB962C8B-B14F-4D97-AF65-F5344CB8AC3E}">
        <p14:creationId xmlns:p14="http://schemas.microsoft.com/office/powerpoint/2010/main" val="196912056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6.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70" name="Rectangle 2"/>
          <p:cNvSpPr>
            <a:spLocks noGrp="1" noChangeArrowheads="1"/>
          </p:cNvSpPr>
          <p:nvPr>
            <p:ph type="hdr" sz="quarter"/>
          </p:nvPr>
        </p:nvSpPr>
        <p:spPr bwMode="auto">
          <a:xfrm>
            <a:off x="0" y="0"/>
            <a:ext cx="2927350" cy="466725"/>
          </a:xfrm>
          <a:prstGeom prst="rect">
            <a:avLst/>
          </a:prstGeom>
          <a:noFill/>
          <a:ln>
            <a:noFill/>
          </a:ln>
        </p:spPr>
        <p:txBody>
          <a:bodyPr vert="horz" wrap="square" lIns="91932" tIns="45965" rIns="91932" bIns="45965" numCol="1" anchor="t" anchorCtr="0" compatLnSpc="1">
            <a:prstTxWarp prst="textNoShape">
              <a:avLst/>
            </a:prstTxWarp>
          </a:bodyPr>
          <a:lstStyle>
            <a:lvl1pPr algn="l" defTabSz="919163" eaLnBrk="0" hangingPunct="0">
              <a:defRPr sz="1200" i="0">
                <a:cs typeface="+mn-cs"/>
              </a:defRPr>
            </a:lvl1pPr>
          </a:lstStyle>
          <a:p>
            <a:pPr>
              <a:defRPr/>
            </a:pPr>
            <a:endParaRPr lang="de-DE"/>
          </a:p>
        </p:txBody>
      </p:sp>
      <p:sp>
        <p:nvSpPr>
          <p:cNvPr id="7171" name="Rectangle 3"/>
          <p:cNvSpPr>
            <a:spLocks noGrp="1" noChangeArrowheads="1"/>
          </p:cNvSpPr>
          <p:nvPr>
            <p:ph type="dt" idx="1"/>
          </p:nvPr>
        </p:nvSpPr>
        <p:spPr bwMode="auto">
          <a:xfrm>
            <a:off x="3851275" y="0"/>
            <a:ext cx="2927350" cy="466725"/>
          </a:xfrm>
          <a:prstGeom prst="rect">
            <a:avLst/>
          </a:prstGeom>
          <a:noFill/>
          <a:ln>
            <a:noFill/>
          </a:ln>
        </p:spPr>
        <p:txBody>
          <a:bodyPr vert="horz" wrap="square" lIns="91932" tIns="45965" rIns="91932" bIns="45965" numCol="1" anchor="t" anchorCtr="0" compatLnSpc="1">
            <a:prstTxWarp prst="textNoShape">
              <a:avLst/>
            </a:prstTxWarp>
          </a:bodyPr>
          <a:lstStyle>
            <a:lvl1pPr algn="r" defTabSz="919163" eaLnBrk="0" hangingPunct="0">
              <a:defRPr sz="1200" i="0">
                <a:cs typeface="+mn-cs"/>
              </a:defRPr>
            </a:lvl1pPr>
          </a:lstStyle>
          <a:p>
            <a:pPr>
              <a:defRPr/>
            </a:pPr>
            <a:endParaRPr lang="de-DE"/>
          </a:p>
        </p:txBody>
      </p:sp>
      <p:sp>
        <p:nvSpPr>
          <p:cNvPr id="45060" name="Rectangle 4"/>
          <p:cNvSpPr>
            <a:spLocks noGrp="1" noRot="1" noChangeAspect="1" noChangeArrowheads="1" noTextEdit="1"/>
          </p:cNvSpPr>
          <p:nvPr>
            <p:ph type="sldImg" idx="2"/>
          </p:nvPr>
        </p:nvSpPr>
        <p:spPr bwMode="auto">
          <a:xfrm>
            <a:off x="950913" y="774700"/>
            <a:ext cx="4956175" cy="3716338"/>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173" name="Rectangle 5"/>
          <p:cNvSpPr>
            <a:spLocks noGrp="1" noChangeArrowheads="1"/>
          </p:cNvSpPr>
          <p:nvPr>
            <p:ph type="body" sz="quarter" idx="3"/>
          </p:nvPr>
        </p:nvSpPr>
        <p:spPr bwMode="auto">
          <a:xfrm>
            <a:off x="923925" y="4722813"/>
            <a:ext cx="4930775" cy="4489450"/>
          </a:xfrm>
          <a:prstGeom prst="rect">
            <a:avLst/>
          </a:prstGeom>
          <a:noFill/>
          <a:ln>
            <a:noFill/>
          </a:ln>
        </p:spPr>
        <p:txBody>
          <a:bodyPr vert="horz" wrap="square" lIns="91932" tIns="45965" rIns="91932" bIns="45965"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7174" name="Rectangle 6"/>
          <p:cNvSpPr>
            <a:spLocks noGrp="1" noChangeArrowheads="1"/>
          </p:cNvSpPr>
          <p:nvPr>
            <p:ph type="ftr" sz="quarter" idx="4"/>
          </p:nvPr>
        </p:nvSpPr>
        <p:spPr bwMode="auto">
          <a:xfrm>
            <a:off x="0" y="9444038"/>
            <a:ext cx="2927350" cy="463550"/>
          </a:xfrm>
          <a:prstGeom prst="rect">
            <a:avLst/>
          </a:prstGeom>
          <a:noFill/>
          <a:ln>
            <a:noFill/>
          </a:ln>
        </p:spPr>
        <p:txBody>
          <a:bodyPr vert="horz" wrap="square" lIns="91932" tIns="45965" rIns="91932" bIns="45965" numCol="1" anchor="b" anchorCtr="0" compatLnSpc="1">
            <a:prstTxWarp prst="textNoShape">
              <a:avLst/>
            </a:prstTxWarp>
          </a:bodyPr>
          <a:lstStyle>
            <a:lvl1pPr algn="l" defTabSz="919163" eaLnBrk="0" hangingPunct="0">
              <a:defRPr sz="1200" i="0">
                <a:cs typeface="+mn-cs"/>
              </a:defRPr>
            </a:lvl1pPr>
          </a:lstStyle>
          <a:p>
            <a:pPr>
              <a:defRPr/>
            </a:pPr>
            <a:endParaRPr lang="de-DE"/>
          </a:p>
        </p:txBody>
      </p:sp>
      <p:sp>
        <p:nvSpPr>
          <p:cNvPr id="7175" name="Rectangle 7"/>
          <p:cNvSpPr>
            <a:spLocks noGrp="1" noChangeArrowheads="1"/>
          </p:cNvSpPr>
          <p:nvPr>
            <p:ph type="sldNum" sz="quarter" idx="5"/>
          </p:nvPr>
        </p:nvSpPr>
        <p:spPr bwMode="auto">
          <a:xfrm>
            <a:off x="3851275" y="9444038"/>
            <a:ext cx="2927350" cy="463550"/>
          </a:xfrm>
          <a:prstGeom prst="rect">
            <a:avLst/>
          </a:prstGeom>
          <a:noFill/>
          <a:ln>
            <a:noFill/>
          </a:ln>
        </p:spPr>
        <p:txBody>
          <a:bodyPr vert="horz" wrap="square" lIns="91932" tIns="45965" rIns="91932" bIns="45965" numCol="1" anchor="b" anchorCtr="0" compatLnSpc="1">
            <a:prstTxWarp prst="textNoShape">
              <a:avLst/>
            </a:prstTxWarp>
          </a:bodyPr>
          <a:lstStyle>
            <a:lvl1pPr algn="r" defTabSz="919163" eaLnBrk="0" hangingPunct="0">
              <a:defRPr sz="1200" i="0"/>
            </a:lvl1pPr>
          </a:lstStyle>
          <a:p>
            <a:fld id="{43DFA8DD-02A6-4F1B-A3E4-1A6295150F6B}" type="slidenum">
              <a:rPr lang="en-US" altLang="de-DE"/>
              <a:pPr/>
              <a:t>‹Nr.›</a:t>
            </a:fld>
            <a:endParaRPr lang="en-US" altLang="de-DE"/>
          </a:p>
        </p:txBody>
      </p:sp>
    </p:spTree>
    <p:extLst>
      <p:ext uri="{BB962C8B-B14F-4D97-AF65-F5344CB8AC3E}">
        <p14:creationId xmlns:p14="http://schemas.microsoft.com/office/powerpoint/2010/main" val="2586738818"/>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62" name="Rectangle 7"/>
          <p:cNvSpPr>
            <a:spLocks noGrp="1" noChangeArrowheads="1"/>
          </p:cNvSpPr>
          <p:nvPr>
            <p:ph type="sldNum" sz="quarter" idx="5"/>
          </p:nvPr>
        </p:nvSpPr>
        <p:spPr>
          <a:noFill/>
        </p:spPr>
        <p:txBody>
          <a:bodyPr/>
          <a:lstStyle>
            <a:lvl1pPr defTabSz="919163">
              <a:defRPr sz="3600" i="1">
                <a:solidFill>
                  <a:schemeClr val="tx1"/>
                </a:solidFill>
                <a:latin typeface="Times New Roman" pitchFamily="18" charset="0"/>
              </a:defRPr>
            </a:lvl1pPr>
            <a:lvl2pPr marL="742950" indent="-285750" defTabSz="919163">
              <a:defRPr sz="3600" i="1">
                <a:solidFill>
                  <a:schemeClr val="tx1"/>
                </a:solidFill>
                <a:latin typeface="Times New Roman" pitchFamily="18" charset="0"/>
              </a:defRPr>
            </a:lvl2pPr>
            <a:lvl3pPr marL="1143000" indent="-228600" defTabSz="919163">
              <a:defRPr sz="3600" i="1">
                <a:solidFill>
                  <a:schemeClr val="tx1"/>
                </a:solidFill>
                <a:latin typeface="Times New Roman" pitchFamily="18" charset="0"/>
              </a:defRPr>
            </a:lvl3pPr>
            <a:lvl4pPr marL="1600200" indent="-228600" defTabSz="919163">
              <a:defRPr sz="3600" i="1">
                <a:solidFill>
                  <a:schemeClr val="tx1"/>
                </a:solidFill>
                <a:latin typeface="Times New Roman" pitchFamily="18" charset="0"/>
              </a:defRPr>
            </a:lvl4pPr>
            <a:lvl5pPr marL="2057400" indent="-228600" defTabSz="919163">
              <a:defRPr sz="3600" i="1">
                <a:solidFill>
                  <a:schemeClr val="tx1"/>
                </a:solidFill>
                <a:latin typeface="Times New Roman" pitchFamily="18" charset="0"/>
              </a:defRPr>
            </a:lvl5pPr>
            <a:lvl6pPr marL="2514600" indent="-228600" algn="ctr" defTabSz="919163" eaLnBrk="0" fontAlgn="base" hangingPunct="0">
              <a:spcBef>
                <a:spcPct val="0"/>
              </a:spcBef>
              <a:spcAft>
                <a:spcPct val="0"/>
              </a:spcAft>
              <a:defRPr sz="3600" i="1">
                <a:solidFill>
                  <a:schemeClr val="tx1"/>
                </a:solidFill>
                <a:latin typeface="Times New Roman" pitchFamily="18" charset="0"/>
              </a:defRPr>
            </a:lvl6pPr>
            <a:lvl7pPr marL="2971800" indent="-228600" algn="ctr" defTabSz="919163" eaLnBrk="0" fontAlgn="base" hangingPunct="0">
              <a:spcBef>
                <a:spcPct val="0"/>
              </a:spcBef>
              <a:spcAft>
                <a:spcPct val="0"/>
              </a:spcAft>
              <a:defRPr sz="3600" i="1">
                <a:solidFill>
                  <a:schemeClr val="tx1"/>
                </a:solidFill>
                <a:latin typeface="Times New Roman" pitchFamily="18" charset="0"/>
              </a:defRPr>
            </a:lvl7pPr>
            <a:lvl8pPr marL="3429000" indent="-228600" algn="ctr" defTabSz="919163" eaLnBrk="0" fontAlgn="base" hangingPunct="0">
              <a:spcBef>
                <a:spcPct val="0"/>
              </a:spcBef>
              <a:spcAft>
                <a:spcPct val="0"/>
              </a:spcAft>
              <a:defRPr sz="3600" i="1">
                <a:solidFill>
                  <a:schemeClr val="tx1"/>
                </a:solidFill>
                <a:latin typeface="Times New Roman" pitchFamily="18" charset="0"/>
              </a:defRPr>
            </a:lvl8pPr>
            <a:lvl9pPr marL="3886200" indent="-228600" algn="ctr" defTabSz="919163" eaLnBrk="0" fontAlgn="base" hangingPunct="0">
              <a:spcBef>
                <a:spcPct val="0"/>
              </a:spcBef>
              <a:spcAft>
                <a:spcPct val="0"/>
              </a:spcAft>
              <a:defRPr sz="3600" i="1">
                <a:solidFill>
                  <a:schemeClr val="tx1"/>
                </a:solidFill>
                <a:latin typeface="Times New Roman" pitchFamily="18" charset="0"/>
              </a:defRPr>
            </a:lvl9pPr>
          </a:lstStyle>
          <a:p>
            <a:fld id="{D1A75BDC-425F-4982-8FE7-9D84B615F8DB}" type="slidenum">
              <a:rPr lang="en-US" sz="1200" i="0" smtClean="0">
                <a:solidFill>
                  <a:srgbClr val="000000"/>
                </a:solidFill>
              </a:rPr>
              <a:pPr/>
              <a:t>1</a:t>
            </a:fld>
            <a:endParaRPr lang="en-US" sz="1200" i="0">
              <a:solidFill>
                <a:srgbClr val="000000"/>
              </a:solidFill>
            </a:endParaRPr>
          </a:p>
        </p:txBody>
      </p:sp>
      <p:sp>
        <p:nvSpPr>
          <p:cNvPr id="92163" name="Rectangle 2"/>
          <p:cNvSpPr>
            <a:spLocks noGrp="1" noRot="1" noChangeAspect="1" noChangeArrowheads="1" noTextEdit="1"/>
          </p:cNvSpPr>
          <p:nvPr>
            <p:ph type="sldImg"/>
          </p:nvPr>
        </p:nvSpPr>
        <p:spPr>
          <a:ln/>
        </p:spPr>
      </p:sp>
      <p:sp>
        <p:nvSpPr>
          <p:cNvPr id="92164" name="Rectangle 3"/>
          <p:cNvSpPr>
            <a:spLocks noGrp="1" noChangeArrowheads="1"/>
          </p:cNvSpPr>
          <p:nvPr>
            <p:ph type="body" idx="1"/>
          </p:nvPr>
        </p:nvSpPr>
        <p:spPr>
          <a:noFill/>
        </p:spPr>
        <p:txBody>
          <a:bodyPr/>
          <a:lstStyle/>
          <a:p>
            <a:pPr eaLnBrk="1" hangingPunct="1"/>
            <a:endParaRPr lang="en-GB">
              <a:latin typeface="Times New Roman" pitchFamily="18" charset="0"/>
            </a:endParaRPr>
          </a:p>
        </p:txBody>
      </p:sp>
    </p:spTree>
    <p:extLst>
      <p:ext uri="{BB962C8B-B14F-4D97-AF65-F5344CB8AC3E}">
        <p14:creationId xmlns:p14="http://schemas.microsoft.com/office/powerpoint/2010/main" val="239249284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10</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311569846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11</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12098831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12</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425162417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Folienbildplatzhalter 1"/>
          <p:cNvSpPr>
            <a:spLocks noGrp="1" noRot="1" noChangeAspect="1" noTextEdit="1"/>
          </p:cNvSpPr>
          <p:nvPr>
            <p:ph type="sldImg"/>
          </p:nvPr>
        </p:nvSpPr>
        <p:spPr>
          <a:xfrm>
            <a:off x="950913" y="774700"/>
            <a:ext cx="4956175" cy="3716338"/>
          </a:xfrm>
          <a:ln/>
        </p:spPr>
      </p:sp>
      <p:sp>
        <p:nvSpPr>
          <p:cNvPr id="51203" name="Notizenplatzhalt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de-DE" altLang="de-DE">
              <a:latin typeface="Times New Roman" panose="02020603050405020304" pitchFamily="18" charset="0"/>
            </a:endParaRPr>
          </a:p>
        </p:txBody>
      </p:sp>
      <p:sp>
        <p:nvSpPr>
          <p:cNvPr id="51204" name="Foliennummernplatzhalt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gn="ctr" defTabSz="919163" eaLnBrk="0" hangingPunct="0">
              <a:defRPr sz="3600" i="1">
                <a:solidFill>
                  <a:schemeClr val="tx1"/>
                </a:solidFill>
                <a:latin typeface="Times New Roman" panose="02020603050405020304" pitchFamily="18" charset="0"/>
              </a:defRPr>
            </a:lvl1pPr>
            <a:lvl2pPr marL="742950" indent="-285750" algn="ctr" defTabSz="919163" eaLnBrk="0" hangingPunct="0">
              <a:defRPr sz="3600" i="1">
                <a:solidFill>
                  <a:schemeClr val="tx1"/>
                </a:solidFill>
                <a:latin typeface="Times New Roman" panose="02020603050405020304" pitchFamily="18" charset="0"/>
              </a:defRPr>
            </a:lvl2pPr>
            <a:lvl3pPr marL="1143000" indent="-228600" algn="ctr" defTabSz="919163" eaLnBrk="0" hangingPunct="0">
              <a:defRPr sz="3600" i="1">
                <a:solidFill>
                  <a:schemeClr val="tx1"/>
                </a:solidFill>
                <a:latin typeface="Times New Roman" panose="02020603050405020304" pitchFamily="18" charset="0"/>
              </a:defRPr>
            </a:lvl3pPr>
            <a:lvl4pPr marL="1600200" indent="-228600" algn="ctr" defTabSz="919163" eaLnBrk="0" hangingPunct="0">
              <a:defRPr sz="3600" i="1">
                <a:solidFill>
                  <a:schemeClr val="tx1"/>
                </a:solidFill>
                <a:latin typeface="Times New Roman" panose="02020603050405020304" pitchFamily="18" charset="0"/>
              </a:defRPr>
            </a:lvl4pPr>
            <a:lvl5pPr marL="2057400" indent="-228600" algn="ctr" defTabSz="919163" eaLnBrk="0" hangingPunct="0">
              <a:defRPr sz="3600" i="1">
                <a:solidFill>
                  <a:schemeClr val="tx1"/>
                </a:solidFill>
                <a:latin typeface="Times New Roman" panose="02020603050405020304" pitchFamily="18" charset="0"/>
              </a:defRPr>
            </a:lvl5pPr>
            <a:lvl6pPr marL="25146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6pPr>
            <a:lvl7pPr marL="29718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7pPr>
            <a:lvl8pPr marL="34290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8pPr>
            <a:lvl9pPr marL="38862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9pPr>
          </a:lstStyle>
          <a:p>
            <a:pPr algn="r"/>
            <a:fld id="{F815E60C-0641-45BD-ABA1-DD27055ECAD1}" type="slidenum">
              <a:rPr lang="en-US" altLang="de-DE" sz="1200" i="0"/>
              <a:pPr algn="r"/>
              <a:t>13</a:t>
            </a:fld>
            <a:endParaRPr lang="en-US" altLang="de-DE" sz="1200" i="0"/>
          </a:p>
        </p:txBody>
      </p:sp>
    </p:spTree>
    <p:extLst>
      <p:ext uri="{BB962C8B-B14F-4D97-AF65-F5344CB8AC3E}">
        <p14:creationId xmlns:p14="http://schemas.microsoft.com/office/powerpoint/2010/main" val="395968046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14</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3846058544"/>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15</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310541724"/>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16</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1579262472"/>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17</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1677719965"/>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Folienbildplatzhalter 1"/>
          <p:cNvSpPr>
            <a:spLocks noGrp="1" noRot="1" noChangeAspect="1" noTextEdit="1"/>
          </p:cNvSpPr>
          <p:nvPr>
            <p:ph type="sldImg"/>
          </p:nvPr>
        </p:nvSpPr>
        <p:spPr>
          <a:xfrm>
            <a:off x="950913" y="774700"/>
            <a:ext cx="4956175" cy="3716338"/>
          </a:xfrm>
          <a:ln/>
        </p:spPr>
      </p:sp>
      <p:sp>
        <p:nvSpPr>
          <p:cNvPr id="59395" name="Notizenplatzhalt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de-DE" altLang="de-DE">
              <a:latin typeface="Times New Roman" panose="02020603050405020304" pitchFamily="18" charset="0"/>
            </a:endParaRPr>
          </a:p>
        </p:txBody>
      </p:sp>
      <p:sp>
        <p:nvSpPr>
          <p:cNvPr id="59396" name="Foliennummernplatzhalt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gn="ctr" defTabSz="919163" eaLnBrk="0" hangingPunct="0">
              <a:defRPr sz="3600" i="1">
                <a:solidFill>
                  <a:schemeClr val="tx1"/>
                </a:solidFill>
                <a:latin typeface="Times New Roman" panose="02020603050405020304" pitchFamily="18" charset="0"/>
              </a:defRPr>
            </a:lvl1pPr>
            <a:lvl2pPr marL="742950" indent="-285750" algn="ctr" defTabSz="919163" eaLnBrk="0" hangingPunct="0">
              <a:defRPr sz="3600" i="1">
                <a:solidFill>
                  <a:schemeClr val="tx1"/>
                </a:solidFill>
                <a:latin typeface="Times New Roman" panose="02020603050405020304" pitchFamily="18" charset="0"/>
              </a:defRPr>
            </a:lvl2pPr>
            <a:lvl3pPr marL="1143000" indent="-228600" algn="ctr" defTabSz="919163" eaLnBrk="0" hangingPunct="0">
              <a:defRPr sz="3600" i="1">
                <a:solidFill>
                  <a:schemeClr val="tx1"/>
                </a:solidFill>
                <a:latin typeface="Times New Roman" panose="02020603050405020304" pitchFamily="18" charset="0"/>
              </a:defRPr>
            </a:lvl3pPr>
            <a:lvl4pPr marL="1600200" indent="-228600" algn="ctr" defTabSz="919163" eaLnBrk="0" hangingPunct="0">
              <a:defRPr sz="3600" i="1">
                <a:solidFill>
                  <a:schemeClr val="tx1"/>
                </a:solidFill>
                <a:latin typeface="Times New Roman" panose="02020603050405020304" pitchFamily="18" charset="0"/>
              </a:defRPr>
            </a:lvl4pPr>
            <a:lvl5pPr marL="2057400" indent="-228600" algn="ctr" defTabSz="919163" eaLnBrk="0" hangingPunct="0">
              <a:defRPr sz="3600" i="1">
                <a:solidFill>
                  <a:schemeClr val="tx1"/>
                </a:solidFill>
                <a:latin typeface="Times New Roman" panose="02020603050405020304" pitchFamily="18" charset="0"/>
              </a:defRPr>
            </a:lvl5pPr>
            <a:lvl6pPr marL="25146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6pPr>
            <a:lvl7pPr marL="29718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7pPr>
            <a:lvl8pPr marL="34290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8pPr>
            <a:lvl9pPr marL="38862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9pPr>
          </a:lstStyle>
          <a:p>
            <a:pPr algn="r"/>
            <a:fld id="{05545A14-0B54-4A9A-B439-03A0A0889228}" type="slidenum">
              <a:rPr lang="en-US" altLang="de-DE" sz="1200" i="0">
                <a:solidFill>
                  <a:srgbClr val="000000"/>
                </a:solidFill>
              </a:rPr>
              <a:pPr algn="r"/>
              <a:t>22</a:t>
            </a:fld>
            <a:endParaRPr lang="en-US" altLang="de-DE" sz="1200" i="0">
              <a:solidFill>
                <a:srgbClr val="000000"/>
              </a:solidFill>
            </a:endParaRPr>
          </a:p>
        </p:txBody>
      </p:sp>
    </p:spTree>
    <p:extLst>
      <p:ext uri="{BB962C8B-B14F-4D97-AF65-F5344CB8AC3E}">
        <p14:creationId xmlns:p14="http://schemas.microsoft.com/office/powerpoint/2010/main" val="50074839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Folienbildplatzhalter 1"/>
          <p:cNvSpPr>
            <a:spLocks noGrp="1" noRot="1" noChangeAspect="1" noTextEdit="1"/>
          </p:cNvSpPr>
          <p:nvPr>
            <p:ph type="sldImg"/>
          </p:nvPr>
        </p:nvSpPr>
        <p:spPr>
          <a:xfrm>
            <a:off x="950913" y="774700"/>
            <a:ext cx="4956175" cy="3716338"/>
          </a:xfrm>
          <a:ln/>
        </p:spPr>
      </p:sp>
      <p:sp>
        <p:nvSpPr>
          <p:cNvPr id="47107" name="Notizenplatzhalt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de-DE" altLang="de-DE">
              <a:latin typeface="Times New Roman" panose="02020603050405020304" pitchFamily="18" charset="0"/>
            </a:endParaRPr>
          </a:p>
        </p:txBody>
      </p:sp>
      <p:sp>
        <p:nvSpPr>
          <p:cNvPr id="47108" name="Foliennummernplatzhalt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gn="ctr" defTabSz="919163" eaLnBrk="0" hangingPunct="0">
              <a:defRPr sz="3600" i="1">
                <a:solidFill>
                  <a:schemeClr val="tx1"/>
                </a:solidFill>
                <a:latin typeface="Times New Roman" panose="02020603050405020304" pitchFamily="18" charset="0"/>
              </a:defRPr>
            </a:lvl1pPr>
            <a:lvl2pPr marL="742950" indent="-285750" algn="ctr" defTabSz="919163" eaLnBrk="0" hangingPunct="0">
              <a:defRPr sz="3600" i="1">
                <a:solidFill>
                  <a:schemeClr val="tx1"/>
                </a:solidFill>
                <a:latin typeface="Times New Roman" panose="02020603050405020304" pitchFamily="18" charset="0"/>
              </a:defRPr>
            </a:lvl2pPr>
            <a:lvl3pPr marL="1143000" indent="-228600" algn="ctr" defTabSz="919163" eaLnBrk="0" hangingPunct="0">
              <a:defRPr sz="3600" i="1">
                <a:solidFill>
                  <a:schemeClr val="tx1"/>
                </a:solidFill>
                <a:latin typeface="Times New Roman" panose="02020603050405020304" pitchFamily="18" charset="0"/>
              </a:defRPr>
            </a:lvl3pPr>
            <a:lvl4pPr marL="1600200" indent="-228600" algn="ctr" defTabSz="919163" eaLnBrk="0" hangingPunct="0">
              <a:defRPr sz="3600" i="1">
                <a:solidFill>
                  <a:schemeClr val="tx1"/>
                </a:solidFill>
                <a:latin typeface="Times New Roman" panose="02020603050405020304" pitchFamily="18" charset="0"/>
              </a:defRPr>
            </a:lvl4pPr>
            <a:lvl5pPr marL="2057400" indent="-228600" algn="ctr" defTabSz="919163" eaLnBrk="0" hangingPunct="0">
              <a:defRPr sz="3600" i="1">
                <a:solidFill>
                  <a:schemeClr val="tx1"/>
                </a:solidFill>
                <a:latin typeface="Times New Roman" panose="02020603050405020304" pitchFamily="18" charset="0"/>
              </a:defRPr>
            </a:lvl5pPr>
            <a:lvl6pPr marL="25146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6pPr>
            <a:lvl7pPr marL="29718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7pPr>
            <a:lvl8pPr marL="34290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8pPr>
            <a:lvl9pPr marL="38862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9pPr>
          </a:lstStyle>
          <a:p>
            <a:pPr algn="r"/>
            <a:fld id="{0E2F4BF0-0D3C-46EC-9FAC-C0FB6D14131C}" type="slidenum">
              <a:rPr lang="en-US" altLang="de-DE" sz="1200" i="0"/>
              <a:pPr algn="r"/>
              <a:t>2</a:t>
            </a:fld>
            <a:endParaRPr lang="en-US" altLang="de-DE" sz="1200" i="0"/>
          </a:p>
        </p:txBody>
      </p:sp>
    </p:spTree>
    <p:extLst>
      <p:ext uri="{BB962C8B-B14F-4D97-AF65-F5344CB8AC3E}">
        <p14:creationId xmlns:p14="http://schemas.microsoft.com/office/powerpoint/2010/main" val="360593152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Folienbildplatzhalter 1"/>
          <p:cNvSpPr>
            <a:spLocks noGrp="1" noRot="1" noChangeAspect="1" noTextEdit="1"/>
          </p:cNvSpPr>
          <p:nvPr>
            <p:ph type="sldImg"/>
          </p:nvPr>
        </p:nvSpPr>
        <p:spPr>
          <a:xfrm>
            <a:off x="950913" y="774700"/>
            <a:ext cx="4956175" cy="3716338"/>
          </a:xfrm>
          <a:ln/>
        </p:spPr>
      </p:sp>
      <p:sp>
        <p:nvSpPr>
          <p:cNvPr id="47107" name="Notizenplatzhalter 2"/>
          <p:cNvSpPr>
            <a:spLocks noGrp="1"/>
          </p:cNvSpPr>
          <p:nvPr>
            <p:ph type="body" idx="1"/>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de-DE" altLang="de-DE">
              <a:latin typeface="Times New Roman" panose="02020603050405020304" pitchFamily="18" charset="0"/>
            </a:endParaRPr>
          </a:p>
        </p:txBody>
      </p:sp>
      <p:sp>
        <p:nvSpPr>
          <p:cNvPr id="47108" name="Foliennummernplatzhalter 3"/>
          <p:cNvSpPr>
            <a:spLocks noGrp="1"/>
          </p:cNvSpPr>
          <p:nvPr>
            <p:ph type="sldNum" sz="quarter" idx="5"/>
          </p:nvPr>
        </p:nvSpPr>
        <p:spPr>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gn="ctr" defTabSz="919163" eaLnBrk="0" hangingPunct="0">
              <a:defRPr sz="3600" i="1">
                <a:solidFill>
                  <a:schemeClr val="tx1"/>
                </a:solidFill>
                <a:latin typeface="Times New Roman" panose="02020603050405020304" pitchFamily="18" charset="0"/>
              </a:defRPr>
            </a:lvl1pPr>
            <a:lvl2pPr marL="742950" indent="-285750" algn="ctr" defTabSz="919163" eaLnBrk="0" hangingPunct="0">
              <a:defRPr sz="3600" i="1">
                <a:solidFill>
                  <a:schemeClr val="tx1"/>
                </a:solidFill>
                <a:latin typeface="Times New Roman" panose="02020603050405020304" pitchFamily="18" charset="0"/>
              </a:defRPr>
            </a:lvl2pPr>
            <a:lvl3pPr marL="1143000" indent="-228600" algn="ctr" defTabSz="919163" eaLnBrk="0" hangingPunct="0">
              <a:defRPr sz="3600" i="1">
                <a:solidFill>
                  <a:schemeClr val="tx1"/>
                </a:solidFill>
                <a:latin typeface="Times New Roman" panose="02020603050405020304" pitchFamily="18" charset="0"/>
              </a:defRPr>
            </a:lvl3pPr>
            <a:lvl4pPr marL="1600200" indent="-228600" algn="ctr" defTabSz="919163" eaLnBrk="0" hangingPunct="0">
              <a:defRPr sz="3600" i="1">
                <a:solidFill>
                  <a:schemeClr val="tx1"/>
                </a:solidFill>
                <a:latin typeface="Times New Roman" panose="02020603050405020304" pitchFamily="18" charset="0"/>
              </a:defRPr>
            </a:lvl4pPr>
            <a:lvl5pPr marL="2057400" indent="-228600" algn="ctr" defTabSz="919163" eaLnBrk="0" hangingPunct="0">
              <a:defRPr sz="3600" i="1">
                <a:solidFill>
                  <a:schemeClr val="tx1"/>
                </a:solidFill>
                <a:latin typeface="Times New Roman" panose="02020603050405020304" pitchFamily="18" charset="0"/>
              </a:defRPr>
            </a:lvl5pPr>
            <a:lvl6pPr marL="25146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6pPr>
            <a:lvl7pPr marL="29718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7pPr>
            <a:lvl8pPr marL="34290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8pPr>
            <a:lvl9pPr marL="3886200" indent="-228600" algn="ctr" defTabSz="919163" eaLnBrk="0" fontAlgn="base" hangingPunct="0">
              <a:spcBef>
                <a:spcPct val="0"/>
              </a:spcBef>
              <a:spcAft>
                <a:spcPct val="0"/>
              </a:spcAft>
              <a:defRPr sz="3600" i="1">
                <a:solidFill>
                  <a:schemeClr val="tx1"/>
                </a:solidFill>
                <a:latin typeface="Times New Roman" panose="02020603050405020304" pitchFamily="18" charset="0"/>
              </a:defRPr>
            </a:lvl9pPr>
          </a:lstStyle>
          <a:p>
            <a:pPr algn="r"/>
            <a:fld id="{0E2F4BF0-0D3C-46EC-9FAC-C0FB6D14131C}" type="slidenum">
              <a:rPr lang="en-US" altLang="de-DE" sz="1200" i="0"/>
              <a:pPr algn="r"/>
              <a:t>3</a:t>
            </a:fld>
            <a:endParaRPr lang="en-US" altLang="de-DE" sz="1200" i="0"/>
          </a:p>
        </p:txBody>
      </p:sp>
    </p:spTree>
    <p:extLst>
      <p:ext uri="{BB962C8B-B14F-4D97-AF65-F5344CB8AC3E}">
        <p14:creationId xmlns:p14="http://schemas.microsoft.com/office/powerpoint/2010/main" val="308083684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4</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16010928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5</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77905906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a:defRPr/>
            </a:pPr>
            <a:fld id="{64505C3D-9F3F-4A72-BA2F-933DABB4153D}" type="slidenum">
              <a:rPr lang="en-US" smtClean="0">
                <a:solidFill>
                  <a:srgbClr val="000000"/>
                </a:solidFill>
              </a:rPr>
              <a:pPr>
                <a:defRPr/>
              </a:pPr>
              <a:t>6</a:t>
            </a:fld>
            <a:endParaRPr lang="en-US">
              <a:solidFill>
                <a:srgbClr val="000000"/>
              </a:solidFill>
            </a:endParaRPr>
          </a:p>
        </p:txBody>
      </p:sp>
    </p:spTree>
    <p:extLst>
      <p:ext uri="{BB962C8B-B14F-4D97-AF65-F5344CB8AC3E}">
        <p14:creationId xmlns:p14="http://schemas.microsoft.com/office/powerpoint/2010/main" val="110498224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7</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1771319089"/>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8</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256804901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a:p>
        </p:txBody>
      </p:sp>
      <p:sp>
        <p:nvSpPr>
          <p:cNvPr id="4" name="Foliennummernplatzhalter 3"/>
          <p:cNvSpPr>
            <a:spLocks noGrp="1"/>
          </p:cNvSpPr>
          <p:nvPr>
            <p:ph type="sldNum" sz="quarter" idx="10"/>
          </p:nvPr>
        </p:nvSpPr>
        <p:spPr/>
        <p:txBody>
          <a:bodyPr/>
          <a:lstStyle/>
          <a:p>
            <a:pPr marL="0" marR="0" lvl="0" indent="0" algn="r" defTabSz="919163" rtl="0" eaLnBrk="0" fontAlgn="base" latinLnBrk="0" hangingPunct="0">
              <a:lnSpc>
                <a:spcPct val="100000"/>
              </a:lnSpc>
              <a:spcBef>
                <a:spcPct val="0"/>
              </a:spcBef>
              <a:spcAft>
                <a:spcPct val="0"/>
              </a:spcAft>
              <a:buClrTx/>
              <a:buSzTx/>
              <a:buFontTx/>
              <a:buNone/>
              <a:tabLst/>
              <a:defRPr/>
            </a:pPr>
            <a:fld id="{64505C3D-9F3F-4A72-BA2F-933DABB4153D}" type="slidenum">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n-ea"/>
                <a:cs typeface="Arial" panose="020B0604020202020204" pitchFamily="34" charset="0"/>
              </a:rPr>
              <a:pPr marL="0" marR="0" lvl="0" indent="0" algn="r" defTabSz="919163" rtl="0" eaLnBrk="0" fontAlgn="base" latinLnBrk="0" hangingPunct="0">
                <a:lnSpc>
                  <a:spcPct val="100000"/>
                </a:lnSpc>
                <a:spcBef>
                  <a:spcPct val="0"/>
                </a:spcBef>
                <a:spcAft>
                  <a:spcPct val="0"/>
                </a:spcAft>
                <a:buClrTx/>
                <a:buSzTx/>
                <a:buFontTx/>
                <a:buNone/>
                <a:tabLst/>
                <a:defRPr/>
              </a:pPr>
              <a:t>9</a:t>
            </a:fld>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n-ea"/>
              <a:cs typeface="Arial" panose="020B0604020202020204" pitchFamily="34" charset="0"/>
            </a:endParaRPr>
          </a:p>
        </p:txBody>
      </p:sp>
    </p:spTree>
    <p:extLst>
      <p:ext uri="{BB962C8B-B14F-4D97-AF65-F5344CB8AC3E}">
        <p14:creationId xmlns:p14="http://schemas.microsoft.com/office/powerpoint/2010/main" val="235078159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folie">
    <p:spTree>
      <p:nvGrpSpPr>
        <p:cNvPr id="1" name=""/>
        <p:cNvGrpSpPr/>
        <p:nvPr/>
      </p:nvGrpSpPr>
      <p:grpSpPr>
        <a:xfrm>
          <a:off x="0" y="0"/>
          <a:ext cx="0" cy="0"/>
          <a:chOff x="0" y="0"/>
          <a:chExt cx="0" cy="0"/>
        </a:xfrm>
      </p:grpSpPr>
      <p:sp>
        <p:nvSpPr>
          <p:cNvPr id="4" name="Freeform 7"/>
          <p:cNvSpPr>
            <a:spLocks noChangeArrowheads="1"/>
          </p:cNvSpPr>
          <p:nvPr/>
        </p:nvSpPr>
        <p:spPr bwMode="auto">
          <a:xfrm>
            <a:off x="609600" y="1219200"/>
            <a:ext cx="7924800" cy="9144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25400" cap="flat" cmpd="sng">
            <a:solidFill>
              <a:schemeClr val="accent1"/>
            </a:solidFill>
            <a:prstDash val="solid"/>
            <a:miter lim="800000"/>
            <a:headEnd/>
            <a:tailEnd/>
          </a:ln>
        </p:spPr>
        <p:txBody>
          <a:bodyPr/>
          <a:lstStyle/>
          <a:p>
            <a:pPr>
              <a:defRPr/>
            </a:pPr>
            <a:endParaRPr lang="de-DE" sz="1800" i="0">
              <a:solidFill>
                <a:srgbClr val="000000"/>
              </a:solidFill>
              <a:latin typeface="Arial" pitchFamily="34" charset="0"/>
              <a:cs typeface="+mn-cs"/>
            </a:endParaRPr>
          </a:p>
        </p:txBody>
      </p:sp>
      <p:sp>
        <p:nvSpPr>
          <p:cNvPr id="5" name="Line 8"/>
          <p:cNvSpPr>
            <a:spLocks noChangeShapeType="1"/>
          </p:cNvSpPr>
          <p:nvPr/>
        </p:nvSpPr>
        <p:spPr bwMode="auto">
          <a:xfrm>
            <a:off x="1981201" y="3962400"/>
            <a:ext cx="6511925" cy="0"/>
          </a:xfrm>
          <a:prstGeom prst="line">
            <a:avLst/>
          </a:prstGeom>
          <a:noFill/>
          <a:ln w="19050">
            <a:solidFill>
              <a:schemeClr val="accent1"/>
            </a:solidFill>
            <a:round/>
            <a:headEnd/>
            <a:tailEnd/>
          </a:ln>
        </p:spPr>
        <p:txBody>
          <a:bodyPr/>
          <a:lstStyle/>
          <a:p>
            <a:pPr>
              <a:defRPr/>
            </a:pPr>
            <a:endParaRPr lang="de-DE" sz="1800" i="0">
              <a:solidFill>
                <a:srgbClr val="000000"/>
              </a:solidFill>
              <a:latin typeface="Arial" pitchFamily="34" charset="0"/>
              <a:cs typeface="+mn-cs"/>
            </a:endParaRPr>
          </a:p>
        </p:txBody>
      </p:sp>
      <p:sp>
        <p:nvSpPr>
          <p:cNvPr id="11266" name="Rectangle 2"/>
          <p:cNvSpPr>
            <a:spLocks noGrp="1" noChangeArrowheads="1"/>
          </p:cNvSpPr>
          <p:nvPr>
            <p:ph type="ctrTitle"/>
          </p:nvPr>
        </p:nvSpPr>
        <p:spPr>
          <a:xfrm>
            <a:off x="914401" y="1524000"/>
            <a:ext cx="7623175" cy="1752600"/>
          </a:xfrm>
        </p:spPr>
        <p:txBody>
          <a:bodyPr/>
          <a:lstStyle>
            <a:lvl1pPr>
              <a:defRPr sz="3000"/>
            </a:lvl1pPr>
          </a:lstStyle>
          <a:p>
            <a:r>
              <a:rPr lang="de-DE" altLang="en-US"/>
              <a:t>Titelmasterformat durch Klicken bearbeiten</a:t>
            </a:r>
          </a:p>
        </p:txBody>
      </p:sp>
      <p:sp>
        <p:nvSpPr>
          <p:cNvPr id="11267" name="Rectangle 3"/>
          <p:cNvSpPr>
            <a:spLocks noGrp="1" noChangeArrowheads="1"/>
          </p:cNvSpPr>
          <p:nvPr>
            <p:ph type="subTitle" idx="1"/>
          </p:nvPr>
        </p:nvSpPr>
        <p:spPr>
          <a:xfrm>
            <a:off x="1981200" y="3962400"/>
            <a:ext cx="6553200" cy="1752600"/>
          </a:xfrm>
        </p:spPr>
        <p:txBody>
          <a:bodyPr/>
          <a:lstStyle>
            <a:lvl1pPr marL="0" indent="0">
              <a:buFont typeface="Wingdings" pitchFamily="2" charset="2"/>
              <a:buNone/>
              <a:defRPr sz="2800"/>
            </a:lvl1pPr>
          </a:lstStyle>
          <a:p>
            <a:r>
              <a:rPr lang="de-DE" altLang="en-US"/>
              <a:t>Formatvorlage des Untertitelmasters durch Klicken bearbeiten</a:t>
            </a:r>
          </a:p>
        </p:txBody>
      </p:sp>
      <p:sp>
        <p:nvSpPr>
          <p:cNvPr id="6"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7" name="Rectangle 5"/>
          <p:cNvSpPr>
            <a:spLocks noGrp="1" noChangeArrowheads="1"/>
          </p:cNvSpPr>
          <p:nvPr>
            <p:ph type="ftr" sz="quarter" idx="11"/>
          </p:nvPr>
        </p:nvSpPr>
        <p:spPr>
          <a:xfrm>
            <a:off x="3124200" y="6243638"/>
            <a:ext cx="2895600" cy="457200"/>
          </a:xfrm>
        </p:spPr>
        <p:txBody>
          <a:bodyPr/>
          <a:lstStyle>
            <a:lvl1pPr eaLnBrk="0" hangingPunct="0">
              <a:defRPr i="1"/>
            </a:lvl1pPr>
          </a:lstStyle>
          <a:p>
            <a:pPr>
              <a:defRPr/>
            </a:pPr>
            <a:endParaRPr lang="de-DE" altLang="en-US"/>
          </a:p>
        </p:txBody>
      </p:sp>
      <p:sp>
        <p:nvSpPr>
          <p:cNvPr id="8" name="Rectangle 6"/>
          <p:cNvSpPr>
            <a:spLocks noGrp="1" noChangeArrowheads="1"/>
          </p:cNvSpPr>
          <p:nvPr>
            <p:ph type="sldNum" sz="quarter" idx="12"/>
          </p:nvPr>
        </p:nvSpPr>
        <p:spPr/>
        <p:txBody>
          <a:bodyPr/>
          <a:lstStyle>
            <a:lvl1pPr eaLnBrk="0" hangingPunct="0">
              <a:defRPr i="1"/>
            </a:lvl1pPr>
          </a:lstStyle>
          <a:p>
            <a:fld id="{0CC04A71-21FE-44BB-B647-D56BF87A2599}" type="slidenum">
              <a:rPr lang="de-DE" altLang="en-US"/>
              <a:pPr/>
              <a:t>‹Nr.›</a:t>
            </a:fld>
            <a:endParaRPr lang="de-DE" altLang="en-US"/>
          </a:p>
        </p:txBody>
      </p:sp>
    </p:spTree>
    <p:extLst>
      <p:ext uri="{BB962C8B-B14F-4D97-AF65-F5344CB8AC3E}">
        <p14:creationId xmlns:p14="http://schemas.microsoft.com/office/powerpoint/2010/main" val="164546527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fld id="{51E15851-DC29-40CC-802A-3B8E51CC00C7}" type="slidenum">
              <a:rPr lang="de-DE" altLang="en-US"/>
              <a:pPr/>
              <a:t>‹Nr.›</a:t>
            </a:fld>
            <a:endParaRPr lang="de-DE" altLang="en-US"/>
          </a:p>
        </p:txBody>
      </p:sp>
    </p:spTree>
    <p:extLst>
      <p:ext uri="{BB962C8B-B14F-4D97-AF65-F5344CB8AC3E}">
        <p14:creationId xmlns:p14="http://schemas.microsoft.com/office/powerpoint/2010/main" val="115144250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7813"/>
            <a:ext cx="2057400" cy="5853112"/>
          </a:xfrm>
        </p:spPr>
        <p:txBody>
          <a:bodyPr vert="eaVert"/>
          <a:lstStyle/>
          <a:p>
            <a:r>
              <a:rPr lang="de-DE"/>
              <a:t>Titelmasterformat durch Klicken bearbeiten</a:t>
            </a:r>
          </a:p>
        </p:txBody>
      </p:sp>
      <p:sp>
        <p:nvSpPr>
          <p:cNvPr id="3" name="Vertikaler Textplatzhalter 2"/>
          <p:cNvSpPr>
            <a:spLocks noGrp="1"/>
          </p:cNvSpPr>
          <p:nvPr>
            <p:ph type="body" orient="vert" idx="1"/>
          </p:nvPr>
        </p:nvSpPr>
        <p:spPr>
          <a:xfrm>
            <a:off x="457200" y="277813"/>
            <a:ext cx="6019800" cy="5853112"/>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fld id="{2E929996-6A39-4D47-BE22-16FA51C1476B}" type="slidenum">
              <a:rPr lang="de-DE" altLang="en-US"/>
              <a:pPr/>
              <a:t>‹Nr.›</a:t>
            </a:fld>
            <a:endParaRPr lang="de-DE" altLang="en-US"/>
          </a:p>
        </p:txBody>
      </p:sp>
    </p:spTree>
    <p:extLst>
      <p:ext uri="{BB962C8B-B14F-4D97-AF65-F5344CB8AC3E}">
        <p14:creationId xmlns:p14="http://schemas.microsoft.com/office/powerpoint/2010/main" val="17106965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itle" preserve="1">
  <p:cSld name="Titelfolie">
    <p:spTree>
      <p:nvGrpSpPr>
        <p:cNvPr id="1" name=""/>
        <p:cNvGrpSpPr/>
        <p:nvPr/>
      </p:nvGrpSpPr>
      <p:grpSpPr>
        <a:xfrm>
          <a:off x="0" y="0"/>
          <a:ext cx="0" cy="0"/>
          <a:chOff x="0" y="0"/>
          <a:chExt cx="0" cy="0"/>
        </a:xfrm>
      </p:grpSpPr>
      <p:sp>
        <p:nvSpPr>
          <p:cNvPr id="4" name="Freeform 7"/>
          <p:cNvSpPr>
            <a:spLocks noChangeArrowheads="1"/>
          </p:cNvSpPr>
          <p:nvPr/>
        </p:nvSpPr>
        <p:spPr bwMode="auto">
          <a:xfrm>
            <a:off x="609600" y="1219200"/>
            <a:ext cx="7924800" cy="9144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25400" cap="flat" cmpd="sng">
            <a:solidFill>
              <a:schemeClr val="accent1"/>
            </a:solidFill>
            <a:prstDash val="solid"/>
            <a:miter lim="800000"/>
            <a:headEnd/>
            <a:tailEnd/>
          </a:ln>
        </p:spPr>
        <p:txBody>
          <a:bodyPr/>
          <a:lstStyle/>
          <a:p>
            <a:pPr>
              <a:defRPr/>
            </a:pPr>
            <a:endParaRPr lang="de-DE" sz="1800" i="0">
              <a:solidFill>
                <a:srgbClr val="000000"/>
              </a:solidFill>
              <a:latin typeface="Arial" pitchFamily="34" charset="0"/>
            </a:endParaRPr>
          </a:p>
        </p:txBody>
      </p:sp>
      <p:sp>
        <p:nvSpPr>
          <p:cNvPr id="5" name="Line 8"/>
          <p:cNvSpPr>
            <a:spLocks noChangeShapeType="1"/>
          </p:cNvSpPr>
          <p:nvPr/>
        </p:nvSpPr>
        <p:spPr bwMode="auto">
          <a:xfrm>
            <a:off x="1981201" y="3962400"/>
            <a:ext cx="6511925" cy="0"/>
          </a:xfrm>
          <a:prstGeom prst="line">
            <a:avLst/>
          </a:prstGeom>
          <a:noFill/>
          <a:ln w="19050">
            <a:solidFill>
              <a:schemeClr val="accent1"/>
            </a:solidFill>
            <a:round/>
            <a:headEnd/>
            <a:tailEnd/>
          </a:ln>
        </p:spPr>
        <p:txBody>
          <a:bodyPr/>
          <a:lstStyle/>
          <a:p>
            <a:pPr>
              <a:defRPr/>
            </a:pPr>
            <a:endParaRPr lang="de-DE" sz="1800" i="0">
              <a:solidFill>
                <a:srgbClr val="000000"/>
              </a:solidFill>
              <a:latin typeface="Arial" pitchFamily="34" charset="0"/>
            </a:endParaRPr>
          </a:p>
        </p:txBody>
      </p:sp>
      <p:sp>
        <p:nvSpPr>
          <p:cNvPr id="11266" name="Rectangle 2"/>
          <p:cNvSpPr>
            <a:spLocks noGrp="1" noChangeArrowheads="1"/>
          </p:cNvSpPr>
          <p:nvPr>
            <p:ph type="ctrTitle"/>
          </p:nvPr>
        </p:nvSpPr>
        <p:spPr>
          <a:xfrm>
            <a:off x="914401" y="1524000"/>
            <a:ext cx="7623175" cy="1752600"/>
          </a:xfrm>
        </p:spPr>
        <p:txBody>
          <a:bodyPr/>
          <a:lstStyle>
            <a:lvl1pPr>
              <a:defRPr sz="3000"/>
            </a:lvl1pPr>
          </a:lstStyle>
          <a:p>
            <a:r>
              <a:rPr lang="de-DE" altLang="en-US"/>
              <a:t>Titelmasterformat durch Klicken bearbeiten</a:t>
            </a:r>
          </a:p>
        </p:txBody>
      </p:sp>
      <p:sp>
        <p:nvSpPr>
          <p:cNvPr id="11267" name="Rectangle 3"/>
          <p:cNvSpPr>
            <a:spLocks noGrp="1" noChangeArrowheads="1"/>
          </p:cNvSpPr>
          <p:nvPr>
            <p:ph type="subTitle" idx="1"/>
          </p:nvPr>
        </p:nvSpPr>
        <p:spPr>
          <a:xfrm>
            <a:off x="1981200" y="3962400"/>
            <a:ext cx="6553200" cy="1752600"/>
          </a:xfrm>
        </p:spPr>
        <p:txBody>
          <a:bodyPr/>
          <a:lstStyle>
            <a:lvl1pPr marL="0" indent="0">
              <a:buFont typeface="Wingdings" pitchFamily="2" charset="2"/>
              <a:buNone/>
              <a:defRPr sz="2800"/>
            </a:lvl1pPr>
          </a:lstStyle>
          <a:p>
            <a:r>
              <a:rPr lang="de-DE" altLang="en-US"/>
              <a:t>Formatvorlage des Untertitelmasters durch Klicken bearbeiten</a:t>
            </a:r>
          </a:p>
        </p:txBody>
      </p:sp>
      <p:sp>
        <p:nvSpPr>
          <p:cNvPr id="8" name="Rectangle 6"/>
          <p:cNvSpPr>
            <a:spLocks noGrp="1" noChangeArrowheads="1"/>
          </p:cNvSpPr>
          <p:nvPr>
            <p:ph type="sldNum" sz="quarter" idx="12"/>
          </p:nvPr>
        </p:nvSpPr>
        <p:spPr/>
        <p:txBody>
          <a:bodyPr/>
          <a:lstStyle>
            <a:lvl1pPr eaLnBrk="0" hangingPunct="0">
              <a:defRPr i="1"/>
            </a:lvl1pPr>
          </a:lstStyle>
          <a:p>
            <a:fld id="{0CC04A71-21FE-44BB-B647-D56BF87A2599}" type="slidenum">
              <a:rPr lang="de-DE" altLang="en-US"/>
              <a:pPr/>
              <a:t>‹Nr.›</a:t>
            </a:fld>
            <a:endParaRPr lang="de-DE" altLang="en-US"/>
          </a:p>
        </p:txBody>
      </p:sp>
    </p:spTree>
    <p:extLst>
      <p:ext uri="{BB962C8B-B14F-4D97-AF65-F5344CB8AC3E}">
        <p14:creationId xmlns:p14="http://schemas.microsoft.com/office/powerpoint/2010/main" val="83061357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fld id="{2F7E31EB-BAF4-48A5-815F-65E804A01259}" type="slidenum">
              <a:rPr lang="de-DE" altLang="en-US"/>
              <a:pPr/>
              <a:t>‹Nr.›</a:t>
            </a:fld>
            <a:endParaRPr lang="de-DE" altLang="en-US"/>
          </a:p>
        </p:txBody>
      </p:sp>
    </p:spTree>
    <p:extLst>
      <p:ext uri="{BB962C8B-B14F-4D97-AF65-F5344CB8AC3E}">
        <p14:creationId xmlns:p14="http://schemas.microsoft.com/office/powerpoint/2010/main" val="26641016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2"/>
            <a:ext cx="7772400" cy="1362075"/>
          </a:xfrm>
        </p:spPr>
        <p:txBody>
          <a:bodyPr/>
          <a:lstStyle>
            <a:lvl1pPr algn="l">
              <a:defRPr sz="4000" b="1" cap="all"/>
            </a:lvl1pPr>
          </a:lstStyle>
          <a:p>
            <a:r>
              <a:rPr lang="de-DE"/>
              <a:t>Titelmasterformat durch Klicken bearbeiten</a:t>
            </a:r>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a:t>Textmasterformate durch Klicken bearbeiten</a:t>
            </a:r>
          </a:p>
        </p:txBody>
      </p:sp>
      <p:sp>
        <p:nvSpPr>
          <p:cNvPr id="4"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fld id="{D3C07998-C2FE-4E94-8CC2-7F9F0C5A0771}" type="slidenum">
              <a:rPr lang="de-DE" altLang="en-US"/>
              <a:pPr/>
              <a:t>‹Nr.›</a:t>
            </a:fld>
            <a:endParaRPr lang="de-DE" altLang="en-US"/>
          </a:p>
        </p:txBody>
      </p:sp>
    </p:spTree>
    <p:extLst>
      <p:ext uri="{BB962C8B-B14F-4D97-AF65-F5344CB8AC3E}">
        <p14:creationId xmlns:p14="http://schemas.microsoft.com/office/powerpoint/2010/main" val="353071884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sz="half" idx="1"/>
          </p:nvPr>
        </p:nvSpPr>
        <p:spPr>
          <a:xfrm>
            <a:off x="457200" y="1600202"/>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Inhaltsplatzhalter 3"/>
          <p:cNvSpPr>
            <a:spLocks noGrp="1"/>
          </p:cNvSpPr>
          <p:nvPr>
            <p:ph sz="half" idx="2"/>
          </p:nvPr>
        </p:nvSpPr>
        <p:spPr>
          <a:xfrm>
            <a:off x="4648200" y="1600202"/>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6"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7" name="Rectangle 6"/>
          <p:cNvSpPr>
            <a:spLocks noGrp="1" noChangeArrowheads="1"/>
          </p:cNvSpPr>
          <p:nvPr>
            <p:ph type="sldNum" sz="quarter" idx="12"/>
          </p:nvPr>
        </p:nvSpPr>
        <p:spPr/>
        <p:txBody>
          <a:bodyPr/>
          <a:lstStyle>
            <a:lvl1pPr eaLnBrk="0" hangingPunct="0">
              <a:defRPr i="1"/>
            </a:lvl1pPr>
          </a:lstStyle>
          <a:p>
            <a:fld id="{CB29B8BF-D8CE-4655-A1B0-D61843E9D11A}" type="slidenum">
              <a:rPr lang="de-DE" altLang="en-US"/>
              <a:pPr/>
              <a:t>‹Nr.›</a:t>
            </a:fld>
            <a:endParaRPr lang="de-DE" altLang="en-US"/>
          </a:p>
        </p:txBody>
      </p:sp>
    </p:spTree>
    <p:extLst>
      <p:ext uri="{BB962C8B-B14F-4D97-AF65-F5344CB8AC3E}">
        <p14:creationId xmlns:p14="http://schemas.microsoft.com/office/powerpoint/2010/main" val="1487093013"/>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1143000"/>
          </a:xfrm>
        </p:spPr>
        <p:txBody>
          <a:bodyPr/>
          <a:lstStyle>
            <a:lvl1pPr>
              <a:defRPr/>
            </a:lvl1pPr>
          </a:lstStyle>
          <a:p>
            <a:r>
              <a:rPr lang="de-DE"/>
              <a:t>Titelmasterformat durch Klicken bearbeiten</a:t>
            </a:r>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Textplatzhalter 4"/>
          <p:cNvSpPr>
            <a:spLocks noGrp="1"/>
          </p:cNvSpPr>
          <p:nvPr>
            <p:ph type="body" sz="quarter" idx="3"/>
          </p:nvPr>
        </p:nvSpPr>
        <p:spPr>
          <a:xfrm>
            <a:off x="4645026"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4645026"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7"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8"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9" name="Rectangle 6"/>
          <p:cNvSpPr>
            <a:spLocks noGrp="1" noChangeArrowheads="1"/>
          </p:cNvSpPr>
          <p:nvPr>
            <p:ph type="sldNum" sz="quarter" idx="12"/>
          </p:nvPr>
        </p:nvSpPr>
        <p:spPr/>
        <p:txBody>
          <a:bodyPr/>
          <a:lstStyle>
            <a:lvl1pPr eaLnBrk="0" hangingPunct="0">
              <a:defRPr i="1"/>
            </a:lvl1pPr>
          </a:lstStyle>
          <a:p>
            <a:fld id="{4F1D0388-DF60-4F73-91C2-55BB6A5D2048}" type="slidenum">
              <a:rPr lang="de-DE" altLang="en-US"/>
              <a:pPr/>
              <a:t>‹Nr.›</a:t>
            </a:fld>
            <a:endParaRPr lang="de-DE" altLang="en-US"/>
          </a:p>
        </p:txBody>
      </p:sp>
    </p:spTree>
    <p:extLst>
      <p:ext uri="{BB962C8B-B14F-4D97-AF65-F5344CB8AC3E}">
        <p14:creationId xmlns:p14="http://schemas.microsoft.com/office/powerpoint/2010/main" val="345791307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4"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5" name="Rectangle 6"/>
          <p:cNvSpPr>
            <a:spLocks noGrp="1" noChangeArrowheads="1"/>
          </p:cNvSpPr>
          <p:nvPr>
            <p:ph type="sldNum" sz="quarter" idx="12"/>
          </p:nvPr>
        </p:nvSpPr>
        <p:spPr/>
        <p:txBody>
          <a:bodyPr/>
          <a:lstStyle>
            <a:lvl1pPr eaLnBrk="0" hangingPunct="0">
              <a:defRPr i="1"/>
            </a:lvl1pPr>
          </a:lstStyle>
          <a:p>
            <a:fld id="{DABAE6C3-5769-48B9-9198-380D7FC542A3}" type="slidenum">
              <a:rPr lang="de-DE" altLang="en-US"/>
              <a:pPr/>
              <a:t>‹Nr.›</a:t>
            </a:fld>
            <a:endParaRPr lang="de-DE" altLang="en-US"/>
          </a:p>
        </p:txBody>
      </p:sp>
    </p:spTree>
    <p:extLst>
      <p:ext uri="{BB962C8B-B14F-4D97-AF65-F5344CB8AC3E}">
        <p14:creationId xmlns:p14="http://schemas.microsoft.com/office/powerpoint/2010/main" val="176277792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3"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4" name="Rectangle 6"/>
          <p:cNvSpPr>
            <a:spLocks noGrp="1" noChangeArrowheads="1"/>
          </p:cNvSpPr>
          <p:nvPr>
            <p:ph type="sldNum" sz="quarter" idx="12"/>
          </p:nvPr>
        </p:nvSpPr>
        <p:spPr/>
        <p:txBody>
          <a:bodyPr/>
          <a:lstStyle>
            <a:lvl1pPr eaLnBrk="0" hangingPunct="0">
              <a:defRPr i="1"/>
            </a:lvl1pPr>
          </a:lstStyle>
          <a:p>
            <a:fld id="{4ECD5A52-7386-4B04-8558-EF05B8839321}" type="slidenum">
              <a:rPr lang="de-DE" altLang="en-US"/>
              <a:pPr/>
              <a:t>‹Nr.›</a:t>
            </a:fld>
            <a:endParaRPr lang="de-DE" altLang="en-US"/>
          </a:p>
        </p:txBody>
      </p:sp>
    </p:spTree>
    <p:extLst>
      <p:ext uri="{BB962C8B-B14F-4D97-AF65-F5344CB8AC3E}">
        <p14:creationId xmlns:p14="http://schemas.microsoft.com/office/powerpoint/2010/main" val="302385169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1" y="273050"/>
            <a:ext cx="3008313" cy="1162050"/>
          </a:xfrm>
        </p:spPr>
        <p:txBody>
          <a:bodyPr anchor="b"/>
          <a:lstStyle>
            <a:lvl1pPr algn="l">
              <a:defRPr sz="2000" b="1"/>
            </a:lvl1pPr>
          </a:lstStyle>
          <a:p>
            <a:r>
              <a:rPr lang="de-DE"/>
              <a:t>Titelmasterformat durch Klicken bearbeiten</a:t>
            </a:r>
          </a:p>
        </p:txBody>
      </p:sp>
      <p:sp>
        <p:nvSpPr>
          <p:cNvPr id="3" name="Inhaltsplatzhalter 2"/>
          <p:cNvSpPr>
            <a:spLocks noGrp="1"/>
          </p:cNvSpPr>
          <p:nvPr>
            <p:ph idx="1"/>
          </p:nvPr>
        </p:nvSpPr>
        <p:spPr>
          <a:xfrm>
            <a:off x="3575050" y="273052"/>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Textplatzhalter 3"/>
          <p:cNvSpPr>
            <a:spLocks noGrp="1"/>
          </p:cNvSpPr>
          <p:nvPr>
            <p:ph type="body" sz="half" idx="2"/>
          </p:nvPr>
        </p:nvSpPr>
        <p:spPr>
          <a:xfrm>
            <a:off x="457201" y="1435102"/>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6"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7" name="Rectangle 6"/>
          <p:cNvSpPr>
            <a:spLocks noGrp="1" noChangeArrowheads="1"/>
          </p:cNvSpPr>
          <p:nvPr>
            <p:ph type="sldNum" sz="quarter" idx="12"/>
          </p:nvPr>
        </p:nvSpPr>
        <p:spPr/>
        <p:txBody>
          <a:bodyPr/>
          <a:lstStyle>
            <a:lvl1pPr eaLnBrk="0" hangingPunct="0">
              <a:defRPr i="1"/>
            </a:lvl1pPr>
          </a:lstStyle>
          <a:p>
            <a:fld id="{A7C1F6A3-FB3A-4EEE-906D-32A1A5178BED}" type="slidenum">
              <a:rPr lang="de-DE" altLang="en-US"/>
              <a:pPr/>
              <a:t>‹Nr.›</a:t>
            </a:fld>
            <a:endParaRPr lang="de-DE" altLang="en-US"/>
          </a:p>
        </p:txBody>
      </p:sp>
    </p:spTree>
    <p:extLst>
      <p:ext uri="{BB962C8B-B14F-4D97-AF65-F5344CB8AC3E}">
        <p14:creationId xmlns:p14="http://schemas.microsoft.com/office/powerpoint/2010/main" val="62836855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fld id="{2F7E31EB-BAF4-48A5-815F-65E804A01259}" type="slidenum">
              <a:rPr lang="de-DE" altLang="en-US"/>
              <a:pPr/>
              <a:t>‹Nr.›</a:t>
            </a:fld>
            <a:endParaRPr lang="de-DE" altLang="en-US"/>
          </a:p>
        </p:txBody>
      </p:sp>
    </p:spTree>
    <p:extLst>
      <p:ext uri="{BB962C8B-B14F-4D97-AF65-F5344CB8AC3E}">
        <p14:creationId xmlns:p14="http://schemas.microsoft.com/office/powerpoint/2010/main" val="48568710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a:t>Titelmasterformat durch Klicken bearbeiten</a:t>
            </a:r>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DE" noProof="0"/>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6"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7" name="Rectangle 6"/>
          <p:cNvSpPr>
            <a:spLocks noGrp="1" noChangeArrowheads="1"/>
          </p:cNvSpPr>
          <p:nvPr>
            <p:ph type="sldNum" sz="quarter" idx="12"/>
          </p:nvPr>
        </p:nvSpPr>
        <p:spPr/>
        <p:txBody>
          <a:bodyPr/>
          <a:lstStyle>
            <a:lvl1pPr eaLnBrk="0" hangingPunct="0">
              <a:defRPr i="1"/>
            </a:lvl1pPr>
          </a:lstStyle>
          <a:p>
            <a:fld id="{E70A480F-9B22-4D86-AE3F-8839D7217218}" type="slidenum">
              <a:rPr lang="de-DE" altLang="en-US"/>
              <a:pPr/>
              <a:t>‹Nr.›</a:t>
            </a:fld>
            <a:endParaRPr lang="de-DE" altLang="en-US"/>
          </a:p>
        </p:txBody>
      </p:sp>
    </p:spTree>
    <p:extLst>
      <p:ext uri="{BB962C8B-B14F-4D97-AF65-F5344CB8AC3E}">
        <p14:creationId xmlns:p14="http://schemas.microsoft.com/office/powerpoint/2010/main" val="269914717"/>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fld id="{51E15851-DC29-40CC-802A-3B8E51CC00C7}" type="slidenum">
              <a:rPr lang="de-DE" altLang="en-US"/>
              <a:pPr/>
              <a:t>‹Nr.›</a:t>
            </a:fld>
            <a:endParaRPr lang="de-DE" altLang="en-US"/>
          </a:p>
        </p:txBody>
      </p:sp>
    </p:spTree>
    <p:extLst>
      <p:ext uri="{BB962C8B-B14F-4D97-AF65-F5344CB8AC3E}">
        <p14:creationId xmlns:p14="http://schemas.microsoft.com/office/powerpoint/2010/main" val="1521804219"/>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7813"/>
            <a:ext cx="2057400" cy="5853112"/>
          </a:xfrm>
        </p:spPr>
        <p:txBody>
          <a:bodyPr vert="eaVert"/>
          <a:lstStyle/>
          <a:p>
            <a:r>
              <a:rPr lang="de-DE"/>
              <a:t>Titelmasterformat durch Klicken bearbeiten</a:t>
            </a:r>
          </a:p>
        </p:txBody>
      </p:sp>
      <p:sp>
        <p:nvSpPr>
          <p:cNvPr id="3" name="Vertikaler Textplatzhalter 2"/>
          <p:cNvSpPr>
            <a:spLocks noGrp="1"/>
          </p:cNvSpPr>
          <p:nvPr>
            <p:ph type="body" orient="vert" idx="1"/>
          </p:nvPr>
        </p:nvSpPr>
        <p:spPr>
          <a:xfrm>
            <a:off x="457200" y="277813"/>
            <a:ext cx="6019800" cy="5853112"/>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a:xfrm>
            <a:off x="457200" y="6243638"/>
            <a:ext cx="2133600" cy="457200"/>
          </a:xfrm>
          <a:prstGeom prst="rect">
            <a:avLst/>
          </a:prstGeom>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a:xfrm>
            <a:off x="3124200" y="6248400"/>
            <a:ext cx="2895600" cy="457200"/>
          </a:xfrm>
          <a:prstGeom prst="rect">
            <a:avLst/>
          </a:prstGeom>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fld id="{2E929996-6A39-4D47-BE22-16FA51C1476B}" type="slidenum">
              <a:rPr lang="de-DE" altLang="en-US"/>
              <a:pPr/>
              <a:t>‹Nr.›</a:t>
            </a:fld>
            <a:endParaRPr lang="de-DE" altLang="en-US"/>
          </a:p>
        </p:txBody>
      </p:sp>
    </p:spTree>
    <p:extLst>
      <p:ext uri="{BB962C8B-B14F-4D97-AF65-F5344CB8AC3E}">
        <p14:creationId xmlns:p14="http://schemas.microsoft.com/office/powerpoint/2010/main" val="2039118448"/>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showMasterSp="0" type="title" preserve="1">
  <p:cSld name="Titelfolie">
    <p:spTree>
      <p:nvGrpSpPr>
        <p:cNvPr id="1" name=""/>
        <p:cNvGrpSpPr/>
        <p:nvPr/>
      </p:nvGrpSpPr>
      <p:grpSpPr>
        <a:xfrm>
          <a:off x="0" y="0"/>
          <a:ext cx="0" cy="0"/>
          <a:chOff x="0" y="0"/>
          <a:chExt cx="0" cy="0"/>
        </a:xfrm>
      </p:grpSpPr>
      <p:sp>
        <p:nvSpPr>
          <p:cNvPr id="4" name="Freeform 7"/>
          <p:cNvSpPr>
            <a:spLocks noChangeArrowheads="1"/>
          </p:cNvSpPr>
          <p:nvPr/>
        </p:nvSpPr>
        <p:spPr bwMode="auto">
          <a:xfrm>
            <a:off x="609600" y="1219200"/>
            <a:ext cx="7924800" cy="9144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25400" cap="flat" cmpd="sng">
            <a:solidFill>
              <a:schemeClr val="accent1"/>
            </a:solidFill>
            <a:prstDash val="solid"/>
            <a:miter lim="800000"/>
            <a:headEnd/>
            <a:tailEnd/>
          </a:ln>
          <a:extLst>
            <a:ext uri="{909E8E84-426E-40DD-AFC4-6F175D3DCCD1}">
              <a14:hiddenFill xmlns:a14="http://schemas.microsoft.com/office/drawing/2010/main">
                <a:solidFill>
                  <a:srgbClr val="FFFFFF"/>
                </a:solidFill>
              </a14:hiddenFill>
            </a:ext>
          </a:extLst>
        </p:spPr>
        <p:txBody>
          <a:bodyPr/>
          <a:lstStyle/>
          <a:p>
            <a:endParaRPr lang="de-DE" sz="1800" i="0">
              <a:solidFill>
                <a:srgbClr val="000000"/>
              </a:solidFill>
              <a:latin typeface="Arial" pitchFamily="34" charset="0"/>
              <a:cs typeface="+mn-cs"/>
            </a:endParaRPr>
          </a:p>
        </p:txBody>
      </p:sp>
      <p:sp>
        <p:nvSpPr>
          <p:cNvPr id="5" name="Line 8"/>
          <p:cNvSpPr>
            <a:spLocks noChangeShapeType="1"/>
          </p:cNvSpPr>
          <p:nvPr/>
        </p:nvSpPr>
        <p:spPr bwMode="auto">
          <a:xfrm>
            <a:off x="1981200" y="3962400"/>
            <a:ext cx="6511925" cy="0"/>
          </a:xfrm>
          <a:prstGeom prst="line">
            <a:avLst/>
          </a:prstGeom>
          <a:noFill/>
          <a:ln w="19050">
            <a:solidFill>
              <a:schemeClr val="accent1"/>
            </a:solidFill>
            <a:round/>
            <a:headEnd/>
            <a:tailEnd/>
          </a:ln>
          <a:extLst>
            <a:ext uri="{909E8E84-426E-40DD-AFC4-6F175D3DCCD1}">
              <a14:hiddenFill xmlns:a14="http://schemas.microsoft.com/office/drawing/2010/main">
                <a:noFill/>
              </a14:hiddenFill>
            </a:ext>
          </a:extLst>
        </p:spPr>
        <p:txBody>
          <a:bodyPr/>
          <a:lstStyle/>
          <a:p>
            <a:endParaRPr lang="de-DE" sz="1800" i="0">
              <a:solidFill>
                <a:srgbClr val="000000"/>
              </a:solidFill>
              <a:latin typeface="Arial" pitchFamily="34" charset="0"/>
              <a:cs typeface="+mn-cs"/>
            </a:endParaRPr>
          </a:p>
        </p:txBody>
      </p:sp>
      <p:sp>
        <p:nvSpPr>
          <p:cNvPr id="11266" name="Rectangle 2"/>
          <p:cNvSpPr>
            <a:spLocks noGrp="1" noChangeArrowheads="1"/>
          </p:cNvSpPr>
          <p:nvPr>
            <p:ph type="ctrTitle"/>
          </p:nvPr>
        </p:nvSpPr>
        <p:spPr>
          <a:xfrm>
            <a:off x="914400" y="1524000"/>
            <a:ext cx="7623175" cy="1752600"/>
          </a:xfrm>
        </p:spPr>
        <p:txBody>
          <a:bodyPr/>
          <a:lstStyle>
            <a:lvl1pPr>
              <a:defRPr sz="3000"/>
            </a:lvl1pPr>
          </a:lstStyle>
          <a:p>
            <a:r>
              <a:rPr lang="de-DE" altLang="en-US"/>
              <a:t>Titelmasterformat durch Klicken bearbeiten</a:t>
            </a:r>
          </a:p>
        </p:txBody>
      </p:sp>
      <p:sp>
        <p:nvSpPr>
          <p:cNvPr id="11267" name="Rectangle 3"/>
          <p:cNvSpPr>
            <a:spLocks noGrp="1" noChangeArrowheads="1"/>
          </p:cNvSpPr>
          <p:nvPr>
            <p:ph type="subTitle" idx="1"/>
          </p:nvPr>
        </p:nvSpPr>
        <p:spPr>
          <a:xfrm>
            <a:off x="1981200" y="3962400"/>
            <a:ext cx="6553200" cy="1752600"/>
          </a:xfrm>
        </p:spPr>
        <p:txBody>
          <a:bodyPr/>
          <a:lstStyle>
            <a:lvl1pPr marL="0" indent="0">
              <a:buFont typeface="Wingdings" pitchFamily="2" charset="2"/>
              <a:buNone/>
              <a:defRPr sz="2800"/>
            </a:lvl1pPr>
          </a:lstStyle>
          <a:p>
            <a:r>
              <a:rPr lang="de-DE" altLang="en-US"/>
              <a:t>Formatvorlage des Untertitelmasters durch Klicken bearbeiten</a:t>
            </a:r>
          </a:p>
        </p:txBody>
      </p:sp>
      <p:sp>
        <p:nvSpPr>
          <p:cNvPr id="6" name="Rectangle 4"/>
          <p:cNvSpPr>
            <a:spLocks noGrp="1" noChangeArrowheads="1"/>
          </p:cNvSpPr>
          <p:nvPr>
            <p:ph type="dt" sz="half" idx="10"/>
          </p:nvPr>
        </p:nvSpPr>
        <p:spPr/>
        <p:txBody>
          <a:bodyPr/>
          <a:lstStyle>
            <a:lvl1pPr>
              <a:defRPr/>
            </a:lvl1pPr>
          </a:lstStyle>
          <a:p>
            <a:pPr>
              <a:defRPr/>
            </a:pPr>
            <a:endParaRPr lang="de-DE" altLang="en-US"/>
          </a:p>
        </p:txBody>
      </p:sp>
      <p:sp>
        <p:nvSpPr>
          <p:cNvPr id="7" name="Rectangle 5"/>
          <p:cNvSpPr>
            <a:spLocks noGrp="1" noChangeArrowheads="1"/>
          </p:cNvSpPr>
          <p:nvPr>
            <p:ph type="ftr" sz="quarter" idx="11"/>
          </p:nvPr>
        </p:nvSpPr>
        <p:spPr>
          <a:xfrm>
            <a:off x="3124200" y="6243638"/>
            <a:ext cx="2895600" cy="457200"/>
          </a:xfrm>
        </p:spPr>
        <p:txBody>
          <a:bodyPr/>
          <a:lstStyle>
            <a:lvl1pPr>
              <a:defRPr/>
            </a:lvl1pPr>
          </a:lstStyle>
          <a:p>
            <a:pPr>
              <a:defRPr/>
            </a:pPr>
            <a:endParaRPr lang="de-DE" altLang="en-US"/>
          </a:p>
        </p:txBody>
      </p:sp>
      <p:sp>
        <p:nvSpPr>
          <p:cNvPr id="8" name="Rectangle 6"/>
          <p:cNvSpPr>
            <a:spLocks noGrp="1" noChangeArrowheads="1"/>
          </p:cNvSpPr>
          <p:nvPr>
            <p:ph type="sldNum" sz="quarter" idx="12"/>
          </p:nvPr>
        </p:nvSpPr>
        <p:spPr/>
        <p:txBody>
          <a:bodyPr/>
          <a:lstStyle>
            <a:lvl1pPr>
              <a:defRPr/>
            </a:lvl1pPr>
          </a:lstStyle>
          <a:p>
            <a:pPr>
              <a:defRPr/>
            </a:pPr>
            <a:fld id="{CFB056B2-E512-4914-90FC-57BBF2650B03}" type="slidenum">
              <a:rPr lang="de-DE" altLang="en-US"/>
              <a:pPr>
                <a:defRPr/>
              </a:pPr>
              <a:t>‹Nr.›</a:t>
            </a:fld>
            <a:endParaRPr lang="de-DE" altLang="en-US"/>
          </a:p>
        </p:txBody>
      </p:sp>
    </p:spTree>
    <p:extLst>
      <p:ext uri="{BB962C8B-B14F-4D97-AF65-F5344CB8AC3E}">
        <p14:creationId xmlns:p14="http://schemas.microsoft.com/office/powerpoint/2010/main" val="120091787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6" name="Rectangle 6"/>
          <p:cNvSpPr>
            <a:spLocks noGrp="1" noChangeArrowheads="1"/>
          </p:cNvSpPr>
          <p:nvPr>
            <p:ph type="sldNum" sz="quarter" idx="12"/>
          </p:nvPr>
        </p:nvSpPr>
        <p:spPr>
          <a:ln/>
        </p:spPr>
        <p:txBody>
          <a:bodyPr/>
          <a:lstStyle>
            <a:lvl1pPr>
              <a:defRPr/>
            </a:lvl1pPr>
          </a:lstStyle>
          <a:p>
            <a:pPr>
              <a:defRPr/>
            </a:pPr>
            <a:fld id="{6BB2EB82-73B6-4A41-9388-439951A165B3}" type="slidenum">
              <a:rPr lang="de-DE" altLang="en-US"/>
              <a:pPr>
                <a:defRPr/>
              </a:pPr>
              <a:t>‹Nr.›</a:t>
            </a:fld>
            <a:endParaRPr lang="de-DE" altLang="en-US"/>
          </a:p>
        </p:txBody>
      </p:sp>
    </p:spTree>
    <p:extLst>
      <p:ext uri="{BB962C8B-B14F-4D97-AF65-F5344CB8AC3E}">
        <p14:creationId xmlns:p14="http://schemas.microsoft.com/office/powerpoint/2010/main" val="4266756454"/>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lstStyle>
            <a:lvl1pPr algn="l">
              <a:defRPr sz="4000" b="1" cap="all"/>
            </a:lvl1pPr>
          </a:lstStyle>
          <a:p>
            <a:r>
              <a:rPr lang="de-DE"/>
              <a:t>Titelmasterformat durch Klicken bearbeiten</a:t>
            </a:r>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a:t>Textmasterformate durch Klicken bearbeiten</a:t>
            </a:r>
          </a:p>
        </p:txBody>
      </p:sp>
      <p:sp>
        <p:nvSpPr>
          <p:cNvPr id="4"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6" name="Rectangle 6"/>
          <p:cNvSpPr>
            <a:spLocks noGrp="1" noChangeArrowheads="1"/>
          </p:cNvSpPr>
          <p:nvPr>
            <p:ph type="sldNum" sz="quarter" idx="12"/>
          </p:nvPr>
        </p:nvSpPr>
        <p:spPr>
          <a:ln/>
        </p:spPr>
        <p:txBody>
          <a:bodyPr/>
          <a:lstStyle>
            <a:lvl1pPr>
              <a:defRPr/>
            </a:lvl1pPr>
          </a:lstStyle>
          <a:p>
            <a:pPr>
              <a:defRPr/>
            </a:pPr>
            <a:fld id="{6BE0B5F3-BF01-4CB9-AC7F-998458733D0C}" type="slidenum">
              <a:rPr lang="de-DE" altLang="en-US"/>
              <a:pPr>
                <a:defRPr/>
              </a:pPr>
              <a:t>‹Nr.›</a:t>
            </a:fld>
            <a:endParaRPr lang="de-DE" altLang="en-US"/>
          </a:p>
        </p:txBody>
      </p:sp>
    </p:spTree>
    <p:extLst>
      <p:ext uri="{BB962C8B-B14F-4D97-AF65-F5344CB8AC3E}">
        <p14:creationId xmlns:p14="http://schemas.microsoft.com/office/powerpoint/2010/main" val="1736314767"/>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sz="half" idx="1"/>
          </p:nvPr>
        </p:nvSpPr>
        <p:spPr>
          <a:xfrm>
            <a:off x="457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Inhaltsplatzhalter 3"/>
          <p:cNvSpPr>
            <a:spLocks noGrp="1"/>
          </p:cNvSpPr>
          <p:nvPr>
            <p:ph sz="half" idx="2"/>
          </p:nvPr>
        </p:nvSpPr>
        <p:spPr>
          <a:xfrm>
            <a:off x="4648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7" name="Rectangle 6"/>
          <p:cNvSpPr>
            <a:spLocks noGrp="1" noChangeArrowheads="1"/>
          </p:cNvSpPr>
          <p:nvPr>
            <p:ph type="sldNum" sz="quarter" idx="12"/>
          </p:nvPr>
        </p:nvSpPr>
        <p:spPr>
          <a:ln/>
        </p:spPr>
        <p:txBody>
          <a:bodyPr/>
          <a:lstStyle>
            <a:lvl1pPr>
              <a:defRPr/>
            </a:lvl1pPr>
          </a:lstStyle>
          <a:p>
            <a:pPr>
              <a:defRPr/>
            </a:pPr>
            <a:fld id="{5D401C1E-285F-4D26-94B6-882D01B73E41}" type="slidenum">
              <a:rPr lang="de-DE" altLang="en-US"/>
              <a:pPr>
                <a:defRPr/>
              </a:pPr>
              <a:t>‹Nr.›</a:t>
            </a:fld>
            <a:endParaRPr lang="de-DE" altLang="en-US"/>
          </a:p>
        </p:txBody>
      </p:sp>
    </p:spTree>
    <p:extLst>
      <p:ext uri="{BB962C8B-B14F-4D97-AF65-F5344CB8AC3E}">
        <p14:creationId xmlns:p14="http://schemas.microsoft.com/office/powerpoint/2010/main" val="3045859715"/>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1143000"/>
          </a:xfrm>
        </p:spPr>
        <p:txBody>
          <a:bodyPr/>
          <a:lstStyle>
            <a:lvl1pPr>
              <a:defRPr/>
            </a:lvl1pPr>
          </a:lstStyle>
          <a:p>
            <a:r>
              <a:rPr lang="de-DE"/>
              <a:t>Titelmasterformat durch Klicken bearbeiten</a:t>
            </a:r>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7"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9" name="Rectangle 6"/>
          <p:cNvSpPr>
            <a:spLocks noGrp="1" noChangeArrowheads="1"/>
          </p:cNvSpPr>
          <p:nvPr>
            <p:ph type="sldNum" sz="quarter" idx="12"/>
          </p:nvPr>
        </p:nvSpPr>
        <p:spPr>
          <a:ln/>
        </p:spPr>
        <p:txBody>
          <a:bodyPr/>
          <a:lstStyle>
            <a:lvl1pPr>
              <a:defRPr/>
            </a:lvl1pPr>
          </a:lstStyle>
          <a:p>
            <a:pPr>
              <a:defRPr/>
            </a:pPr>
            <a:fld id="{CE5865CB-727D-4E47-AB54-36405ACFEE7C}" type="slidenum">
              <a:rPr lang="de-DE" altLang="en-US"/>
              <a:pPr>
                <a:defRPr/>
              </a:pPr>
              <a:t>‹Nr.›</a:t>
            </a:fld>
            <a:endParaRPr lang="de-DE" altLang="en-US"/>
          </a:p>
        </p:txBody>
      </p:sp>
    </p:spTree>
    <p:extLst>
      <p:ext uri="{BB962C8B-B14F-4D97-AF65-F5344CB8AC3E}">
        <p14:creationId xmlns:p14="http://schemas.microsoft.com/office/powerpoint/2010/main" val="1505170509"/>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5" name="Rectangle 6"/>
          <p:cNvSpPr>
            <a:spLocks noGrp="1" noChangeArrowheads="1"/>
          </p:cNvSpPr>
          <p:nvPr>
            <p:ph type="sldNum" sz="quarter" idx="12"/>
          </p:nvPr>
        </p:nvSpPr>
        <p:spPr>
          <a:ln/>
        </p:spPr>
        <p:txBody>
          <a:bodyPr/>
          <a:lstStyle>
            <a:lvl1pPr>
              <a:defRPr/>
            </a:lvl1pPr>
          </a:lstStyle>
          <a:p>
            <a:pPr>
              <a:defRPr/>
            </a:pPr>
            <a:fld id="{C33A4B2C-F25D-46B8-8AEC-6673FBC0FE82}" type="slidenum">
              <a:rPr lang="de-DE" altLang="en-US"/>
              <a:pPr>
                <a:defRPr/>
              </a:pPr>
              <a:t>‹Nr.›</a:t>
            </a:fld>
            <a:endParaRPr lang="de-DE" altLang="en-US"/>
          </a:p>
        </p:txBody>
      </p:sp>
    </p:spTree>
    <p:extLst>
      <p:ext uri="{BB962C8B-B14F-4D97-AF65-F5344CB8AC3E}">
        <p14:creationId xmlns:p14="http://schemas.microsoft.com/office/powerpoint/2010/main" val="1129644102"/>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4" name="Rectangle 6"/>
          <p:cNvSpPr>
            <a:spLocks noGrp="1" noChangeArrowheads="1"/>
          </p:cNvSpPr>
          <p:nvPr>
            <p:ph type="sldNum" sz="quarter" idx="12"/>
          </p:nvPr>
        </p:nvSpPr>
        <p:spPr>
          <a:ln/>
        </p:spPr>
        <p:txBody>
          <a:bodyPr/>
          <a:lstStyle>
            <a:lvl1pPr>
              <a:defRPr/>
            </a:lvl1pPr>
          </a:lstStyle>
          <a:p>
            <a:pPr>
              <a:defRPr/>
            </a:pPr>
            <a:fld id="{18841FD1-A6BF-4751-BBAC-552F51CE6E14}" type="slidenum">
              <a:rPr lang="de-DE" altLang="en-US"/>
              <a:pPr>
                <a:defRPr/>
              </a:pPr>
              <a:t>‹Nr.›</a:t>
            </a:fld>
            <a:endParaRPr lang="de-DE" altLang="en-US"/>
          </a:p>
        </p:txBody>
      </p:sp>
    </p:spTree>
    <p:extLst>
      <p:ext uri="{BB962C8B-B14F-4D97-AF65-F5344CB8AC3E}">
        <p14:creationId xmlns:p14="http://schemas.microsoft.com/office/powerpoint/2010/main" val="237691161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2"/>
            <a:ext cx="7772400" cy="1362075"/>
          </a:xfrm>
        </p:spPr>
        <p:txBody>
          <a:bodyPr/>
          <a:lstStyle>
            <a:lvl1pPr algn="l">
              <a:defRPr sz="4000" b="1" cap="all"/>
            </a:lvl1pPr>
          </a:lstStyle>
          <a:p>
            <a:r>
              <a:rPr lang="de-DE"/>
              <a:t>Titelmasterformat durch Klicken bearbeiten</a:t>
            </a:r>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a:t>Textmasterformate durch Klicken bearbeiten</a:t>
            </a:r>
          </a:p>
        </p:txBody>
      </p:sp>
      <p:sp>
        <p:nvSpPr>
          <p:cNvPr id="4"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fld id="{D3C07998-C2FE-4E94-8CC2-7F9F0C5A0771}" type="slidenum">
              <a:rPr lang="de-DE" altLang="en-US"/>
              <a:pPr/>
              <a:t>‹Nr.›</a:t>
            </a:fld>
            <a:endParaRPr lang="de-DE" altLang="en-US"/>
          </a:p>
        </p:txBody>
      </p:sp>
    </p:spTree>
    <p:extLst>
      <p:ext uri="{BB962C8B-B14F-4D97-AF65-F5344CB8AC3E}">
        <p14:creationId xmlns:p14="http://schemas.microsoft.com/office/powerpoint/2010/main" val="2185181623"/>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a:t>Titelmasterformat durch Klicken bearbeiten</a:t>
            </a:r>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7" name="Rectangle 6"/>
          <p:cNvSpPr>
            <a:spLocks noGrp="1" noChangeArrowheads="1"/>
          </p:cNvSpPr>
          <p:nvPr>
            <p:ph type="sldNum" sz="quarter" idx="12"/>
          </p:nvPr>
        </p:nvSpPr>
        <p:spPr>
          <a:ln/>
        </p:spPr>
        <p:txBody>
          <a:bodyPr/>
          <a:lstStyle>
            <a:lvl1pPr>
              <a:defRPr/>
            </a:lvl1pPr>
          </a:lstStyle>
          <a:p>
            <a:pPr>
              <a:defRPr/>
            </a:pPr>
            <a:fld id="{890B81E7-6A3F-469F-A9ED-16C3B1A06C03}" type="slidenum">
              <a:rPr lang="de-DE" altLang="en-US"/>
              <a:pPr>
                <a:defRPr/>
              </a:pPr>
              <a:t>‹Nr.›</a:t>
            </a:fld>
            <a:endParaRPr lang="de-DE" altLang="en-US"/>
          </a:p>
        </p:txBody>
      </p:sp>
    </p:spTree>
    <p:extLst>
      <p:ext uri="{BB962C8B-B14F-4D97-AF65-F5344CB8AC3E}">
        <p14:creationId xmlns:p14="http://schemas.microsoft.com/office/powerpoint/2010/main" val="2761331878"/>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a:t>Titelmasterformat durch Klicken bearbeiten</a:t>
            </a:r>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DE" noProof="0"/>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7" name="Rectangle 6"/>
          <p:cNvSpPr>
            <a:spLocks noGrp="1" noChangeArrowheads="1"/>
          </p:cNvSpPr>
          <p:nvPr>
            <p:ph type="sldNum" sz="quarter" idx="12"/>
          </p:nvPr>
        </p:nvSpPr>
        <p:spPr>
          <a:ln/>
        </p:spPr>
        <p:txBody>
          <a:bodyPr/>
          <a:lstStyle>
            <a:lvl1pPr>
              <a:defRPr/>
            </a:lvl1pPr>
          </a:lstStyle>
          <a:p>
            <a:pPr>
              <a:defRPr/>
            </a:pPr>
            <a:fld id="{AAAACD7C-0EAB-4234-B399-CDE85A1245D0}" type="slidenum">
              <a:rPr lang="de-DE" altLang="en-US"/>
              <a:pPr>
                <a:defRPr/>
              </a:pPr>
              <a:t>‹Nr.›</a:t>
            </a:fld>
            <a:endParaRPr lang="de-DE" altLang="en-US"/>
          </a:p>
        </p:txBody>
      </p:sp>
    </p:spTree>
    <p:extLst>
      <p:ext uri="{BB962C8B-B14F-4D97-AF65-F5344CB8AC3E}">
        <p14:creationId xmlns:p14="http://schemas.microsoft.com/office/powerpoint/2010/main" val="56727612"/>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6" name="Rectangle 6"/>
          <p:cNvSpPr>
            <a:spLocks noGrp="1" noChangeArrowheads="1"/>
          </p:cNvSpPr>
          <p:nvPr>
            <p:ph type="sldNum" sz="quarter" idx="12"/>
          </p:nvPr>
        </p:nvSpPr>
        <p:spPr>
          <a:ln/>
        </p:spPr>
        <p:txBody>
          <a:bodyPr/>
          <a:lstStyle>
            <a:lvl1pPr>
              <a:defRPr/>
            </a:lvl1pPr>
          </a:lstStyle>
          <a:p>
            <a:pPr>
              <a:defRPr/>
            </a:pPr>
            <a:fld id="{04C9B0D5-41C5-4962-BEAF-31BA19A35D6A}" type="slidenum">
              <a:rPr lang="de-DE" altLang="en-US"/>
              <a:pPr>
                <a:defRPr/>
              </a:pPr>
              <a:t>‹Nr.›</a:t>
            </a:fld>
            <a:endParaRPr lang="de-DE" altLang="en-US"/>
          </a:p>
        </p:txBody>
      </p:sp>
    </p:spTree>
    <p:extLst>
      <p:ext uri="{BB962C8B-B14F-4D97-AF65-F5344CB8AC3E}">
        <p14:creationId xmlns:p14="http://schemas.microsoft.com/office/powerpoint/2010/main" val="1851311124"/>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7813"/>
            <a:ext cx="2057400" cy="5853112"/>
          </a:xfrm>
        </p:spPr>
        <p:txBody>
          <a:bodyPr vert="eaVert"/>
          <a:lstStyle/>
          <a:p>
            <a:r>
              <a:rPr lang="de-DE"/>
              <a:t>Titelmasterformat durch Klicken bearbeiten</a:t>
            </a:r>
          </a:p>
        </p:txBody>
      </p:sp>
      <p:sp>
        <p:nvSpPr>
          <p:cNvPr id="3" name="Vertikaler Textplatzhalter 2"/>
          <p:cNvSpPr>
            <a:spLocks noGrp="1"/>
          </p:cNvSpPr>
          <p:nvPr>
            <p:ph type="body" orient="vert" idx="1"/>
          </p:nvPr>
        </p:nvSpPr>
        <p:spPr>
          <a:xfrm>
            <a:off x="457200" y="277813"/>
            <a:ext cx="6019800" cy="5853112"/>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6" name="Rectangle 6"/>
          <p:cNvSpPr>
            <a:spLocks noGrp="1" noChangeArrowheads="1"/>
          </p:cNvSpPr>
          <p:nvPr>
            <p:ph type="sldNum" sz="quarter" idx="12"/>
          </p:nvPr>
        </p:nvSpPr>
        <p:spPr>
          <a:ln/>
        </p:spPr>
        <p:txBody>
          <a:bodyPr/>
          <a:lstStyle>
            <a:lvl1pPr>
              <a:defRPr/>
            </a:lvl1pPr>
          </a:lstStyle>
          <a:p>
            <a:pPr>
              <a:defRPr/>
            </a:pPr>
            <a:fld id="{B306B652-5945-46B3-8BEE-C5D1CBDBD5A3}" type="slidenum">
              <a:rPr lang="de-DE" altLang="en-US"/>
              <a:pPr>
                <a:defRPr/>
              </a:pPr>
              <a:t>‹Nr.›</a:t>
            </a:fld>
            <a:endParaRPr lang="de-DE" altLang="en-US"/>
          </a:p>
        </p:txBody>
      </p:sp>
    </p:spTree>
    <p:extLst>
      <p:ext uri="{BB962C8B-B14F-4D97-AF65-F5344CB8AC3E}">
        <p14:creationId xmlns:p14="http://schemas.microsoft.com/office/powerpoint/2010/main" val="1987360555"/>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showMasterSp="0" type="title" preserve="1">
  <p:cSld name="Titelfolie">
    <p:spTree>
      <p:nvGrpSpPr>
        <p:cNvPr id="1" name=""/>
        <p:cNvGrpSpPr/>
        <p:nvPr/>
      </p:nvGrpSpPr>
      <p:grpSpPr>
        <a:xfrm>
          <a:off x="0" y="0"/>
          <a:ext cx="0" cy="0"/>
          <a:chOff x="0" y="0"/>
          <a:chExt cx="0" cy="0"/>
        </a:xfrm>
      </p:grpSpPr>
      <p:sp>
        <p:nvSpPr>
          <p:cNvPr id="4" name="Freeform 7"/>
          <p:cNvSpPr>
            <a:spLocks noChangeArrowheads="1"/>
          </p:cNvSpPr>
          <p:nvPr/>
        </p:nvSpPr>
        <p:spPr bwMode="auto">
          <a:xfrm>
            <a:off x="609600" y="1219200"/>
            <a:ext cx="7924800" cy="9144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25400" cap="flat" cmpd="sng">
            <a:solidFill>
              <a:schemeClr val="accent1"/>
            </a:solidFill>
            <a:prstDash val="solid"/>
            <a:miter lim="800000"/>
            <a:headEnd/>
            <a:tailEnd/>
          </a:ln>
          <a:extLst>
            <a:ext uri="{909E8E84-426E-40DD-AFC4-6F175D3DCCD1}">
              <a14:hiddenFill xmlns:a14="http://schemas.microsoft.com/office/drawing/2010/main">
                <a:solidFill>
                  <a:srgbClr val="FFFFFF"/>
                </a:solidFill>
              </a14:hiddenFill>
            </a:ext>
          </a:extLst>
        </p:spPr>
        <p:txBody>
          <a:bodyPr/>
          <a:lstStyle/>
          <a:p>
            <a:pPr algn="ctr" eaLnBrk="0" hangingPunct="0"/>
            <a:endParaRPr lang="de-DE">
              <a:solidFill>
                <a:srgbClr val="000000"/>
              </a:solidFill>
              <a:cs typeface="+mn-cs"/>
            </a:endParaRPr>
          </a:p>
        </p:txBody>
      </p:sp>
      <p:sp>
        <p:nvSpPr>
          <p:cNvPr id="5" name="Line 8"/>
          <p:cNvSpPr>
            <a:spLocks noChangeShapeType="1"/>
          </p:cNvSpPr>
          <p:nvPr/>
        </p:nvSpPr>
        <p:spPr bwMode="auto">
          <a:xfrm>
            <a:off x="1981200" y="3962400"/>
            <a:ext cx="6511925" cy="0"/>
          </a:xfrm>
          <a:prstGeom prst="line">
            <a:avLst/>
          </a:prstGeom>
          <a:noFill/>
          <a:ln w="19050">
            <a:solidFill>
              <a:schemeClr val="accent1"/>
            </a:solidFill>
            <a:round/>
            <a:headEnd/>
            <a:tailEnd/>
          </a:ln>
          <a:extLst>
            <a:ext uri="{909E8E84-426E-40DD-AFC4-6F175D3DCCD1}">
              <a14:hiddenFill xmlns:a14="http://schemas.microsoft.com/office/drawing/2010/main">
                <a:noFill/>
              </a14:hiddenFill>
            </a:ext>
          </a:extLst>
        </p:spPr>
        <p:txBody>
          <a:bodyPr/>
          <a:lstStyle/>
          <a:p>
            <a:pPr algn="ctr" eaLnBrk="0" hangingPunct="0"/>
            <a:endParaRPr lang="de-DE">
              <a:solidFill>
                <a:srgbClr val="000000"/>
              </a:solidFill>
              <a:cs typeface="+mn-cs"/>
            </a:endParaRPr>
          </a:p>
        </p:txBody>
      </p:sp>
      <p:sp>
        <p:nvSpPr>
          <p:cNvPr id="11266" name="Rectangle 2"/>
          <p:cNvSpPr>
            <a:spLocks noGrp="1" noChangeArrowheads="1"/>
          </p:cNvSpPr>
          <p:nvPr>
            <p:ph type="ctrTitle"/>
          </p:nvPr>
        </p:nvSpPr>
        <p:spPr>
          <a:xfrm>
            <a:off x="914400" y="1524000"/>
            <a:ext cx="7623175" cy="1752600"/>
          </a:xfrm>
        </p:spPr>
        <p:txBody>
          <a:bodyPr/>
          <a:lstStyle>
            <a:lvl1pPr>
              <a:defRPr sz="3000"/>
            </a:lvl1pPr>
          </a:lstStyle>
          <a:p>
            <a:r>
              <a:rPr lang="de-DE" altLang="en-US"/>
              <a:t>Titelmasterformat durch Klicken bearbeiten</a:t>
            </a:r>
          </a:p>
        </p:txBody>
      </p:sp>
      <p:sp>
        <p:nvSpPr>
          <p:cNvPr id="11267" name="Rectangle 3"/>
          <p:cNvSpPr>
            <a:spLocks noGrp="1" noChangeArrowheads="1"/>
          </p:cNvSpPr>
          <p:nvPr>
            <p:ph type="subTitle" idx="1"/>
          </p:nvPr>
        </p:nvSpPr>
        <p:spPr>
          <a:xfrm>
            <a:off x="1981200" y="3962400"/>
            <a:ext cx="6553200" cy="1752600"/>
          </a:xfrm>
        </p:spPr>
        <p:txBody>
          <a:bodyPr/>
          <a:lstStyle>
            <a:lvl1pPr marL="0" indent="0">
              <a:buFont typeface="Wingdings" pitchFamily="2" charset="2"/>
              <a:buNone/>
              <a:defRPr sz="2800"/>
            </a:lvl1pPr>
          </a:lstStyle>
          <a:p>
            <a:r>
              <a:rPr lang="de-DE" altLang="en-US"/>
              <a:t>Formatvorlage des Untertitelmasters durch Klicken bearbeiten</a:t>
            </a:r>
          </a:p>
        </p:txBody>
      </p:sp>
      <p:sp>
        <p:nvSpPr>
          <p:cNvPr id="6"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7" name="Rectangle 5"/>
          <p:cNvSpPr>
            <a:spLocks noGrp="1" noChangeArrowheads="1"/>
          </p:cNvSpPr>
          <p:nvPr>
            <p:ph type="ftr" sz="quarter" idx="11"/>
          </p:nvPr>
        </p:nvSpPr>
        <p:spPr>
          <a:xfrm>
            <a:off x="3124200" y="6243638"/>
            <a:ext cx="2895600" cy="457200"/>
          </a:xfrm>
        </p:spPr>
        <p:txBody>
          <a:bodyPr/>
          <a:lstStyle>
            <a:lvl1pPr eaLnBrk="0" hangingPunct="0">
              <a:defRPr i="1"/>
            </a:lvl1pPr>
          </a:lstStyle>
          <a:p>
            <a:pPr>
              <a:defRPr/>
            </a:pPr>
            <a:endParaRPr lang="de-DE" altLang="en-US"/>
          </a:p>
        </p:txBody>
      </p:sp>
      <p:sp>
        <p:nvSpPr>
          <p:cNvPr id="8" name="Rectangle 6"/>
          <p:cNvSpPr>
            <a:spLocks noGrp="1" noChangeArrowheads="1"/>
          </p:cNvSpPr>
          <p:nvPr>
            <p:ph type="sldNum" sz="quarter" idx="12"/>
          </p:nvPr>
        </p:nvSpPr>
        <p:spPr/>
        <p:txBody>
          <a:bodyPr/>
          <a:lstStyle>
            <a:lvl1pPr eaLnBrk="0" hangingPunct="0">
              <a:defRPr i="1"/>
            </a:lvl1pPr>
          </a:lstStyle>
          <a:p>
            <a:pPr>
              <a:defRPr/>
            </a:pPr>
            <a:fld id="{8B7422CF-C2A7-4CF3-BF5F-432AA2F2A4D2}" type="slidenum">
              <a:rPr lang="de-DE" altLang="en-US"/>
              <a:pPr>
                <a:defRPr/>
              </a:pPr>
              <a:t>‹Nr.›</a:t>
            </a:fld>
            <a:endParaRPr lang="de-DE" altLang="en-US"/>
          </a:p>
        </p:txBody>
      </p:sp>
    </p:spTree>
    <p:extLst>
      <p:ext uri="{BB962C8B-B14F-4D97-AF65-F5344CB8AC3E}">
        <p14:creationId xmlns:p14="http://schemas.microsoft.com/office/powerpoint/2010/main" val="3459186646"/>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pPr>
              <a:defRPr/>
            </a:pPr>
            <a:fld id="{3A1F2D1A-F79F-4AC6-B5BD-DFCA7C7948C6}" type="slidenum">
              <a:rPr lang="de-DE" altLang="en-US"/>
              <a:pPr>
                <a:defRPr/>
              </a:pPr>
              <a:t>‹Nr.›</a:t>
            </a:fld>
            <a:endParaRPr lang="de-DE" altLang="en-US"/>
          </a:p>
        </p:txBody>
      </p:sp>
    </p:spTree>
    <p:extLst>
      <p:ext uri="{BB962C8B-B14F-4D97-AF65-F5344CB8AC3E}">
        <p14:creationId xmlns:p14="http://schemas.microsoft.com/office/powerpoint/2010/main" val="734428280"/>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lstStyle>
            <a:lvl1pPr algn="l">
              <a:defRPr sz="4000" b="1" cap="all"/>
            </a:lvl1pPr>
          </a:lstStyle>
          <a:p>
            <a:r>
              <a:rPr lang="de-DE"/>
              <a:t>Titelmasterformat durch Klicken bearbeiten</a:t>
            </a:r>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a:t>Textmasterformate durch Klicken bearbeiten</a:t>
            </a:r>
          </a:p>
        </p:txBody>
      </p:sp>
      <p:sp>
        <p:nvSpPr>
          <p:cNvPr id="4"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pPr>
              <a:defRPr/>
            </a:pPr>
            <a:fld id="{17AEF7CE-4138-4312-9409-C6C7073C1DBE}" type="slidenum">
              <a:rPr lang="de-DE" altLang="en-US"/>
              <a:pPr>
                <a:defRPr/>
              </a:pPr>
              <a:t>‹Nr.›</a:t>
            </a:fld>
            <a:endParaRPr lang="de-DE" altLang="en-US"/>
          </a:p>
        </p:txBody>
      </p:sp>
    </p:spTree>
    <p:extLst>
      <p:ext uri="{BB962C8B-B14F-4D97-AF65-F5344CB8AC3E}">
        <p14:creationId xmlns:p14="http://schemas.microsoft.com/office/powerpoint/2010/main" val="2577054759"/>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sz="half" idx="1"/>
          </p:nvPr>
        </p:nvSpPr>
        <p:spPr>
          <a:xfrm>
            <a:off x="457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Inhaltsplatzhalter 3"/>
          <p:cNvSpPr>
            <a:spLocks noGrp="1"/>
          </p:cNvSpPr>
          <p:nvPr>
            <p:ph sz="half" idx="2"/>
          </p:nvPr>
        </p:nvSpPr>
        <p:spPr>
          <a:xfrm>
            <a:off x="4648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6"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7" name="Rectangle 6"/>
          <p:cNvSpPr>
            <a:spLocks noGrp="1" noChangeArrowheads="1"/>
          </p:cNvSpPr>
          <p:nvPr>
            <p:ph type="sldNum" sz="quarter" idx="12"/>
          </p:nvPr>
        </p:nvSpPr>
        <p:spPr/>
        <p:txBody>
          <a:bodyPr/>
          <a:lstStyle>
            <a:lvl1pPr eaLnBrk="0" hangingPunct="0">
              <a:defRPr i="1"/>
            </a:lvl1pPr>
          </a:lstStyle>
          <a:p>
            <a:pPr>
              <a:defRPr/>
            </a:pPr>
            <a:fld id="{42F58DF2-4839-4B43-AE05-E6392B9FB6C7}" type="slidenum">
              <a:rPr lang="de-DE" altLang="en-US"/>
              <a:pPr>
                <a:defRPr/>
              </a:pPr>
              <a:t>‹Nr.›</a:t>
            </a:fld>
            <a:endParaRPr lang="de-DE" altLang="en-US"/>
          </a:p>
        </p:txBody>
      </p:sp>
    </p:spTree>
    <p:extLst>
      <p:ext uri="{BB962C8B-B14F-4D97-AF65-F5344CB8AC3E}">
        <p14:creationId xmlns:p14="http://schemas.microsoft.com/office/powerpoint/2010/main" val="2339165538"/>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1143000"/>
          </a:xfrm>
        </p:spPr>
        <p:txBody>
          <a:bodyPr/>
          <a:lstStyle>
            <a:lvl1pPr>
              <a:defRPr/>
            </a:lvl1pPr>
          </a:lstStyle>
          <a:p>
            <a:r>
              <a:rPr lang="de-DE"/>
              <a:t>Titelmasterformat durch Klicken bearbeiten</a:t>
            </a:r>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7"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8"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9" name="Rectangle 6"/>
          <p:cNvSpPr>
            <a:spLocks noGrp="1" noChangeArrowheads="1"/>
          </p:cNvSpPr>
          <p:nvPr>
            <p:ph type="sldNum" sz="quarter" idx="12"/>
          </p:nvPr>
        </p:nvSpPr>
        <p:spPr/>
        <p:txBody>
          <a:bodyPr/>
          <a:lstStyle>
            <a:lvl1pPr eaLnBrk="0" hangingPunct="0">
              <a:defRPr i="1"/>
            </a:lvl1pPr>
          </a:lstStyle>
          <a:p>
            <a:pPr>
              <a:defRPr/>
            </a:pPr>
            <a:fld id="{5CF0028D-5676-4C01-B719-C6108FBA3B32}" type="slidenum">
              <a:rPr lang="de-DE" altLang="en-US"/>
              <a:pPr>
                <a:defRPr/>
              </a:pPr>
              <a:t>‹Nr.›</a:t>
            </a:fld>
            <a:endParaRPr lang="de-DE" altLang="en-US"/>
          </a:p>
        </p:txBody>
      </p:sp>
    </p:spTree>
    <p:extLst>
      <p:ext uri="{BB962C8B-B14F-4D97-AF65-F5344CB8AC3E}">
        <p14:creationId xmlns:p14="http://schemas.microsoft.com/office/powerpoint/2010/main" val="101982291"/>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4"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5" name="Rectangle 6"/>
          <p:cNvSpPr>
            <a:spLocks noGrp="1" noChangeArrowheads="1"/>
          </p:cNvSpPr>
          <p:nvPr>
            <p:ph type="sldNum" sz="quarter" idx="12"/>
          </p:nvPr>
        </p:nvSpPr>
        <p:spPr/>
        <p:txBody>
          <a:bodyPr/>
          <a:lstStyle>
            <a:lvl1pPr eaLnBrk="0" hangingPunct="0">
              <a:defRPr i="1"/>
            </a:lvl1pPr>
          </a:lstStyle>
          <a:p>
            <a:pPr>
              <a:defRPr/>
            </a:pPr>
            <a:fld id="{E818C7BE-7202-48C0-8A34-291296F575FA}" type="slidenum">
              <a:rPr lang="de-DE" altLang="en-US"/>
              <a:pPr>
                <a:defRPr/>
              </a:pPr>
              <a:t>‹Nr.›</a:t>
            </a:fld>
            <a:endParaRPr lang="de-DE" altLang="en-US"/>
          </a:p>
        </p:txBody>
      </p:sp>
    </p:spTree>
    <p:extLst>
      <p:ext uri="{BB962C8B-B14F-4D97-AF65-F5344CB8AC3E}">
        <p14:creationId xmlns:p14="http://schemas.microsoft.com/office/powerpoint/2010/main" val="15955009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sz="half" idx="1"/>
          </p:nvPr>
        </p:nvSpPr>
        <p:spPr>
          <a:xfrm>
            <a:off x="457200" y="1600202"/>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Inhaltsplatzhalter 3"/>
          <p:cNvSpPr>
            <a:spLocks noGrp="1"/>
          </p:cNvSpPr>
          <p:nvPr>
            <p:ph sz="half" idx="2"/>
          </p:nvPr>
        </p:nvSpPr>
        <p:spPr>
          <a:xfrm>
            <a:off x="4648200" y="1600202"/>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6"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7" name="Rectangle 6"/>
          <p:cNvSpPr>
            <a:spLocks noGrp="1" noChangeArrowheads="1"/>
          </p:cNvSpPr>
          <p:nvPr>
            <p:ph type="sldNum" sz="quarter" idx="12"/>
          </p:nvPr>
        </p:nvSpPr>
        <p:spPr/>
        <p:txBody>
          <a:bodyPr/>
          <a:lstStyle>
            <a:lvl1pPr eaLnBrk="0" hangingPunct="0">
              <a:defRPr i="1"/>
            </a:lvl1pPr>
          </a:lstStyle>
          <a:p>
            <a:fld id="{CB29B8BF-D8CE-4655-A1B0-D61843E9D11A}" type="slidenum">
              <a:rPr lang="de-DE" altLang="en-US"/>
              <a:pPr/>
              <a:t>‹Nr.›</a:t>
            </a:fld>
            <a:endParaRPr lang="de-DE" altLang="en-US"/>
          </a:p>
        </p:txBody>
      </p:sp>
    </p:spTree>
    <p:extLst>
      <p:ext uri="{BB962C8B-B14F-4D97-AF65-F5344CB8AC3E}">
        <p14:creationId xmlns:p14="http://schemas.microsoft.com/office/powerpoint/2010/main" val="601113331"/>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3"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4" name="Rectangle 6"/>
          <p:cNvSpPr>
            <a:spLocks noGrp="1" noChangeArrowheads="1"/>
          </p:cNvSpPr>
          <p:nvPr>
            <p:ph type="sldNum" sz="quarter" idx="12"/>
          </p:nvPr>
        </p:nvSpPr>
        <p:spPr/>
        <p:txBody>
          <a:bodyPr/>
          <a:lstStyle>
            <a:lvl1pPr eaLnBrk="0" hangingPunct="0">
              <a:defRPr i="1"/>
            </a:lvl1pPr>
          </a:lstStyle>
          <a:p>
            <a:pPr>
              <a:defRPr/>
            </a:pPr>
            <a:fld id="{4FB72828-C4AF-48FB-ABC9-ABCFF48D516E}" type="slidenum">
              <a:rPr lang="de-DE" altLang="en-US"/>
              <a:pPr>
                <a:defRPr/>
              </a:pPr>
              <a:t>‹Nr.›</a:t>
            </a:fld>
            <a:endParaRPr lang="de-DE" altLang="en-US"/>
          </a:p>
        </p:txBody>
      </p:sp>
    </p:spTree>
    <p:extLst>
      <p:ext uri="{BB962C8B-B14F-4D97-AF65-F5344CB8AC3E}">
        <p14:creationId xmlns:p14="http://schemas.microsoft.com/office/powerpoint/2010/main" val="3810605981"/>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a:t>Titelmasterformat durch Klicken bearbeiten</a:t>
            </a:r>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6"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7" name="Rectangle 6"/>
          <p:cNvSpPr>
            <a:spLocks noGrp="1" noChangeArrowheads="1"/>
          </p:cNvSpPr>
          <p:nvPr>
            <p:ph type="sldNum" sz="quarter" idx="12"/>
          </p:nvPr>
        </p:nvSpPr>
        <p:spPr/>
        <p:txBody>
          <a:bodyPr/>
          <a:lstStyle>
            <a:lvl1pPr eaLnBrk="0" hangingPunct="0">
              <a:defRPr i="1"/>
            </a:lvl1pPr>
          </a:lstStyle>
          <a:p>
            <a:pPr>
              <a:defRPr/>
            </a:pPr>
            <a:fld id="{14FFF0C9-88A2-4E70-A813-EDE7F292212B}" type="slidenum">
              <a:rPr lang="de-DE" altLang="en-US"/>
              <a:pPr>
                <a:defRPr/>
              </a:pPr>
              <a:t>‹Nr.›</a:t>
            </a:fld>
            <a:endParaRPr lang="de-DE" altLang="en-US"/>
          </a:p>
        </p:txBody>
      </p:sp>
    </p:spTree>
    <p:extLst>
      <p:ext uri="{BB962C8B-B14F-4D97-AF65-F5344CB8AC3E}">
        <p14:creationId xmlns:p14="http://schemas.microsoft.com/office/powerpoint/2010/main" val="2800661536"/>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a:t>Titelmasterformat durch Klicken bearbeiten</a:t>
            </a:r>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DE" noProof="0"/>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6"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7" name="Rectangle 6"/>
          <p:cNvSpPr>
            <a:spLocks noGrp="1" noChangeArrowheads="1"/>
          </p:cNvSpPr>
          <p:nvPr>
            <p:ph type="sldNum" sz="quarter" idx="12"/>
          </p:nvPr>
        </p:nvSpPr>
        <p:spPr/>
        <p:txBody>
          <a:bodyPr/>
          <a:lstStyle>
            <a:lvl1pPr eaLnBrk="0" hangingPunct="0">
              <a:defRPr i="1"/>
            </a:lvl1pPr>
          </a:lstStyle>
          <a:p>
            <a:pPr>
              <a:defRPr/>
            </a:pPr>
            <a:fld id="{0CDA6F8A-BDBE-4B00-A1C1-093D3BDC781F}" type="slidenum">
              <a:rPr lang="de-DE" altLang="en-US"/>
              <a:pPr>
                <a:defRPr/>
              </a:pPr>
              <a:t>‹Nr.›</a:t>
            </a:fld>
            <a:endParaRPr lang="de-DE" altLang="en-US"/>
          </a:p>
        </p:txBody>
      </p:sp>
    </p:spTree>
    <p:extLst>
      <p:ext uri="{BB962C8B-B14F-4D97-AF65-F5344CB8AC3E}">
        <p14:creationId xmlns:p14="http://schemas.microsoft.com/office/powerpoint/2010/main" val="1326315364"/>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pPr>
              <a:defRPr/>
            </a:pPr>
            <a:fld id="{69CA1FA6-930E-44D6-897F-FB0426DDA5D1}" type="slidenum">
              <a:rPr lang="de-DE" altLang="en-US"/>
              <a:pPr>
                <a:defRPr/>
              </a:pPr>
              <a:t>‹Nr.›</a:t>
            </a:fld>
            <a:endParaRPr lang="de-DE" altLang="en-US"/>
          </a:p>
        </p:txBody>
      </p:sp>
    </p:spTree>
    <p:extLst>
      <p:ext uri="{BB962C8B-B14F-4D97-AF65-F5344CB8AC3E}">
        <p14:creationId xmlns:p14="http://schemas.microsoft.com/office/powerpoint/2010/main" val="1765919505"/>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7813"/>
            <a:ext cx="2057400" cy="5853112"/>
          </a:xfrm>
        </p:spPr>
        <p:txBody>
          <a:bodyPr vert="eaVert"/>
          <a:lstStyle/>
          <a:p>
            <a:r>
              <a:rPr lang="de-DE"/>
              <a:t>Titelmasterformat durch Klicken bearbeiten</a:t>
            </a:r>
          </a:p>
        </p:txBody>
      </p:sp>
      <p:sp>
        <p:nvSpPr>
          <p:cNvPr id="3" name="Vertikaler Textplatzhalter 2"/>
          <p:cNvSpPr>
            <a:spLocks noGrp="1"/>
          </p:cNvSpPr>
          <p:nvPr>
            <p:ph type="body" orient="vert" idx="1"/>
          </p:nvPr>
        </p:nvSpPr>
        <p:spPr>
          <a:xfrm>
            <a:off x="457200" y="277813"/>
            <a:ext cx="6019800" cy="5853112"/>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5"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6" name="Rectangle 6"/>
          <p:cNvSpPr>
            <a:spLocks noGrp="1" noChangeArrowheads="1"/>
          </p:cNvSpPr>
          <p:nvPr>
            <p:ph type="sldNum" sz="quarter" idx="12"/>
          </p:nvPr>
        </p:nvSpPr>
        <p:spPr/>
        <p:txBody>
          <a:bodyPr/>
          <a:lstStyle>
            <a:lvl1pPr eaLnBrk="0" hangingPunct="0">
              <a:defRPr i="1"/>
            </a:lvl1pPr>
          </a:lstStyle>
          <a:p>
            <a:pPr>
              <a:defRPr/>
            </a:pPr>
            <a:fld id="{7BF31C40-CAB8-4428-A9DC-834A6C868D97}" type="slidenum">
              <a:rPr lang="de-DE" altLang="en-US"/>
              <a:pPr>
                <a:defRPr/>
              </a:pPr>
              <a:t>‹Nr.›</a:t>
            </a:fld>
            <a:endParaRPr lang="de-DE" altLang="en-US"/>
          </a:p>
        </p:txBody>
      </p:sp>
    </p:spTree>
    <p:extLst>
      <p:ext uri="{BB962C8B-B14F-4D97-AF65-F5344CB8AC3E}">
        <p14:creationId xmlns:p14="http://schemas.microsoft.com/office/powerpoint/2010/main" val="3253081856"/>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showMasterSp="0" type="title" preserve="1">
  <p:cSld name="Titelfolie">
    <p:spTree>
      <p:nvGrpSpPr>
        <p:cNvPr id="1" name=""/>
        <p:cNvGrpSpPr/>
        <p:nvPr/>
      </p:nvGrpSpPr>
      <p:grpSpPr>
        <a:xfrm>
          <a:off x="0" y="0"/>
          <a:ext cx="0" cy="0"/>
          <a:chOff x="0" y="0"/>
          <a:chExt cx="0" cy="0"/>
        </a:xfrm>
      </p:grpSpPr>
      <p:sp>
        <p:nvSpPr>
          <p:cNvPr id="4" name="Freeform 7"/>
          <p:cNvSpPr>
            <a:spLocks noChangeArrowheads="1"/>
          </p:cNvSpPr>
          <p:nvPr/>
        </p:nvSpPr>
        <p:spPr bwMode="auto">
          <a:xfrm>
            <a:off x="609600" y="1219200"/>
            <a:ext cx="7924800" cy="9144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25400" cap="flat" cmpd="sng">
            <a:solidFill>
              <a:schemeClr val="accent1"/>
            </a:solidFill>
            <a:prstDash val="solid"/>
            <a:miter lim="800000"/>
            <a:headEnd/>
            <a:tailEnd/>
          </a:ln>
        </p:spPr>
        <p:txBody>
          <a:bodyPr/>
          <a:lstStyle/>
          <a:p>
            <a:pPr>
              <a:defRPr/>
            </a:pPr>
            <a:endParaRPr lang="de-DE" sz="1800" i="0">
              <a:solidFill>
                <a:srgbClr val="000000"/>
              </a:solidFill>
              <a:latin typeface="Arial" pitchFamily="34" charset="0"/>
            </a:endParaRPr>
          </a:p>
        </p:txBody>
      </p:sp>
      <p:sp>
        <p:nvSpPr>
          <p:cNvPr id="5" name="Line 8"/>
          <p:cNvSpPr>
            <a:spLocks noChangeShapeType="1"/>
          </p:cNvSpPr>
          <p:nvPr/>
        </p:nvSpPr>
        <p:spPr bwMode="auto">
          <a:xfrm>
            <a:off x="1981200" y="3962400"/>
            <a:ext cx="6511925" cy="0"/>
          </a:xfrm>
          <a:prstGeom prst="line">
            <a:avLst/>
          </a:prstGeom>
          <a:noFill/>
          <a:ln w="19050">
            <a:solidFill>
              <a:schemeClr val="accent1"/>
            </a:solidFill>
            <a:round/>
            <a:headEnd/>
            <a:tailEnd/>
          </a:ln>
        </p:spPr>
        <p:txBody>
          <a:bodyPr/>
          <a:lstStyle/>
          <a:p>
            <a:pPr>
              <a:defRPr/>
            </a:pPr>
            <a:endParaRPr lang="de-DE" sz="1800" i="0">
              <a:solidFill>
                <a:srgbClr val="000000"/>
              </a:solidFill>
              <a:latin typeface="Arial" pitchFamily="34" charset="0"/>
            </a:endParaRPr>
          </a:p>
        </p:txBody>
      </p:sp>
      <p:sp>
        <p:nvSpPr>
          <p:cNvPr id="11266" name="Rectangle 2"/>
          <p:cNvSpPr>
            <a:spLocks noGrp="1" noChangeArrowheads="1"/>
          </p:cNvSpPr>
          <p:nvPr>
            <p:ph type="ctrTitle"/>
          </p:nvPr>
        </p:nvSpPr>
        <p:spPr>
          <a:xfrm>
            <a:off x="914400" y="1524000"/>
            <a:ext cx="7623175" cy="1752600"/>
          </a:xfrm>
        </p:spPr>
        <p:txBody>
          <a:bodyPr/>
          <a:lstStyle>
            <a:lvl1pPr>
              <a:defRPr sz="3000"/>
            </a:lvl1pPr>
          </a:lstStyle>
          <a:p>
            <a:r>
              <a:rPr lang="de-DE" altLang="en-US"/>
              <a:t>Titelmasterformat durch Klicken bearbeiten</a:t>
            </a:r>
          </a:p>
        </p:txBody>
      </p:sp>
      <p:sp>
        <p:nvSpPr>
          <p:cNvPr id="11267" name="Rectangle 3"/>
          <p:cNvSpPr>
            <a:spLocks noGrp="1" noChangeArrowheads="1"/>
          </p:cNvSpPr>
          <p:nvPr>
            <p:ph type="subTitle" idx="1"/>
          </p:nvPr>
        </p:nvSpPr>
        <p:spPr>
          <a:xfrm>
            <a:off x="1981200" y="3962400"/>
            <a:ext cx="6553200" cy="1752600"/>
          </a:xfrm>
        </p:spPr>
        <p:txBody>
          <a:bodyPr/>
          <a:lstStyle>
            <a:lvl1pPr marL="0" indent="0">
              <a:buFont typeface="Wingdings" pitchFamily="2" charset="2"/>
              <a:buNone/>
              <a:defRPr sz="2800"/>
            </a:lvl1pPr>
          </a:lstStyle>
          <a:p>
            <a:r>
              <a:rPr lang="de-DE" altLang="en-US"/>
              <a:t>Formatvorlage des Untertitelmasters durch Klicken bearbeiten</a:t>
            </a:r>
          </a:p>
        </p:txBody>
      </p:sp>
      <p:sp>
        <p:nvSpPr>
          <p:cNvPr id="6" name="Rectangle 4"/>
          <p:cNvSpPr>
            <a:spLocks noGrp="1" noChangeArrowheads="1"/>
          </p:cNvSpPr>
          <p:nvPr>
            <p:ph type="dt" sz="half" idx="10"/>
          </p:nvPr>
        </p:nvSpPr>
        <p:spPr/>
        <p:txBody>
          <a:bodyPr/>
          <a:lstStyle>
            <a:lvl1pPr>
              <a:defRPr/>
            </a:lvl1pPr>
          </a:lstStyle>
          <a:p>
            <a:pPr>
              <a:defRPr/>
            </a:pPr>
            <a:endParaRPr lang="de-DE" altLang="en-US"/>
          </a:p>
        </p:txBody>
      </p:sp>
      <p:sp>
        <p:nvSpPr>
          <p:cNvPr id="7" name="Rectangle 5"/>
          <p:cNvSpPr>
            <a:spLocks noGrp="1" noChangeArrowheads="1"/>
          </p:cNvSpPr>
          <p:nvPr>
            <p:ph type="ftr" sz="quarter" idx="11"/>
          </p:nvPr>
        </p:nvSpPr>
        <p:spPr>
          <a:xfrm>
            <a:off x="3124200" y="6243638"/>
            <a:ext cx="2895600" cy="457200"/>
          </a:xfrm>
        </p:spPr>
        <p:txBody>
          <a:bodyPr/>
          <a:lstStyle>
            <a:lvl1pPr>
              <a:defRPr/>
            </a:lvl1pPr>
          </a:lstStyle>
          <a:p>
            <a:pPr>
              <a:defRPr/>
            </a:pPr>
            <a:endParaRPr lang="de-DE" altLang="en-US"/>
          </a:p>
        </p:txBody>
      </p:sp>
      <p:sp>
        <p:nvSpPr>
          <p:cNvPr id="8" name="Rectangle 6"/>
          <p:cNvSpPr>
            <a:spLocks noGrp="1" noChangeArrowheads="1"/>
          </p:cNvSpPr>
          <p:nvPr>
            <p:ph type="sldNum" sz="quarter" idx="12"/>
          </p:nvPr>
        </p:nvSpPr>
        <p:spPr/>
        <p:txBody>
          <a:bodyPr/>
          <a:lstStyle>
            <a:lvl1pPr>
              <a:defRPr/>
            </a:lvl1pPr>
          </a:lstStyle>
          <a:p>
            <a:pPr>
              <a:defRPr/>
            </a:pPr>
            <a:fld id="{879C2135-C03D-41F1-9F8C-0D41A9B07A81}" type="slidenum">
              <a:rPr lang="de-DE" altLang="en-US"/>
              <a:pPr>
                <a:defRPr/>
              </a:pPr>
              <a:t>‹Nr.›</a:t>
            </a:fld>
            <a:endParaRPr lang="de-DE" altLang="en-US"/>
          </a:p>
        </p:txBody>
      </p:sp>
    </p:spTree>
    <p:extLst>
      <p:ext uri="{BB962C8B-B14F-4D97-AF65-F5344CB8AC3E}">
        <p14:creationId xmlns:p14="http://schemas.microsoft.com/office/powerpoint/2010/main" val="650118566"/>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6" name="Rectangle 6"/>
          <p:cNvSpPr>
            <a:spLocks noGrp="1" noChangeArrowheads="1"/>
          </p:cNvSpPr>
          <p:nvPr>
            <p:ph type="sldNum" sz="quarter" idx="12"/>
          </p:nvPr>
        </p:nvSpPr>
        <p:spPr>
          <a:ln/>
        </p:spPr>
        <p:txBody>
          <a:bodyPr/>
          <a:lstStyle>
            <a:lvl1pPr>
              <a:defRPr/>
            </a:lvl1pPr>
          </a:lstStyle>
          <a:p>
            <a:pPr>
              <a:defRPr/>
            </a:pPr>
            <a:fld id="{BB086933-EFB8-4D7F-A102-9ED3BAF0A103}" type="slidenum">
              <a:rPr lang="de-DE" altLang="en-US"/>
              <a:pPr>
                <a:defRPr/>
              </a:pPr>
              <a:t>‹Nr.›</a:t>
            </a:fld>
            <a:endParaRPr lang="de-DE" altLang="en-US"/>
          </a:p>
        </p:txBody>
      </p:sp>
    </p:spTree>
    <p:extLst>
      <p:ext uri="{BB962C8B-B14F-4D97-AF65-F5344CB8AC3E}">
        <p14:creationId xmlns:p14="http://schemas.microsoft.com/office/powerpoint/2010/main" val="2729103469"/>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lstStyle>
            <a:lvl1pPr algn="l">
              <a:defRPr sz="4000" b="1" cap="all"/>
            </a:lvl1pPr>
          </a:lstStyle>
          <a:p>
            <a:r>
              <a:rPr lang="de-DE"/>
              <a:t>Titelmasterformat durch Klicken bearbeiten</a:t>
            </a:r>
          </a:p>
        </p:txBody>
      </p:sp>
      <p:sp>
        <p:nvSpPr>
          <p:cNvPr id="3" name="Textplatzhalt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a:t>Textmasterformate durch Klicken bearbeiten</a:t>
            </a:r>
          </a:p>
        </p:txBody>
      </p:sp>
      <p:sp>
        <p:nvSpPr>
          <p:cNvPr id="4"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6" name="Rectangle 6"/>
          <p:cNvSpPr>
            <a:spLocks noGrp="1" noChangeArrowheads="1"/>
          </p:cNvSpPr>
          <p:nvPr>
            <p:ph type="sldNum" sz="quarter" idx="12"/>
          </p:nvPr>
        </p:nvSpPr>
        <p:spPr>
          <a:ln/>
        </p:spPr>
        <p:txBody>
          <a:bodyPr/>
          <a:lstStyle>
            <a:lvl1pPr>
              <a:defRPr/>
            </a:lvl1pPr>
          </a:lstStyle>
          <a:p>
            <a:pPr>
              <a:defRPr/>
            </a:pPr>
            <a:fld id="{4AE0B7A1-4655-4119-9944-C21E771954A2}" type="slidenum">
              <a:rPr lang="de-DE" altLang="en-US"/>
              <a:pPr>
                <a:defRPr/>
              </a:pPr>
              <a:t>‹Nr.›</a:t>
            </a:fld>
            <a:endParaRPr lang="de-DE" altLang="en-US"/>
          </a:p>
        </p:txBody>
      </p:sp>
    </p:spTree>
    <p:extLst>
      <p:ext uri="{BB962C8B-B14F-4D97-AF65-F5344CB8AC3E}">
        <p14:creationId xmlns:p14="http://schemas.microsoft.com/office/powerpoint/2010/main" val="3414785048"/>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Inhaltsplatzhalter 2"/>
          <p:cNvSpPr>
            <a:spLocks noGrp="1"/>
          </p:cNvSpPr>
          <p:nvPr>
            <p:ph sz="half" idx="1"/>
          </p:nvPr>
        </p:nvSpPr>
        <p:spPr>
          <a:xfrm>
            <a:off x="457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Inhaltsplatzhalter 3"/>
          <p:cNvSpPr>
            <a:spLocks noGrp="1"/>
          </p:cNvSpPr>
          <p:nvPr>
            <p:ph sz="half" idx="2"/>
          </p:nvPr>
        </p:nvSpPr>
        <p:spPr>
          <a:xfrm>
            <a:off x="4648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7" name="Rectangle 6"/>
          <p:cNvSpPr>
            <a:spLocks noGrp="1" noChangeArrowheads="1"/>
          </p:cNvSpPr>
          <p:nvPr>
            <p:ph type="sldNum" sz="quarter" idx="12"/>
          </p:nvPr>
        </p:nvSpPr>
        <p:spPr>
          <a:ln/>
        </p:spPr>
        <p:txBody>
          <a:bodyPr/>
          <a:lstStyle>
            <a:lvl1pPr>
              <a:defRPr/>
            </a:lvl1pPr>
          </a:lstStyle>
          <a:p>
            <a:pPr>
              <a:defRPr/>
            </a:pPr>
            <a:fld id="{35B3F05C-3358-4CE8-8FE0-95A4250283E7}" type="slidenum">
              <a:rPr lang="de-DE" altLang="en-US"/>
              <a:pPr>
                <a:defRPr/>
              </a:pPr>
              <a:t>‹Nr.›</a:t>
            </a:fld>
            <a:endParaRPr lang="de-DE" altLang="en-US"/>
          </a:p>
        </p:txBody>
      </p:sp>
    </p:spTree>
    <p:extLst>
      <p:ext uri="{BB962C8B-B14F-4D97-AF65-F5344CB8AC3E}">
        <p14:creationId xmlns:p14="http://schemas.microsoft.com/office/powerpoint/2010/main" val="1981981038"/>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1143000"/>
          </a:xfrm>
        </p:spPr>
        <p:txBody>
          <a:bodyPr/>
          <a:lstStyle>
            <a:lvl1pPr>
              <a:defRPr/>
            </a:lvl1pPr>
          </a:lstStyle>
          <a:p>
            <a:r>
              <a:rPr lang="de-DE"/>
              <a:t>Titelmasterformat durch Klicken bearbeiten</a:t>
            </a:r>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Textplatzhalt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7"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9" name="Rectangle 6"/>
          <p:cNvSpPr>
            <a:spLocks noGrp="1" noChangeArrowheads="1"/>
          </p:cNvSpPr>
          <p:nvPr>
            <p:ph type="sldNum" sz="quarter" idx="12"/>
          </p:nvPr>
        </p:nvSpPr>
        <p:spPr>
          <a:ln/>
        </p:spPr>
        <p:txBody>
          <a:bodyPr/>
          <a:lstStyle>
            <a:lvl1pPr>
              <a:defRPr/>
            </a:lvl1pPr>
          </a:lstStyle>
          <a:p>
            <a:pPr>
              <a:defRPr/>
            </a:pPr>
            <a:fld id="{15A68765-62D8-43B0-93D9-85EB587A892D}" type="slidenum">
              <a:rPr lang="de-DE" altLang="en-US"/>
              <a:pPr>
                <a:defRPr/>
              </a:pPr>
              <a:t>‹Nr.›</a:t>
            </a:fld>
            <a:endParaRPr lang="de-DE" altLang="en-US"/>
          </a:p>
        </p:txBody>
      </p:sp>
    </p:spTree>
    <p:extLst>
      <p:ext uri="{BB962C8B-B14F-4D97-AF65-F5344CB8AC3E}">
        <p14:creationId xmlns:p14="http://schemas.microsoft.com/office/powerpoint/2010/main" val="41017172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457200" y="274638"/>
            <a:ext cx="8229600" cy="1143000"/>
          </a:xfrm>
        </p:spPr>
        <p:txBody>
          <a:bodyPr/>
          <a:lstStyle>
            <a:lvl1pPr>
              <a:defRPr/>
            </a:lvl1pPr>
          </a:lstStyle>
          <a:p>
            <a:r>
              <a:rPr lang="de-DE"/>
              <a:t>Titelmasterformat durch Klicken bearbeiten</a:t>
            </a:r>
          </a:p>
        </p:txBody>
      </p:sp>
      <p:sp>
        <p:nvSpPr>
          <p:cNvPr id="3" name="Textplatzhalt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5" name="Textplatzhalter 4"/>
          <p:cNvSpPr>
            <a:spLocks noGrp="1"/>
          </p:cNvSpPr>
          <p:nvPr>
            <p:ph type="body" sz="quarter" idx="3"/>
          </p:nvPr>
        </p:nvSpPr>
        <p:spPr>
          <a:xfrm>
            <a:off x="4645026"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4645026"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7"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8"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9" name="Rectangle 6"/>
          <p:cNvSpPr>
            <a:spLocks noGrp="1" noChangeArrowheads="1"/>
          </p:cNvSpPr>
          <p:nvPr>
            <p:ph type="sldNum" sz="quarter" idx="12"/>
          </p:nvPr>
        </p:nvSpPr>
        <p:spPr/>
        <p:txBody>
          <a:bodyPr/>
          <a:lstStyle>
            <a:lvl1pPr eaLnBrk="0" hangingPunct="0">
              <a:defRPr i="1"/>
            </a:lvl1pPr>
          </a:lstStyle>
          <a:p>
            <a:fld id="{4F1D0388-DF60-4F73-91C2-55BB6A5D2048}" type="slidenum">
              <a:rPr lang="de-DE" altLang="en-US"/>
              <a:pPr/>
              <a:t>‹Nr.›</a:t>
            </a:fld>
            <a:endParaRPr lang="de-DE" altLang="en-US"/>
          </a:p>
        </p:txBody>
      </p:sp>
    </p:spTree>
    <p:extLst>
      <p:ext uri="{BB962C8B-B14F-4D97-AF65-F5344CB8AC3E}">
        <p14:creationId xmlns:p14="http://schemas.microsoft.com/office/powerpoint/2010/main" val="1695830230"/>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5" name="Rectangle 6"/>
          <p:cNvSpPr>
            <a:spLocks noGrp="1" noChangeArrowheads="1"/>
          </p:cNvSpPr>
          <p:nvPr>
            <p:ph type="sldNum" sz="quarter" idx="12"/>
          </p:nvPr>
        </p:nvSpPr>
        <p:spPr>
          <a:ln/>
        </p:spPr>
        <p:txBody>
          <a:bodyPr/>
          <a:lstStyle>
            <a:lvl1pPr>
              <a:defRPr/>
            </a:lvl1pPr>
          </a:lstStyle>
          <a:p>
            <a:pPr>
              <a:defRPr/>
            </a:pPr>
            <a:fld id="{DDF88362-F741-4ECB-9D0C-5A281C9FC80F}" type="slidenum">
              <a:rPr lang="de-DE" altLang="en-US"/>
              <a:pPr>
                <a:defRPr/>
              </a:pPr>
              <a:t>‹Nr.›</a:t>
            </a:fld>
            <a:endParaRPr lang="de-DE" altLang="en-US"/>
          </a:p>
        </p:txBody>
      </p:sp>
    </p:spTree>
    <p:extLst>
      <p:ext uri="{BB962C8B-B14F-4D97-AF65-F5344CB8AC3E}">
        <p14:creationId xmlns:p14="http://schemas.microsoft.com/office/powerpoint/2010/main" val="2212158242"/>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4" name="Rectangle 6"/>
          <p:cNvSpPr>
            <a:spLocks noGrp="1" noChangeArrowheads="1"/>
          </p:cNvSpPr>
          <p:nvPr>
            <p:ph type="sldNum" sz="quarter" idx="12"/>
          </p:nvPr>
        </p:nvSpPr>
        <p:spPr>
          <a:ln/>
        </p:spPr>
        <p:txBody>
          <a:bodyPr/>
          <a:lstStyle>
            <a:lvl1pPr>
              <a:defRPr/>
            </a:lvl1pPr>
          </a:lstStyle>
          <a:p>
            <a:pPr>
              <a:defRPr/>
            </a:pPr>
            <a:fld id="{6C74F211-C173-4B2F-981E-A61668219C26}" type="slidenum">
              <a:rPr lang="de-DE" altLang="en-US"/>
              <a:pPr>
                <a:defRPr/>
              </a:pPr>
              <a:t>‹Nr.›</a:t>
            </a:fld>
            <a:endParaRPr lang="de-DE" altLang="en-US"/>
          </a:p>
        </p:txBody>
      </p:sp>
    </p:spTree>
    <p:extLst>
      <p:ext uri="{BB962C8B-B14F-4D97-AF65-F5344CB8AC3E}">
        <p14:creationId xmlns:p14="http://schemas.microsoft.com/office/powerpoint/2010/main" val="1175215727"/>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de-DE"/>
              <a:t>Titelmasterformat durch Klicken bearbeiten</a:t>
            </a:r>
          </a:p>
        </p:txBody>
      </p:sp>
      <p:sp>
        <p:nvSpPr>
          <p:cNvPr id="3" name="Inhaltsplatzhalt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Textplatzhalt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7" name="Rectangle 6"/>
          <p:cNvSpPr>
            <a:spLocks noGrp="1" noChangeArrowheads="1"/>
          </p:cNvSpPr>
          <p:nvPr>
            <p:ph type="sldNum" sz="quarter" idx="12"/>
          </p:nvPr>
        </p:nvSpPr>
        <p:spPr>
          <a:ln/>
        </p:spPr>
        <p:txBody>
          <a:bodyPr/>
          <a:lstStyle>
            <a:lvl1pPr>
              <a:defRPr/>
            </a:lvl1pPr>
          </a:lstStyle>
          <a:p>
            <a:pPr>
              <a:defRPr/>
            </a:pPr>
            <a:fld id="{A3B4B406-75A9-4C0C-A859-4B31125D540C}" type="slidenum">
              <a:rPr lang="de-DE" altLang="en-US"/>
              <a:pPr>
                <a:defRPr/>
              </a:pPr>
              <a:t>‹Nr.›</a:t>
            </a:fld>
            <a:endParaRPr lang="de-DE" altLang="en-US"/>
          </a:p>
        </p:txBody>
      </p:sp>
    </p:spTree>
    <p:extLst>
      <p:ext uri="{BB962C8B-B14F-4D97-AF65-F5344CB8AC3E}">
        <p14:creationId xmlns:p14="http://schemas.microsoft.com/office/powerpoint/2010/main" val="956651568"/>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a:t>Titelmasterformat durch Klicken bearbeiten</a:t>
            </a:r>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DE" noProof="0"/>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7" name="Rectangle 6"/>
          <p:cNvSpPr>
            <a:spLocks noGrp="1" noChangeArrowheads="1"/>
          </p:cNvSpPr>
          <p:nvPr>
            <p:ph type="sldNum" sz="quarter" idx="12"/>
          </p:nvPr>
        </p:nvSpPr>
        <p:spPr>
          <a:ln/>
        </p:spPr>
        <p:txBody>
          <a:bodyPr/>
          <a:lstStyle>
            <a:lvl1pPr>
              <a:defRPr/>
            </a:lvl1pPr>
          </a:lstStyle>
          <a:p>
            <a:pPr>
              <a:defRPr/>
            </a:pPr>
            <a:fld id="{6BD0B5FE-0CD4-4CFA-9237-8AF698EAA6FA}" type="slidenum">
              <a:rPr lang="de-DE" altLang="en-US"/>
              <a:pPr>
                <a:defRPr/>
              </a:pPr>
              <a:t>‹Nr.›</a:t>
            </a:fld>
            <a:endParaRPr lang="de-DE" altLang="en-US"/>
          </a:p>
        </p:txBody>
      </p:sp>
    </p:spTree>
    <p:extLst>
      <p:ext uri="{BB962C8B-B14F-4D97-AF65-F5344CB8AC3E}">
        <p14:creationId xmlns:p14="http://schemas.microsoft.com/office/powerpoint/2010/main" val="2110543077"/>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6" name="Rectangle 6"/>
          <p:cNvSpPr>
            <a:spLocks noGrp="1" noChangeArrowheads="1"/>
          </p:cNvSpPr>
          <p:nvPr>
            <p:ph type="sldNum" sz="quarter" idx="12"/>
          </p:nvPr>
        </p:nvSpPr>
        <p:spPr>
          <a:ln/>
        </p:spPr>
        <p:txBody>
          <a:bodyPr/>
          <a:lstStyle>
            <a:lvl1pPr>
              <a:defRPr/>
            </a:lvl1pPr>
          </a:lstStyle>
          <a:p>
            <a:pPr>
              <a:defRPr/>
            </a:pPr>
            <a:fld id="{5461C83F-7E65-4CC7-AC4B-924D000F2ECD}" type="slidenum">
              <a:rPr lang="de-DE" altLang="en-US"/>
              <a:pPr>
                <a:defRPr/>
              </a:pPr>
              <a:t>‹Nr.›</a:t>
            </a:fld>
            <a:endParaRPr lang="de-DE" altLang="en-US"/>
          </a:p>
        </p:txBody>
      </p:sp>
    </p:spTree>
    <p:extLst>
      <p:ext uri="{BB962C8B-B14F-4D97-AF65-F5344CB8AC3E}">
        <p14:creationId xmlns:p14="http://schemas.microsoft.com/office/powerpoint/2010/main" val="3164595874"/>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6629400" y="277813"/>
            <a:ext cx="2057400" cy="5853112"/>
          </a:xfrm>
        </p:spPr>
        <p:txBody>
          <a:bodyPr vert="eaVert"/>
          <a:lstStyle/>
          <a:p>
            <a:r>
              <a:rPr lang="de-DE"/>
              <a:t>Titelmasterformat durch Klicken bearbeiten</a:t>
            </a:r>
          </a:p>
        </p:txBody>
      </p:sp>
      <p:sp>
        <p:nvSpPr>
          <p:cNvPr id="3" name="Vertikaler Textplatzhalter 2"/>
          <p:cNvSpPr>
            <a:spLocks noGrp="1"/>
          </p:cNvSpPr>
          <p:nvPr>
            <p:ph type="body" orient="vert" idx="1"/>
          </p:nvPr>
        </p:nvSpPr>
        <p:spPr>
          <a:xfrm>
            <a:off x="457200" y="277813"/>
            <a:ext cx="6019800" cy="5853112"/>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Rectangle 4"/>
          <p:cNvSpPr>
            <a:spLocks noGrp="1" noChangeArrowheads="1"/>
          </p:cNvSpPr>
          <p:nvPr>
            <p:ph type="dt" sz="half" idx="10"/>
          </p:nvPr>
        </p:nvSpPr>
        <p:spPr>
          <a:ln/>
        </p:spPr>
        <p:txBody>
          <a:bodyPr/>
          <a:lstStyle>
            <a:lvl1pPr>
              <a:defRPr/>
            </a:lvl1pPr>
          </a:lstStyle>
          <a:p>
            <a:pPr>
              <a:defRPr/>
            </a:pPr>
            <a:endParaRPr lang="de-DE" alt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de-DE" altLang="en-US"/>
          </a:p>
        </p:txBody>
      </p:sp>
      <p:sp>
        <p:nvSpPr>
          <p:cNvPr id="6" name="Rectangle 6"/>
          <p:cNvSpPr>
            <a:spLocks noGrp="1" noChangeArrowheads="1"/>
          </p:cNvSpPr>
          <p:nvPr>
            <p:ph type="sldNum" sz="quarter" idx="12"/>
          </p:nvPr>
        </p:nvSpPr>
        <p:spPr>
          <a:ln/>
        </p:spPr>
        <p:txBody>
          <a:bodyPr/>
          <a:lstStyle>
            <a:lvl1pPr>
              <a:defRPr/>
            </a:lvl1pPr>
          </a:lstStyle>
          <a:p>
            <a:pPr>
              <a:defRPr/>
            </a:pPr>
            <a:fld id="{0E2834FD-6A6D-4235-A03D-C509C2A1F661}" type="slidenum">
              <a:rPr lang="de-DE" altLang="en-US"/>
              <a:pPr>
                <a:defRPr/>
              </a:pPr>
              <a:t>‹Nr.›</a:t>
            </a:fld>
            <a:endParaRPr lang="de-DE" altLang="en-US"/>
          </a:p>
        </p:txBody>
      </p:sp>
    </p:spTree>
    <p:extLst>
      <p:ext uri="{BB962C8B-B14F-4D97-AF65-F5344CB8AC3E}">
        <p14:creationId xmlns:p14="http://schemas.microsoft.com/office/powerpoint/2010/main" val="33251590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p>
        </p:txBody>
      </p:sp>
      <p:sp>
        <p:nvSpPr>
          <p:cNvPr id="3"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4"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5" name="Rectangle 6"/>
          <p:cNvSpPr>
            <a:spLocks noGrp="1" noChangeArrowheads="1"/>
          </p:cNvSpPr>
          <p:nvPr>
            <p:ph type="sldNum" sz="quarter" idx="12"/>
          </p:nvPr>
        </p:nvSpPr>
        <p:spPr/>
        <p:txBody>
          <a:bodyPr/>
          <a:lstStyle>
            <a:lvl1pPr eaLnBrk="0" hangingPunct="0">
              <a:defRPr i="1"/>
            </a:lvl1pPr>
          </a:lstStyle>
          <a:p>
            <a:fld id="{DABAE6C3-5769-48B9-9198-380D7FC542A3}" type="slidenum">
              <a:rPr lang="de-DE" altLang="en-US"/>
              <a:pPr/>
              <a:t>‹Nr.›</a:t>
            </a:fld>
            <a:endParaRPr lang="de-DE" altLang="en-US"/>
          </a:p>
        </p:txBody>
      </p:sp>
    </p:spTree>
    <p:extLst>
      <p:ext uri="{BB962C8B-B14F-4D97-AF65-F5344CB8AC3E}">
        <p14:creationId xmlns:p14="http://schemas.microsoft.com/office/powerpoint/2010/main" val="255589428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3"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4" name="Rectangle 6"/>
          <p:cNvSpPr>
            <a:spLocks noGrp="1" noChangeArrowheads="1"/>
          </p:cNvSpPr>
          <p:nvPr>
            <p:ph type="sldNum" sz="quarter" idx="12"/>
          </p:nvPr>
        </p:nvSpPr>
        <p:spPr/>
        <p:txBody>
          <a:bodyPr/>
          <a:lstStyle>
            <a:lvl1pPr eaLnBrk="0" hangingPunct="0">
              <a:defRPr i="1"/>
            </a:lvl1pPr>
          </a:lstStyle>
          <a:p>
            <a:fld id="{4ECD5A52-7386-4B04-8558-EF05B8839321}" type="slidenum">
              <a:rPr lang="de-DE" altLang="en-US"/>
              <a:pPr/>
              <a:t>‹Nr.›</a:t>
            </a:fld>
            <a:endParaRPr lang="de-DE" altLang="en-US"/>
          </a:p>
        </p:txBody>
      </p:sp>
    </p:spTree>
    <p:extLst>
      <p:ext uri="{BB962C8B-B14F-4D97-AF65-F5344CB8AC3E}">
        <p14:creationId xmlns:p14="http://schemas.microsoft.com/office/powerpoint/2010/main" val="28287350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1" y="273050"/>
            <a:ext cx="3008313" cy="1162050"/>
          </a:xfrm>
        </p:spPr>
        <p:txBody>
          <a:bodyPr anchor="b"/>
          <a:lstStyle>
            <a:lvl1pPr algn="l">
              <a:defRPr sz="2000" b="1"/>
            </a:lvl1pPr>
          </a:lstStyle>
          <a:p>
            <a:r>
              <a:rPr lang="de-DE"/>
              <a:t>Titelmasterformat durch Klicken bearbeiten</a:t>
            </a:r>
          </a:p>
        </p:txBody>
      </p:sp>
      <p:sp>
        <p:nvSpPr>
          <p:cNvPr id="3" name="Inhaltsplatzhalter 2"/>
          <p:cNvSpPr>
            <a:spLocks noGrp="1"/>
          </p:cNvSpPr>
          <p:nvPr>
            <p:ph idx="1"/>
          </p:nvPr>
        </p:nvSpPr>
        <p:spPr>
          <a:xfrm>
            <a:off x="3575050" y="273052"/>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p>
        </p:txBody>
      </p:sp>
      <p:sp>
        <p:nvSpPr>
          <p:cNvPr id="4" name="Textplatzhalter 3"/>
          <p:cNvSpPr>
            <a:spLocks noGrp="1"/>
          </p:cNvSpPr>
          <p:nvPr>
            <p:ph type="body" sz="half" idx="2"/>
          </p:nvPr>
        </p:nvSpPr>
        <p:spPr>
          <a:xfrm>
            <a:off x="457201" y="1435102"/>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6"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7" name="Rectangle 6"/>
          <p:cNvSpPr>
            <a:spLocks noGrp="1" noChangeArrowheads="1"/>
          </p:cNvSpPr>
          <p:nvPr>
            <p:ph type="sldNum" sz="quarter" idx="12"/>
          </p:nvPr>
        </p:nvSpPr>
        <p:spPr/>
        <p:txBody>
          <a:bodyPr/>
          <a:lstStyle>
            <a:lvl1pPr eaLnBrk="0" hangingPunct="0">
              <a:defRPr i="1"/>
            </a:lvl1pPr>
          </a:lstStyle>
          <a:p>
            <a:fld id="{A7C1F6A3-FB3A-4EEE-906D-32A1A5178BED}" type="slidenum">
              <a:rPr lang="de-DE" altLang="en-US"/>
              <a:pPr/>
              <a:t>‹Nr.›</a:t>
            </a:fld>
            <a:endParaRPr lang="de-DE" altLang="en-US"/>
          </a:p>
        </p:txBody>
      </p:sp>
    </p:spTree>
    <p:extLst>
      <p:ext uri="{BB962C8B-B14F-4D97-AF65-F5344CB8AC3E}">
        <p14:creationId xmlns:p14="http://schemas.microsoft.com/office/powerpoint/2010/main" val="297059305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de-DE"/>
              <a:t>Titelmasterformat durch Klicken bearbeiten</a:t>
            </a:r>
          </a:p>
        </p:txBody>
      </p:sp>
      <p:sp>
        <p:nvSpPr>
          <p:cNvPr id="3" name="Bildplatzhalt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DE" noProof="0"/>
          </a:p>
        </p:txBody>
      </p:sp>
      <p:sp>
        <p:nvSpPr>
          <p:cNvPr id="4" name="Textplatzhalt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p:txBody>
          <a:bodyPr/>
          <a:lstStyle>
            <a:lvl1pPr algn="ctr" eaLnBrk="0" hangingPunct="0">
              <a:defRPr i="1"/>
            </a:lvl1pPr>
          </a:lstStyle>
          <a:p>
            <a:pPr>
              <a:defRPr/>
            </a:pPr>
            <a:endParaRPr lang="de-DE" altLang="en-US"/>
          </a:p>
        </p:txBody>
      </p:sp>
      <p:sp>
        <p:nvSpPr>
          <p:cNvPr id="6" name="Rectangle 5"/>
          <p:cNvSpPr>
            <a:spLocks noGrp="1" noChangeArrowheads="1"/>
          </p:cNvSpPr>
          <p:nvPr>
            <p:ph type="ftr" sz="quarter" idx="11"/>
          </p:nvPr>
        </p:nvSpPr>
        <p:spPr/>
        <p:txBody>
          <a:bodyPr/>
          <a:lstStyle>
            <a:lvl1pPr eaLnBrk="0" hangingPunct="0">
              <a:defRPr i="1"/>
            </a:lvl1pPr>
          </a:lstStyle>
          <a:p>
            <a:pPr>
              <a:defRPr/>
            </a:pPr>
            <a:endParaRPr lang="de-DE" altLang="en-US"/>
          </a:p>
        </p:txBody>
      </p:sp>
      <p:sp>
        <p:nvSpPr>
          <p:cNvPr id="7" name="Rectangle 6"/>
          <p:cNvSpPr>
            <a:spLocks noGrp="1" noChangeArrowheads="1"/>
          </p:cNvSpPr>
          <p:nvPr>
            <p:ph type="sldNum" sz="quarter" idx="12"/>
          </p:nvPr>
        </p:nvSpPr>
        <p:spPr/>
        <p:txBody>
          <a:bodyPr/>
          <a:lstStyle>
            <a:lvl1pPr eaLnBrk="0" hangingPunct="0">
              <a:defRPr i="1"/>
            </a:lvl1pPr>
          </a:lstStyle>
          <a:p>
            <a:fld id="{E70A480F-9B22-4D86-AE3F-8839D7217218}" type="slidenum">
              <a:rPr lang="de-DE" altLang="en-US"/>
              <a:pPr/>
              <a:t>‹Nr.›</a:t>
            </a:fld>
            <a:endParaRPr lang="de-DE" altLang="en-US"/>
          </a:p>
        </p:txBody>
      </p:sp>
    </p:spTree>
    <p:extLst>
      <p:ext uri="{BB962C8B-B14F-4D97-AF65-F5344CB8AC3E}">
        <p14:creationId xmlns:p14="http://schemas.microsoft.com/office/powerpoint/2010/main" val="426373083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1.xml"/><Relationship Id="rId3" Type="http://schemas.openxmlformats.org/officeDocument/2006/relationships/slideLayout" Target="../slideLayouts/slideLayout36.xml"/><Relationship Id="rId7" Type="http://schemas.openxmlformats.org/officeDocument/2006/relationships/slideLayout" Target="../slideLayouts/slideLayout40.xml"/><Relationship Id="rId12" Type="http://schemas.openxmlformats.org/officeDocument/2006/relationships/theme" Target="../theme/theme4.xml"/><Relationship Id="rId2" Type="http://schemas.openxmlformats.org/officeDocument/2006/relationships/slideLayout" Target="../slideLayouts/slideLayout35.xml"/><Relationship Id="rId1" Type="http://schemas.openxmlformats.org/officeDocument/2006/relationships/slideLayout" Target="../slideLayouts/slideLayout34.xml"/><Relationship Id="rId6" Type="http://schemas.openxmlformats.org/officeDocument/2006/relationships/slideLayout" Target="../slideLayouts/slideLayout39.xml"/><Relationship Id="rId11" Type="http://schemas.openxmlformats.org/officeDocument/2006/relationships/slideLayout" Target="../slideLayouts/slideLayout44.xml"/><Relationship Id="rId5" Type="http://schemas.openxmlformats.org/officeDocument/2006/relationships/slideLayout" Target="../slideLayouts/slideLayout38.xml"/><Relationship Id="rId10" Type="http://schemas.openxmlformats.org/officeDocument/2006/relationships/slideLayout" Target="../slideLayouts/slideLayout43.xml"/><Relationship Id="rId4" Type="http://schemas.openxmlformats.org/officeDocument/2006/relationships/slideLayout" Target="../slideLayouts/slideLayout37.xml"/><Relationship Id="rId9" Type="http://schemas.openxmlformats.org/officeDocument/2006/relationships/slideLayout" Target="../slideLayouts/slideLayout42.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52.xml"/><Relationship Id="rId3" Type="http://schemas.openxmlformats.org/officeDocument/2006/relationships/slideLayout" Target="../slideLayouts/slideLayout47.xml"/><Relationship Id="rId7" Type="http://schemas.openxmlformats.org/officeDocument/2006/relationships/slideLayout" Target="../slideLayouts/slideLayout51.xml"/><Relationship Id="rId12" Type="http://schemas.openxmlformats.org/officeDocument/2006/relationships/theme" Target="../theme/theme5.xml"/><Relationship Id="rId2" Type="http://schemas.openxmlformats.org/officeDocument/2006/relationships/slideLayout" Target="../slideLayouts/slideLayout46.xml"/><Relationship Id="rId1" Type="http://schemas.openxmlformats.org/officeDocument/2006/relationships/slideLayout" Target="../slideLayouts/slideLayout45.xml"/><Relationship Id="rId6" Type="http://schemas.openxmlformats.org/officeDocument/2006/relationships/slideLayout" Target="../slideLayouts/slideLayout50.xml"/><Relationship Id="rId11" Type="http://schemas.openxmlformats.org/officeDocument/2006/relationships/slideLayout" Target="../slideLayouts/slideLayout55.xml"/><Relationship Id="rId5" Type="http://schemas.openxmlformats.org/officeDocument/2006/relationships/slideLayout" Target="../slideLayouts/slideLayout49.xml"/><Relationship Id="rId10" Type="http://schemas.openxmlformats.org/officeDocument/2006/relationships/slideLayout" Target="../slideLayouts/slideLayout54.xml"/><Relationship Id="rId4" Type="http://schemas.openxmlformats.org/officeDocument/2006/relationships/slideLayout" Target="../slideLayouts/slideLayout48.xml"/><Relationship Id="rId9" Type="http://schemas.openxmlformats.org/officeDocument/2006/relationships/slideLayout" Target="../slideLayouts/slideLayout5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bwMode="auto">
          <a:xfrm>
            <a:off x="457200" y="277815"/>
            <a:ext cx="8229600" cy="1139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Bioökon</a:t>
            </a:r>
            <a:r>
              <a:rPr lang="en-US" altLang="en-US"/>
              <a:t>omie</a:t>
            </a:r>
            <a:endParaRPr lang="de-DE" altLang="en-US"/>
          </a:p>
        </p:txBody>
      </p:sp>
      <p:sp>
        <p:nvSpPr>
          <p:cNvPr id="2051" name="Rectangle 3"/>
          <p:cNvSpPr>
            <a:spLocks noGrp="1" noChangeArrowheads="1"/>
          </p:cNvSpPr>
          <p:nvPr>
            <p:ph type="body" idx="1"/>
          </p:nvPr>
        </p:nvSpPr>
        <p:spPr bwMode="auto">
          <a:xfrm>
            <a:off x="457200" y="1600202"/>
            <a:ext cx="8229600" cy="4530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Textmasterformate durch Klicken bearbeiten</a:t>
            </a:r>
          </a:p>
          <a:p>
            <a:pPr lvl="1"/>
            <a:r>
              <a:rPr lang="de-DE" altLang="en-US"/>
              <a:t>Zweite Ebene</a:t>
            </a:r>
          </a:p>
          <a:p>
            <a:pPr lvl="2"/>
            <a:r>
              <a:rPr lang="de-DE" altLang="en-US"/>
              <a:t>Dritte Ebene</a:t>
            </a:r>
          </a:p>
          <a:p>
            <a:pPr lvl="3"/>
            <a:r>
              <a:rPr lang="de-DE" altLang="en-US"/>
              <a:t>Vierte Ebene</a:t>
            </a:r>
          </a:p>
          <a:p>
            <a:pPr lvl="4"/>
            <a:r>
              <a:rPr lang="de-DE" altLang="en-US"/>
              <a:t>Fünfte Ebene</a:t>
            </a:r>
          </a:p>
        </p:txBody>
      </p:sp>
      <p:sp>
        <p:nvSpPr>
          <p:cNvPr id="10244" name="Rectangle 4"/>
          <p:cNvSpPr>
            <a:spLocks noGrp="1" noChangeArrowheads="1"/>
          </p:cNvSpPr>
          <p:nvPr>
            <p:ph type="dt" sz="half" idx="2"/>
          </p:nvPr>
        </p:nvSpPr>
        <p:spPr bwMode="auto">
          <a:xfrm>
            <a:off x="457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i="0">
                <a:solidFill>
                  <a:srgbClr val="000000"/>
                </a:solidFill>
                <a:latin typeface="Garamond" pitchFamily="18" charset="0"/>
                <a:cs typeface="+mn-cs"/>
              </a:defRPr>
            </a:lvl1pPr>
          </a:lstStyle>
          <a:p>
            <a:pPr>
              <a:defRPr/>
            </a:pPr>
            <a:endParaRPr lang="de-DE" altLang="en-US"/>
          </a:p>
        </p:txBody>
      </p:sp>
      <p:sp>
        <p:nvSpPr>
          <p:cNvPr id="10245"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200" i="0">
                <a:solidFill>
                  <a:srgbClr val="000000"/>
                </a:solidFill>
                <a:latin typeface="Garamond" pitchFamily="18" charset="0"/>
                <a:cs typeface="+mn-cs"/>
              </a:defRPr>
            </a:lvl1pPr>
          </a:lstStyle>
          <a:p>
            <a:pPr>
              <a:defRPr/>
            </a:pPr>
            <a:endParaRPr lang="de-DE" altLang="en-US"/>
          </a:p>
        </p:txBody>
      </p:sp>
      <p:sp>
        <p:nvSpPr>
          <p:cNvPr id="10246" name="Rectangle 6"/>
          <p:cNvSpPr>
            <a:spLocks noGrp="1" noChangeArrowheads="1"/>
          </p:cNvSpPr>
          <p:nvPr>
            <p:ph type="sldNum" sz="quarter" idx="4"/>
          </p:nvPr>
        </p:nvSpPr>
        <p:spPr bwMode="auto">
          <a:xfrm>
            <a:off x="6553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i="0">
                <a:solidFill>
                  <a:srgbClr val="000000"/>
                </a:solidFill>
                <a:latin typeface="Garamond" panose="02020404030301010803" pitchFamily="18" charset="0"/>
              </a:defRPr>
            </a:lvl1pPr>
          </a:lstStyle>
          <a:p>
            <a:fld id="{611A1D54-4E97-4C6C-8BAA-4FA5B9FCA40C}" type="slidenum">
              <a:rPr lang="de-DE" altLang="en-US"/>
              <a:pPr/>
              <a:t>‹Nr.›</a:t>
            </a:fld>
            <a:endParaRPr lang="de-DE" altLang="en-US"/>
          </a:p>
        </p:txBody>
      </p:sp>
      <p:sp>
        <p:nvSpPr>
          <p:cNvPr id="12295" name="Freeform 7"/>
          <p:cNvSpPr>
            <a:spLocks noChangeArrowheads="1"/>
          </p:cNvSpPr>
          <p:nvPr/>
        </p:nvSpPr>
        <p:spPr bwMode="auto">
          <a:xfrm>
            <a:off x="381000" y="228600"/>
            <a:ext cx="8229600" cy="6096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19050" cap="flat" cmpd="sng">
            <a:solidFill>
              <a:schemeClr val="accent1"/>
            </a:solidFill>
            <a:prstDash val="solid"/>
            <a:miter lim="800000"/>
            <a:headEnd/>
            <a:tailEnd/>
          </a:ln>
        </p:spPr>
        <p:txBody>
          <a:bodyPr/>
          <a:lstStyle/>
          <a:p>
            <a:pPr>
              <a:defRPr/>
            </a:pPr>
            <a:endParaRPr lang="de-DE" sz="1800" i="0">
              <a:solidFill>
                <a:srgbClr val="000000"/>
              </a:solidFill>
              <a:latin typeface="Arial" pitchFamily="34" charset="0"/>
              <a:cs typeface="+mn-cs"/>
            </a:endParaRPr>
          </a:p>
        </p:txBody>
      </p:sp>
      <p:sp>
        <p:nvSpPr>
          <p:cNvPr id="12296" name="Line 8"/>
          <p:cNvSpPr>
            <a:spLocks noChangeShapeType="1"/>
          </p:cNvSpPr>
          <p:nvPr/>
        </p:nvSpPr>
        <p:spPr bwMode="auto">
          <a:xfrm>
            <a:off x="457200" y="6453188"/>
            <a:ext cx="8229600" cy="0"/>
          </a:xfrm>
          <a:prstGeom prst="line">
            <a:avLst/>
          </a:prstGeom>
          <a:noFill/>
          <a:ln w="19050">
            <a:solidFill>
              <a:schemeClr val="accent1"/>
            </a:solidFill>
            <a:round/>
            <a:headEnd/>
            <a:tailEnd/>
          </a:ln>
        </p:spPr>
        <p:txBody>
          <a:bodyPr/>
          <a:lstStyle/>
          <a:p>
            <a:pPr>
              <a:defRPr/>
            </a:pPr>
            <a:endParaRPr lang="de-DE" sz="1800" i="0">
              <a:solidFill>
                <a:srgbClr val="000000"/>
              </a:solidFill>
              <a:latin typeface="Arial" pitchFamily="34" charset="0"/>
              <a:cs typeface="+mn-cs"/>
            </a:endParaRPr>
          </a:p>
        </p:txBody>
      </p:sp>
    </p:spTree>
  </p:cSld>
  <p:clrMap bg1="lt1" tx1="dk1" bg2="lt2" tx2="dk2" accent1="accent1" accent2="accent2" accent3="accent3" accent4="accent4" accent5="accent5" accent6="accent6" hlink="hlink" folHlink="folHlink"/>
  <p:sldLayoutIdLst>
    <p:sldLayoutId id="2147484676" r:id="rId1"/>
    <p:sldLayoutId id="2147484677" r:id="rId2"/>
    <p:sldLayoutId id="2147484678" r:id="rId3"/>
    <p:sldLayoutId id="2147484679" r:id="rId4"/>
    <p:sldLayoutId id="2147484680" r:id="rId5"/>
    <p:sldLayoutId id="2147484681" r:id="rId6"/>
    <p:sldLayoutId id="2147484682" r:id="rId7"/>
    <p:sldLayoutId id="2147484683" r:id="rId8"/>
    <p:sldLayoutId id="2147484684" r:id="rId9"/>
    <p:sldLayoutId id="2147484685" r:id="rId10"/>
    <p:sldLayoutId id="2147484686" r:id="rId11"/>
  </p:sldLayoutIdLst>
  <p:hf hdr="0" ftr="0" dt="0"/>
  <p:txStyles>
    <p:titleStyle>
      <a:lvl1pPr algn="l" rtl="0" eaLnBrk="0" fontAlgn="base" hangingPunct="0">
        <a:spcBef>
          <a:spcPct val="0"/>
        </a:spcBef>
        <a:spcAft>
          <a:spcPct val="0"/>
        </a:spcAft>
        <a:defRPr sz="3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Arial" pitchFamily="34" charset="0"/>
        </a:defRPr>
      </a:lvl2pPr>
      <a:lvl3pPr algn="l" rtl="0" eaLnBrk="0" fontAlgn="base" hangingPunct="0">
        <a:spcBef>
          <a:spcPct val="0"/>
        </a:spcBef>
        <a:spcAft>
          <a:spcPct val="0"/>
        </a:spcAft>
        <a:defRPr sz="3200">
          <a:solidFill>
            <a:schemeClr val="tx2"/>
          </a:solidFill>
          <a:latin typeface="Arial" pitchFamily="34" charset="0"/>
        </a:defRPr>
      </a:lvl3pPr>
      <a:lvl4pPr algn="l" rtl="0" eaLnBrk="0" fontAlgn="base" hangingPunct="0">
        <a:spcBef>
          <a:spcPct val="0"/>
        </a:spcBef>
        <a:spcAft>
          <a:spcPct val="0"/>
        </a:spcAft>
        <a:defRPr sz="3200">
          <a:solidFill>
            <a:schemeClr val="tx2"/>
          </a:solidFill>
          <a:latin typeface="Arial" pitchFamily="34" charset="0"/>
        </a:defRPr>
      </a:lvl4pPr>
      <a:lvl5pPr algn="l" rtl="0" eaLnBrk="0" fontAlgn="base" hangingPunct="0">
        <a:spcBef>
          <a:spcPct val="0"/>
        </a:spcBef>
        <a:spcAft>
          <a:spcPct val="0"/>
        </a:spcAft>
        <a:defRPr sz="3200">
          <a:solidFill>
            <a:schemeClr val="tx2"/>
          </a:solidFill>
          <a:latin typeface="Arial" pitchFamily="34" charset="0"/>
        </a:defRPr>
      </a:lvl5pPr>
      <a:lvl6pPr marL="457200" algn="l" rtl="0" fontAlgn="base">
        <a:spcBef>
          <a:spcPct val="0"/>
        </a:spcBef>
        <a:spcAft>
          <a:spcPct val="0"/>
        </a:spcAft>
        <a:defRPr sz="3200">
          <a:solidFill>
            <a:schemeClr val="tx2"/>
          </a:solidFill>
          <a:latin typeface="Arial" pitchFamily="34" charset="0"/>
        </a:defRPr>
      </a:lvl6pPr>
      <a:lvl7pPr marL="914400" algn="l" rtl="0" fontAlgn="base">
        <a:spcBef>
          <a:spcPct val="0"/>
        </a:spcBef>
        <a:spcAft>
          <a:spcPct val="0"/>
        </a:spcAft>
        <a:defRPr sz="3200">
          <a:solidFill>
            <a:schemeClr val="tx2"/>
          </a:solidFill>
          <a:latin typeface="Arial" pitchFamily="34" charset="0"/>
        </a:defRPr>
      </a:lvl7pPr>
      <a:lvl8pPr marL="1371600" algn="l" rtl="0" fontAlgn="base">
        <a:spcBef>
          <a:spcPct val="0"/>
        </a:spcBef>
        <a:spcAft>
          <a:spcPct val="0"/>
        </a:spcAft>
        <a:defRPr sz="3200">
          <a:solidFill>
            <a:schemeClr val="tx2"/>
          </a:solidFill>
          <a:latin typeface="Arial" pitchFamily="34" charset="0"/>
        </a:defRPr>
      </a:lvl8pPr>
      <a:lvl9pPr marL="1828800" algn="l" rtl="0" fontAlgn="base">
        <a:spcBef>
          <a:spcPct val="0"/>
        </a:spcBef>
        <a:spcAft>
          <a:spcPct val="0"/>
        </a:spcAft>
        <a:defRPr sz="3200">
          <a:solidFill>
            <a:schemeClr val="tx2"/>
          </a:solidFill>
          <a:latin typeface="Arial" pitchFamily="34" charset="0"/>
        </a:defRPr>
      </a:lvl9pPr>
    </p:titleStyle>
    <p:bodyStyle>
      <a:lvl1pPr marL="342900" indent="-342900" algn="l" rtl="0" eaLnBrk="0" fontAlgn="base" hangingPunct="0">
        <a:spcBef>
          <a:spcPct val="20000"/>
        </a:spcBef>
        <a:spcAft>
          <a:spcPct val="0"/>
        </a:spcAft>
        <a:buClr>
          <a:schemeClr val="accent1"/>
        </a:buClr>
        <a:buSzPct val="65000"/>
        <a:buFont typeface="Wingdings" panose="05000000000000000000"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anose="05000000000000000000"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anose="05000000000000000000"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anose="05000000000000000000"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anose="05000000000000000000"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bwMode="auto">
          <a:xfrm>
            <a:off x="457200" y="277815"/>
            <a:ext cx="8229600" cy="1139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Bioökon</a:t>
            </a:r>
            <a:r>
              <a:rPr lang="en-US" altLang="en-US"/>
              <a:t>omie</a:t>
            </a:r>
            <a:endParaRPr lang="de-DE" altLang="en-US"/>
          </a:p>
        </p:txBody>
      </p:sp>
      <p:sp>
        <p:nvSpPr>
          <p:cNvPr id="2051" name="Rectangle 3"/>
          <p:cNvSpPr>
            <a:spLocks noGrp="1" noChangeArrowheads="1"/>
          </p:cNvSpPr>
          <p:nvPr>
            <p:ph type="body" idx="1"/>
          </p:nvPr>
        </p:nvSpPr>
        <p:spPr bwMode="auto">
          <a:xfrm>
            <a:off x="457200" y="1600202"/>
            <a:ext cx="8229600" cy="4530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Textmasterformate durch Klicken bearbeiten</a:t>
            </a:r>
          </a:p>
          <a:p>
            <a:pPr lvl="1"/>
            <a:r>
              <a:rPr lang="de-DE" altLang="en-US"/>
              <a:t>Zweite Ebene</a:t>
            </a:r>
          </a:p>
          <a:p>
            <a:pPr lvl="2"/>
            <a:r>
              <a:rPr lang="de-DE" altLang="en-US"/>
              <a:t>Dritte Ebene</a:t>
            </a:r>
          </a:p>
          <a:p>
            <a:pPr lvl="3"/>
            <a:r>
              <a:rPr lang="de-DE" altLang="en-US"/>
              <a:t>Vierte Ebene</a:t>
            </a:r>
          </a:p>
          <a:p>
            <a:pPr lvl="4"/>
            <a:r>
              <a:rPr lang="de-DE" altLang="en-US"/>
              <a:t>Fünfte Ebene</a:t>
            </a:r>
          </a:p>
        </p:txBody>
      </p:sp>
      <p:sp>
        <p:nvSpPr>
          <p:cNvPr id="10246" name="Rectangle 6"/>
          <p:cNvSpPr>
            <a:spLocks noGrp="1" noChangeArrowheads="1"/>
          </p:cNvSpPr>
          <p:nvPr>
            <p:ph type="sldNum" sz="quarter" idx="4"/>
          </p:nvPr>
        </p:nvSpPr>
        <p:spPr bwMode="auto">
          <a:xfrm>
            <a:off x="6553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i="0">
                <a:solidFill>
                  <a:srgbClr val="000000"/>
                </a:solidFill>
                <a:latin typeface="Garamond" panose="02020404030301010803" pitchFamily="18" charset="0"/>
              </a:defRPr>
            </a:lvl1pPr>
          </a:lstStyle>
          <a:p>
            <a:fld id="{611A1D54-4E97-4C6C-8BAA-4FA5B9FCA40C}" type="slidenum">
              <a:rPr lang="de-DE" altLang="en-US"/>
              <a:pPr/>
              <a:t>‹Nr.›</a:t>
            </a:fld>
            <a:endParaRPr lang="de-DE" altLang="en-US"/>
          </a:p>
        </p:txBody>
      </p:sp>
      <p:sp>
        <p:nvSpPr>
          <p:cNvPr id="12295" name="Freeform 7"/>
          <p:cNvSpPr>
            <a:spLocks noChangeArrowheads="1"/>
          </p:cNvSpPr>
          <p:nvPr/>
        </p:nvSpPr>
        <p:spPr bwMode="auto">
          <a:xfrm>
            <a:off x="381000" y="228600"/>
            <a:ext cx="8229600" cy="6096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19050" cap="flat" cmpd="sng">
            <a:solidFill>
              <a:schemeClr val="accent1"/>
            </a:solidFill>
            <a:prstDash val="solid"/>
            <a:miter lim="800000"/>
            <a:headEnd/>
            <a:tailEnd/>
          </a:ln>
        </p:spPr>
        <p:txBody>
          <a:bodyPr/>
          <a:lstStyle/>
          <a:p>
            <a:pPr>
              <a:defRPr/>
            </a:pPr>
            <a:endParaRPr lang="de-DE" sz="1800" i="0">
              <a:solidFill>
                <a:srgbClr val="000000"/>
              </a:solidFill>
              <a:latin typeface="Arial" pitchFamily="34" charset="0"/>
            </a:endParaRPr>
          </a:p>
        </p:txBody>
      </p:sp>
    </p:spTree>
    <p:extLst>
      <p:ext uri="{BB962C8B-B14F-4D97-AF65-F5344CB8AC3E}">
        <p14:creationId xmlns:p14="http://schemas.microsoft.com/office/powerpoint/2010/main" val="3037572335"/>
      </p:ext>
    </p:extLst>
  </p:cSld>
  <p:clrMap bg1="lt1" tx1="dk1" bg2="lt2" tx2="dk2" accent1="accent1" accent2="accent2" accent3="accent3" accent4="accent4" accent5="accent5" accent6="accent6" hlink="hlink" folHlink="folHlink"/>
  <p:sldLayoutIdLst>
    <p:sldLayoutId id="2147484736" r:id="rId1"/>
    <p:sldLayoutId id="2147484737" r:id="rId2"/>
    <p:sldLayoutId id="2147484738" r:id="rId3"/>
    <p:sldLayoutId id="2147484739" r:id="rId4"/>
    <p:sldLayoutId id="2147484740" r:id="rId5"/>
    <p:sldLayoutId id="2147484741" r:id="rId6"/>
    <p:sldLayoutId id="2147484742" r:id="rId7"/>
    <p:sldLayoutId id="2147484743" r:id="rId8"/>
    <p:sldLayoutId id="2147484744" r:id="rId9"/>
    <p:sldLayoutId id="2147484745" r:id="rId10"/>
    <p:sldLayoutId id="2147484746" r:id="rId11"/>
  </p:sldLayoutIdLst>
  <p:hf hdr="0" ftr="0" dt="0"/>
  <p:txStyles>
    <p:titleStyle>
      <a:lvl1pPr algn="l" rtl="0" eaLnBrk="0" fontAlgn="base" hangingPunct="0">
        <a:spcBef>
          <a:spcPct val="0"/>
        </a:spcBef>
        <a:spcAft>
          <a:spcPct val="0"/>
        </a:spcAft>
        <a:defRPr sz="3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Arial" pitchFamily="34" charset="0"/>
        </a:defRPr>
      </a:lvl2pPr>
      <a:lvl3pPr algn="l" rtl="0" eaLnBrk="0" fontAlgn="base" hangingPunct="0">
        <a:spcBef>
          <a:spcPct val="0"/>
        </a:spcBef>
        <a:spcAft>
          <a:spcPct val="0"/>
        </a:spcAft>
        <a:defRPr sz="3200">
          <a:solidFill>
            <a:schemeClr val="tx2"/>
          </a:solidFill>
          <a:latin typeface="Arial" pitchFamily="34" charset="0"/>
        </a:defRPr>
      </a:lvl3pPr>
      <a:lvl4pPr algn="l" rtl="0" eaLnBrk="0" fontAlgn="base" hangingPunct="0">
        <a:spcBef>
          <a:spcPct val="0"/>
        </a:spcBef>
        <a:spcAft>
          <a:spcPct val="0"/>
        </a:spcAft>
        <a:defRPr sz="3200">
          <a:solidFill>
            <a:schemeClr val="tx2"/>
          </a:solidFill>
          <a:latin typeface="Arial" pitchFamily="34" charset="0"/>
        </a:defRPr>
      </a:lvl4pPr>
      <a:lvl5pPr algn="l" rtl="0" eaLnBrk="0" fontAlgn="base" hangingPunct="0">
        <a:spcBef>
          <a:spcPct val="0"/>
        </a:spcBef>
        <a:spcAft>
          <a:spcPct val="0"/>
        </a:spcAft>
        <a:defRPr sz="3200">
          <a:solidFill>
            <a:schemeClr val="tx2"/>
          </a:solidFill>
          <a:latin typeface="Arial" pitchFamily="34" charset="0"/>
        </a:defRPr>
      </a:lvl5pPr>
      <a:lvl6pPr marL="457200" algn="l" rtl="0" fontAlgn="base">
        <a:spcBef>
          <a:spcPct val="0"/>
        </a:spcBef>
        <a:spcAft>
          <a:spcPct val="0"/>
        </a:spcAft>
        <a:defRPr sz="3200">
          <a:solidFill>
            <a:schemeClr val="tx2"/>
          </a:solidFill>
          <a:latin typeface="Arial" pitchFamily="34" charset="0"/>
        </a:defRPr>
      </a:lvl6pPr>
      <a:lvl7pPr marL="914400" algn="l" rtl="0" fontAlgn="base">
        <a:spcBef>
          <a:spcPct val="0"/>
        </a:spcBef>
        <a:spcAft>
          <a:spcPct val="0"/>
        </a:spcAft>
        <a:defRPr sz="3200">
          <a:solidFill>
            <a:schemeClr val="tx2"/>
          </a:solidFill>
          <a:latin typeface="Arial" pitchFamily="34" charset="0"/>
        </a:defRPr>
      </a:lvl7pPr>
      <a:lvl8pPr marL="1371600" algn="l" rtl="0" fontAlgn="base">
        <a:spcBef>
          <a:spcPct val="0"/>
        </a:spcBef>
        <a:spcAft>
          <a:spcPct val="0"/>
        </a:spcAft>
        <a:defRPr sz="3200">
          <a:solidFill>
            <a:schemeClr val="tx2"/>
          </a:solidFill>
          <a:latin typeface="Arial" pitchFamily="34" charset="0"/>
        </a:defRPr>
      </a:lvl8pPr>
      <a:lvl9pPr marL="1828800" algn="l" rtl="0" fontAlgn="base">
        <a:spcBef>
          <a:spcPct val="0"/>
        </a:spcBef>
        <a:spcAft>
          <a:spcPct val="0"/>
        </a:spcAft>
        <a:defRPr sz="3200">
          <a:solidFill>
            <a:schemeClr val="tx2"/>
          </a:solidFill>
          <a:latin typeface="Arial" pitchFamily="34" charset="0"/>
        </a:defRPr>
      </a:lvl9pPr>
    </p:titleStyle>
    <p:bodyStyle>
      <a:lvl1pPr marL="342900" indent="-342900" algn="l" rtl="0" eaLnBrk="0" fontAlgn="base" hangingPunct="0">
        <a:spcBef>
          <a:spcPct val="20000"/>
        </a:spcBef>
        <a:spcAft>
          <a:spcPct val="0"/>
        </a:spcAft>
        <a:buClr>
          <a:schemeClr val="accent1"/>
        </a:buClr>
        <a:buSzPct val="65000"/>
        <a:buFont typeface="Wingdings" panose="05000000000000000000"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anose="05000000000000000000"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anose="05000000000000000000"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anose="05000000000000000000"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anose="05000000000000000000"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bwMode="auto">
          <a:xfrm>
            <a:off x="457200" y="277813"/>
            <a:ext cx="8229600" cy="1139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Bioökon</a:t>
            </a:r>
            <a:r>
              <a:rPr lang="en-US" altLang="en-US"/>
              <a:t>omie</a:t>
            </a:r>
            <a:endParaRPr lang="de-DE" altLang="en-US"/>
          </a:p>
        </p:txBody>
      </p:sp>
      <p:sp>
        <p:nvSpPr>
          <p:cNvPr id="12291" name="Rectangle 3"/>
          <p:cNvSpPr>
            <a:spLocks noGrp="1" noChangeArrowheads="1"/>
          </p:cNvSpPr>
          <p:nvPr>
            <p:ph type="body" idx="1"/>
          </p:nvPr>
        </p:nvSpPr>
        <p:spPr bwMode="auto">
          <a:xfrm>
            <a:off x="457200" y="1600200"/>
            <a:ext cx="8229600" cy="4530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Textmasterformate durch Klicken bearbeiten</a:t>
            </a:r>
          </a:p>
          <a:p>
            <a:pPr lvl="1"/>
            <a:r>
              <a:rPr lang="de-DE" altLang="en-US"/>
              <a:t>Zweite Ebene</a:t>
            </a:r>
          </a:p>
          <a:p>
            <a:pPr lvl="2"/>
            <a:r>
              <a:rPr lang="de-DE" altLang="en-US"/>
              <a:t>Dritte Ebene</a:t>
            </a:r>
          </a:p>
          <a:p>
            <a:pPr lvl="3"/>
            <a:r>
              <a:rPr lang="de-DE" altLang="en-US"/>
              <a:t>Vierte Ebene</a:t>
            </a:r>
          </a:p>
          <a:p>
            <a:pPr lvl="4"/>
            <a:r>
              <a:rPr lang="de-DE" altLang="en-US"/>
              <a:t>Fünfte Ebene</a:t>
            </a:r>
          </a:p>
        </p:txBody>
      </p:sp>
      <p:sp>
        <p:nvSpPr>
          <p:cNvPr id="10244" name="Rectangle 4"/>
          <p:cNvSpPr>
            <a:spLocks noGrp="1" noChangeArrowheads="1"/>
          </p:cNvSpPr>
          <p:nvPr>
            <p:ph type="dt" sz="half" idx="2"/>
          </p:nvPr>
        </p:nvSpPr>
        <p:spPr bwMode="auto">
          <a:xfrm>
            <a:off x="457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solidFill>
                  <a:srgbClr val="000000"/>
                </a:solidFill>
                <a:latin typeface="Garamond" pitchFamily="18" charset="0"/>
              </a:defRPr>
            </a:lvl1pPr>
          </a:lstStyle>
          <a:p>
            <a:pPr>
              <a:defRPr/>
            </a:pPr>
            <a:endParaRPr lang="de-DE" altLang="en-US" i="0">
              <a:cs typeface="+mn-cs"/>
            </a:endParaRPr>
          </a:p>
        </p:txBody>
      </p:sp>
      <p:sp>
        <p:nvSpPr>
          <p:cNvPr id="10245"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200">
                <a:solidFill>
                  <a:srgbClr val="000000"/>
                </a:solidFill>
                <a:latin typeface="Garamond" pitchFamily="18" charset="0"/>
              </a:defRPr>
            </a:lvl1pPr>
          </a:lstStyle>
          <a:p>
            <a:pPr>
              <a:defRPr/>
            </a:pPr>
            <a:endParaRPr lang="de-DE" altLang="en-US" i="0">
              <a:cs typeface="+mn-cs"/>
            </a:endParaRPr>
          </a:p>
        </p:txBody>
      </p:sp>
      <p:sp>
        <p:nvSpPr>
          <p:cNvPr id="10246" name="Rectangle 6"/>
          <p:cNvSpPr>
            <a:spLocks noGrp="1" noChangeArrowheads="1"/>
          </p:cNvSpPr>
          <p:nvPr>
            <p:ph type="sldNum" sz="quarter" idx="4"/>
          </p:nvPr>
        </p:nvSpPr>
        <p:spPr bwMode="auto">
          <a:xfrm>
            <a:off x="6553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solidFill>
                  <a:srgbClr val="000000"/>
                </a:solidFill>
                <a:latin typeface="Garamond" pitchFamily="18" charset="0"/>
              </a:defRPr>
            </a:lvl1pPr>
          </a:lstStyle>
          <a:p>
            <a:pPr>
              <a:defRPr/>
            </a:pPr>
            <a:fld id="{0E25AE19-D405-4C54-8FA1-340AB789B423}" type="slidenum">
              <a:rPr lang="de-DE" altLang="en-US" i="0">
                <a:cs typeface="+mn-cs"/>
              </a:rPr>
              <a:pPr>
                <a:defRPr/>
              </a:pPr>
              <a:t>‹Nr.›</a:t>
            </a:fld>
            <a:endParaRPr lang="de-DE" altLang="en-US" i="0">
              <a:cs typeface="+mn-cs"/>
            </a:endParaRPr>
          </a:p>
        </p:txBody>
      </p:sp>
      <p:sp>
        <p:nvSpPr>
          <p:cNvPr id="12295" name="Freeform 7"/>
          <p:cNvSpPr>
            <a:spLocks noChangeArrowheads="1"/>
          </p:cNvSpPr>
          <p:nvPr/>
        </p:nvSpPr>
        <p:spPr bwMode="auto">
          <a:xfrm>
            <a:off x="381000" y="228600"/>
            <a:ext cx="8229600" cy="6096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19050" cap="flat" cmpd="sng">
            <a:solidFill>
              <a:schemeClr val="accent1"/>
            </a:solidFill>
            <a:prstDash val="solid"/>
            <a:miter lim="800000"/>
            <a:headEnd/>
            <a:tailEnd/>
          </a:ln>
          <a:extLst>
            <a:ext uri="{909E8E84-426E-40DD-AFC4-6F175D3DCCD1}">
              <a14:hiddenFill xmlns:a14="http://schemas.microsoft.com/office/drawing/2010/main">
                <a:solidFill>
                  <a:srgbClr val="FFFFFF"/>
                </a:solidFill>
              </a14:hiddenFill>
            </a:ext>
          </a:extLst>
        </p:spPr>
        <p:txBody>
          <a:bodyPr/>
          <a:lstStyle/>
          <a:p>
            <a:endParaRPr lang="de-DE" sz="1800" i="0">
              <a:solidFill>
                <a:srgbClr val="000000"/>
              </a:solidFill>
              <a:latin typeface="Arial" pitchFamily="34" charset="0"/>
              <a:cs typeface="+mn-cs"/>
            </a:endParaRPr>
          </a:p>
        </p:txBody>
      </p:sp>
      <p:sp>
        <p:nvSpPr>
          <p:cNvPr id="12296" name="Line 8"/>
          <p:cNvSpPr>
            <a:spLocks noChangeShapeType="1"/>
          </p:cNvSpPr>
          <p:nvPr/>
        </p:nvSpPr>
        <p:spPr bwMode="auto">
          <a:xfrm>
            <a:off x="457200" y="6453188"/>
            <a:ext cx="8229600" cy="0"/>
          </a:xfrm>
          <a:prstGeom prst="line">
            <a:avLst/>
          </a:prstGeom>
          <a:noFill/>
          <a:ln w="19050">
            <a:solidFill>
              <a:schemeClr val="accent1"/>
            </a:solidFill>
            <a:round/>
            <a:headEnd/>
            <a:tailEnd/>
          </a:ln>
          <a:extLst>
            <a:ext uri="{909E8E84-426E-40DD-AFC4-6F175D3DCCD1}">
              <a14:hiddenFill xmlns:a14="http://schemas.microsoft.com/office/drawing/2010/main">
                <a:noFill/>
              </a14:hiddenFill>
            </a:ext>
          </a:extLst>
        </p:spPr>
        <p:txBody>
          <a:bodyPr/>
          <a:lstStyle/>
          <a:p>
            <a:endParaRPr lang="de-DE" sz="1800" i="0">
              <a:solidFill>
                <a:srgbClr val="000000"/>
              </a:solidFill>
              <a:latin typeface="Arial" pitchFamily="34" charset="0"/>
              <a:cs typeface="+mn-cs"/>
            </a:endParaRPr>
          </a:p>
        </p:txBody>
      </p:sp>
    </p:spTree>
    <p:extLst>
      <p:ext uri="{BB962C8B-B14F-4D97-AF65-F5344CB8AC3E}">
        <p14:creationId xmlns:p14="http://schemas.microsoft.com/office/powerpoint/2010/main" val="1971092814"/>
      </p:ext>
    </p:extLst>
  </p:cSld>
  <p:clrMap bg1="lt1" tx1="dk1" bg2="lt2" tx2="dk2" accent1="accent1" accent2="accent2" accent3="accent3" accent4="accent4" accent5="accent5" accent6="accent6" hlink="hlink" folHlink="folHlink"/>
  <p:sldLayoutIdLst>
    <p:sldLayoutId id="2147484748" r:id="rId1"/>
    <p:sldLayoutId id="2147484749" r:id="rId2"/>
    <p:sldLayoutId id="2147484750" r:id="rId3"/>
    <p:sldLayoutId id="2147484751" r:id="rId4"/>
    <p:sldLayoutId id="2147484752" r:id="rId5"/>
    <p:sldLayoutId id="2147484753" r:id="rId6"/>
    <p:sldLayoutId id="2147484754" r:id="rId7"/>
    <p:sldLayoutId id="2147484755" r:id="rId8"/>
    <p:sldLayoutId id="2147484756" r:id="rId9"/>
    <p:sldLayoutId id="2147484757" r:id="rId10"/>
    <p:sldLayoutId id="2147484758" r:id="rId11"/>
  </p:sldLayoutIdLst>
  <p:hf hdr="0" ftr="0" dt="0"/>
  <p:txStyles>
    <p:titleStyle>
      <a:lvl1pPr algn="l" rtl="0" eaLnBrk="0" fontAlgn="base" hangingPunct="0">
        <a:spcBef>
          <a:spcPct val="0"/>
        </a:spcBef>
        <a:spcAft>
          <a:spcPct val="0"/>
        </a:spcAft>
        <a:defRPr sz="3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Arial" pitchFamily="34" charset="0"/>
        </a:defRPr>
      </a:lvl2pPr>
      <a:lvl3pPr algn="l" rtl="0" eaLnBrk="0" fontAlgn="base" hangingPunct="0">
        <a:spcBef>
          <a:spcPct val="0"/>
        </a:spcBef>
        <a:spcAft>
          <a:spcPct val="0"/>
        </a:spcAft>
        <a:defRPr sz="3200">
          <a:solidFill>
            <a:schemeClr val="tx2"/>
          </a:solidFill>
          <a:latin typeface="Arial" pitchFamily="34" charset="0"/>
        </a:defRPr>
      </a:lvl3pPr>
      <a:lvl4pPr algn="l" rtl="0" eaLnBrk="0" fontAlgn="base" hangingPunct="0">
        <a:spcBef>
          <a:spcPct val="0"/>
        </a:spcBef>
        <a:spcAft>
          <a:spcPct val="0"/>
        </a:spcAft>
        <a:defRPr sz="3200">
          <a:solidFill>
            <a:schemeClr val="tx2"/>
          </a:solidFill>
          <a:latin typeface="Arial" pitchFamily="34" charset="0"/>
        </a:defRPr>
      </a:lvl4pPr>
      <a:lvl5pPr algn="l" rtl="0" eaLnBrk="0" fontAlgn="base" hangingPunct="0">
        <a:spcBef>
          <a:spcPct val="0"/>
        </a:spcBef>
        <a:spcAft>
          <a:spcPct val="0"/>
        </a:spcAft>
        <a:defRPr sz="3200">
          <a:solidFill>
            <a:schemeClr val="tx2"/>
          </a:solidFill>
          <a:latin typeface="Arial" pitchFamily="34" charset="0"/>
        </a:defRPr>
      </a:lvl5pPr>
      <a:lvl6pPr marL="457200" algn="l" rtl="0" fontAlgn="base">
        <a:spcBef>
          <a:spcPct val="0"/>
        </a:spcBef>
        <a:spcAft>
          <a:spcPct val="0"/>
        </a:spcAft>
        <a:defRPr sz="3200">
          <a:solidFill>
            <a:schemeClr val="tx2"/>
          </a:solidFill>
          <a:latin typeface="Arial" pitchFamily="34" charset="0"/>
        </a:defRPr>
      </a:lvl6pPr>
      <a:lvl7pPr marL="914400" algn="l" rtl="0" fontAlgn="base">
        <a:spcBef>
          <a:spcPct val="0"/>
        </a:spcBef>
        <a:spcAft>
          <a:spcPct val="0"/>
        </a:spcAft>
        <a:defRPr sz="3200">
          <a:solidFill>
            <a:schemeClr val="tx2"/>
          </a:solidFill>
          <a:latin typeface="Arial" pitchFamily="34" charset="0"/>
        </a:defRPr>
      </a:lvl7pPr>
      <a:lvl8pPr marL="1371600" algn="l" rtl="0" fontAlgn="base">
        <a:spcBef>
          <a:spcPct val="0"/>
        </a:spcBef>
        <a:spcAft>
          <a:spcPct val="0"/>
        </a:spcAft>
        <a:defRPr sz="3200">
          <a:solidFill>
            <a:schemeClr val="tx2"/>
          </a:solidFill>
          <a:latin typeface="Arial" pitchFamily="34" charset="0"/>
        </a:defRPr>
      </a:lvl8pPr>
      <a:lvl9pPr marL="1828800" algn="l" rtl="0" fontAlgn="base">
        <a:spcBef>
          <a:spcPct val="0"/>
        </a:spcBef>
        <a:spcAft>
          <a:spcPct val="0"/>
        </a:spcAft>
        <a:defRPr sz="3200">
          <a:solidFill>
            <a:schemeClr val="tx2"/>
          </a:solidFill>
          <a:latin typeface="Arial" pitchFamily="34" charset="0"/>
        </a:defRPr>
      </a:lvl9pPr>
    </p:titleStyle>
    <p:body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bwMode="auto">
          <a:xfrm>
            <a:off x="457200" y="277813"/>
            <a:ext cx="8229600" cy="1139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Bioökon</a:t>
            </a:r>
            <a:r>
              <a:rPr lang="en-US" altLang="en-US"/>
              <a:t>omie</a:t>
            </a:r>
            <a:endParaRPr lang="de-DE" altLang="en-US"/>
          </a:p>
        </p:txBody>
      </p:sp>
      <p:sp>
        <p:nvSpPr>
          <p:cNvPr id="6147" name="Rectangle 3"/>
          <p:cNvSpPr>
            <a:spLocks noGrp="1" noChangeArrowheads="1"/>
          </p:cNvSpPr>
          <p:nvPr>
            <p:ph type="body" idx="1"/>
          </p:nvPr>
        </p:nvSpPr>
        <p:spPr bwMode="auto">
          <a:xfrm>
            <a:off x="457200" y="1600200"/>
            <a:ext cx="8229600" cy="4530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Textmasterformate durch Klicken bearbeiten</a:t>
            </a:r>
          </a:p>
          <a:p>
            <a:pPr lvl="1"/>
            <a:r>
              <a:rPr lang="de-DE" altLang="en-US"/>
              <a:t>Zweite Ebene</a:t>
            </a:r>
          </a:p>
          <a:p>
            <a:pPr lvl="2"/>
            <a:r>
              <a:rPr lang="de-DE" altLang="en-US"/>
              <a:t>Dritte Ebene</a:t>
            </a:r>
          </a:p>
          <a:p>
            <a:pPr lvl="3"/>
            <a:r>
              <a:rPr lang="de-DE" altLang="en-US"/>
              <a:t>Vierte Ebene</a:t>
            </a:r>
          </a:p>
          <a:p>
            <a:pPr lvl="4"/>
            <a:r>
              <a:rPr lang="de-DE" altLang="en-US"/>
              <a:t>Fünfte Ebene</a:t>
            </a:r>
          </a:p>
        </p:txBody>
      </p:sp>
      <p:sp>
        <p:nvSpPr>
          <p:cNvPr id="10244" name="Rectangle 4"/>
          <p:cNvSpPr>
            <a:spLocks noGrp="1" noChangeArrowheads="1"/>
          </p:cNvSpPr>
          <p:nvPr>
            <p:ph type="dt" sz="half" idx="2"/>
          </p:nvPr>
        </p:nvSpPr>
        <p:spPr bwMode="auto">
          <a:xfrm>
            <a:off x="457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eaLnBrk="1" hangingPunct="1">
              <a:defRPr sz="1200" i="0">
                <a:solidFill>
                  <a:srgbClr val="000000"/>
                </a:solidFill>
                <a:latin typeface="Garamond" pitchFamily="18" charset="0"/>
              </a:defRPr>
            </a:lvl1pPr>
          </a:lstStyle>
          <a:p>
            <a:pPr>
              <a:defRPr/>
            </a:pPr>
            <a:endParaRPr lang="de-DE" altLang="en-US">
              <a:cs typeface="+mn-cs"/>
            </a:endParaRPr>
          </a:p>
        </p:txBody>
      </p:sp>
      <p:sp>
        <p:nvSpPr>
          <p:cNvPr id="10245"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eaLnBrk="1" hangingPunct="1">
              <a:defRPr sz="1200" i="0">
                <a:solidFill>
                  <a:srgbClr val="000000"/>
                </a:solidFill>
                <a:latin typeface="Garamond" pitchFamily="18" charset="0"/>
              </a:defRPr>
            </a:lvl1pPr>
          </a:lstStyle>
          <a:p>
            <a:pPr>
              <a:defRPr/>
            </a:pPr>
            <a:endParaRPr lang="de-DE" altLang="en-US">
              <a:cs typeface="+mn-cs"/>
            </a:endParaRPr>
          </a:p>
        </p:txBody>
      </p:sp>
      <p:sp>
        <p:nvSpPr>
          <p:cNvPr id="10246" name="Rectangle 6"/>
          <p:cNvSpPr>
            <a:spLocks noGrp="1" noChangeArrowheads="1"/>
          </p:cNvSpPr>
          <p:nvPr>
            <p:ph type="sldNum" sz="quarter" idx="4"/>
          </p:nvPr>
        </p:nvSpPr>
        <p:spPr bwMode="auto">
          <a:xfrm>
            <a:off x="6553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i="0">
                <a:solidFill>
                  <a:srgbClr val="000000"/>
                </a:solidFill>
                <a:latin typeface="Garamond" pitchFamily="18" charset="0"/>
              </a:defRPr>
            </a:lvl1pPr>
          </a:lstStyle>
          <a:p>
            <a:pPr>
              <a:defRPr/>
            </a:pPr>
            <a:fld id="{916D670C-9BA5-4ED4-98CE-961348DCD18F}" type="slidenum">
              <a:rPr lang="de-DE" altLang="en-US">
                <a:cs typeface="+mn-cs"/>
              </a:rPr>
              <a:pPr>
                <a:defRPr/>
              </a:pPr>
              <a:t>‹Nr.›</a:t>
            </a:fld>
            <a:endParaRPr lang="de-DE" altLang="en-US">
              <a:cs typeface="+mn-cs"/>
            </a:endParaRPr>
          </a:p>
        </p:txBody>
      </p:sp>
      <p:sp>
        <p:nvSpPr>
          <p:cNvPr id="6151" name="Freeform 7"/>
          <p:cNvSpPr>
            <a:spLocks noChangeArrowheads="1"/>
          </p:cNvSpPr>
          <p:nvPr/>
        </p:nvSpPr>
        <p:spPr bwMode="auto">
          <a:xfrm>
            <a:off x="381000" y="228600"/>
            <a:ext cx="8229600" cy="6096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19050" cap="flat" cmpd="sng">
            <a:solidFill>
              <a:schemeClr val="accent1"/>
            </a:solidFill>
            <a:prstDash val="solid"/>
            <a:miter lim="800000"/>
            <a:headEnd/>
            <a:tailEnd/>
          </a:ln>
          <a:extLst>
            <a:ext uri="{909E8E84-426E-40DD-AFC4-6F175D3DCCD1}">
              <a14:hiddenFill xmlns:a14="http://schemas.microsoft.com/office/drawing/2010/main">
                <a:solidFill>
                  <a:srgbClr val="FFFFFF"/>
                </a:solidFill>
              </a14:hiddenFill>
            </a:ext>
          </a:extLst>
        </p:spPr>
        <p:txBody>
          <a:bodyPr/>
          <a:lstStyle/>
          <a:p>
            <a:pPr algn="ctr" eaLnBrk="0" hangingPunct="0"/>
            <a:endParaRPr lang="de-DE">
              <a:solidFill>
                <a:srgbClr val="000000"/>
              </a:solidFill>
              <a:cs typeface="+mn-cs"/>
            </a:endParaRPr>
          </a:p>
        </p:txBody>
      </p:sp>
      <p:sp>
        <p:nvSpPr>
          <p:cNvPr id="6152" name="Line 8"/>
          <p:cNvSpPr>
            <a:spLocks noChangeShapeType="1"/>
          </p:cNvSpPr>
          <p:nvPr/>
        </p:nvSpPr>
        <p:spPr bwMode="auto">
          <a:xfrm>
            <a:off x="457200" y="6453188"/>
            <a:ext cx="8229600" cy="0"/>
          </a:xfrm>
          <a:prstGeom prst="line">
            <a:avLst/>
          </a:prstGeom>
          <a:noFill/>
          <a:ln w="19050">
            <a:solidFill>
              <a:schemeClr val="accent1"/>
            </a:solidFill>
            <a:round/>
            <a:headEnd/>
            <a:tailEnd/>
          </a:ln>
          <a:extLst>
            <a:ext uri="{909E8E84-426E-40DD-AFC4-6F175D3DCCD1}">
              <a14:hiddenFill xmlns:a14="http://schemas.microsoft.com/office/drawing/2010/main">
                <a:noFill/>
              </a14:hiddenFill>
            </a:ext>
          </a:extLst>
        </p:spPr>
        <p:txBody>
          <a:bodyPr/>
          <a:lstStyle/>
          <a:p>
            <a:pPr algn="ctr" eaLnBrk="0" hangingPunct="0"/>
            <a:endParaRPr lang="de-DE">
              <a:solidFill>
                <a:srgbClr val="000000"/>
              </a:solidFill>
              <a:cs typeface="+mn-cs"/>
            </a:endParaRPr>
          </a:p>
        </p:txBody>
      </p:sp>
    </p:spTree>
    <p:extLst>
      <p:ext uri="{BB962C8B-B14F-4D97-AF65-F5344CB8AC3E}">
        <p14:creationId xmlns:p14="http://schemas.microsoft.com/office/powerpoint/2010/main" val="3254544987"/>
      </p:ext>
    </p:extLst>
  </p:cSld>
  <p:clrMap bg1="lt1" tx1="dk1" bg2="lt2" tx2="dk2" accent1="accent1" accent2="accent2" accent3="accent3" accent4="accent4" accent5="accent5" accent6="accent6" hlink="hlink" folHlink="folHlink"/>
  <p:sldLayoutIdLst>
    <p:sldLayoutId id="2147484760" r:id="rId1"/>
    <p:sldLayoutId id="2147484761" r:id="rId2"/>
    <p:sldLayoutId id="2147484762" r:id="rId3"/>
    <p:sldLayoutId id="2147484763" r:id="rId4"/>
    <p:sldLayoutId id="2147484764" r:id="rId5"/>
    <p:sldLayoutId id="2147484765" r:id="rId6"/>
    <p:sldLayoutId id="2147484766" r:id="rId7"/>
    <p:sldLayoutId id="2147484767" r:id="rId8"/>
    <p:sldLayoutId id="2147484768" r:id="rId9"/>
    <p:sldLayoutId id="2147484769" r:id="rId10"/>
    <p:sldLayoutId id="2147484770" r:id="rId11"/>
  </p:sldLayoutIdLst>
  <p:txStyles>
    <p:titleStyle>
      <a:lvl1pPr algn="l" rtl="0" eaLnBrk="0" fontAlgn="base" hangingPunct="0">
        <a:spcBef>
          <a:spcPct val="0"/>
        </a:spcBef>
        <a:spcAft>
          <a:spcPct val="0"/>
        </a:spcAft>
        <a:defRPr sz="3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Arial" pitchFamily="34" charset="0"/>
        </a:defRPr>
      </a:lvl2pPr>
      <a:lvl3pPr algn="l" rtl="0" eaLnBrk="0" fontAlgn="base" hangingPunct="0">
        <a:spcBef>
          <a:spcPct val="0"/>
        </a:spcBef>
        <a:spcAft>
          <a:spcPct val="0"/>
        </a:spcAft>
        <a:defRPr sz="3200">
          <a:solidFill>
            <a:schemeClr val="tx2"/>
          </a:solidFill>
          <a:latin typeface="Arial" pitchFamily="34" charset="0"/>
        </a:defRPr>
      </a:lvl3pPr>
      <a:lvl4pPr algn="l" rtl="0" eaLnBrk="0" fontAlgn="base" hangingPunct="0">
        <a:spcBef>
          <a:spcPct val="0"/>
        </a:spcBef>
        <a:spcAft>
          <a:spcPct val="0"/>
        </a:spcAft>
        <a:defRPr sz="3200">
          <a:solidFill>
            <a:schemeClr val="tx2"/>
          </a:solidFill>
          <a:latin typeface="Arial" pitchFamily="34" charset="0"/>
        </a:defRPr>
      </a:lvl4pPr>
      <a:lvl5pPr algn="l" rtl="0" eaLnBrk="0" fontAlgn="base" hangingPunct="0">
        <a:spcBef>
          <a:spcPct val="0"/>
        </a:spcBef>
        <a:spcAft>
          <a:spcPct val="0"/>
        </a:spcAft>
        <a:defRPr sz="3200">
          <a:solidFill>
            <a:schemeClr val="tx2"/>
          </a:solidFill>
          <a:latin typeface="Arial" pitchFamily="34" charset="0"/>
        </a:defRPr>
      </a:lvl5pPr>
      <a:lvl6pPr marL="457200" algn="l" rtl="0" fontAlgn="base">
        <a:spcBef>
          <a:spcPct val="0"/>
        </a:spcBef>
        <a:spcAft>
          <a:spcPct val="0"/>
        </a:spcAft>
        <a:defRPr sz="3200">
          <a:solidFill>
            <a:schemeClr val="tx2"/>
          </a:solidFill>
          <a:latin typeface="Arial" pitchFamily="34" charset="0"/>
        </a:defRPr>
      </a:lvl6pPr>
      <a:lvl7pPr marL="914400" algn="l" rtl="0" fontAlgn="base">
        <a:spcBef>
          <a:spcPct val="0"/>
        </a:spcBef>
        <a:spcAft>
          <a:spcPct val="0"/>
        </a:spcAft>
        <a:defRPr sz="3200">
          <a:solidFill>
            <a:schemeClr val="tx2"/>
          </a:solidFill>
          <a:latin typeface="Arial" pitchFamily="34" charset="0"/>
        </a:defRPr>
      </a:lvl7pPr>
      <a:lvl8pPr marL="1371600" algn="l" rtl="0" fontAlgn="base">
        <a:spcBef>
          <a:spcPct val="0"/>
        </a:spcBef>
        <a:spcAft>
          <a:spcPct val="0"/>
        </a:spcAft>
        <a:defRPr sz="3200">
          <a:solidFill>
            <a:schemeClr val="tx2"/>
          </a:solidFill>
          <a:latin typeface="Arial" pitchFamily="34" charset="0"/>
        </a:defRPr>
      </a:lvl8pPr>
      <a:lvl9pPr marL="1828800" algn="l" rtl="0" fontAlgn="base">
        <a:spcBef>
          <a:spcPct val="0"/>
        </a:spcBef>
        <a:spcAft>
          <a:spcPct val="0"/>
        </a:spcAft>
        <a:defRPr sz="3200">
          <a:solidFill>
            <a:schemeClr val="tx2"/>
          </a:solidFill>
          <a:latin typeface="Arial" pitchFamily="34" charset="0"/>
        </a:defRPr>
      </a:lvl9pPr>
    </p:titleStyle>
    <p:body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p:cNvSpPr>
            <a:spLocks noGrp="1" noChangeArrowheads="1"/>
          </p:cNvSpPr>
          <p:nvPr>
            <p:ph type="title"/>
          </p:nvPr>
        </p:nvSpPr>
        <p:spPr bwMode="auto">
          <a:xfrm>
            <a:off x="457200" y="277813"/>
            <a:ext cx="8229600" cy="1139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Bioökon</a:t>
            </a:r>
            <a:r>
              <a:rPr lang="en-US" altLang="en-US"/>
              <a:t>omie</a:t>
            </a:r>
            <a:endParaRPr lang="de-DE" altLang="en-US"/>
          </a:p>
        </p:txBody>
      </p:sp>
      <p:sp>
        <p:nvSpPr>
          <p:cNvPr id="36867" name="Rectangle 3"/>
          <p:cNvSpPr>
            <a:spLocks noGrp="1" noChangeArrowheads="1"/>
          </p:cNvSpPr>
          <p:nvPr>
            <p:ph type="body" idx="1"/>
          </p:nvPr>
        </p:nvSpPr>
        <p:spPr bwMode="auto">
          <a:xfrm>
            <a:off x="457200" y="1600200"/>
            <a:ext cx="8229600" cy="45307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de-DE" altLang="en-US"/>
              <a:t>Textmasterformate durch Klicken bearbeiten</a:t>
            </a:r>
          </a:p>
          <a:p>
            <a:pPr lvl="1"/>
            <a:r>
              <a:rPr lang="de-DE" altLang="en-US"/>
              <a:t>Zweite Ebene</a:t>
            </a:r>
          </a:p>
          <a:p>
            <a:pPr lvl="2"/>
            <a:r>
              <a:rPr lang="de-DE" altLang="en-US"/>
              <a:t>Dritte Ebene</a:t>
            </a:r>
          </a:p>
          <a:p>
            <a:pPr lvl="3"/>
            <a:r>
              <a:rPr lang="de-DE" altLang="en-US"/>
              <a:t>Vierte Ebene</a:t>
            </a:r>
          </a:p>
          <a:p>
            <a:pPr lvl="4"/>
            <a:r>
              <a:rPr lang="de-DE" altLang="en-US"/>
              <a:t>Fünfte Ebene</a:t>
            </a:r>
          </a:p>
        </p:txBody>
      </p:sp>
      <p:sp>
        <p:nvSpPr>
          <p:cNvPr id="10244" name="Rectangle 4"/>
          <p:cNvSpPr>
            <a:spLocks noGrp="1" noChangeArrowheads="1"/>
          </p:cNvSpPr>
          <p:nvPr>
            <p:ph type="dt" sz="half" idx="2"/>
          </p:nvPr>
        </p:nvSpPr>
        <p:spPr bwMode="auto">
          <a:xfrm>
            <a:off x="457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solidFill>
                  <a:srgbClr val="000000"/>
                </a:solidFill>
                <a:latin typeface="Garamond" pitchFamily="18" charset="0"/>
                <a:cs typeface="+mn-cs"/>
              </a:defRPr>
            </a:lvl1pPr>
          </a:lstStyle>
          <a:p>
            <a:pPr>
              <a:defRPr/>
            </a:pPr>
            <a:endParaRPr lang="de-DE" altLang="en-US" i="0"/>
          </a:p>
        </p:txBody>
      </p:sp>
      <p:sp>
        <p:nvSpPr>
          <p:cNvPr id="10245" name="Rectangle 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200">
                <a:solidFill>
                  <a:srgbClr val="000000"/>
                </a:solidFill>
                <a:latin typeface="Garamond" pitchFamily="18" charset="0"/>
                <a:cs typeface="+mn-cs"/>
              </a:defRPr>
            </a:lvl1pPr>
          </a:lstStyle>
          <a:p>
            <a:pPr>
              <a:defRPr/>
            </a:pPr>
            <a:endParaRPr lang="de-DE" altLang="en-US" i="0"/>
          </a:p>
        </p:txBody>
      </p:sp>
      <p:sp>
        <p:nvSpPr>
          <p:cNvPr id="10246" name="Rectangle 6"/>
          <p:cNvSpPr>
            <a:spLocks noGrp="1" noChangeArrowheads="1"/>
          </p:cNvSpPr>
          <p:nvPr>
            <p:ph type="sldNum" sz="quarter" idx="4"/>
          </p:nvPr>
        </p:nvSpPr>
        <p:spPr bwMode="auto">
          <a:xfrm>
            <a:off x="6553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solidFill>
                  <a:srgbClr val="000000"/>
                </a:solidFill>
                <a:latin typeface="Garamond" pitchFamily="18" charset="0"/>
                <a:cs typeface="+mn-cs"/>
              </a:defRPr>
            </a:lvl1pPr>
          </a:lstStyle>
          <a:p>
            <a:pPr>
              <a:defRPr/>
            </a:pPr>
            <a:fld id="{B71774AF-5A3A-49FA-8116-716CF0E19790}" type="slidenum">
              <a:rPr lang="de-DE" altLang="en-US" i="0"/>
              <a:pPr>
                <a:defRPr/>
              </a:pPr>
              <a:t>‹Nr.›</a:t>
            </a:fld>
            <a:endParaRPr lang="de-DE" altLang="en-US" i="0"/>
          </a:p>
        </p:txBody>
      </p:sp>
      <p:sp>
        <p:nvSpPr>
          <p:cNvPr id="7175" name="Freeform 7"/>
          <p:cNvSpPr>
            <a:spLocks noChangeArrowheads="1"/>
          </p:cNvSpPr>
          <p:nvPr/>
        </p:nvSpPr>
        <p:spPr bwMode="auto">
          <a:xfrm>
            <a:off x="381000" y="228600"/>
            <a:ext cx="8229600" cy="6096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19050" cap="flat" cmpd="sng">
            <a:solidFill>
              <a:schemeClr val="accent1"/>
            </a:solidFill>
            <a:prstDash val="solid"/>
            <a:miter lim="800000"/>
            <a:headEnd/>
            <a:tailEnd/>
          </a:ln>
        </p:spPr>
        <p:txBody>
          <a:bodyPr/>
          <a:lstStyle/>
          <a:p>
            <a:pPr>
              <a:defRPr/>
            </a:pPr>
            <a:endParaRPr lang="de-DE" sz="1800" i="0">
              <a:solidFill>
                <a:srgbClr val="000000"/>
              </a:solidFill>
              <a:latin typeface="Arial" pitchFamily="34" charset="0"/>
            </a:endParaRPr>
          </a:p>
        </p:txBody>
      </p:sp>
      <p:sp>
        <p:nvSpPr>
          <p:cNvPr id="7176" name="Line 8"/>
          <p:cNvSpPr>
            <a:spLocks noChangeShapeType="1"/>
          </p:cNvSpPr>
          <p:nvPr/>
        </p:nvSpPr>
        <p:spPr bwMode="auto">
          <a:xfrm>
            <a:off x="457200" y="6453188"/>
            <a:ext cx="8229600" cy="0"/>
          </a:xfrm>
          <a:prstGeom prst="line">
            <a:avLst/>
          </a:prstGeom>
          <a:noFill/>
          <a:ln w="19050">
            <a:solidFill>
              <a:schemeClr val="accent1"/>
            </a:solidFill>
            <a:round/>
            <a:headEnd/>
            <a:tailEnd/>
          </a:ln>
        </p:spPr>
        <p:txBody>
          <a:bodyPr/>
          <a:lstStyle/>
          <a:p>
            <a:pPr>
              <a:defRPr/>
            </a:pPr>
            <a:endParaRPr lang="de-DE" sz="1800" i="0">
              <a:solidFill>
                <a:srgbClr val="000000"/>
              </a:solidFill>
              <a:latin typeface="Arial" pitchFamily="34" charset="0"/>
            </a:endParaRPr>
          </a:p>
        </p:txBody>
      </p:sp>
    </p:spTree>
    <p:extLst>
      <p:ext uri="{BB962C8B-B14F-4D97-AF65-F5344CB8AC3E}">
        <p14:creationId xmlns:p14="http://schemas.microsoft.com/office/powerpoint/2010/main" val="648022488"/>
      </p:ext>
    </p:extLst>
  </p:cSld>
  <p:clrMap bg1="lt1" tx1="dk1" bg2="lt2" tx2="dk2" accent1="accent1" accent2="accent2" accent3="accent3" accent4="accent4" accent5="accent5" accent6="accent6" hlink="hlink" folHlink="folHlink"/>
  <p:sldLayoutIdLst>
    <p:sldLayoutId id="2147484772" r:id="rId1"/>
    <p:sldLayoutId id="2147484773" r:id="rId2"/>
    <p:sldLayoutId id="2147484774" r:id="rId3"/>
    <p:sldLayoutId id="2147484775" r:id="rId4"/>
    <p:sldLayoutId id="2147484776" r:id="rId5"/>
    <p:sldLayoutId id="2147484777" r:id="rId6"/>
    <p:sldLayoutId id="2147484778" r:id="rId7"/>
    <p:sldLayoutId id="2147484779" r:id="rId8"/>
    <p:sldLayoutId id="2147484780" r:id="rId9"/>
    <p:sldLayoutId id="2147484781" r:id="rId10"/>
    <p:sldLayoutId id="2147484782" r:id="rId11"/>
  </p:sldLayoutIdLst>
  <p:hf hdr="0" ftr="0" dt="0"/>
  <p:txStyles>
    <p:titleStyle>
      <a:lvl1pPr algn="l" rtl="0" eaLnBrk="0" fontAlgn="base" hangingPunct="0">
        <a:spcBef>
          <a:spcPct val="0"/>
        </a:spcBef>
        <a:spcAft>
          <a:spcPct val="0"/>
        </a:spcAft>
        <a:defRPr sz="3200">
          <a:solidFill>
            <a:schemeClr val="tx2"/>
          </a:solidFill>
          <a:latin typeface="+mj-lt"/>
          <a:ea typeface="+mj-ea"/>
          <a:cs typeface="+mj-cs"/>
        </a:defRPr>
      </a:lvl1pPr>
      <a:lvl2pPr algn="l" rtl="0" eaLnBrk="0" fontAlgn="base" hangingPunct="0">
        <a:spcBef>
          <a:spcPct val="0"/>
        </a:spcBef>
        <a:spcAft>
          <a:spcPct val="0"/>
        </a:spcAft>
        <a:defRPr sz="3200">
          <a:solidFill>
            <a:schemeClr val="tx2"/>
          </a:solidFill>
          <a:latin typeface="Arial" pitchFamily="34" charset="0"/>
        </a:defRPr>
      </a:lvl2pPr>
      <a:lvl3pPr algn="l" rtl="0" eaLnBrk="0" fontAlgn="base" hangingPunct="0">
        <a:spcBef>
          <a:spcPct val="0"/>
        </a:spcBef>
        <a:spcAft>
          <a:spcPct val="0"/>
        </a:spcAft>
        <a:defRPr sz="3200">
          <a:solidFill>
            <a:schemeClr val="tx2"/>
          </a:solidFill>
          <a:latin typeface="Arial" pitchFamily="34" charset="0"/>
        </a:defRPr>
      </a:lvl3pPr>
      <a:lvl4pPr algn="l" rtl="0" eaLnBrk="0" fontAlgn="base" hangingPunct="0">
        <a:spcBef>
          <a:spcPct val="0"/>
        </a:spcBef>
        <a:spcAft>
          <a:spcPct val="0"/>
        </a:spcAft>
        <a:defRPr sz="3200">
          <a:solidFill>
            <a:schemeClr val="tx2"/>
          </a:solidFill>
          <a:latin typeface="Arial" pitchFamily="34" charset="0"/>
        </a:defRPr>
      </a:lvl4pPr>
      <a:lvl5pPr algn="l" rtl="0" eaLnBrk="0" fontAlgn="base" hangingPunct="0">
        <a:spcBef>
          <a:spcPct val="0"/>
        </a:spcBef>
        <a:spcAft>
          <a:spcPct val="0"/>
        </a:spcAft>
        <a:defRPr sz="3200">
          <a:solidFill>
            <a:schemeClr val="tx2"/>
          </a:solidFill>
          <a:latin typeface="Arial" pitchFamily="34" charset="0"/>
        </a:defRPr>
      </a:lvl5pPr>
      <a:lvl6pPr marL="457200" algn="l" rtl="0" fontAlgn="base">
        <a:spcBef>
          <a:spcPct val="0"/>
        </a:spcBef>
        <a:spcAft>
          <a:spcPct val="0"/>
        </a:spcAft>
        <a:defRPr sz="3200">
          <a:solidFill>
            <a:schemeClr val="tx2"/>
          </a:solidFill>
          <a:latin typeface="Arial" pitchFamily="34" charset="0"/>
        </a:defRPr>
      </a:lvl6pPr>
      <a:lvl7pPr marL="914400" algn="l" rtl="0" fontAlgn="base">
        <a:spcBef>
          <a:spcPct val="0"/>
        </a:spcBef>
        <a:spcAft>
          <a:spcPct val="0"/>
        </a:spcAft>
        <a:defRPr sz="3200">
          <a:solidFill>
            <a:schemeClr val="tx2"/>
          </a:solidFill>
          <a:latin typeface="Arial" pitchFamily="34" charset="0"/>
        </a:defRPr>
      </a:lvl7pPr>
      <a:lvl8pPr marL="1371600" algn="l" rtl="0" fontAlgn="base">
        <a:spcBef>
          <a:spcPct val="0"/>
        </a:spcBef>
        <a:spcAft>
          <a:spcPct val="0"/>
        </a:spcAft>
        <a:defRPr sz="3200">
          <a:solidFill>
            <a:schemeClr val="tx2"/>
          </a:solidFill>
          <a:latin typeface="Arial" pitchFamily="34" charset="0"/>
        </a:defRPr>
      </a:lvl8pPr>
      <a:lvl9pPr marL="1828800" algn="l" rtl="0" fontAlgn="base">
        <a:spcBef>
          <a:spcPct val="0"/>
        </a:spcBef>
        <a:spcAft>
          <a:spcPct val="0"/>
        </a:spcAft>
        <a:defRPr sz="3200">
          <a:solidFill>
            <a:schemeClr val="tx2"/>
          </a:solidFill>
          <a:latin typeface="Arial" pitchFamily="34" charset="0"/>
        </a:defRPr>
      </a:lvl9pPr>
    </p:titleStyle>
    <p:body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4.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4.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4.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4.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4.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4.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4.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4.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4.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4.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4.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4.xml"/></Relationships>
</file>

<file path=ppt/slides/slide1.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0248" name="Text Box 8"/>
          <p:cNvSpPr txBox="1">
            <a:spLocks noChangeArrowheads="1"/>
          </p:cNvSpPr>
          <p:nvPr/>
        </p:nvSpPr>
        <p:spPr bwMode="auto">
          <a:xfrm>
            <a:off x="1149350" y="5289550"/>
            <a:ext cx="5299849" cy="1015663"/>
          </a:xfrm>
          <a:prstGeom prst="rect">
            <a:avLst/>
          </a:prstGeom>
          <a:noFill/>
          <a:ln w="9525">
            <a:noFill/>
            <a:miter lim="800000"/>
            <a:headEnd/>
            <a:tailEnd/>
          </a:ln>
          <a:effectLst/>
        </p:spPr>
        <p:txBody>
          <a:bodyPr wrap="none">
            <a:spAutoFit/>
          </a:bodyPr>
          <a:lstStyle>
            <a:lvl1pPr>
              <a:defRPr sz="3600" i="1">
                <a:solidFill>
                  <a:schemeClr val="tx1"/>
                </a:solidFill>
                <a:latin typeface="Times New Roman" pitchFamily="18" charset="0"/>
              </a:defRPr>
            </a:lvl1pPr>
            <a:lvl2pPr marL="742950" indent="-285750">
              <a:defRPr sz="3600" i="1">
                <a:solidFill>
                  <a:schemeClr val="tx1"/>
                </a:solidFill>
                <a:latin typeface="Times New Roman" pitchFamily="18" charset="0"/>
              </a:defRPr>
            </a:lvl2pPr>
            <a:lvl3pPr marL="1143000" indent="-228600">
              <a:defRPr sz="3600" i="1">
                <a:solidFill>
                  <a:schemeClr val="tx1"/>
                </a:solidFill>
                <a:latin typeface="Times New Roman" pitchFamily="18" charset="0"/>
              </a:defRPr>
            </a:lvl3pPr>
            <a:lvl4pPr marL="1600200" indent="-228600">
              <a:defRPr sz="3600" i="1">
                <a:solidFill>
                  <a:schemeClr val="tx1"/>
                </a:solidFill>
                <a:latin typeface="Times New Roman" pitchFamily="18" charset="0"/>
              </a:defRPr>
            </a:lvl4pPr>
            <a:lvl5pPr marL="2057400" indent="-228600">
              <a:defRPr sz="3600" i="1">
                <a:solidFill>
                  <a:schemeClr val="tx1"/>
                </a:solidFill>
                <a:latin typeface="Times New Roman" pitchFamily="18" charset="0"/>
              </a:defRPr>
            </a:lvl5pPr>
            <a:lvl6pPr marL="2514600" indent="-228600" algn="ctr" eaLnBrk="0" fontAlgn="base" hangingPunct="0">
              <a:spcBef>
                <a:spcPct val="0"/>
              </a:spcBef>
              <a:spcAft>
                <a:spcPct val="0"/>
              </a:spcAft>
              <a:defRPr sz="3600" i="1">
                <a:solidFill>
                  <a:schemeClr val="tx1"/>
                </a:solidFill>
                <a:latin typeface="Times New Roman" pitchFamily="18" charset="0"/>
              </a:defRPr>
            </a:lvl6pPr>
            <a:lvl7pPr marL="2971800" indent="-228600" algn="ctr" eaLnBrk="0" fontAlgn="base" hangingPunct="0">
              <a:spcBef>
                <a:spcPct val="0"/>
              </a:spcBef>
              <a:spcAft>
                <a:spcPct val="0"/>
              </a:spcAft>
              <a:defRPr sz="3600" i="1">
                <a:solidFill>
                  <a:schemeClr val="tx1"/>
                </a:solidFill>
                <a:latin typeface="Times New Roman" pitchFamily="18" charset="0"/>
              </a:defRPr>
            </a:lvl7pPr>
            <a:lvl8pPr marL="3429000" indent="-228600" algn="ctr" eaLnBrk="0" fontAlgn="base" hangingPunct="0">
              <a:spcBef>
                <a:spcPct val="0"/>
              </a:spcBef>
              <a:spcAft>
                <a:spcPct val="0"/>
              </a:spcAft>
              <a:defRPr sz="3600" i="1">
                <a:solidFill>
                  <a:schemeClr val="tx1"/>
                </a:solidFill>
                <a:latin typeface="Times New Roman" pitchFamily="18" charset="0"/>
              </a:defRPr>
            </a:lvl8pPr>
            <a:lvl9pPr marL="3886200" indent="-228600" algn="ctr" eaLnBrk="0" fontAlgn="base" hangingPunct="0">
              <a:spcBef>
                <a:spcPct val="0"/>
              </a:spcBef>
              <a:spcAft>
                <a:spcPct val="0"/>
              </a:spcAft>
              <a:defRPr sz="3600" i="1">
                <a:solidFill>
                  <a:schemeClr val="tx1"/>
                </a:solidFill>
                <a:latin typeface="Times New Roman" pitchFamily="18" charset="0"/>
              </a:defRPr>
            </a:lvl9pPr>
          </a:lstStyle>
          <a:p>
            <a:pPr eaLnBrk="0" hangingPunct="0">
              <a:defRPr/>
            </a:pPr>
            <a:r>
              <a:rPr lang="fr-BE" sz="2000" i="0" dirty="0">
                <a:solidFill>
                  <a:srgbClr val="034EA2"/>
                </a:solidFill>
                <a:latin typeface="Arial"/>
                <a:cs typeface="+mn-cs"/>
              </a:rPr>
              <a:t>Dr. Dr. </a:t>
            </a:r>
            <a:r>
              <a:rPr lang="fr-BE" sz="2000" i="0" dirty="0" err="1">
                <a:solidFill>
                  <a:srgbClr val="034EA2"/>
                </a:solidFill>
                <a:latin typeface="Arial"/>
                <a:cs typeface="+mn-cs"/>
              </a:rPr>
              <a:t>h.c</a:t>
            </a:r>
            <a:r>
              <a:rPr lang="fr-BE" sz="2000" i="0" dirty="0">
                <a:solidFill>
                  <a:srgbClr val="034EA2"/>
                </a:solidFill>
                <a:latin typeface="Arial"/>
                <a:cs typeface="+mn-cs"/>
              </a:rPr>
              <a:t>. Christian Patermann</a:t>
            </a:r>
            <a:endParaRPr lang="en-GB" sz="2000" i="0" dirty="0">
              <a:solidFill>
                <a:srgbClr val="034EA2"/>
              </a:solidFill>
              <a:latin typeface="Arial"/>
              <a:cs typeface="+mn-cs"/>
            </a:endParaRPr>
          </a:p>
          <a:p>
            <a:pPr eaLnBrk="0" hangingPunct="0">
              <a:defRPr/>
            </a:pPr>
            <a:r>
              <a:rPr lang="en-GB" sz="2000" i="0" dirty="0" err="1">
                <a:solidFill>
                  <a:srgbClr val="034EA2"/>
                </a:solidFill>
                <a:latin typeface="Arial"/>
                <a:cs typeface="+mn-cs"/>
              </a:rPr>
              <a:t>Direktor</a:t>
            </a:r>
            <a:r>
              <a:rPr lang="en-GB" sz="2000" i="0" dirty="0">
                <a:solidFill>
                  <a:srgbClr val="034EA2"/>
                </a:solidFill>
                <a:latin typeface="Arial"/>
                <a:cs typeface="+mn-cs"/>
              </a:rPr>
              <a:t> </a:t>
            </a:r>
            <a:r>
              <a:rPr lang="en-GB" sz="2000" i="0" dirty="0" err="1">
                <a:solidFill>
                  <a:srgbClr val="034EA2"/>
                </a:solidFill>
                <a:latin typeface="Arial"/>
                <a:cs typeface="+mn-cs"/>
              </a:rPr>
              <a:t>a.D.</a:t>
            </a:r>
            <a:r>
              <a:rPr lang="en-GB" sz="2000" i="0" dirty="0">
                <a:solidFill>
                  <a:srgbClr val="034EA2"/>
                </a:solidFill>
                <a:latin typeface="Arial"/>
                <a:cs typeface="+mn-cs"/>
              </a:rPr>
              <a:t>, EU-</a:t>
            </a:r>
            <a:r>
              <a:rPr lang="en-GB" sz="2000" i="0" dirty="0" err="1">
                <a:solidFill>
                  <a:srgbClr val="034EA2"/>
                </a:solidFill>
                <a:latin typeface="Arial"/>
                <a:cs typeface="+mn-cs"/>
              </a:rPr>
              <a:t>Kommission</a:t>
            </a:r>
            <a:r>
              <a:rPr lang="en-GB" sz="2000" i="0" dirty="0">
                <a:solidFill>
                  <a:srgbClr val="034EA2"/>
                </a:solidFill>
                <a:latin typeface="Arial"/>
                <a:cs typeface="+mn-cs"/>
              </a:rPr>
              <a:t> </a:t>
            </a:r>
          </a:p>
          <a:p>
            <a:pPr eaLnBrk="0" hangingPunct="0">
              <a:defRPr/>
            </a:pPr>
            <a:r>
              <a:rPr lang="en-GB" sz="2000" i="0" dirty="0" err="1">
                <a:solidFill>
                  <a:srgbClr val="034EA2"/>
                </a:solidFill>
                <a:latin typeface="Arial"/>
                <a:cs typeface="+mn-cs"/>
              </a:rPr>
              <a:t>Mitglied</a:t>
            </a:r>
            <a:r>
              <a:rPr lang="en-GB" sz="2000" i="0" dirty="0">
                <a:solidFill>
                  <a:srgbClr val="034EA2"/>
                </a:solidFill>
                <a:latin typeface="Arial"/>
                <a:cs typeface="+mn-cs"/>
              </a:rPr>
              <a:t> im </a:t>
            </a:r>
            <a:r>
              <a:rPr lang="en-GB" sz="2000" i="0" dirty="0" err="1">
                <a:solidFill>
                  <a:srgbClr val="034EA2"/>
                </a:solidFill>
                <a:latin typeface="Arial"/>
                <a:cs typeface="+mn-cs"/>
              </a:rPr>
              <a:t>ersten</a:t>
            </a:r>
            <a:r>
              <a:rPr lang="en-GB" sz="2000" i="0" dirty="0">
                <a:solidFill>
                  <a:srgbClr val="034EA2"/>
                </a:solidFill>
                <a:latin typeface="Arial"/>
                <a:cs typeface="+mn-cs"/>
              </a:rPr>
              <a:t> </a:t>
            </a:r>
            <a:r>
              <a:rPr lang="en-GB" sz="2000" i="0" dirty="0" err="1">
                <a:solidFill>
                  <a:srgbClr val="034EA2"/>
                </a:solidFill>
                <a:latin typeface="Arial"/>
                <a:cs typeface="+mn-cs"/>
              </a:rPr>
              <a:t>deutschen</a:t>
            </a:r>
            <a:r>
              <a:rPr lang="en-GB" sz="2000" i="0" dirty="0">
                <a:solidFill>
                  <a:srgbClr val="034EA2"/>
                </a:solidFill>
                <a:latin typeface="Arial"/>
                <a:cs typeface="+mn-cs"/>
              </a:rPr>
              <a:t> </a:t>
            </a:r>
            <a:r>
              <a:rPr lang="en-GB" sz="2000" i="0" dirty="0" err="1">
                <a:solidFill>
                  <a:srgbClr val="034EA2"/>
                </a:solidFill>
                <a:latin typeface="Arial"/>
                <a:cs typeface="+mn-cs"/>
              </a:rPr>
              <a:t>Bioökonomierat</a:t>
            </a:r>
            <a:endParaRPr lang="it-IT" sz="2000" i="0" dirty="0">
              <a:solidFill>
                <a:srgbClr val="034EA2"/>
              </a:solidFill>
              <a:latin typeface="Arial"/>
              <a:cs typeface="+mn-cs"/>
            </a:endParaRPr>
          </a:p>
        </p:txBody>
      </p:sp>
      <p:sp>
        <p:nvSpPr>
          <p:cNvPr id="2" name="Untertitel 1"/>
          <p:cNvSpPr>
            <a:spLocks noGrp="1"/>
          </p:cNvSpPr>
          <p:nvPr>
            <p:ph type="subTitle" idx="1"/>
          </p:nvPr>
        </p:nvSpPr>
        <p:spPr>
          <a:xfrm>
            <a:off x="1984375" y="4149404"/>
            <a:ext cx="6553200" cy="636233"/>
          </a:xfrm>
        </p:spPr>
        <p:txBody>
          <a:bodyPr/>
          <a:lstStyle/>
          <a:p>
            <a:r>
              <a:rPr lang="de-DE" sz="2200" b="1" dirty="0">
                <a:solidFill>
                  <a:schemeClr val="tx1">
                    <a:lumMod val="65000"/>
                    <a:lumOff val="35000"/>
                  </a:schemeClr>
                </a:solidFill>
              </a:rPr>
              <a:t>Mannheim, 19. Februar 2024</a:t>
            </a:r>
          </a:p>
        </p:txBody>
      </p:sp>
      <p:sp>
        <p:nvSpPr>
          <p:cNvPr id="56325" name="Foliennummernplatzhalter 1"/>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3600" i="1">
                <a:solidFill>
                  <a:schemeClr val="tx1"/>
                </a:solidFill>
                <a:latin typeface="Times New Roman" pitchFamily="18" charset="0"/>
              </a:defRPr>
            </a:lvl1pPr>
            <a:lvl2pPr marL="742950" indent="-285750">
              <a:defRPr sz="3600" i="1">
                <a:solidFill>
                  <a:schemeClr val="tx1"/>
                </a:solidFill>
                <a:latin typeface="Times New Roman" pitchFamily="18" charset="0"/>
              </a:defRPr>
            </a:lvl2pPr>
            <a:lvl3pPr marL="1143000" indent="-228600">
              <a:defRPr sz="3600" i="1">
                <a:solidFill>
                  <a:schemeClr val="tx1"/>
                </a:solidFill>
                <a:latin typeface="Times New Roman" pitchFamily="18" charset="0"/>
              </a:defRPr>
            </a:lvl3pPr>
            <a:lvl4pPr marL="1600200" indent="-228600">
              <a:defRPr sz="3600" i="1">
                <a:solidFill>
                  <a:schemeClr val="tx1"/>
                </a:solidFill>
                <a:latin typeface="Times New Roman" pitchFamily="18" charset="0"/>
              </a:defRPr>
            </a:lvl4pPr>
            <a:lvl5pPr marL="2057400" indent="-228600">
              <a:defRPr sz="3600" i="1">
                <a:solidFill>
                  <a:schemeClr val="tx1"/>
                </a:solidFill>
                <a:latin typeface="Times New Roman" pitchFamily="18" charset="0"/>
              </a:defRPr>
            </a:lvl5pPr>
            <a:lvl6pPr marL="2514600" indent="-228600" algn="ctr" eaLnBrk="0" fontAlgn="base" hangingPunct="0">
              <a:spcBef>
                <a:spcPct val="0"/>
              </a:spcBef>
              <a:spcAft>
                <a:spcPct val="0"/>
              </a:spcAft>
              <a:defRPr sz="3600" i="1">
                <a:solidFill>
                  <a:schemeClr val="tx1"/>
                </a:solidFill>
                <a:latin typeface="Times New Roman" pitchFamily="18" charset="0"/>
              </a:defRPr>
            </a:lvl6pPr>
            <a:lvl7pPr marL="2971800" indent="-228600" algn="ctr" eaLnBrk="0" fontAlgn="base" hangingPunct="0">
              <a:spcBef>
                <a:spcPct val="0"/>
              </a:spcBef>
              <a:spcAft>
                <a:spcPct val="0"/>
              </a:spcAft>
              <a:defRPr sz="3600" i="1">
                <a:solidFill>
                  <a:schemeClr val="tx1"/>
                </a:solidFill>
                <a:latin typeface="Times New Roman" pitchFamily="18" charset="0"/>
              </a:defRPr>
            </a:lvl7pPr>
            <a:lvl8pPr marL="3429000" indent="-228600" algn="ctr" eaLnBrk="0" fontAlgn="base" hangingPunct="0">
              <a:spcBef>
                <a:spcPct val="0"/>
              </a:spcBef>
              <a:spcAft>
                <a:spcPct val="0"/>
              </a:spcAft>
              <a:defRPr sz="3600" i="1">
                <a:solidFill>
                  <a:schemeClr val="tx1"/>
                </a:solidFill>
                <a:latin typeface="Times New Roman" pitchFamily="18" charset="0"/>
              </a:defRPr>
            </a:lvl8pPr>
            <a:lvl9pPr marL="3886200" indent="-228600" algn="ctr" eaLnBrk="0" fontAlgn="base" hangingPunct="0">
              <a:spcBef>
                <a:spcPct val="0"/>
              </a:spcBef>
              <a:spcAft>
                <a:spcPct val="0"/>
              </a:spcAft>
              <a:defRPr sz="3600" i="1">
                <a:solidFill>
                  <a:schemeClr val="tx1"/>
                </a:solidFill>
                <a:latin typeface="Times New Roman" pitchFamily="18" charset="0"/>
              </a:defRPr>
            </a:lvl9pPr>
          </a:lstStyle>
          <a:p>
            <a:fld id="{67967CB0-F3D0-4A34-818A-45F4A35D8791}" type="slidenum">
              <a:rPr lang="de-DE" sz="1400" smtClean="0">
                <a:solidFill>
                  <a:srgbClr val="000000"/>
                </a:solidFill>
                <a:latin typeface="Tahoma" pitchFamily="34" charset="0"/>
              </a:rPr>
              <a:pPr/>
              <a:t>1</a:t>
            </a:fld>
            <a:endParaRPr lang="de-DE" sz="1400">
              <a:solidFill>
                <a:srgbClr val="000000"/>
              </a:solidFill>
              <a:latin typeface="Tahoma" pitchFamily="34" charset="0"/>
            </a:endParaRPr>
          </a:p>
        </p:txBody>
      </p:sp>
      <p:sp>
        <p:nvSpPr>
          <p:cNvPr id="56324" name="Text Box 22"/>
          <p:cNvSpPr txBox="1">
            <a:spLocks noChangeArrowheads="1"/>
          </p:cNvSpPr>
          <p:nvPr/>
        </p:nvSpPr>
        <p:spPr bwMode="auto">
          <a:xfrm>
            <a:off x="929148" y="1424541"/>
            <a:ext cx="7757652" cy="189282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miter lim="800000"/>
                <a:headEnd/>
                <a:tailEnd/>
              </a14:hiddenLine>
            </a:ext>
          </a:extLst>
        </p:spPr>
        <p:txBody>
          <a:bodyPr wrap="square">
            <a:spAutoFit/>
          </a:bodyPr>
          <a:lstStyle>
            <a:lvl1pPr>
              <a:defRPr sz="3600" i="1">
                <a:solidFill>
                  <a:schemeClr val="tx1"/>
                </a:solidFill>
                <a:latin typeface="Times New Roman" pitchFamily="18" charset="0"/>
              </a:defRPr>
            </a:lvl1pPr>
            <a:lvl2pPr marL="742950" indent="-285750">
              <a:defRPr sz="3600" i="1">
                <a:solidFill>
                  <a:schemeClr val="tx1"/>
                </a:solidFill>
                <a:latin typeface="Times New Roman" pitchFamily="18" charset="0"/>
              </a:defRPr>
            </a:lvl2pPr>
            <a:lvl3pPr marL="1143000" indent="-228600">
              <a:defRPr sz="3600" i="1">
                <a:solidFill>
                  <a:schemeClr val="tx1"/>
                </a:solidFill>
                <a:latin typeface="Times New Roman" pitchFamily="18" charset="0"/>
              </a:defRPr>
            </a:lvl3pPr>
            <a:lvl4pPr marL="1600200" indent="-228600">
              <a:defRPr sz="3600" i="1">
                <a:solidFill>
                  <a:schemeClr val="tx1"/>
                </a:solidFill>
                <a:latin typeface="Times New Roman" pitchFamily="18" charset="0"/>
              </a:defRPr>
            </a:lvl4pPr>
            <a:lvl5pPr marL="2057400" indent="-228600">
              <a:defRPr sz="3600" i="1">
                <a:solidFill>
                  <a:schemeClr val="tx1"/>
                </a:solidFill>
                <a:latin typeface="Times New Roman" pitchFamily="18" charset="0"/>
              </a:defRPr>
            </a:lvl5pPr>
            <a:lvl6pPr marL="2514600" indent="-228600" algn="ctr" eaLnBrk="0" fontAlgn="base" hangingPunct="0">
              <a:spcBef>
                <a:spcPct val="0"/>
              </a:spcBef>
              <a:spcAft>
                <a:spcPct val="0"/>
              </a:spcAft>
              <a:defRPr sz="3600" i="1">
                <a:solidFill>
                  <a:schemeClr val="tx1"/>
                </a:solidFill>
                <a:latin typeface="Times New Roman" pitchFamily="18" charset="0"/>
              </a:defRPr>
            </a:lvl6pPr>
            <a:lvl7pPr marL="2971800" indent="-228600" algn="ctr" eaLnBrk="0" fontAlgn="base" hangingPunct="0">
              <a:spcBef>
                <a:spcPct val="0"/>
              </a:spcBef>
              <a:spcAft>
                <a:spcPct val="0"/>
              </a:spcAft>
              <a:defRPr sz="3600" i="1">
                <a:solidFill>
                  <a:schemeClr val="tx1"/>
                </a:solidFill>
                <a:latin typeface="Times New Roman" pitchFamily="18" charset="0"/>
              </a:defRPr>
            </a:lvl7pPr>
            <a:lvl8pPr marL="3429000" indent="-228600" algn="ctr" eaLnBrk="0" fontAlgn="base" hangingPunct="0">
              <a:spcBef>
                <a:spcPct val="0"/>
              </a:spcBef>
              <a:spcAft>
                <a:spcPct val="0"/>
              </a:spcAft>
              <a:defRPr sz="3600" i="1">
                <a:solidFill>
                  <a:schemeClr val="tx1"/>
                </a:solidFill>
                <a:latin typeface="Times New Roman" pitchFamily="18" charset="0"/>
              </a:defRPr>
            </a:lvl8pPr>
            <a:lvl9pPr marL="3886200" indent="-228600" algn="ctr" eaLnBrk="0" fontAlgn="base" hangingPunct="0">
              <a:spcBef>
                <a:spcPct val="0"/>
              </a:spcBef>
              <a:spcAft>
                <a:spcPct val="0"/>
              </a:spcAft>
              <a:defRPr sz="3600" i="1">
                <a:solidFill>
                  <a:schemeClr val="tx1"/>
                </a:solidFill>
                <a:latin typeface="Times New Roman" pitchFamily="18" charset="0"/>
              </a:defRPr>
            </a:lvl9pPr>
          </a:lstStyle>
          <a:p>
            <a:pPr algn="ctr" eaLnBrk="0" hangingPunct="0">
              <a:lnSpc>
                <a:spcPct val="150000"/>
              </a:lnSpc>
              <a:spcBef>
                <a:spcPct val="50000"/>
              </a:spcBef>
            </a:pPr>
            <a:r>
              <a:rPr lang="de-DE" sz="2600" b="1" i="0" dirty="0">
                <a:solidFill>
                  <a:srgbClr val="034EA2"/>
                </a:solidFill>
                <a:latin typeface="Arial"/>
                <a:cs typeface="+mn-cs"/>
              </a:rPr>
              <a:t>Jüngste Entwicklungen der Bioökonomie in Deutschland, Europa  und weltweit – </a:t>
            </a:r>
          </a:p>
          <a:p>
            <a:pPr algn="ctr" eaLnBrk="0" hangingPunct="0">
              <a:spcBef>
                <a:spcPct val="50000"/>
              </a:spcBef>
            </a:pPr>
            <a:r>
              <a:rPr lang="de-DE" sz="2600" b="1" dirty="0">
                <a:solidFill>
                  <a:srgbClr val="034EA2"/>
                </a:solidFill>
                <a:latin typeface="Arial"/>
                <a:cs typeface="+mn-cs"/>
              </a:rPr>
              <a:t>Perspektiven für urbane Wirtschaftsräume</a:t>
            </a:r>
            <a:endParaRPr lang="en-US" sz="2600" b="1" dirty="0">
              <a:solidFill>
                <a:srgbClr val="034EA2"/>
              </a:solidFill>
              <a:latin typeface="Arial"/>
              <a:cs typeface="+mn-cs"/>
            </a:endParaRPr>
          </a:p>
        </p:txBody>
      </p:sp>
    </p:spTree>
    <p:extLst>
      <p:ext uri="{BB962C8B-B14F-4D97-AF65-F5344CB8AC3E}">
        <p14:creationId xmlns:p14="http://schemas.microsoft.com/office/powerpoint/2010/main" val="2511337424"/>
      </p:ext>
    </p:extLst>
  </p:cSld>
  <p:clrMapOvr>
    <a:masterClrMapping/>
  </p:clrMapOvr>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639385"/>
            <a:ext cx="8229600"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de-DE" sz="2200" kern="1200" dirty="0">
                <a:solidFill>
                  <a:srgbClr val="034EA2"/>
                </a:solidFill>
                <a:latin typeface="Calibri" panose="020F0502020204030204" pitchFamily="34" charset="0"/>
                <a:cs typeface="Calibri" panose="020F0502020204030204" pitchFamily="34" charset="0"/>
              </a:rPr>
              <a:t>Besonders lesenswert und relevant das </a:t>
            </a:r>
            <a:r>
              <a:rPr lang="de-DE" sz="2400" b="1" kern="1200" dirty="0">
                <a:solidFill>
                  <a:srgbClr val="034EA2"/>
                </a:solidFill>
                <a:latin typeface="Calibri" panose="020F0502020204030204" pitchFamily="34" charset="0"/>
                <a:cs typeface="Calibri" panose="020F0502020204030204" pitchFamily="34" charset="0"/>
              </a:rPr>
              <a:t>Dokument des Weißen Hauses ‘</a:t>
            </a:r>
            <a:r>
              <a:rPr lang="de-DE" sz="2400" b="1" kern="1200" dirty="0" err="1">
                <a:solidFill>
                  <a:srgbClr val="034EA2"/>
                </a:solidFill>
                <a:latin typeface="Calibri" panose="020F0502020204030204" pitchFamily="34" charset="0"/>
                <a:cs typeface="Calibri" panose="020F0502020204030204" pitchFamily="34" charset="0"/>
              </a:rPr>
              <a:t>Bold</a:t>
            </a:r>
            <a:r>
              <a:rPr lang="de-DE" sz="2400" b="1" kern="1200" dirty="0">
                <a:solidFill>
                  <a:srgbClr val="034EA2"/>
                </a:solidFill>
                <a:latin typeface="Calibri" panose="020F0502020204030204" pitchFamily="34" charset="0"/>
                <a:cs typeface="Calibri" panose="020F0502020204030204" pitchFamily="34" charset="0"/>
              </a:rPr>
              <a:t> Goals </a:t>
            </a:r>
            <a:r>
              <a:rPr lang="de-DE" sz="2400" b="1" kern="1200" dirty="0" err="1">
                <a:solidFill>
                  <a:srgbClr val="034EA2"/>
                </a:solidFill>
                <a:latin typeface="Calibri" panose="020F0502020204030204" pitchFamily="34" charset="0"/>
                <a:cs typeface="Calibri" panose="020F0502020204030204" pitchFamily="34" charset="0"/>
              </a:rPr>
              <a:t>for</a:t>
            </a:r>
            <a:r>
              <a:rPr lang="de-DE" sz="2400" b="1" kern="1200" dirty="0">
                <a:solidFill>
                  <a:srgbClr val="034EA2"/>
                </a:solidFill>
                <a:latin typeface="Calibri" panose="020F0502020204030204" pitchFamily="34" charset="0"/>
                <a:cs typeface="Calibri" panose="020F0502020204030204" pitchFamily="34" charset="0"/>
              </a:rPr>
              <a:t> </a:t>
            </a:r>
            <a:r>
              <a:rPr lang="de-DE" sz="2400" b="1" kern="1200" dirty="0" err="1">
                <a:solidFill>
                  <a:srgbClr val="034EA2"/>
                </a:solidFill>
                <a:latin typeface="Calibri" panose="020F0502020204030204" pitchFamily="34" charset="0"/>
                <a:cs typeface="Calibri" panose="020F0502020204030204" pitchFamily="34" charset="0"/>
              </a:rPr>
              <a:t>the</a:t>
            </a:r>
            <a:r>
              <a:rPr lang="de-DE" sz="2400" b="1" kern="1200" dirty="0">
                <a:solidFill>
                  <a:srgbClr val="034EA2"/>
                </a:solidFill>
                <a:latin typeface="Calibri" panose="020F0502020204030204" pitchFamily="34" charset="0"/>
                <a:cs typeface="Calibri" panose="020F0502020204030204" pitchFamily="34" charset="0"/>
              </a:rPr>
              <a:t> U.S. Biotechnology and </a:t>
            </a:r>
            <a:r>
              <a:rPr lang="de-DE" sz="2400" b="1" kern="1200" dirty="0" err="1">
                <a:solidFill>
                  <a:srgbClr val="034EA2"/>
                </a:solidFill>
                <a:latin typeface="Calibri" panose="020F0502020204030204" pitchFamily="34" charset="0"/>
                <a:cs typeface="Calibri" panose="020F0502020204030204" pitchFamily="34" charset="0"/>
              </a:rPr>
              <a:t>Biomanufacturing</a:t>
            </a:r>
            <a:r>
              <a:rPr lang="de-DE" sz="2400" b="1" kern="1200" dirty="0">
                <a:solidFill>
                  <a:srgbClr val="034EA2"/>
                </a:solidFill>
                <a:latin typeface="Calibri" panose="020F0502020204030204" pitchFamily="34" charset="0"/>
                <a:cs typeface="Calibri" panose="020F0502020204030204" pitchFamily="34" charset="0"/>
              </a:rPr>
              <a:t>‘ </a:t>
            </a:r>
            <a:r>
              <a:rPr lang="de-DE" sz="2400" dirty="0">
                <a:solidFill>
                  <a:srgbClr val="034EA2"/>
                </a:solidFill>
                <a:latin typeface="Calibri" panose="020F0502020204030204" pitchFamily="34" charset="0"/>
                <a:cs typeface="Calibri" panose="020F0502020204030204" pitchFamily="34" charset="0"/>
              </a:rPr>
              <a:t>von März 2023</a:t>
            </a:r>
            <a:r>
              <a:rPr lang="de-DE" sz="2400" b="1" dirty="0">
                <a:solidFill>
                  <a:srgbClr val="034EA2"/>
                </a:solidFill>
                <a:latin typeface="Calibri" panose="020F0502020204030204" pitchFamily="34" charset="0"/>
                <a:cs typeface="Calibri" panose="020F0502020204030204" pitchFamily="34" charset="0"/>
              </a:rPr>
              <a:t>,</a:t>
            </a:r>
            <a:endParaRPr lang="de-DE" sz="2400" kern="1200" dirty="0">
              <a:solidFill>
                <a:srgbClr val="034EA2"/>
              </a:solidFill>
              <a:latin typeface="Calibri" panose="020F0502020204030204" pitchFamily="34" charset="0"/>
              <a:cs typeface="Calibri" panose="020F0502020204030204" pitchFamily="34" charset="0"/>
            </a:endParaRPr>
          </a:p>
        </p:txBody>
      </p:sp>
      <p:sp>
        <p:nvSpPr>
          <p:cNvPr id="5" name="Rectangle 3"/>
          <p:cNvSpPr txBox="1">
            <a:spLocks noChangeArrowheads="1"/>
          </p:cNvSpPr>
          <p:nvPr/>
        </p:nvSpPr>
        <p:spPr bwMode="auto">
          <a:xfrm>
            <a:off x="457200" y="1779210"/>
            <a:ext cx="8229600" cy="2914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a:lstStyle>
          <a:p>
            <a:pPr marL="0" marR="0" lvl="0" indent="0" defTabSz="914400" latinLnBrk="0">
              <a:lnSpc>
                <a:spcPct val="100000"/>
              </a:lnSpc>
              <a:spcBef>
                <a:spcPct val="0"/>
              </a:spcBef>
              <a:buClr>
                <a:srgbClr val="CC9900"/>
              </a:buClr>
              <a:buSzPct val="65000"/>
              <a:buNone/>
              <a:tabLst/>
              <a:defRPr/>
            </a:pPr>
            <a:r>
              <a:rPr lang="de-DE" sz="2200" i="0" dirty="0">
                <a:solidFill>
                  <a:srgbClr val="034EA2"/>
                </a:solidFill>
                <a:latin typeface="Calibri" panose="020F0502020204030204" pitchFamily="34" charset="0"/>
                <a:ea typeface="+mj-ea"/>
                <a:cs typeface="Calibri" panose="020F0502020204030204" pitchFamily="34" charset="0"/>
              </a:rPr>
              <a:t>sozusagen die strategischen FT-Ziele der künftigen U.S. Bioökonomie:</a:t>
            </a:r>
          </a:p>
          <a:p>
            <a:pPr marL="0" marR="0" lvl="0" indent="0" defTabSz="914400" latinLnBrk="0">
              <a:lnSpc>
                <a:spcPct val="100000"/>
              </a:lnSpc>
              <a:spcBef>
                <a:spcPct val="0"/>
              </a:spcBef>
              <a:buClr>
                <a:srgbClr val="CC9900"/>
              </a:buClr>
              <a:buSzPct val="65000"/>
              <a:buNone/>
              <a:tabLst/>
              <a:defRPr/>
            </a:pPr>
            <a:endParaRPr lang="de-DE" sz="1900" b="1" dirty="0">
              <a:solidFill>
                <a:srgbClr val="034EA2"/>
              </a:solidFill>
              <a:latin typeface="+mj-lt"/>
              <a:ea typeface="+mj-ea"/>
              <a:cs typeface="+mj-cs"/>
            </a:endParaRPr>
          </a:p>
          <a:p>
            <a:pPr marL="457200" marR="0" lvl="0" indent="-457200" algn="l" defTabSz="914400" rtl="0" eaLnBrk="0" fontAlgn="base" latinLnBrk="0" hangingPunct="0">
              <a:lnSpc>
                <a:spcPct val="100000"/>
              </a:lnSpc>
              <a:spcBef>
                <a:spcPct val="0"/>
              </a:spcBef>
              <a:spcAft>
                <a:spcPts val="1200"/>
              </a:spcAft>
              <a:buClr>
                <a:srgbClr val="CC9900"/>
              </a:buClr>
              <a:buSzPct val="70000"/>
              <a:buFont typeface="+mj-lt"/>
              <a:buAutoNum type="alphaLcParenR"/>
              <a:tabLst/>
              <a:defRPr/>
            </a:pPr>
            <a:r>
              <a:rPr kumimoji="0" lang="en-US"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Further climate changes solutions (neu)</a:t>
            </a:r>
          </a:p>
          <a:p>
            <a:pPr marL="457200" marR="0" lvl="0" indent="-457200" algn="l" defTabSz="914400" rtl="0" eaLnBrk="0" fontAlgn="base" latinLnBrk="0" hangingPunct="0">
              <a:lnSpc>
                <a:spcPct val="100000"/>
              </a:lnSpc>
              <a:spcBef>
                <a:spcPct val="0"/>
              </a:spcBef>
              <a:spcAft>
                <a:spcPts val="1200"/>
              </a:spcAft>
              <a:buClr>
                <a:srgbClr val="CC9900"/>
              </a:buClr>
              <a:buSzPct val="70000"/>
              <a:buFont typeface="+mj-lt"/>
              <a:buAutoNum type="alphaLcParenR"/>
              <a:tabLst/>
              <a:defRPr/>
            </a:pPr>
            <a:r>
              <a:rPr kumimoji="0" lang="en-US"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Further food and agriculture innovation</a:t>
            </a:r>
          </a:p>
          <a:p>
            <a:pPr marL="457200" marR="0" lvl="0" indent="-457200" algn="l" defTabSz="914400" rtl="0" eaLnBrk="0" fontAlgn="base" latinLnBrk="0" hangingPunct="0">
              <a:lnSpc>
                <a:spcPct val="100000"/>
              </a:lnSpc>
              <a:spcBef>
                <a:spcPct val="0"/>
              </a:spcBef>
              <a:spcAft>
                <a:spcPts val="1200"/>
              </a:spcAft>
              <a:buClr>
                <a:srgbClr val="CC9900"/>
              </a:buClr>
              <a:buSzPct val="70000"/>
              <a:buFont typeface="+mj-lt"/>
              <a:buAutoNum type="alphaLcParenR"/>
              <a:tabLst/>
              <a:defRPr/>
            </a:pPr>
            <a:r>
              <a:rPr kumimoji="0" lang="en-US"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Further supply chain - value chain - resilience (!)</a:t>
            </a:r>
          </a:p>
          <a:p>
            <a:pPr marL="457200" marR="0" lvl="0" indent="-457200" algn="l" defTabSz="914400" rtl="0" eaLnBrk="0" fontAlgn="base" latinLnBrk="0" hangingPunct="0">
              <a:lnSpc>
                <a:spcPct val="100000"/>
              </a:lnSpc>
              <a:spcBef>
                <a:spcPct val="0"/>
              </a:spcBef>
              <a:spcAft>
                <a:spcPts val="1200"/>
              </a:spcAft>
              <a:buClr>
                <a:srgbClr val="CC9900"/>
              </a:buClr>
              <a:buSzPct val="70000"/>
              <a:buFont typeface="+mj-lt"/>
              <a:buAutoNum type="alphaLcParenR"/>
              <a:tabLst/>
              <a:defRPr/>
            </a:pPr>
            <a:r>
              <a:rPr kumimoji="0" lang="en-US"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Further human health</a:t>
            </a:r>
          </a:p>
          <a:p>
            <a:pPr marL="457200" marR="0" lvl="0" indent="-457200" algn="l" defTabSz="914400" rtl="0" eaLnBrk="0" fontAlgn="base" latinLnBrk="0" hangingPunct="0">
              <a:lnSpc>
                <a:spcPct val="100000"/>
              </a:lnSpc>
              <a:spcBef>
                <a:spcPct val="0"/>
              </a:spcBef>
              <a:spcAft>
                <a:spcPts val="1200"/>
              </a:spcAft>
              <a:buClr>
                <a:srgbClr val="CC9900"/>
              </a:buClr>
              <a:buSzPct val="70000"/>
              <a:buFont typeface="+mj-lt"/>
              <a:buAutoNum type="alphaLcParenR"/>
              <a:tabLst/>
              <a:defRPr/>
            </a:pPr>
            <a:r>
              <a:rPr kumimoji="0" lang="en-US"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Further cross-cutting advances – ‘</a:t>
            </a:r>
            <a:r>
              <a:rPr kumimoji="0" lang="en-US" sz="2400" b="0" i="0" u="none" strike="noStrike" kern="0" cap="none" spc="0" normalizeH="0" baseline="0" noProof="0" dirty="0" err="1">
                <a:ln>
                  <a:noFill/>
                </a:ln>
                <a:solidFill>
                  <a:srgbClr val="000000"/>
                </a:solidFill>
                <a:effectLst/>
                <a:uLnTx/>
                <a:uFillTx/>
                <a:latin typeface="Calibri" panose="020F0502020204030204" pitchFamily="34" charset="0"/>
                <a:ea typeface="+mn-ea"/>
                <a:cs typeface="+mn-cs"/>
              </a:rPr>
              <a:t>insbesondere</a:t>
            </a:r>
            <a:r>
              <a:rPr kumimoji="0" lang="en-US"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 Synthetic Biology.</a:t>
            </a: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marL="0" marR="0" lvl="0" indent="0" algn="l" defTabSz="914400" rtl="0" eaLnBrk="0" fontAlgn="base" latinLnBrk="0" hangingPunct="0">
              <a:lnSpc>
                <a:spcPct val="100000"/>
              </a:lnSpc>
              <a:spcBef>
                <a:spcPct val="0"/>
              </a:spcBef>
              <a:spcAft>
                <a:spcPts val="1200"/>
              </a:spcAft>
              <a:buClr>
                <a:srgbClr val="CC9900"/>
              </a:buClr>
              <a:buSzPct val="65000"/>
              <a:buFont typeface="Wingdings" pitchFamily="2" charset="2"/>
              <a:buNone/>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10</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307750897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7813"/>
            <a:ext cx="8435280"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de-DE" sz="2800" b="1" kern="1200" dirty="0">
                <a:solidFill>
                  <a:srgbClr val="034EA2"/>
                </a:solidFill>
              </a:rPr>
              <a:t>Entwicklung in China</a:t>
            </a:r>
            <a:endParaRPr lang="de-DE" sz="2800" kern="1200" dirty="0">
              <a:solidFill>
                <a:srgbClr val="034EA2"/>
              </a:solidFill>
            </a:endParaRPr>
          </a:p>
        </p:txBody>
      </p:sp>
      <p:sp>
        <p:nvSpPr>
          <p:cNvPr id="5" name="Rectangle 3"/>
          <p:cNvSpPr txBox="1">
            <a:spLocks noChangeArrowheads="1"/>
          </p:cNvSpPr>
          <p:nvPr/>
        </p:nvSpPr>
        <p:spPr bwMode="auto">
          <a:xfrm>
            <a:off x="457200" y="1355403"/>
            <a:ext cx="8229600" cy="2914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a:lstStyle>
          <a:p>
            <a:pPr marL="0" marR="0" lvl="0" indent="0" algn="l" defTabSz="914400" rtl="0" eaLnBrk="0" fontAlgn="base" latinLnBrk="0" hangingPunct="0">
              <a:lnSpc>
                <a:spcPct val="100000"/>
              </a:lnSpc>
              <a:spcBef>
                <a:spcPct val="0"/>
              </a:spcBef>
              <a:spcAft>
                <a:spcPts val="1200"/>
              </a:spcAft>
              <a:buClr>
                <a:srgbClr val="CC9900"/>
              </a:buClr>
              <a:buSzPct val="65000"/>
              <a:buNone/>
              <a:tabLst/>
              <a:defRPr/>
            </a:pPr>
            <a:r>
              <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Chinesische Bioökonomie-Prioritäten ähneln stark denen in den USA und weichen teilweise auch von den europäischen ab:</a:t>
            </a: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r>
              <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Medizin und Gesundheit, mit Biotechnologie und Lebenswissenschaften als Haupttreiber</a:t>
            </a: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r>
              <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Innovationen in Landwirtschaft und Ernährung</a:t>
            </a: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r>
              <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Energie und sonstige intensive Biomassenutzungen</a:t>
            </a: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r>
              <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Synthetischen Biologie</a:t>
            </a: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r>
              <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rPr>
              <a:t>Sicherheit biologischer Ressourcen</a:t>
            </a: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r>
              <a:rPr kumimoji="0" lang="de-DE" sz="2400" b="0" u="none" strike="noStrike" kern="0" cap="none" spc="0" normalizeH="0" baseline="0" noProof="0" dirty="0">
                <a:ln>
                  <a:noFill/>
                </a:ln>
                <a:solidFill>
                  <a:srgbClr val="000000"/>
                </a:solidFill>
                <a:effectLst/>
                <a:uLnTx/>
                <a:uFillTx/>
                <a:latin typeface="Calibri" panose="020F0502020204030204" pitchFamily="34" charset="0"/>
                <a:ea typeface="+mn-ea"/>
                <a:cs typeface="+mn-cs"/>
              </a:rPr>
              <a:t>‘</a:t>
            </a:r>
            <a:r>
              <a:rPr kumimoji="0" lang="de-DE" sz="2400" b="0" u="none" strike="noStrike" kern="0" cap="none" spc="0" normalizeH="0" baseline="0" noProof="0" dirty="0" err="1">
                <a:ln>
                  <a:noFill/>
                </a:ln>
                <a:solidFill>
                  <a:srgbClr val="000000"/>
                </a:solidFill>
                <a:effectLst/>
                <a:uLnTx/>
                <a:uFillTx/>
                <a:latin typeface="Calibri" panose="020F0502020204030204" pitchFamily="34" charset="0"/>
                <a:ea typeface="+mn-ea"/>
                <a:cs typeface="+mn-cs"/>
              </a:rPr>
              <a:t>Biosafety</a:t>
            </a:r>
            <a:r>
              <a:rPr kumimoji="0" lang="de-DE" sz="2400" b="0" u="none" strike="noStrike" kern="0" cap="none" spc="0" normalizeH="0" baseline="0" noProof="0" dirty="0">
                <a:ln>
                  <a:noFill/>
                </a:ln>
                <a:solidFill>
                  <a:srgbClr val="000000"/>
                </a:solidFill>
                <a:effectLst/>
                <a:uLnTx/>
                <a:uFillTx/>
                <a:latin typeface="Calibri" panose="020F0502020204030204" pitchFamily="34" charset="0"/>
                <a:ea typeface="+mn-ea"/>
                <a:cs typeface="+mn-cs"/>
              </a:rPr>
              <a:t> and Bio-Security‘</a:t>
            </a: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marL="0" marR="0" lvl="0" indent="0" algn="l" defTabSz="914400" rtl="0" eaLnBrk="0" fontAlgn="base" latinLnBrk="0" hangingPunct="0">
              <a:lnSpc>
                <a:spcPct val="100000"/>
              </a:lnSpc>
              <a:spcBef>
                <a:spcPct val="0"/>
              </a:spcBef>
              <a:spcAft>
                <a:spcPts val="1200"/>
              </a:spcAft>
              <a:buClr>
                <a:srgbClr val="CC9900"/>
              </a:buClr>
              <a:buSzPct val="65000"/>
              <a:buFont typeface="Wingdings" pitchFamily="2" charset="2"/>
              <a:buNone/>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11</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174613236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3"/>
          <p:cNvSpPr>
            <a:spLocks noGrp="1" noChangeArrowheads="1"/>
          </p:cNvSpPr>
          <p:nvPr>
            <p:ph type="body" idx="1"/>
          </p:nvPr>
        </p:nvSpPr>
        <p:spPr bwMode="auto">
          <a:xfrm>
            <a:off x="772063" y="734489"/>
            <a:ext cx="7599873" cy="5389021"/>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marL="0" indent="0">
              <a:spcBef>
                <a:spcPct val="0"/>
              </a:spcBef>
              <a:spcAft>
                <a:spcPts val="1200"/>
              </a:spcAft>
              <a:buClr>
                <a:srgbClr val="CC9900"/>
              </a:buClr>
              <a:buNone/>
            </a:pPr>
            <a:r>
              <a:rPr lang="de-DE" sz="2400" dirty="0">
                <a:solidFill>
                  <a:srgbClr val="054EA2"/>
                </a:solidFill>
                <a:latin typeface="Calibri" panose="020F0502020204030204" pitchFamily="34" charset="0"/>
              </a:rPr>
              <a:t>Diese Entwicklungen werden sicherlich auch für Europa eine Herausforderung darstellen und kündigen wichtige Trends an, zumal sich Indien und seit Kurzem auch Brasilien stark an der US-Initiative orientieren und ähnliche Initiativen angekündigt haben.</a:t>
            </a:r>
            <a:br>
              <a:rPr lang="de-DE" sz="2400" dirty="0">
                <a:solidFill>
                  <a:srgbClr val="054EA2"/>
                </a:solidFill>
                <a:latin typeface="Calibri" panose="020F0502020204030204" pitchFamily="34" charset="0"/>
              </a:rPr>
            </a:br>
            <a:endParaRPr lang="de-DE" sz="2400" dirty="0">
              <a:solidFill>
                <a:srgbClr val="054EA2"/>
              </a:solidFill>
              <a:latin typeface="Calibri" panose="020F0502020204030204" pitchFamily="34" charset="0"/>
            </a:endParaRPr>
          </a:p>
          <a:p>
            <a:pPr marL="0" indent="0">
              <a:spcBef>
                <a:spcPct val="0"/>
              </a:spcBef>
              <a:spcAft>
                <a:spcPts val="1200"/>
              </a:spcAft>
              <a:buClr>
                <a:srgbClr val="CC9900"/>
              </a:buClr>
              <a:buNone/>
            </a:pPr>
            <a:r>
              <a:rPr lang="de-DE" sz="2400" dirty="0">
                <a:solidFill>
                  <a:srgbClr val="054EA2"/>
                </a:solidFill>
                <a:latin typeface="Calibri" panose="020F0502020204030204" pitchFamily="34" charset="0"/>
              </a:rPr>
              <a:t>In Europa stellen wir aber derzeit eine Reihe weiterer eigenständiger Trends in der Bioökonomie fest:</a:t>
            </a:r>
          </a:p>
          <a:p>
            <a:pPr>
              <a:spcBef>
                <a:spcPct val="0"/>
              </a:spcBef>
              <a:spcAft>
                <a:spcPts val="1200"/>
              </a:spcAft>
              <a:buClr>
                <a:srgbClr val="CC9900"/>
              </a:buClr>
              <a:defRPr/>
            </a:pPr>
            <a:r>
              <a:rPr lang="de-DE" sz="2400" dirty="0">
                <a:solidFill>
                  <a:srgbClr val="054EA2"/>
                </a:solidFill>
                <a:latin typeface="Calibri" panose="020F0502020204030204" pitchFamily="34" charset="0"/>
              </a:rPr>
              <a:t>Kombination Kreislaufwirtschaft mit Bioökonomie und </a:t>
            </a:r>
            <a:r>
              <a:rPr lang="de-DE" sz="2400" i="1" dirty="0">
                <a:solidFill>
                  <a:srgbClr val="054EA2"/>
                </a:solidFill>
                <a:latin typeface="Calibri" panose="020F0502020204030204" pitchFamily="34" charset="0"/>
              </a:rPr>
              <a:t>vice </a:t>
            </a:r>
            <a:r>
              <a:rPr lang="de-DE" sz="2400" i="1" dirty="0" err="1">
                <a:solidFill>
                  <a:srgbClr val="054EA2"/>
                </a:solidFill>
                <a:latin typeface="Calibri" panose="020F0502020204030204" pitchFamily="34" charset="0"/>
              </a:rPr>
              <a:t>versa</a:t>
            </a:r>
            <a:endParaRPr lang="de-DE" sz="2400" i="1" dirty="0">
              <a:solidFill>
                <a:srgbClr val="054EA2"/>
              </a:solidFill>
              <a:latin typeface="Calibri" panose="020F0502020204030204" pitchFamily="34" charset="0"/>
            </a:endParaRPr>
          </a:p>
          <a:p>
            <a:pPr>
              <a:spcBef>
                <a:spcPct val="0"/>
              </a:spcBef>
              <a:spcAft>
                <a:spcPts val="1200"/>
              </a:spcAft>
              <a:buClr>
                <a:srgbClr val="CC9900"/>
              </a:buClr>
              <a:defRPr/>
            </a:pPr>
            <a:r>
              <a:rPr lang="de-DE" sz="2400" dirty="0">
                <a:solidFill>
                  <a:srgbClr val="054EA2"/>
                </a:solidFill>
                <a:latin typeface="Calibri" panose="020F0502020204030204" pitchFamily="34" charset="0"/>
              </a:rPr>
              <a:t>Anerkennung der wachsenden Rolle der Bioökonomie bei der Erreichung der </a:t>
            </a:r>
            <a:r>
              <a:rPr lang="de-DE" sz="2400" dirty="0" err="1">
                <a:solidFill>
                  <a:srgbClr val="054EA2"/>
                </a:solidFill>
                <a:latin typeface="Calibri" panose="020F0502020204030204" pitchFamily="34" charset="0"/>
              </a:rPr>
              <a:t>SDG's</a:t>
            </a:r>
            <a:r>
              <a:rPr lang="de-DE" sz="2400" dirty="0">
                <a:solidFill>
                  <a:srgbClr val="054EA2"/>
                </a:solidFill>
                <a:latin typeface="Calibri" panose="020F0502020204030204" pitchFamily="34" charset="0"/>
              </a:rPr>
              <a:t>, in unserem Fall </a:t>
            </a:r>
            <a:r>
              <a:rPr lang="de-DE" sz="2400" i="1" dirty="0">
                <a:solidFill>
                  <a:srgbClr val="054EA2"/>
                </a:solidFill>
                <a:latin typeface="Calibri" panose="020F0502020204030204" pitchFamily="34" charset="0"/>
              </a:rPr>
              <a:t>SDG 11 – ‘</a:t>
            </a:r>
            <a:r>
              <a:rPr lang="de-DE" sz="2400" i="1" dirty="0" err="1">
                <a:solidFill>
                  <a:srgbClr val="054EA2"/>
                </a:solidFill>
                <a:latin typeface="Calibri" panose="020F0502020204030204" pitchFamily="34" charset="0"/>
              </a:rPr>
              <a:t>Sustainable</a:t>
            </a:r>
            <a:r>
              <a:rPr lang="de-DE" sz="2400" i="1" dirty="0">
                <a:solidFill>
                  <a:srgbClr val="054EA2"/>
                </a:solidFill>
                <a:latin typeface="Calibri" panose="020F0502020204030204" pitchFamily="34" charset="0"/>
              </a:rPr>
              <a:t> Cities and Communities‘</a:t>
            </a:r>
            <a:r>
              <a:rPr lang="de-DE" sz="2400" dirty="0">
                <a:solidFill>
                  <a:srgbClr val="054EA2"/>
                </a:solidFill>
                <a:latin typeface="Calibri" panose="020F0502020204030204" pitchFamily="34" charset="0"/>
              </a:rPr>
              <a:t>.</a:t>
            </a:r>
          </a:p>
          <a:p>
            <a:pPr marL="0" indent="0">
              <a:spcBef>
                <a:spcPct val="0"/>
              </a:spcBef>
              <a:spcAft>
                <a:spcPts val="1200"/>
              </a:spcAft>
              <a:buClr>
                <a:srgbClr val="CC9900"/>
              </a:buClr>
              <a:buNone/>
            </a:pPr>
            <a:endParaRPr lang="de-DE" sz="2400" dirty="0">
              <a:solidFill>
                <a:srgbClr val="054EA2"/>
              </a:solidFill>
              <a:latin typeface="Calibri" panose="020F0502020204030204" pitchFamily="34" charset="0"/>
            </a:endParaRPr>
          </a:p>
        </p:txBody>
      </p:sp>
      <p:sp>
        <p:nvSpPr>
          <p:cNvPr id="64515" name="Foliennummernplatzhalter 1"/>
          <p:cNvSpPr>
            <a:spLocks noGrp="1"/>
          </p:cNvSpPr>
          <p:nvPr>
            <p:ph type="sldNum" sz="quarter" idx="10"/>
          </p:nvPr>
        </p:nvSpPr>
        <p:spPr>
          <a:xfrm>
            <a:off x="8185212" y="6323537"/>
            <a:ext cx="501588" cy="45720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3600" i="1">
                <a:solidFill>
                  <a:schemeClr val="tx1"/>
                </a:solidFill>
                <a:latin typeface="Times New Roman" pitchFamily="18" charset="0"/>
              </a:defRPr>
            </a:lvl1pPr>
            <a:lvl2pPr marL="742950" indent="-285750">
              <a:defRPr sz="3600" i="1">
                <a:solidFill>
                  <a:schemeClr val="tx1"/>
                </a:solidFill>
                <a:latin typeface="Times New Roman" pitchFamily="18" charset="0"/>
              </a:defRPr>
            </a:lvl2pPr>
            <a:lvl3pPr marL="1143000" indent="-228600">
              <a:defRPr sz="3600" i="1">
                <a:solidFill>
                  <a:schemeClr val="tx1"/>
                </a:solidFill>
                <a:latin typeface="Times New Roman" pitchFamily="18" charset="0"/>
              </a:defRPr>
            </a:lvl3pPr>
            <a:lvl4pPr marL="1600200" indent="-228600">
              <a:defRPr sz="3600" i="1">
                <a:solidFill>
                  <a:schemeClr val="tx1"/>
                </a:solidFill>
                <a:latin typeface="Times New Roman" pitchFamily="18" charset="0"/>
              </a:defRPr>
            </a:lvl4pPr>
            <a:lvl5pPr marL="2057400" indent="-228600">
              <a:defRPr sz="3600" i="1">
                <a:solidFill>
                  <a:schemeClr val="tx1"/>
                </a:solidFill>
                <a:latin typeface="Times New Roman" pitchFamily="18" charset="0"/>
              </a:defRPr>
            </a:lvl5pPr>
            <a:lvl6pPr marL="2514600" indent="-228600" algn="ctr" eaLnBrk="0" fontAlgn="base" hangingPunct="0">
              <a:spcBef>
                <a:spcPct val="0"/>
              </a:spcBef>
              <a:spcAft>
                <a:spcPct val="0"/>
              </a:spcAft>
              <a:defRPr sz="3600" i="1">
                <a:solidFill>
                  <a:schemeClr val="tx1"/>
                </a:solidFill>
                <a:latin typeface="Times New Roman" pitchFamily="18" charset="0"/>
              </a:defRPr>
            </a:lvl6pPr>
            <a:lvl7pPr marL="2971800" indent="-228600" algn="ctr" eaLnBrk="0" fontAlgn="base" hangingPunct="0">
              <a:spcBef>
                <a:spcPct val="0"/>
              </a:spcBef>
              <a:spcAft>
                <a:spcPct val="0"/>
              </a:spcAft>
              <a:defRPr sz="3600" i="1">
                <a:solidFill>
                  <a:schemeClr val="tx1"/>
                </a:solidFill>
                <a:latin typeface="Times New Roman" pitchFamily="18" charset="0"/>
              </a:defRPr>
            </a:lvl7pPr>
            <a:lvl8pPr marL="3429000" indent="-228600" algn="ctr" eaLnBrk="0" fontAlgn="base" hangingPunct="0">
              <a:spcBef>
                <a:spcPct val="0"/>
              </a:spcBef>
              <a:spcAft>
                <a:spcPct val="0"/>
              </a:spcAft>
              <a:defRPr sz="3600" i="1">
                <a:solidFill>
                  <a:schemeClr val="tx1"/>
                </a:solidFill>
                <a:latin typeface="Times New Roman" pitchFamily="18" charset="0"/>
              </a:defRPr>
            </a:lvl8pPr>
            <a:lvl9pPr marL="3886200" indent="-228600" algn="ctr" eaLnBrk="0" fontAlgn="base" hangingPunct="0">
              <a:spcBef>
                <a:spcPct val="0"/>
              </a:spcBef>
              <a:spcAft>
                <a:spcPct val="0"/>
              </a:spcAft>
              <a:defRPr sz="3600" i="1">
                <a:solidFill>
                  <a:schemeClr val="tx1"/>
                </a:solidFill>
                <a:latin typeface="Times New Roman" pitchFamily="18" charset="0"/>
              </a:defRPr>
            </a:lvl9pPr>
          </a:lstStyle>
          <a:p>
            <a:pPr marL="0" marR="0" lvl="0" indent="0" algn="l" defTabSz="914400" rtl="0" eaLnBrk="1" fontAlgn="base" latinLnBrk="0" hangingPunct="1">
              <a:lnSpc>
                <a:spcPct val="100000"/>
              </a:lnSpc>
              <a:spcBef>
                <a:spcPct val="0"/>
              </a:spcBef>
              <a:spcAft>
                <a:spcPct val="0"/>
              </a:spcAft>
              <a:buClrTx/>
              <a:buSzTx/>
              <a:buFontTx/>
              <a:buNone/>
              <a:tabLst/>
              <a:defRPr/>
            </a:pPr>
            <a:fld id="{F508B666-E0B6-4A66-ABDD-DC64D7453945}" type="slidenum">
              <a:rPr kumimoji="0" lang="de-DE" sz="1400" b="0" i="1" u="none" strike="noStrike" kern="1200" cap="none" spc="0" normalizeH="0" baseline="0" noProof="0" smtClean="0">
                <a:ln>
                  <a:noFill/>
                </a:ln>
                <a:solidFill>
                  <a:srgbClr val="000000"/>
                </a:solidFill>
                <a:effectLst/>
                <a:uLnTx/>
                <a:uFillTx/>
                <a:latin typeface="Tahoma" pitchFamily="34" charset="0"/>
                <a:ea typeface="+mn-ea"/>
                <a:cs typeface="Arial" panose="020B0604020202020204" pitchFamily="34" charset="0"/>
              </a:rPr>
              <a:pPr marL="0" marR="0" lvl="0" indent="0" algn="l" defTabSz="914400" rtl="0" eaLnBrk="1" fontAlgn="base" latinLnBrk="0" hangingPunct="1">
                <a:lnSpc>
                  <a:spcPct val="100000"/>
                </a:lnSpc>
                <a:spcBef>
                  <a:spcPct val="0"/>
                </a:spcBef>
                <a:spcAft>
                  <a:spcPct val="0"/>
                </a:spcAft>
                <a:buClrTx/>
                <a:buSzTx/>
                <a:buFontTx/>
                <a:buNone/>
                <a:tabLst/>
                <a:defRPr/>
              </a:pPr>
              <a:t>12</a:t>
            </a:fld>
            <a:endParaRPr kumimoji="0" lang="de-DE" sz="1400" b="0" i="1" u="none" strike="noStrike" kern="1200" cap="none" spc="0" normalizeH="0" baseline="0" noProof="0">
              <a:ln>
                <a:noFill/>
              </a:ln>
              <a:solidFill>
                <a:srgbClr val="000000"/>
              </a:solidFill>
              <a:effectLst/>
              <a:uLnTx/>
              <a:uFillTx/>
              <a:latin typeface="Tahoma" pitchFamily="34" charset="0"/>
              <a:ea typeface="+mn-ea"/>
              <a:cs typeface="Arial" panose="020B0604020202020204" pitchFamily="34" charset="0"/>
            </a:endParaRPr>
          </a:p>
        </p:txBody>
      </p:sp>
    </p:spTree>
    <p:extLst>
      <p:ext uri="{BB962C8B-B14F-4D97-AF65-F5344CB8AC3E}">
        <p14:creationId xmlns:p14="http://schemas.microsoft.com/office/powerpoint/2010/main" val="242028380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Inhaltsplatzhalter 1"/>
          <p:cNvSpPr>
            <a:spLocks noGrp="1"/>
          </p:cNvSpPr>
          <p:nvPr>
            <p:ph idx="1"/>
          </p:nvPr>
        </p:nvSpPr>
        <p:spPr>
          <a:xfrm>
            <a:off x="457202" y="1336891"/>
            <a:ext cx="8108950" cy="4543425"/>
          </a:xfrm>
        </p:spPr>
        <p:txBody>
          <a:bodyPr/>
          <a:lstStyle/>
          <a:p>
            <a:pPr marL="0" indent="0">
              <a:spcBef>
                <a:spcPct val="0"/>
              </a:spcBef>
              <a:spcAft>
                <a:spcPts val="1200"/>
              </a:spcAft>
              <a:buNone/>
            </a:pPr>
            <a:r>
              <a:rPr lang="de-DE" altLang="de-DE" sz="2600" dirty="0">
                <a:solidFill>
                  <a:srgbClr val="000000"/>
                </a:solidFill>
                <a:latin typeface="Calibri" panose="020F0502020204030204" pitchFamily="34" charset="0"/>
              </a:rPr>
              <a:t>Kreislaufwirtschaft und Bioökonomie werden immer häufiger als echte Partner im Rahmen der nachhaltigen Entwicklung anerkannt (siehe Bericht der European Environmental Agency EEA von August 2018).</a:t>
            </a:r>
          </a:p>
          <a:p>
            <a:pPr marL="0" indent="0">
              <a:spcBef>
                <a:spcPct val="0"/>
              </a:spcBef>
              <a:spcAft>
                <a:spcPts val="1200"/>
              </a:spcAft>
              <a:buNone/>
            </a:pPr>
            <a:r>
              <a:rPr lang="de-DE" altLang="de-DE" sz="2600" dirty="0">
                <a:solidFill>
                  <a:srgbClr val="000000"/>
                </a:solidFill>
                <a:latin typeface="Calibri" panose="020F0502020204030204" pitchFamily="34" charset="0"/>
              </a:rPr>
              <a:t>Praktische Beispiele aus diesem Bericht:</a:t>
            </a:r>
          </a:p>
          <a:p>
            <a:pPr lvl="1">
              <a:spcBef>
                <a:spcPct val="0"/>
              </a:spcBef>
              <a:spcAft>
                <a:spcPts val="1200"/>
              </a:spcAft>
            </a:pPr>
            <a:r>
              <a:rPr lang="de-DE" altLang="de-DE" sz="2400" dirty="0">
                <a:solidFill>
                  <a:srgbClr val="000000"/>
                </a:solidFill>
                <a:latin typeface="Calibri" panose="020F0502020204030204" pitchFamily="34" charset="0"/>
              </a:rPr>
              <a:t>Bioraffinerien</a:t>
            </a:r>
          </a:p>
          <a:p>
            <a:pPr lvl="1">
              <a:spcBef>
                <a:spcPct val="0"/>
              </a:spcBef>
              <a:spcAft>
                <a:spcPts val="1200"/>
              </a:spcAft>
            </a:pPr>
            <a:r>
              <a:rPr lang="de-DE" altLang="de-DE" sz="2400" dirty="0">
                <a:solidFill>
                  <a:srgbClr val="000000"/>
                </a:solidFill>
                <a:latin typeface="Calibri" panose="020F0502020204030204" pitchFamily="34" charset="0"/>
              </a:rPr>
              <a:t>3D-Druck mit Bioplastik</a:t>
            </a:r>
          </a:p>
          <a:p>
            <a:pPr lvl="1">
              <a:spcBef>
                <a:spcPct val="0"/>
              </a:spcBef>
              <a:spcAft>
                <a:spcPts val="1200"/>
              </a:spcAft>
            </a:pPr>
            <a:r>
              <a:rPr lang="de-DE" altLang="de-DE" sz="2400" dirty="0">
                <a:solidFill>
                  <a:srgbClr val="000000"/>
                </a:solidFill>
                <a:latin typeface="Calibri" panose="020F0502020204030204" pitchFamily="34" charset="0"/>
              </a:rPr>
              <a:t>Vielzweck -Pflanzen</a:t>
            </a:r>
          </a:p>
          <a:p>
            <a:pPr lvl="1">
              <a:spcBef>
                <a:spcPct val="0"/>
              </a:spcBef>
              <a:spcAft>
                <a:spcPts val="1200"/>
              </a:spcAft>
            </a:pPr>
            <a:r>
              <a:rPr lang="de-DE" altLang="de-DE" sz="2400" dirty="0">
                <a:solidFill>
                  <a:srgbClr val="000000"/>
                </a:solidFill>
                <a:latin typeface="Calibri" panose="020F0502020204030204" pitchFamily="34" charset="0"/>
              </a:rPr>
              <a:t>Neue Wertschöpfung aus Abfall, besonders aus Nahrungs-mitteln etc.</a:t>
            </a:r>
          </a:p>
          <a:p>
            <a:pPr lvl="1">
              <a:spcBef>
                <a:spcPct val="0"/>
              </a:spcBef>
              <a:spcAft>
                <a:spcPts val="1200"/>
              </a:spcAft>
            </a:pPr>
            <a:endParaRPr lang="de-DE" altLang="de-DE" sz="2400" dirty="0">
              <a:solidFill>
                <a:srgbClr val="000000"/>
              </a:solidFill>
              <a:latin typeface="Calibri" panose="020F0502020204030204" pitchFamily="34" charset="0"/>
            </a:endParaRPr>
          </a:p>
        </p:txBody>
      </p:sp>
      <p:sp>
        <p:nvSpPr>
          <p:cNvPr id="31747" name="Foliennummernplatzhalter 2"/>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gn="ctr" eaLnBrk="0" hangingPunct="0">
              <a:defRPr sz="3600" i="1">
                <a:solidFill>
                  <a:schemeClr val="tx1"/>
                </a:solidFill>
                <a:latin typeface="Times New Roman" panose="02020603050405020304" pitchFamily="18" charset="0"/>
              </a:defRPr>
            </a:lvl1pPr>
            <a:lvl2pPr marL="742950" indent="-285750" algn="ctr" eaLnBrk="0" hangingPunct="0">
              <a:defRPr sz="3600" i="1">
                <a:solidFill>
                  <a:schemeClr val="tx1"/>
                </a:solidFill>
                <a:latin typeface="Times New Roman" panose="02020603050405020304" pitchFamily="18" charset="0"/>
              </a:defRPr>
            </a:lvl2pPr>
            <a:lvl3pPr marL="1143000" indent="-228600" algn="ctr" eaLnBrk="0" hangingPunct="0">
              <a:defRPr sz="3600" i="1">
                <a:solidFill>
                  <a:schemeClr val="tx1"/>
                </a:solidFill>
                <a:latin typeface="Times New Roman" panose="02020603050405020304" pitchFamily="18" charset="0"/>
              </a:defRPr>
            </a:lvl3pPr>
            <a:lvl4pPr marL="1600200" indent="-228600" algn="ctr" eaLnBrk="0" hangingPunct="0">
              <a:defRPr sz="3600" i="1">
                <a:solidFill>
                  <a:schemeClr val="tx1"/>
                </a:solidFill>
                <a:latin typeface="Times New Roman" panose="02020603050405020304" pitchFamily="18" charset="0"/>
              </a:defRPr>
            </a:lvl4pPr>
            <a:lvl5pPr marL="2057400" indent="-228600" algn="ctr" eaLnBrk="0" hangingPunct="0">
              <a:defRPr sz="3600" i="1">
                <a:solidFill>
                  <a:schemeClr val="tx1"/>
                </a:solidFill>
                <a:latin typeface="Times New Roman" panose="02020603050405020304" pitchFamily="18" charset="0"/>
              </a:defRPr>
            </a:lvl5pPr>
            <a:lvl6pPr marL="2514600" indent="-228600" algn="ctr" eaLnBrk="0" fontAlgn="base" hangingPunct="0">
              <a:spcBef>
                <a:spcPct val="0"/>
              </a:spcBef>
              <a:spcAft>
                <a:spcPct val="0"/>
              </a:spcAft>
              <a:defRPr sz="3600" i="1">
                <a:solidFill>
                  <a:schemeClr val="tx1"/>
                </a:solidFill>
                <a:latin typeface="Times New Roman" panose="02020603050405020304" pitchFamily="18" charset="0"/>
              </a:defRPr>
            </a:lvl6pPr>
            <a:lvl7pPr marL="2971800" indent="-228600" algn="ctr" eaLnBrk="0" fontAlgn="base" hangingPunct="0">
              <a:spcBef>
                <a:spcPct val="0"/>
              </a:spcBef>
              <a:spcAft>
                <a:spcPct val="0"/>
              </a:spcAft>
              <a:defRPr sz="3600" i="1">
                <a:solidFill>
                  <a:schemeClr val="tx1"/>
                </a:solidFill>
                <a:latin typeface="Times New Roman" panose="02020603050405020304" pitchFamily="18" charset="0"/>
              </a:defRPr>
            </a:lvl7pPr>
            <a:lvl8pPr marL="3429000" indent="-228600" algn="ctr" eaLnBrk="0" fontAlgn="base" hangingPunct="0">
              <a:spcBef>
                <a:spcPct val="0"/>
              </a:spcBef>
              <a:spcAft>
                <a:spcPct val="0"/>
              </a:spcAft>
              <a:defRPr sz="3600" i="1">
                <a:solidFill>
                  <a:schemeClr val="tx1"/>
                </a:solidFill>
                <a:latin typeface="Times New Roman" panose="02020603050405020304" pitchFamily="18" charset="0"/>
              </a:defRPr>
            </a:lvl8pPr>
            <a:lvl9pPr marL="3886200" indent="-228600" algn="ctr" eaLnBrk="0" fontAlgn="base" hangingPunct="0">
              <a:spcBef>
                <a:spcPct val="0"/>
              </a:spcBef>
              <a:spcAft>
                <a:spcPct val="0"/>
              </a:spcAft>
              <a:defRPr sz="3600" i="1">
                <a:solidFill>
                  <a:schemeClr val="tx1"/>
                </a:solidFill>
                <a:latin typeface="Times New Roman" panose="02020603050405020304" pitchFamily="18" charset="0"/>
              </a:defRPr>
            </a:lvl9pPr>
          </a:lstStyle>
          <a:p>
            <a:pPr algn="r"/>
            <a:fld id="{DF0418BD-B016-46AB-AD26-A5780FF24D3B}" type="slidenum">
              <a:rPr lang="de-DE" altLang="en-US" sz="1200">
                <a:solidFill>
                  <a:srgbClr val="000000"/>
                </a:solidFill>
                <a:latin typeface="Garamond" panose="02020404030301010803" pitchFamily="18" charset="0"/>
              </a:rPr>
              <a:pPr algn="r"/>
              <a:t>13</a:t>
            </a:fld>
            <a:endParaRPr lang="de-DE" altLang="en-US" sz="1200">
              <a:solidFill>
                <a:srgbClr val="000000"/>
              </a:solidFill>
              <a:latin typeface="Garamond" panose="02020404030301010803" pitchFamily="18" charset="0"/>
            </a:endParaRPr>
          </a:p>
        </p:txBody>
      </p:sp>
      <p:sp>
        <p:nvSpPr>
          <p:cNvPr id="6" name="Titel 1"/>
          <p:cNvSpPr>
            <a:spLocks noGrp="1"/>
          </p:cNvSpPr>
          <p:nvPr>
            <p:ph type="title"/>
          </p:nvPr>
        </p:nvSpPr>
        <p:spPr>
          <a:xfrm>
            <a:off x="457202" y="277815"/>
            <a:ext cx="8435975" cy="1139825"/>
          </a:xfrm>
          <a:ln>
            <a:miter lim="800000"/>
            <a:headEnd/>
            <a:tailEnd/>
          </a:ln>
        </p:spPr>
        <p:txBody>
          <a:bodyPr anchor="ctr"/>
          <a:lstStyle/>
          <a:p>
            <a:pPr>
              <a:defRPr/>
            </a:pPr>
            <a:r>
              <a:rPr lang="de-DE" sz="2800" b="1" kern="1200" dirty="0">
                <a:solidFill>
                  <a:srgbClr val="034EA2"/>
                </a:solidFill>
              </a:rPr>
              <a:t>Wachsende Bedeutung der Kreislaufwirtschaft</a:t>
            </a:r>
            <a:endParaRPr lang="de-DE" sz="2800" kern="1200" dirty="0">
              <a:solidFill>
                <a:srgbClr val="034EA2"/>
              </a:solidFill>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Inhaltsplatzhalter 1"/>
          <p:cNvSpPr>
            <a:spLocks noGrp="1"/>
          </p:cNvSpPr>
          <p:nvPr>
            <p:ph idx="1"/>
          </p:nvPr>
        </p:nvSpPr>
        <p:spPr>
          <a:xfrm>
            <a:off x="457200" y="1619376"/>
            <a:ext cx="8229600" cy="3952265"/>
          </a:xfrm>
        </p:spPr>
        <p:txBody>
          <a:bodyPr/>
          <a:lstStyle/>
          <a:p>
            <a:pPr>
              <a:spcBef>
                <a:spcPct val="0"/>
              </a:spcBef>
              <a:spcAft>
                <a:spcPts val="1200"/>
              </a:spcAft>
            </a:pPr>
            <a:r>
              <a:rPr lang="de-DE" sz="2400" dirty="0">
                <a:solidFill>
                  <a:srgbClr val="000000"/>
                </a:solidFill>
                <a:latin typeface="Calibri" panose="020F0502020204030204" pitchFamily="34" charset="0"/>
              </a:rPr>
              <a:t>Größere Komplexität und Vielfalt bei Definition der strategischen und politischen Ziele und Motive der jeweiligen Bioökonomien, z.B.:</a:t>
            </a:r>
          </a:p>
          <a:p>
            <a:pPr lvl="1">
              <a:spcBef>
                <a:spcPct val="0"/>
              </a:spcBef>
              <a:spcAft>
                <a:spcPts val="1200"/>
              </a:spcAft>
            </a:pPr>
            <a:r>
              <a:rPr lang="de-DE" sz="2200" dirty="0">
                <a:solidFill>
                  <a:srgbClr val="000000"/>
                </a:solidFill>
                <a:latin typeface="Calibri" panose="020F0502020204030204" pitchFamily="34" charset="0"/>
              </a:rPr>
              <a:t>zur biologischen Transformation</a:t>
            </a:r>
          </a:p>
          <a:p>
            <a:pPr lvl="1">
              <a:spcBef>
                <a:spcPct val="0"/>
              </a:spcBef>
              <a:spcAft>
                <a:spcPts val="1200"/>
              </a:spcAft>
            </a:pPr>
            <a:r>
              <a:rPr lang="de-DE" sz="2200" dirty="0">
                <a:solidFill>
                  <a:srgbClr val="000000"/>
                </a:solidFill>
                <a:latin typeface="Calibri" panose="020F0502020204030204" pitchFamily="34" charset="0"/>
              </a:rPr>
              <a:t>zu Zielen der Biodiversität</a:t>
            </a:r>
          </a:p>
          <a:p>
            <a:pPr lvl="1">
              <a:spcBef>
                <a:spcPct val="0"/>
              </a:spcBef>
              <a:spcAft>
                <a:spcPts val="1200"/>
              </a:spcAft>
            </a:pPr>
            <a:r>
              <a:rPr lang="de-DE" sz="2200" dirty="0">
                <a:solidFill>
                  <a:srgbClr val="000000"/>
                </a:solidFill>
                <a:latin typeface="Calibri" panose="020F0502020204030204" pitchFamily="34" charset="0"/>
              </a:rPr>
              <a:t>zur Erreichung der Klimaziele Pariser Abkommen, als Antwort auf ‘</a:t>
            </a:r>
            <a:r>
              <a:rPr lang="de-DE" sz="2200" i="1" dirty="0">
                <a:solidFill>
                  <a:srgbClr val="000000"/>
                </a:solidFill>
                <a:latin typeface="Calibri" panose="020F0502020204030204" pitchFamily="34" charset="0"/>
              </a:rPr>
              <a:t>global </a:t>
            </a:r>
            <a:r>
              <a:rPr lang="de-DE" sz="2200" i="1" dirty="0" err="1">
                <a:solidFill>
                  <a:srgbClr val="000000"/>
                </a:solidFill>
                <a:latin typeface="Calibri" panose="020F0502020204030204" pitchFamily="34" charset="0"/>
              </a:rPr>
              <a:t>changes</a:t>
            </a:r>
            <a:r>
              <a:rPr lang="de-DE" sz="2200" i="1" dirty="0">
                <a:solidFill>
                  <a:srgbClr val="000000"/>
                </a:solidFill>
                <a:latin typeface="Calibri" panose="020F0502020204030204" pitchFamily="34" charset="0"/>
              </a:rPr>
              <a:t>‘</a:t>
            </a:r>
            <a:endParaRPr lang="de-DE" sz="2200" dirty="0">
              <a:solidFill>
                <a:srgbClr val="000000"/>
              </a:solidFill>
              <a:latin typeface="Calibri" panose="020F0502020204030204" pitchFamily="34" charset="0"/>
            </a:endParaRPr>
          </a:p>
          <a:p>
            <a:pPr lvl="1">
              <a:spcBef>
                <a:spcPct val="0"/>
              </a:spcBef>
              <a:spcAft>
                <a:spcPts val="1200"/>
              </a:spcAft>
            </a:pPr>
            <a:r>
              <a:rPr lang="de-DE" sz="2200" dirty="0">
                <a:solidFill>
                  <a:srgbClr val="000000"/>
                </a:solidFill>
                <a:latin typeface="Calibri" panose="020F0502020204030204" pitchFamily="34" charset="0"/>
              </a:rPr>
              <a:t>Zur Sicherung sog. Kritischer Rohstoffe wie Lithium, Kobalt, Phosphor</a:t>
            </a:r>
          </a:p>
          <a:p>
            <a:pPr lvl="1">
              <a:spcBef>
                <a:spcPct val="0"/>
              </a:spcBef>
              <a:spcAft>
                <a:spcPts val="1200"/>
              </a:spcAft>
            </a:pPr>
            <a:r>
              <a:rPr lang="de-DE" sz="2200" dirty="0">
                <a:solidFill>
                  <a:srgbClr val="000000"/>
                </a:solidFill>
                <a:latin typeface="Calibri" panose="020F0502020204030204" pitchFamily="34" charset="0"/>
              </a:rPr>
              <a:t>zur Optimierung der Ressourceneffizienz </a:t>
            </a: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14</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
        <p:nvSpPr>
          <p:cNvPr id="7" name="Titel 1">
            <a:extLst>
              <a:ext uri="{FF2B5EF4-FFF2-40B4-BE49-F238E27FC236}">
                <a16:creationId xmlns:a16="http://schemas.microsoft.com/office/drawing/2014/main" id="{F7007CE8-459D-473C-ADFA-F2F415B95980}"/>
              </a:ext>
            </a:extLst>
          </p:cNvPr>
          <p:cNvSpPr>
            <a:spLocks noGrp="1"/>
          </p:cNvSpPr>
          <p:nvPr>
            <p:ph type="title"/>
          </p:nvPr>
        </p:nvSpPr>
        <p:spPr>
          <a:xfrm>
            <a:off x="457199" y="277813"/>
            <a:ext cx="8508569"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en-US" sz="2600" b="1" kern="1200" dirty="0" err="1">
                <a:solidFill>
                  <a:srgbClr val="034EA2"/>
                </a:solidFill>
              </a:rPr>
              <a:t>Weitere</a:t>
            </a:r>
            <a:r>
              <a:rPr lang="en-US" sz="2600" b="1" kern="1200" dirty="0">
                <a:solidFill>
                  <a:srgbClr val="034EA2"/>
                </a:solidFill>
              </a:rPr>
              <a:t> Trends (</a:t>
            </a:r>
            <a:r>
              <a:rPr lang="en-US" sz="2600" b="1" kern="1200" dirty="0" err="1">
                <a:solidFill>
                  <a:srgbClr val="034EA2"/>
                </a:solidFill>
              </a:rPr>
              <a:t>neben</a:t>
            </a:r>
            <a:r>
              <a:rPr lang="en-US" sz="2600" b="1" kern="1200" dirty="0">
                <a:solidFill>
                  <a:srgbClr val="034EA2"/>
                </a:solidFill>
              </a:rPr>
              <a:t> </a:t>
            </a:r>
            <a:r>
              <a:rPr lang="en-US" sz="2600" b="1" kern="1200" dirty="0" err="1">
                <a:solidFill>
                  <a:srgbClr val="034EA2"/>
                </a:solidFill>
              </a:rPr>
              <a:t>Optimierung</a:t>
            </a:r>
            <a:r>
              <a:rPr lang="en-US" sz="2600" b="1" kern="1200" dirty="0">
                <a:solidFill>
                  <a:srgbClr val="034EA2"/>
                </a:solidFill>
              </a:rPr>
              <a:t> der </a:t>
            </a:r>
            <a:r>
              <a:rPr lang="en-US" sz="2600" b="1" kern="1200" dirty="0" err="1">
                <a:solidFill>
                  <a:srgbClr val="034EA2"/>
                </a:solidFill>
              </a:rPr>
              <a:t>Kreislaufwirtschaft</a:t>
            </a:r>
            <a:r>
              <a:rPr lang="en-US" sz="2600" b="1" kern="1200" dirty="0">
                <a:solidFill>
                  <a:srgbClr val="034EA2"/>
                </a:solidFill>
              </a:rPr>
              <a:t> und </a:t>
            </a:r>
            <a:r>
              <a:rPr lang="en-US" sz="2600" b="1" kern="1200" dirty="0" err="1">
                <a:solidFill>
                  <a:srgbClr val="034EA2"/>
                </a:solidFill>
              </a:rPr>
              <a:t>Erreichen</a:t>
            </a:r>
            <a:r>
              <a:rPr lang="en-US" sz="2600" b="1" kern="1200" dirty="0">
                <a:solidFill>
                  <a:srgbClr val="034EA2"/>
                </a:solidFill>
              </a:rPr>
              <a:t> der SDG’s) </a:t>
            </a:r>
            <a:r>
              <a:rPr lang="de-DE" altLang="de-DE" sz="2000" b="1" i="1" kern="1200" dirty="0">
                <a:solidFill>
                  <a:srgbClr val="034EA2"/>
                </a:solidFill>
              </a:rPr>
              <a:t>(Forts.)</a:t>
            </a:r>
            <a:endParaRPr lang="de-DE" sz="2600" b="1" kern="1200" dirty="0">
              <a:solidFill>
                <a:srgbClr val="034EA2"/>
              </a:solidFill>
            </a:endParaRPr>
          </a:p>
        </p:txBody>
      </p:sp>
    </p:spTree>
    <p:extLst>
      <p:ext uri="{BB962C8B-B14F-4D97-AF65-F5344CB8AC3E}">
        <p14:creationId xmlns:p14="http://schemas.microsoft.com/office/powerpoint/2010/main" val="212736799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Inhaltsplatzhalter 1"/>
          <p:cNvSpPr>
            <a:spLocks noGrp="1"/>
          </p:cNvSpPr>
          <p:nvPr>
            <p:ph idx="1"/>
          </p:nvPr>
        </p:nvSpPr>
        <p:spPr>
          <a:xfrm>
            <a:off x="457199" y="1417638"/>
            <a:ext cx="8281220" cy="3735289"/>
          </a:xfrm>
        </p:spPr>
        <p:txBody>
          <a:bodyPr/>
          <a:lstStyle/>
          <a:p>
            <a:pPr>
              <a:spcBef>
                <a:spcPct val="0"/>
              </a:spcBef>
              <a:spcAft>
                <a:spcPts val="1200"/>
              </a:spcAft>
            </a:pPr>
            <a:r>
              <a:rPr lang="de-DE" sz="2400" dirty="0">
                <a:solidFill>
                  <a:srgbClr val="000000"/>
                </a:solidFill>
                <a:latin typeface="Calibri" panose="020F0502020204030204" pitchFamily="34" charset="0"/>
              </a:rPr>
              <a:t>Größere Komplexität und Vielfalt bei Definition der strategischen und politischen Ziele und Motive der jeweiligen Bioökonomien, z.B.:</a:t>
            </a:r>
          </a:p>
          <a:p>
            <a:pPr lvl="1">
              <a:spcBef>
                <a:spcPct val="0"/>
              </a:spcBef>
              <a:spcAft>
                <a:spcPts val="600"/>
              </a:spcAft>
            </a:pPr>
            <a:r>
              <a:rPr lang="de-DE" sz="2200" dirty="0">
                <a:solidFill>
                  <a:srgbClr val="000000"/>
                </a:solidFill>
                <a:latin typeface="Calibri" panose="020F0502020204030204" pitchFamily="34" charset="0"/>
              </a:rPr>
              <a:t>Zur nachhaltigen Gesundheitswirtschaft</a:t>
            </a:r>
          </a:p>
          <a:p>
            <a:pPr lvl="1">
              <a:spcBef>
                <a:spcPct val="0"/>
              </a:spcBef>
              <a:spcAft>
                <a:spcPts val="600"/>
              </a:spcAft>
            </a:pPr>
            <a:r>
              <a:rPr lang="de-DE" sz="2200" dirty="0">
                <a:solidFill>
                  <a:srgbClr val="000000"/>
                </a:solidFill>
                <a:latin typeface="Calibri" panose="020F0502020204030204" pitchFamily="34" charset="0"/>
              </a:rPr>
              <a:t>für eine bessere Bekämpfung von Zoonosen und Epizoonosen</a:t>
            </a:r>
          </a:p>
          <a:p>
            <a:pPr lvl="1">
              <a:spcBef>
                <a:spcPct val="0"/>
              </a:spcBef>
              <a:spcAft>
                <a:spcPts val="600"/>
              </a:spcAft>
            </a:pPr>
            <a:r>
              <a:rPr lang="de-DE" sz="2200" dirty="0">
                <a:solidFill>
                  <a:srgbClr val="000000"/>
                </a:solidFill>
                <a:latin typeface="Calibri" panose="020F0502020204030204" pitchFamily="34" charset="0"/>
              </a:rPr>
              <a:t>für neue Arbeitsplätze</a:t>
            </a:r>
          </a:p>
          <a:p>
            <a:pPr lvl="1">
              <a:spcBef>
                <a:spcPct val="0"/>
              </a:spcBef>
              <a:spcAft>
                <a:spcPts val="600"/>
              </a:spcAft>
            </a:pPr>
            <a:r>
              <a:rPr lang="de-DE" sz="2200" dirty="0">
                <a:solidFill>
                  <a:srgbClr val="000000"/>
                </a:solidFill>
                <a:latin typeface="Calibri" panose="020F0502020204030204" pitchFamily="34" charset="0"/>
              </a:rPr>
              <a:t>neuerdings zur Reindustrialisierung (Bsp. ehemaliger Braunkohleabbau Rheinisches Revier, Mitteldeutschland, Oberlausitz)</a:t>
            </a:r>
          </a:p>
          <a:p>
            <a:pPr lvl="1">
              <a:spcBef>
                <a:spcPct val="0"/>
              </a:spcBef>
              <a:spcAft>
                <a:spcPts val="600"/>
              </a:spcAft>
            </a:pPr>
            <a:r>
              <a:rPr lang="de-DE" sz="2200" dirty="0">
                <a:solidFill>
                  <a:srgbClr val="000000"/>
                </a:solidFill>
                <a:latin typeface="Calibri" panose="020F0502020204030204" pitchFamily="34" charset="0"/>
              </a:rPr>
              <a:t>Konzentration auf neue biobasierte Materialien für Bauwirtschaft, Feinchemie, Textilwirtschaft, wie Biopolymere (PLA und PHA etc.), insbesondere auch unter Berücksichtigung von </a:t>
            </a:r>
            <a:r>
              <a:rPr lang="de-DE" sz="2200" dirty="0" err="1">
                <a:solidFill>
                  <a:srgbClr val="000000"/>
                </a:solidFill>
                <a:latin typeface="Calibri" panose="020F0502020204030204" pitchFamily="34" charset="0"/>
              </a:rPr>
              <a:t>Lignozellulose</a:t>
            </a:r>
            <a:r>
              <a:rPr lang="de-DE" sz="2200" dirty="0">
                <a:solidFill>
                  <a:srgbClr val="000000"/>
                </a:solidFill>
                <a:latin typeface="Calibri" panose="020F0502020204030204" pitchFamily="34" charset="0"/>
              </a:rPr>
              <a:t>- Entwicklungen</a:t>
            </a:r>
          </a:p>
          <a:p>
            <a:pPr lvl="1">
              <a:spcBef>
                <a:spcPct val="0"/>
              </a:spcBef>
              <a:spcAft>
                <a:spcPts val="1200"/>
              </a:spcAft>
            </a:pPr>
            <a:endParaRPr lang="de-DE" sz="2200" dirty="0">
              <a:solidFill>
                <a:srgbClr val="000000"/>
              </a:solidFill>
              <a:latin typeface="Calibri" panose="020F0502020204030204" pitchFamily="34" charset="0"/>
            </a:endParaRP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15</a:t>
            </a:fld>
            <a:endParaRPr kumimoji="0" lang="de-DE" altLang="en-US" sz="1200" b="0" i="1" u="none" strike="noStrike" kern="1200" cap="none" spc="0" normalizeH="0" baseline="0" noProof="0" dirty="0">
              <a:ln>
                <a:noFill/>
              </a:ln>
              <a:solidFill>
                <a:srgbClr val="000000"/>
              </a:solidFill>
              <a:effectLst/>
              <a:uLnTx/>
              <a:uFillTx/>
              <a:latin typeface="Garamond" pitchFamily="18" charset="0"/>
              <a:ea typeface="+mn-ea"/>
              <a:cs typeface="Arial" panose="020B0604020202020204" pitchFamily="34" charset="0"/>
            </a:endParaRPr>
          </a:p>
        </p:txBody>
      </p:sp>
      <p:sp>
        <p:nvSpPr>
          <p:cNvPr id="5" name="Titel 1"/>
          <p:cNvSpPr>
            <a:spLocks noGrp="1"/>
          </p:cNvSpPr>
          <p:nvPr>
            <p:ph type="title"/>
          </p:nvPr>
        </p:nvSpPr>
        <p:spPr>
          <a:xfrm>
            <a:off x="457199" y="277813"/>
            <a:ext cx="8508569"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en-US" sz="2600" b="1" kern="1200" dirty="0" err="1">
                <a:solidFill>
                  <a:srgbClr val="034EA2"/>
                </a:solidFill>
              </a:rPr>
              <a:t>Weitere</a:t>
            </a:r>
            <a:r>
              <a:rPr lang="en-US" sz="2600" b="1" kern="1200" dirty="0">
                <a:solidFill>
                  <a:srgbClr val="034EA2"/>
                </a:solidFill>
              </a:rPr>
              <a:t> Trends (</a:t>
            </a:r>
            <a:r>
              <a:rPr lang="en-US" sz="2600" b="1" kern="1200" dirty="0" err="1">
                <a:solidFill>
                  <a:srgbClr val="034EA2"/>
                </a:solidFill>
              </a:rPr>
              <a:t>neben</a:t>
            </a:r>
            <a:r>
              <a:rPr lang="en-US" sz="2600" b="1" kern="1200" dirty="0">
                <a:solidFill>
                  <a:srgbClr val="034EA2"/>
                </a:solidFill>
              </a:rPr>
              <a:t> </a:t>
            </a:r>
            <a:r>
              <a:rPr lang="en-US" sz="2600" b="1" kern="1200" dirty="0" err="1">
                <a:solidFill>
                  <a:srgbClr val="034EA2"/>
                </a:solidFill>
              </a:rPr>
              <a:t>Optimierung</a:t>
            </a:r>
            <a:r>
              <a:rPr lang="en-US" sz="2600" b="1" kern="1200" dirty="0">
                <a:solidFill>
                  <a:srgbClr val="034EA2"/>
                </a:solidFill>
              </a:rPr>
              <a:t> der </a:t>
            </a:r>
            <a:r>
              <a:rPr lang="en-US" sz="2600" b="1" kern="1200" dirty="0" err="1">
                <a:solidFill>
                  <a:srgbClr val="034EA2"/>
                </a:solidFill>
              </a:rPr>
              <a:t>Kreislaufwirtschaft</a:t>
            </a:r>
            <a:r>
              <a:rPr lang="en-US" sz="2600" b="1" kern="1200" dirty="0">
                <a:solidFill>
                  <a:srgbClr val="034EA2"/>
                </a:solidFill>
              </a:rPr>
              <a:t> und </a:t>
            </a:r>
            <a:r>
              <a:rPr lang="en-US" sz="2600" b="1" kern="1200" dirty="0" err="1">
                <a:solidFill>
                  <a:srgbClr val="034EA2"/>
                </a:solidFill>
              </a:rPr>
              <a:t>Erreichen</a:t>
            </a:r>
            <a:r>
              <a:rPr lang="en-US" sz="2600" b="1" kern="1200" dirty="0">
                <a:solidFill>
                  <a:srgbClr val="034EA2"/>
                </a:solidFill>
              </a:rPr>
              <a:t> der SDG’s) </a:t>
            </a:r>
            <a:r>
              <a:rPr lang="de-DE" altLang="de-DE" sz="2000" b="1" i="1" kern="1200" dirty="0">
                <a:solidFill>
                  <a:srgbClr val="034EA2"/>
                </a:solidFill>
              </a:rPr>
              <a:t>(Forts.)</a:t>
            </a:r>
            <a:endParaRPr lang="de-DE" sz="2600" b="1" kern="1200" dirty="0">
              <a:solidFill>
                <a:srgbClr val="034EA2"/>
              </a:solidFill>
            </a:endParaRPr>
          </a:p>
        </p:txBody>
      </p:sp>
    </p:spTree>
    <p:extLst>
      <p:ext uri="{BB962C8B-B14F-4D97-AF65-F5344CB8AC3E}">
        <p14:creationId xmlns:p14="http://schemas.microsoft.com/office/powerpoint/2010/main" val="34986316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Inhaltsplatzhalter 1"/>
          <p:cNvSpPr>
            <a:spLocks noGrp="1"/>
          </p:cNvSpPr>
          <p:nvPr>
            <p:ph idx="1"/>
          </p:nvPr>
        </p:nvSpPr>
        <p:spPr>
          <a:xfrm>
            <a:off x="457200" y="1417638"/>
            <a:ext cx="8229600" cy="4767432"/>
          </a:xfrm>
        </p:spPr>
        <p:txBody>
          <a:bodyPr/>
          <a:lstStyle/>
          <a:p>
            <a:pPr>
              <a:spcBef>
                <a:spcPct val="0"/>
              </a:spcBef>
              <a:spcAft>
                <a:spcPts val="1200"/>
              </a:spcAft>
            </a:pPr>
            <a:r>
              <a:rPr lang="de-DE" sz="2100" dirty="0">
                <a:solidFill>
                  <a:srgbClr val="000000"/>
                </a:solidFill>
                <a:latin typeface="Calibri" panose="020F0502020204030204" pitchFamily="34" charset="0"/>
              </a:rPr>
              <a:t>In jüngster Zeit wird verstärkt Notwendigkeit der Entwicklung neuer Infrastrukturen neben Bioraffinerien betont, wie sogenannter Biofabriken und -Produktionsanlagen (einschließlich der Nutzung von CO</a:t>
            </a:r>
            <a:r>
              <a:rPr lang="de-DE" sz="2100" baseline="-25000" dirty="0">
                <a:solidFill>
                  <a:srgbClr val="000000"/>
                </a:solidFill>
                <a:latin typeface="Calibri" panose="020F0502020204030204" pitchFamily="34" charset="0"/>
              </a:rPr>
              <a:t>2</a:t>
            </a:r>
            <a:r>
              <a:rPr lang="de-DE" sz="2100" dirty="0">
                <a:solidFill>
                  <a:srgbClr val="000000"/>
                </a:solidFill>
                <a:latin typeface="Calibri" panose="020F0502020204030204" pitchFamily="34" charset="0"/>
              </a:rPr>
              <a:t> als Rohstoff), sowie </a:t>
            </a:r>
            <a:r>
              <a:rPr lang="de-DE" sz="2100" dirty="0" err="1">
                <a:solidFill>
                  <a:srgbClr val="000000"/>
                </a:solidFill>
                <a:latin typeface="Calibri" panose="020F0502020204030204" pitchFamily="34" charset="0"/>
              </a:rPr>
              <a:t>Biofoundries</a:t>
            </a:r>
            <a:r>
              <a:rPr lang="de-DE" sz="2100" dirty="0">
                <a:solidFill>
                  <a:srgbClr val="000000"/>
                </a:solidFill>
                <a:latin typeface="Calibri" panose="020F0502020204030204" pitchFamily="34" charset="0"/>
              </a:rPr>
              <a:t>, letzteres allerdings erst sehr zögerlich.</a:t>
            </a:r>
          </a:p>
          <a:p>
            <a:pPr>
              <a:spcBef>
                <a:spcPct val="0"/>
              </a:spcBef>
              <a:spcAft>
                <a:spcPts val="1200"/>
              </a:spcAft>
            </a:pPr>
            <a:r>
              <a:rPr lang="de-DE" sz="2100" dirty="0">
                <a:solidFill>
                  <a:srgbClr val="000000"/>
                </a:solidFill>
                <a:latin typeface="Calibri" panose="020F0502020204030204" pitchFamily="34" charset="0"/>
              </a:rPr>
              <a:t>Jüngst starker Trend , sog. Scale-up Aktivitäten mit entsprechenden Kompetenzzentren aufzubauen, etwa in Frankreich, Belgien, Niederlanden, Bayern, NRW.</a:t>
            </a:r>
          </a:p>
          <a:p>
            <a:pPr>
              <a:spcBef>
                <a:spcPct val="0"/>
              </a:spcBef>
              <a:spcAft>
                <a:spcPts val="1200"/>
              </a:spcAft>
            </a:pPr>
            <a:r>
              <a:rPr lang="de-DE" sz="2100" dirty="0">
                <a:solidFill>
                  <a:srgbClr val="000000"/>
                </a:solidFill>
                <a:latin typeface="Calibri" panose="020F0502020204030204" pitchFamily="34" charset="0"/>
              </a:rPr>
              <a:t>stärkere Konzentration auf die sogenannten “</a:t>
            </a:r>
            <a:r>
              <a:rPr lang="de-DE" sz="2100" i="1" dirty="0">
                <a:solidFill>
                  <a:srgbClr val="000000"/>
                </a:solidFill>
                <a:latin typeface="Calibri" panose="020F0502020204030204" pitchFamily="34" charset="0"/>
              </a:rPr>
              <a:t>soft </a:t>
            </a:r>
            <a:r>
              <a:rPr lang="de-DE" sz="2100" i="1" dirty="0" err="1">
                <a:solidFill>
                  <a:srgbClr val="000000"/>
                </a:solidFill>
                <a:latin typeface="Calibri" panose="020F0502020204030204" pitchFamily="34" charset="0"/>
              </a:rPr>
              <a:t>skills</a:t>
            </a:r>
            <a:r>
              <a:rPr lang="de-DE" sz="2100" dirty="0">
                <a:solidFill>
                  <a:srgbClr val="000000"/>
                </a:solidFill>
                <a:latin typeface="Calibri" panose="020F0502020204030204" pitchFamily="34" charset="0"/>
              </a:rPr>
              <a:t>“ der Bioökonomie oder auch “Nebenwirkungen“, wie neue Wege in der akademischen und nicht-akademischen Bildung und Ausbildung, der Finanzierung (ECB Fonds) und der Kommunikationsmittel, wobei die Besonderheiten der Bioökonomie, wie etwa ihre Komplexität und Langfristigkeit stärker beachtet werden.</a:t>
            </a:r>
          </a:p>
          <a:p>
            <a:pPr>
              <a:spcBef>
                <a:spcPct val="0"/>
              </a:spcBef>
              <a:spcAft>
                <a:spcPts val="1200"/>
              </a:spcAft>
            </a:pPr>
            <a:endParaRPr lang="de-DE" sz="2100" dirty="0">
              <a:solidFill>
                <a:srgbClr val="000000"/>
              </a:solidFill>
              <a:latin typeface="Calibri" panose="020F0502020204030204" pitchFamily="34" charset="0"/>
            </a:endParaRP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16</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
        <p:nvSpPr>
          <p:cNvPr id="7" name="Titel 1">
            <a:extLst>
              <a:ext uri="{FF2B5EF4-FFF2-40B4-BE49-F238E27FC236}">
                <a16:creationId xmlns:a16="http://schemas.microsoft.com/office/drawing/2014/main" id="{5DEE64DF-D1B7-48B3-A4CC-D5A385B7B3BD}"/>
              </a:ext>
            </a:extLst>
          </p:cNvPr>
          <p:cNvSpPr>
            <a:spLocks noGrp="1"/>
          </p:cNvSpPr>
          <p:nvPr>
            <p:ph type="title"/>
          </p:nvPr>
        </p:nvSpPr>
        <p:spPr>
          <a:xfrm>
            <a:off x="457199" y="277813"/>
            <a:ext cx="8508569"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en-US" sz="2600" b="1" kern="1200" dirty="0" err="1">
                <a:solidFill>
                  <a:srgbClr val="034EA2"/>
                </a:solidFill>
              </a:rPr>
              <a:t>Weitere</a:t>
            </a:r>
            <a:r>
              <a:rPr lang="en-US" sz="2600" b="1" kern="1200" dirty="0">
                <a:solidFill>
                  <a:srgbClr val="034EA2"/>
                </a:solidFill>
              </a:rPr>
              <a:t> Trends (</a:t>
            </a:r>
            <a:r>
              <a:rPr lang="en-US" sz="2600" b="1" kern="1200" dirty="0" err="1">
                <a:solidFill>
                  <a:srgbClr val="034EA2"/>
                </a:solidFill>
              </a:rPr>
              <a:t>neben</a:t>
            </a:r>
            <a:r>
              <a:rPr lang="en-US" sz="2600" b="1" kern="1200" dirty="0">
                <a:solidFill>
                  <a:srgbClr val="034EA2"/>
                </a:solidFill>
              </a:rPr>
              <a:t> </a:t>
            </a:r>
            <a:r>
              <a:rPr lang="en-US" sz="2600" b="1" kern="1200" dirty="0" err="1">
                <a:solidFill>
                  <a:srgbClr val="034EA2"/>
                </a:solidFill>
              </a:rPr>
              <a:t>Optimierung</a:t>
            </a:r>
            <a:r>
              <a:rPr lang="en-US" sz="2600" b="1" kern="1200" dirty="0">
                <a:solidFill>
                  <a:srgbClr val="034EA2"/>
                </a:solidFill>
              </a:rPr>
              <a:t> der </a:t>
            </a:r>
            <a:r>
              <a:rPr lang="en-US" sz="2600" b="1" kern="1200" dirty="0" err="1">
                <a:solidFill>
                  <a:srgbClr val="034EA2"/>
                </a:solidFill>
              </a:rPr>
              <a:t>Kreislaufwirtschaft</a:t>
            </a:r>
            <a:r>
              <a:rPr lang="en-US" sz="2600" b="1" kern="1200" dirty="0">
                <a:solidFill>
                  <a:srgbClr val="034EA2"/>
                </a:solidFill>
              </a:rPr>
              <a:t> und </a:t>
            </a:r>
            <a:r>
              <a:rPr lang="en-US" sz="2600" b="1" kern="1200" dirty="0" err="1">
                <a:solidFill>
                  <a:srgbClr val="034EA2"/>
                </a:solidFill>
              </a:rPr>
              <a:t>Erreichen</a:t>
            </a:r>
            <a:r>
              <a:rPr lang="en-US" sz="2600" b="1" kern="1200" dirty="0">
                <a:solidFill>
                  <a:srgbClr val="034EA2"/>
                </a:solidFill>
              </a:rPr>
              <a:t> der SDG’s) </a:t>
            </a:r>
            <a:r>
              <a:rPr lang="de-DE" altLang="de-DE" sz="2000" b="1" i="1" kern="1200" dirty="0">
                <a:solidFill>
                  <a:srgbClr val="034EA2"/>
                </a:solidFill>
              </a:rPr>
              <a:t>(Forts.)</a:t>
            </a:r>
            <a:endParaRPr lang="de-DE" sz="2600" b="1" kern="1200" dirty="0">
              <a:solidFill>
                <a:srgbClr val="034EA2"/>
              </a:solidFill>
            </a:endParaRPr>
          </a:p>
        </p:txBody>
      </p:sp>
    </p:spTree>
    <p:extLst>
      <p:ext uri="{BB962C8B-B14F-4D97-AF65-F5344CB8AC3E}">
        <p14:creationId xmlns:p14="http://schemas.microsoft.com/office/powerpoint/2010/main" val="265607133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Inhaltsplatzhalter 1"/>
          <p:cNvSpPr>
            <a:spLocks noGrp="1"/>
          </p:cNvSpPr>
          <p:nvPr>
            <p:ph idx="1"/>
          </p:nvPr>
        </p:nvSpPr>
        <p:spPr>
          <a:xfrm>
            <a:off x="457199" y="1695128"/>
            <a:ext cx="8229601" cy="4767432"/>
          </a:xfrm>
        </p:spPr>
        <p:txBody>
          <a:bodyPr/>
          <a:lstStyle/>
          <a:p>
            <a:pPr>
              <a:spcBef>
                <a:spcPct val="0"/>
              </a:spcBef>
              <a:spcAft>
                <a:spcPts val="1200"/>
              </a:spcAft>
            </a:pPr>
            <a:r>
              <a:rPr lang="de-DE" sz="2200" dirty="0">
                <a:solidFill>
                  <a:srgbClr val="000000"/>
                </a:solidFill>
                <a:latin typeface="Calibri" panose="020F0502020204030204" pitchFamily="34" charset="0"/>
              </a:rPr>
              <a:t>Ganz starke Tendenz, die regionalen, ja lokalen  Elemente und Komponenten in den Vordergrund zu stellen. Hierbei aber großes Defizit, urbane und per-urbane Fragestellungen und Lösungen anzubieten: </a:t>
            </a:r>
          </a:p>
          <a:p>
            <a:pPr marL="0" indent="0" algn="ctr">
              <a:spcBef>
                <a:spcPct val="0"/>
              </a:spcBef>
              <a:spcAft>
                <a:spcPts val="1200"/>
              </a:spcAft>
              <a:buNone/>
            </a:pPr>
            <a:br>
              <a:rPr lang="de-DE" sz="2200" dirty="0">
                <a:solidFill>
                  <a:srgbClr val="000000"/>
                </a:solidFill>
                <a:latin typeface="Calibri" panose="020F0502020204030204" pitchFamily="34" charset="0"/>
              </a:rPr>
            </a:br>
            <a:r>
              <a:rPr lang="de-DE" sz="2400" i="1" dirty="0">
                <a:solidFill>
                  <a:srgbClr val="054EA2"/>
                </a:solidFill>
                <a:latin typeface="Calibri" panose="020F0502020204030204" pitchFamily="34" charset="0"/>
              </a:rPr>
              <a:t>Bis heute gibt es weltweit keine einzige urbane Bioökonomiestrategie!!! </a:t>
            </a:r>
          </a:p>
          <a:p>
            <a:pPr marL="0" indent="0" algn="ctr">
              <a:spcBef>
                <a:spcPct val="0"/>
              </a:spcBef>
              <a:spcAft>
                <a:spcPts val="1200"/>
              </a:spcAft>
              <a:buNone/>
            </a:pPr>
            <a:br>
              <a:rPr lang="de-DE" sz="2400" i="1" dirty="0">
                <a:solidFill>
                  <a:srgbClr val="000000"/>
                </a:solidFill>
                <a:latin typeface="Calibri" panose="020F0502020204030204" pitchFamily="34" charset="0"/>
              </a:rPr>
            </a:br>
            <a:r>
              <a:rPr lang="de-DE" sz="2400" i="1" dirty="0">
                <a:solidFill>
                  <a:srgbClr val="000000"/>
                </a:solidFill>
                <a:latin typeface="Calibri" panose="020F0502020204030204" pitchFamily="34" charset="0"/>
              </a:rPr>
              <a:t>Ein sehr buntes, eher fragmentiertes Bild, wobei die </a:t>
            </a:r>
            <a:br>
              <a:rPr lang="de-DE" sz="2400" i="1" dirty="0">
                <a:solidFill>
                  <a:srgbClr val="000000"/>
                </a:solidFill>
                <a:latin typeface="Calibri" panose="020F0502020204030204" pitchFamily="34" charset="0"/>
              </a:rPr>
            </a:br>
            <a:r>
              <a:rPr lang="de-DE" sz="2400" i="1" dirty="0">
                <a:solidFill>
                  <a:srgbClr val="000000"/>
                </a:solidFill>
                <a:latin typeface="Calibri" panose="020F0502020204030204" pitchFamily="34" charset="0"/>
              </a:rPr>
              <a:t>allermeisten regionalen Entwicklungen allerdings nach </a:t>
            </a:r>
            <a:br>
              <a:rPr lang="de-DE" sz="2400" i="1" dirty="0">
                <a:solidFill>
                  <a:srgbClr val="000000"/>
                </a:solidFill>
                <a:latin typeface="Calibri" panose="020F0502020204030204" pitchFamily="34" charset="0"/>
              </a:rPr>
            </a:br>
            <a:r>
              <a:rPr lang="de-DE" sz="2400" i="1" dirty="0">
                <a:solidFill>
                  <a:srgbClr val="000000"/>
                </a:solidFill>
                <a:latin typeface="Calibri" panose="020F0502020204030204" pitchFamily="34" charset="0"/>
              </a:rPr>
              <a:t>wie vor in Europa festzustellen sind.</a:t>
            </a: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17</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
        <p:nvSpPr>
          <p:cNvPr id="7" name="Titel 1">
            <a:extLst>
              <a:ext uri="{FF2B5EF4-FFF2-40B4-BE49-F238E27FC236}">
                <a16:creationId xmlns:a16="http://schemas.microsoft.com/office/drawing/2014/main" id="{9A155974-6BB8-46E5-A285-04A9EA44CE69}"/>
              </a:ext>
            </a:extLst>
          </p:cNvPr>
          <p:cNvSpPr>
            <a:spLocks noGrp="1"/>
          </p:cNvSpPr>
          <p:nvPr>
            <p:ph type="title"/>
          </p:nvPr>
        </p:nvSpPr>
        <p:spPr>
          <a:xfrm>
            <a:off x="457199" y="277813"/>
            <a:ext cx="8508569"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en-US" sz="2600" b="1" kern="1200" dirty="0" err="1">
                <a:solidFill>
                  <a:srgbClr val="034EA2"/>
                </a:solidFill>
              </a:rPr>
              <a:t>Weitere</a:t>
            </a:r>
            <a:r>
              <a:rPr lang="en-US" sz="2600" b="1" kern="1200" dirty="0">
                <a:solidFill>
                  <a:srgbClr val="034EA2"/>
                </a:solidFill>
              </a:rPr>
              <a:t> Trends (</a:t>
            </a:r>
            <a:r>
              <a:rPr lang="en-US" sz="2600" b="1" kern="1200" dirty="0" err="1">
                <a:solidFill>
                  <a:srgbClr val="034EA2"/>
                </a:solidFill>
              </a:rPr>
              <a:t>neben</a:t>
            </a:r>
            <a:r>
              <a:rPr lang="en-US" sz="2600" b="1" kern="1200" dirty="0">
                <a:solidFill>
                  <a:srgbClr val="034EA2"/>
                </a:solidFill>
              </a:rPr>
              <a:t> </a:t>
            </a:r>
            <a:r>
              <a:rPr lang="en-US" sz="2600" b="1" kern="1200" dirty="0" err="1">
                <a:solidFill>
                  <a:srgbClr val="034EA2"/>
                </a:solidFill>
              </a:rPr>
              <a:t>Optimierung</a:t>
            </a:r>
            <a:r>
              <a:rPr lang="en-US" sz="2600" b="1" kern="1200" dirty="0">
                <a:solidFill>
                  <a:srgbClr val="034EA2"/>
                </a:solidFill>
              </a:rPr>
              <a:t> der </a:t>
            </a:r>
            <a:r>
              <a:rPr lang="en-US" sz="2600" b="1" kern="1200" dirty="0" err="1">
                <a:solidFill>
                  <a:srgbClr val="034EA2"/>
                </a:solidFill>
              </a:rPr>
              <a:t>Kreislaufwirtschaft</a:t>
            </a:r>
            <a:r>
              <a:rPr lang="en-US" sz="2600" b="1" kern="1200" dirty="0">
                <a:solidFill>
                  <a:srgbClr val="034EA2"/>
                </a:solidFill>
              </a:rPr>
              <a:t> und </a:t>
            </a:r>
            <a:r>
              <a:rPr lang="en-US" sz="2600" b="1" kern="1200" dirty="0" err="1">
                <a:solidFill>
                  <a:srgbClr val="034EA2"/>
                </a:solidFill>
              </a:rPr>
              <a:t>Erreichen</a:t>
            </a:r>
            <a:r>
              <a:rPr lang="en-US" sz="2600" b="1" kern="1200" dirty="0">
                <a:solidFill>
                  <a:srgbClr val="034EA2"/>
                </a:solidFill>
              </a:rPr>
              <a:t> der SDG’s) </a:t>
            </a:r>
            <a:r>
              <a:rPr lang="de-DE" altLang="de-DE" sz="2000" b="1" i="1" kern="1200" dirty="0">
                <a:solidFill>
                  <a:srgbClr val="034EA2"/>
                </a:solidFill>
              </a:rPr>
              <a:t>(Forts.)</a:t>
            </a:r>
            <a:endParaRPr lang="de-DE" sz="2000" b="1" kern="1200" dirty="0">
              <a:solidFill>
                <a:srgbClr val="034EA2"/>
              </a:solidFill>
            </a:endParaRPr>
          </a:p>
        </p:txBody>
      </p:sp>
    </p:spTree>
    <p:extLst>
      <p:ext uri="{BB962C8B-B14F-4D97-AF65-F5344CB8AC3E}">
        <p14:creationId xmlns:p14="http://schemas.microsoft.com/office/powerpoint/2010/main" val="266424716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7699" name="Rectangle 3"/>
          <p:cNvSpPr>
            <a:spLocks noGrp="1" noChangeArrowheads="1"/>
          </p:cNvSpPr>
          <p:nvPr>
            <p:ph type="body" idx="1"/>
          </p:nvPr>
        </p:nvSpPr>
        <p:spPr>
          <a:xfrm>
            <a:off x="457201" y="1551624"/>
            <a:ext cx="8229600" cy="3916984"/>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a:lnSpc>
                <a:spcPct val="114000"/>
              </a:lnSpc>
              <a:spcBef>
                <a:spcPts val="600"/>
              </a:spcBef>
            </a:pPr>
            <a:r>
              <a:rPr lang="de-DE" altLang="de-DE" sz="2000" dirty="0">
                <a:solidFill>
                  <a:srgbClr val="000000"/>
                </a:solidFill>
                <a:latin typeface="Calibri" panose="020F0502020204030204" pitchFamily="34" charset="0"/>
              </a:rPr>
              <a:t>Ausgangslage ‘</a:t>
            </a:r>
            <a:r>
              <a:rPr lang="de-DE" altLang="de-DE" sz="2000" i="1" dirty="0">
                <a:solidFill>
                  <a:srgbClr val="000000"/>
                </a:solidFill>
                <a:latin typeface="Calibri" panose="020F0502020204030204" pitchFamily="34" charset="0"/>
              </a:rPr>
              <a:t>Strategic </a:t>
            </a:r>
            <a:r>
              <a:rPr lang="de-DE" altLang="de-DE" sz="2000" i="1" dirty="0" err="1">
                <a:solidFill>
                  <a:srgbClr val="000000"/>
                </a:solidFill>
                <a:latin typeface="Calibri" panose="020F0502020204030204" pitchFamily="34" charset="0"/>
              </a:rPr>
              <a:t>Deployment</a:t>
            </a:r>
            <a:r>
              <a:rPr lang="de-DE" altLang="de-DE" sz="2000" i="1" dirty="0">
                <a:solidFill>
                  <a:srgbClr val="000000"/>
                </a:solidFill>
                <a:latin typeface="Calibri" panose="020F0502020204030204" pitchFamily="34" charset="0"/>
              </a:rPr>
              <a:t> Agenda‘</a:t>
            </a:r>
            <a:r>
              <a:rPr lang="de-DE" altLang="de-DE" sz="2000" dirty="0">
                <a:solidFill>
                  <a:srgbClr val="000000"/>
                </a:solidFill>
                <a:latin typeface="Calibri" panose="020F0502020204030204" pitchFamily="34" charset="0"/>
              </a:rPr>
              <a:t> der EU-Strategie von 2018, erstmalige Anerkennung der territorialen Potentiale der Bioökonomie für ländliche, küstengelegene und urbane Räume</a:t>
            </a:r>
          </a:p>
          <a:p>
            <a:pPr>
              <a:lnSpc>
                <a:spcPct val="114000"/>
              </a:lnSpc>
              <a:spcBef>
                <a:spcPts val="600"/>
              </a:spcBef>
            </a:pPr>
            <a:r>
              <a:rPr lang="de-DE" altLang="de-DE" sz="2000" dirty="0">
                <a:solidFill>
                  <a:srgbClr val="000000"/>
                </a:solidFill>
                <a:latin typeface="Calibri" panose="020F0502020204030204" pitchFamily="34" charset="0"/>
              </a:rPr>
              <a:t>Konkrete Aktion unter 2.2.: Durchführung eines ‘</a:t>
            </a:r>
            <a:r>
              <a:rPr lang="de-DE" altLang="de-DE" sz="2000" i="1" dirty="0">
                <a:solidFill>
                  <a:srgbClr val="000000"/>
                </a:solidFill>
                <a:latin typeface="Calibri" panose="020F0502020204030204" pitchFamily="34" charset="0"/>
              </a:rPr>
              <a:t>Urban </a:t>
            </a:r>
            <a:r>
              <a:rPr lang="de-DE" altLang="de-DE" sz="2000" i="1" dirty="0" err="1">
                <a:solidFill>
                  <a:srgbClr val="000000"/>
                </a:solidFill>
                <a:latin typeface="Calibri" panose="020F0502020204030204" pitchFamily="34" charset="0"/>
              </a:rPr>
              <a:t>bioeconomies</a:t>
            </a:r>
            <a:r>
              <a:rPr lang="de-DE" altLang="de-DE" sz="2000" i="1" dirty="0">
                <a:solidFill>
                  <a:srgbClr val="000000"/>
                </a:solidFill>
                <a:latin typeface="Calibri" panose="020F0502020204030204" pitchFamily="34" charset="0"/>
              </a:rPr>
              <a:t>‘</a:t>
            </a:r>
            <a:r>
              <a:rPr lang="de-DE" altLang="de-DE" sz="2000" dirty="0">
                <a:solidFill>
                  <a:srgbClr val="000000"/>
                </a:solidFill>
                <a:latin typeface="Calibri" panose="020F0502020204030204" pitchFamily="34" charset="0"/>
              </a:rPr>
              <a:t> Pilotvorhaben, wo 10 Städte vornehmlich  biobasierte Abfallentsorgung, die Wiederherstellung von ‘</a:t>
            </a:r>
            <a:r>
              <a:rPr lang="de-DE" altLang="de-DE" sz="2000" i="1" dirty="0" err="1">
                <a:solidFill>
                  <a:srgbClr val="000000"/>
                </a:solidFill>
                <a:latin typeface="Calibri" panose="020F0502020204030204" pitchFamily="34" charset="0"/>
              </a:rPr>
              <a:t>brownfields</a:t>
            </a:r>
            <a:r>
              <a:rPr lang="de-DE" altLang="de-DE" sz="2000" i="1" dirty="0">
                <a:solidFill>
                  <a:srgbClr val="000000"/>
                </a:solidFill>
                <a:latin typeface="Calibri" panose="020F0502020204030204" pitchFamily="34" charset="0"/>
              </a:rPr>
              <a:t>‘</a:t>
            </a:r>
            <a:r>
              <a:rPr lang="de-DE" altLang="de-DE" sz="2000" dirty="0">
                <a:solidFill>
                  <a:srgbClr val="000000"/>
                </a:solidFill>
                <a:latin typeface="Calibri" panose="020F0502020204030204" pitchFamily="34" charset="0"/>
              </a:rPr>
              <a:t> mit Hilfe biozirkulärer Prozesse und unterschiedliche neue Biomassenutzung als neue Wirtschaftsmodelle praktizieren sollen</a:t>
            </a:r>
          </a:p>
          <a:p>
            <a:pPr>
              <a:lnSpc>
                <a:spcPct val="114000"/>
              </a:lnSpc>
              <a:spcBef>
                <a:spcPts val="600"/>
              </a:spcBef>
            </a:pPr>
            <a:r>
              <a:rPr lang="de-DE" altLang="de-DE" sz="2000" dirty="0">
                <a:solidFill>
                  <a:srgbClr val="000000"/>
                </a:solidFill>
                <a:latin typeface="Calibri" panose="020F0502020204030204" pitchFamily="34" charset="0"/>
              </a:rPr>
              <a:t>Letzteres ist weitgehend in Arbeit, unterstützt auch durch eine Reihe spezieller EU-Projekte, z.B. BIOCIRCULARCITIES, HOOP etc., bis hin zu einem Bioraffinerie-</a:t>
            </a:r>
            <a:r>
              <a:rPr lang="de-DE" altLang="de-DE" sz="2000" dirty="0" err="1">
                <a:solidFill>
                  <a:srgbClr val="000000"/>
                </a:solidFill>
                <a:latin typeface="Calibri" panose="020F0502020204030204" pitchFamily="34" charset="0"/>
              </a:rPr>
              <a:t>Flagschiff</a:t>
            </a:r>
            <a:r>
              <a:rPr lang="de-DE" altLang="de-DE" sz="2000" dirty="0">
                <a:solidFill>
                  <a:srgbClr val="000000"/>
                </a:solidFill>
                <a:latin typeface="Calibri" panose="020F0502020204030204" pitchFamily="34" charset="0"/>
              </a:rPr>
              <a:t> ‘</a:t>
            </a:r>
            <a:r>
              <a:rPr lang="de-DE" altLang="de-DE" sz="2000" i="1" dirty="0" err="1">
                <a:solidFill>
                  <a:srgbClr val="000000"/>
                </a:solidFill>
                <a:latin typeface="Calibri" panose="020F0502020204030204" pitchFamily="34" charset="0"/>
              </a:rPr>
              <a:t>Circular</a:t>
            </a:r>
            <a:r>
              <a:rPr lang="de-DE" altLang="de-DE" sz="2000" i="1" dirty="0">
                <a:solidFill>
                  <a:srgbClr val="000000"/>
                </a:solidFill>
                <a:latin typeface="Calibri" panose="020F0502020204030204" pitchFamily="34" charset="0"/>
              </a:rPr>
              <a:t> </a:t>
            </a:r>
            <a:r>
              <a:rPr lang="de-DE" altLang="de-DE" sz="2000" i="1" dirty="0" err="1">
                <a:solidFill>
                  <a:srgbClr val="000000"/>
                </a:solidFill>
                <a:latin typeface="Calibri" panose="020F0502020204030204" pitchFamily="34" charset="0"/>
              </a:rPr>
              <a:t>Biocarbon</a:t>
            </a:r>
            <a:r>
              <a:rPr lang="de-DE" altLang="de-DE" sz="2000" i="1" dirty="0">
                <a:solidFill>
                  <a:srgbClr val="000000"/>
                </a:solidFill>
                <a:latin typeface="Calibri" panose="020F0502020204030204" pitchFamily="34" charset="0"/>
              </a:rPr>
              <a:t>‘ </a:t>
            </a:r>
            <a:r>
              <a:rPr lang="de-DE" altLang="de-DE" sz="2000" dirty="0">
                <a:solidFill>
                  <a:srgbClr val="000000"/>
                </a:solidFill>
                <a:latin typeface="Calibri" panose="020F0502020204030204" pitchFamily="34" charset="0"/>
              </a:rPr>
              <a:t>in Zaragoza, wo Kohlenstoff aus urbanen Stoffströmen zu mehrwertigen Produkten umgewandelt werden soll.</a:t>
            </a:r>
          </a:p>
          <a:p>
            <a:pPr marL="0" lvl="0" indent="0">
              <a:lnSpc>
                <a:spcPct val="90000"/>
              </a:lnSpc>
              <a:spcBef>
                <a:spcPts val="600"/>
              </a:spcBef>
              <a:buNone/>
            </a:pPr>
            <a:endParaRPr lang="de-DE" altLang="de-DE" sz="2000" dirty="0">
              <a:latin typeface="Calibri" panose="020F0502020204030204" pitchFamily="34" charset="0"/>
            </a:endParaRPr>
          </a:p>
        </p:txBody>
      </p:sp>
      <p:sp>
        <p:nvSpPr>
          <p:cNvPr id="8" name="Rectangle 2">
            <a:extLst>
              <a:ext uri="{FF2B5EF4-FFF2-40B4-BE49-F238E27FC236}">
                <a16:creationId xmlns:a16="http://schemas.microsoft.com/office/drawing/2014/main" id="{6581BC79-619E-4262-9924-A737C36AB647}"/>
              </a:ext>
            </a:extLst>
          </p:cNvPr>
          <p:cNvSpPr>
            <a:spLocks noGrp="1" noChangeArrowheads="1"/>
          </p:cNvSpPr>
          <p:nvPr>
            <p:ph type="title"/>
          </p:nvPr>
        </p:nvSpPr>
        <p:spPr>
          <a:xfrm>
            <a:off x="457200" y="251179"/>
            <a:ext cx="8229600" cy="1244346"/>
          </a:xfrm>
          <a:noFill/>
          <a:ln w="9525">
            <a:noFill/>
            <a:miter lim="800000"/>
            <a:headEnd/>
            <a:tailEnd/>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r>
              <a:rPr lang="de-DE" altLang="de-DE" sz="2600" b="1" kern="1200" dirty="0">
                <a:solidFill>
                  <a:srgbClr val="034EA2"/>
                </a:solidFill>
              </a:rPr>
              <a:t>Situation der Bioökonomie in urbanen Wirtschaftsräumen</a:t>
            </a:r>
            <a:endParaRPr lang="de-DE" altLang="de-DE" sz="2600" b="1" i="1" kern="1200" dirty="0">
              <a:solidFill>
                <a:srgbClr val="034EA2"/>
              </a:solidFill>
            </a:endParaRPr>
          </a:p>
        </p:txBody>
      </p:sp>
      <p:sp>
        <p:nvSpPr>
          <p:cNvPr id="3" name="Foliennummernplatzhalter 2">
            <a:extLst>
              <a:ext uri="{FF2B5EF4-FFF2-40B4-BE49-F238E27FC236}">
                <a16:creationId xmlns:a16="http://schemas.microsoft.com/office/drawing/2014/main" id="{7FAA3F9F-F333-911D-D879-32358EDC4671}"/>
              </a:ext>
            </a:extLst>
          </p:cNvPr>
          <p:cNvSpPr>
            <a:spLocks noGrp="1"/>
          </p:cNvSpPr>
          <p:nvPr>
            <p:ph type="sldNum" sz="quarter" idx="12"/>
          </p:nvPr>
        </p:nvSpPr>
        <p:spPr>
          <a:xfrm>
            <a:off x="6553200" y="6243638"/>
            <a:ext cx="2133600" cy="457200"/>
          </a:xfrm>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18</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349173639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711F0CC-84C4-DEF6-F091-AAF7F66774DF}"/>
            </a:ext>
          </a:extLst>
        </p:cNvPr>
        <p:cNvGrpSpPr/>
        <p:nvPr/>
      </p:nvGrpSpPr>
      <p:grpSpPr>
        <a:xfrm>
          <a:off x="0" y="0"/>
          <a:ext cx="0" cy="0"/>
          <a:chOff x="0" y="0"/>
          <a:chExt cx="0" cy="0"/>
        </a:xfrm>
      </p:grpSpPr>
      <p:sp>
        <p:nvSpPr>
          <p:cNvPr id="157699" name="Rectangle 3">
            <a:extLst>
              <a:ext uri="{FF2B5EF4-FFF2-40B4-BE49-F238E27FC236}">
                <a16:creationId xmlns:a16="http://schemas.microsoft.com/office/drawing/2014/main" id="{AB761040-12D6-D0B4-0A09-837B662EA16D}"/>
              </a:ext>
            </a:extLst>
          </p:cNvPr>
          <p:cNvSpPr>
            <a:spLocks noGrp="1" noChangeArrowheads="1"/>
          </p:cNvSpPr>
          <p:nvPr>
            <p:ph type="body" idx="1"/>
          </p:nvPr>
        </p:nvSpPr>
        <p:spPr>
          <a:xfrm>
            <a:off x="457201" y="1551624"/>
            <a:ext cx="8229600" cy="3916984"/>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a:lnSpc>
                <a:spcPct val="114000"/>
              </a:lnSpc>
              <a:spcBef>
                <a:spcPts val="600"/>
              </a:spcBef>
            </a:pPr>
            <a:r>
              <a:rPr lang="de-DE" altLang="de-DE" sz="2200" dirty="0">
                <a:solidFill>
                  <a:srgbClr val="000000"/>
                </a:solidFill>
                <a:latin typeface="Calibri" panose="020F0502020204030204" pitchFamily="34" charset="0"/>
              </a:rPr>
              <a:t>Die seither veröffentlichten neuen nationalen und regionalen Strategien in Europa und weltweit nehmen diesen Trend jedoch bisher sehr verhalten und nur vereinzelt auf:</a:t>
            </a:r>
            <a:br>
              <a:rPr lang="de-DE" altLang="de-DE" sz="2200" dirty="0">
                <a:solidFill>
                  <a:srgbClr val="000000"/>
                </a:solidFill>
                <a:latin typeface="Calibri" panose="020F0502020204030204" pitchFamily="34" charset="0"/>
              </a:rPr>
            </a:br>
            <a:endParaRPr lang="de-DE" altLang="de-DE" sz="2200" dirty="0">
              <a:solidFill>
                <a:srgbClr val="000000"/>
              </a:solidFill>
              <a:latin typeface="Calibri" panose="020F0502020204030204" pitchFamily="34" charset="0"/>
            </a:endParaRPr>
          </a:p>
          <a:p>
            <a:pPr lvl="1">
              <a:lnSpc>
                <a:spcPct val="114000"/>
              </a:lnSpc>
              <a:spcBef>
                <a:spcPct val="0"/>
              </a:spcBef>
              <a:spcAft>
                <a:spcPts val="1200"/>
              </a:spcAft>
            </a:pPr>
            <a:r>
              <a:rPr lang="de-DE" altLang="de-DE" sz="2000" dirty="0">
                <a:solidFill>
                  <a:srgbClr val="000000"/>
                </a:solidFill>
                <a:latin typeface="Calibri" panose="020F0502020204030204" pitchFamily="34" charset="0"/>
              </a:rPr>
              <a:t>in D in den Landesstrategien BW und Bayern, sowie den </a:t>
            </a:r>
            <a:r>
              <a:rPr lang="de-DE" altLang="de-DE" sz="2000" dirty="0" err="1">
                <a:solidFill>
                  <a:srgbClr val="000000"/>
                </a:solidFill>
                <a:latin typeface="Calibri" panose="020F0502020204030204" pitchFamily="34" charset="0"/>
              </a:rPr>
              <a:t>BioRevier</a:t>
            </a:r>
            <a:r>
              <a:rPr lang="de-DE" altLang="de-DE" sz="2000" dirty="0">
                <a:solidFill>
                  <a:srgbClr val="000000"/>
                </a:solidFill>
                <a:latin typeface="Calibri" panose="020F0502020204030204" pitchFamily="34" charset="0"/>
              </a:rPr>
              <a:t>-Aktivitäten in NRW, auf Projektebene durch das Vorhaben “</a:t>
            </a:r>
            <a:r>
              <a:rPr lang="de-DE" altLang="de-DE" sz="2000" dirty="0" err="1">
                <a:solidFill>
                  <a:srgbClr val="000000"/>
                </a:solidFill>
                <a:latin typeface="Calibri" panose="020F0502020204030204" pitchFamily="34" charset="0"/>
              </a:rPr>
              <a:t>BioBall</a:t>
            </a:r>
            <a:endParaRPr lang="de-DE" altLang="de-DE" sz="2000" dirty="0">
              <a:solidFill>
                <a:srgbClr val="000000"/>
              </a:solidFill>
              <a:latin typeface="Calibri" panose="020F0502020204030204" pitchFamily="34" charset="0"/>
            </a:endParaRPr>
          </a:p>
          <a:p>
            <a:pPr lvl="1">
              <a:lnSpc>
                <a:spcPct val="114000"/>
              </a:lnSpc>
              <a:spcBef>
                <a:spcPct val="0"/>
              </a:spcBef>
              <a:spcAft>
                <a:spcPts val="1200"/>
              </a:spcAft>
            </a:pPr>
            <a:r>
              <a:rPr lang="de-DE" altLang="de-DE" sz="2000" dirty="0">
                <a:solidFill>
                  <a:srgbClr val="000000"/>
                </a:solidFill>
                <a:latin typeface="Calibri" panose="020F0502020204030204" pitchFamily="34" charset="0"/>
              </a:rPr>
              <a:t>in Europa in der Strategie Kataloniens, Grand-Est und kürzlich dem Aktionsplan Irland, wo die Bioökonomie für ‘</a:t>
            </a:r>
            <a:r>
              <a:rPr lang="de-DE" altLang="de-DE" sz="2000" i="1" dirty="0">
                <a:solidFill>
                  <a:srgbClr val="000000"/>
                </a:solidFill>
                <a:latin typeface="Calibri" panose="020F0502020204030204" pitchFamily="34" charset="0"/>
              </a:rPr>
              <a:t>Communities, </a:t>
            </a:r>
            <a:r>
              <a:rPr lang="de-DE" altLang="de-DE" sz="2000" i="1" dirty="0" err="1">
                <a:solidFill>
                  <a:srgbClr val="000000"/>
                </a:solidFill>
                <a:latin typeface="Calibri" panose="020F0502020204030204" pitchFamily="34" charset="0"/>
              </a:rPr>
              <a:t>Regions</a:t>
            </a:r>
            <a:r>
              <a:rPr lang="de-DE" altLang="de-DE" sz="2000" i="1" dirty="0">
                <a:solidFill>
                  <a:srgbClr val="000000"/>
                </a:solidFill>
                <a:latin typeface="Calibri" panose="020F0502020204030204" pitchFamily="34" charset="0"/>
              </a:rPr>
              <a:t> and Cities‘</a:t>
            </a:r>
            <a:r>
              <a:rPr lang="de-DE" altLang="de-DE" sz="2000" dirty="0">
                <a:solidFill>
                  <a:srgbClr val="000000"/>
                </a:solidFill>
                <a:latin typeface="Calibri" panose="020F0502020204030204" pitchFamily="34" charset="0"/>
              </a:rPr>
              <a:t> als einer von 7 Aktionsschwerpunkten ausgewiesen ist.</a:t>
            </a:r>
          </a:p>
          <a:p>
            <a:pPr>
              <a:lnSpc>
                <a:spcPct val="114000"/>
              </a:lnSpc>
              <a:spcBef>
                <a:spcPts val="600"/>
              </a:spcBef>
            </a:pPr>
            <a:r>
              <a:rPr lang="de-DE" altLang="de-DE" sz="2200" dirty="0">
                <a:solidFill>
                  <a:srgbClr val="000000"/>
                </a:solidFill>
                <a:latin typeface="Calibri" panose="020F0502020204030204" pitchFamily="34" charset="0"/>
              </a:rPr>
              <a:t>Außerhalb Europas dagegen bisher Fehlanzeige</a:t>
            </a:r>
          </a:p>
          <a:p>
            <a:pPr marL="0" lvl="0" indent="0">
              <a:lnSpc>
                <a:spcPct val="90000"/>
              </a:lnSpc>
              <a:spcBef>
                <a:spcPts val="600"/>
              </a:spcBef>
              <a:buNone/>
            </a:pPr>
            <a:endParaRPr lang="de-DE" altLang="de-DE" sz="2000" dirty="0">
              <a:latin typeface="Calibri" panose="020F0502020204030204" pitchFamily="34" charset="0"/>
            </a:endParaRPr>
          </a:p>
        </p:txBody>
      </p:sp>
      <p:sp>
        <p:nvSpPr>
          <p:cNvPr id="8" name="Rectangle 2">
            <a:extLst>
              <a:ext uri="{FF2B5EF4-FFF2-40B4-BE49-F238E27FC236}">
                <a16:creationId xmlns:a16="http://schemas.microsoft.com/office/drawing/2014/main" id="{D7D5579C-6252-7811-0392-4D18AA58836A}"/>
              </a:ext>
            </a:extLst>
          </p:cNvPr>
          <p:cNvSpPr>
            <a:spLocks noGrp="1" noChangeArrowheads="1"/>
          </p:cNvSpPr>
          <p:nvPr>
            <p:ph type="title"/>
          </p:nvPr>
        </p:nvSpPr>
        <p:spPr>
          <a:xfrm>
            <a:off x="457200" y="251179"/>
            <a:ext cx="8229600" cy="1244346"/>
          </a:xfrm>
          <a:noFill/>
          <a:ln w="9525">
            <a:noFill/>
            <a:miter lim="800000"/>
            <a:headEnd/>
            <a:tailEnd/>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r>
              <a:rPr lang="de-DE" altLang="de-DE" sz="2600" b="1" kern="1200" dirty="0">
                <a:solidFill>
                  <a:srgbClr val="034EA2"/>
                </a:solidFill>
              </a:rPr>
              <a:t>Situation der Bioökonomie in urbanen Wirtschaftsräumen</a:t>
            </a:r>
            <a:endParaRPr lang="de-DE" altLang="de-DE" sz="2600" b="1" i="1" kern="1200" dirty="0">
              <a:solidFill>
                <a:srgbClr val="034EA2"/>
              </a:solidFill>
            </a:endParaRPr>
          </a:p>
        </p:txBody>
      </p:sp>
      <p:sp>
        <p:nvSpPr>
          <p:cNvPr id="3" name="Foliennummernplatzhalter 2">
            <a:extLst>
              <a:ext uri="{FF2B5EF4-FFF2-40B4-BE49-F238E27FC236}">
                <a16:creationId xmlns:a16="http://schemas.microsoft.com/office/drawing/2014/main" id="{5859F011-0B5B-5B99-C24E-376D3D3A3E1C}"/>
              </a:ext>
            </a:extLst>
          </p:cNvPr>
          <p:cNvSpPr>
            <a:spLocks noGrp="1"/>
          </p:cNvSpPr>
          <p:nvPr>
            <p:ph type="sldNum" sz="quarter" idx="12"/>
          </p:nvPr>
        </p:nvSpPr>
        <p:spPr>
          <a:xfrm>
            <a:off x="6553200" y="6243638"/>
            <a:ext cx="2133600" cy="457200"/>
          </a:xfrm>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19</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40166228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2" y="277815"/>
            <a:ext cx="8435975" cy="1139825"/>
          </a:xfrm>
          <a:ln>
            <a:miter lim="800000"/>
            <a:headEnd/>
            <a:tailEnd/>
          </a:ln>
        </p:spPr>
        <p:txBody>
          <a:bodyPr anchor="ctr"/>
          <a:lstStyle/>
          <a:p>
            <a:pPr>
              <a:defRPr/>
            </a:pPr>
            <a:r>
              <a:rPr lang="de-DE" sz="2800" b="1" kern="1200" dirty="0">
                <a:solidFill>
                  <a:srgbClr val="034EA2"/>
                </a:solidFill>
              </a:rPr>
              <a:t>Bioökonomie seit 2005</a:t>
            </a:r>
            <a:endParaRPr lang="de-DE" sz="2800" kern="1200" dirty="0">
              <a:solidFill>
                <a:srgbClr val="034EA2"/>
              </a:solidFill>
            </a:endParaRPr>
          </a:p>
        </p:txBody>
      </p:sp>
      <p:sp>
        <p:nvSpPr>
          <p:cNvPr id="5" name="Rectangle 3"/>
          <p:cNvSpPr txBox="1">
            <a:spLocks noChangeArrowheads="1"/>
          </p:cNvSpPr>
          <p:nvPr/>
        </p:nvSpPr>
        <p:spPr bwMode="auto">
          <a:xfrm>
            <a:off x="457198" y="1417640"/>
            <a:ext cx="8229600" cy="4285368"/>
          </a:xfrm>
          <a:prstGeom prst="rect">
            <a:avLst/>
          </a:prstGeom>
          <a:noFill/>
          <a:ln>
            <a:noFill/>
          </a:ln>
        </p:spPr>
        <p:txBody>
          <a:bodyPr/>
          <a:lst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a:lstStyle>
          <a:p>
            <a:pPr marL="0" indent="0">
              <a:lnSpc>
                <a:spcPct val="114000"/>
              </a:lnSpc>
              <a:spcBef>
                <a:spcPct val="0"/>
              </a:spcBef>
              <a:spcAft>
                <a:spcPts val="1200"/>
              </a:spcAft>
              <a:buNone/>
              <a:defRPr/>
            </a:pPr>
            <a:r>
              <a:rPr lang="de-DE" sz="2400" i="0" kern="0" dirty="0">
                <a:latin typeface="Calibri" panose="020F0502020204030204" pitchFamily="34" charset="0"/>
              </a:rPr>
              <a:t>In den letzten 18 Jahren fußte die Bioökonomie auf vier strategischen Pfeilern:</a:t>
            </a:r>
          </a:p>
          <a:p>
            <a:pPr marL="457200" indent="-457200">
              <a:lnSpc>
                <a:spcPct val="114000"/>
              </a:lnSpc>
              <a:spcBef>
                <a:spcPct val="0"/>
              </a:spcBef>
              <a:spcAft>
                <a:spcPts val="1200"/>
              </a:spcAft>
              <a:buSzPct val="100000"/>
              <a:buFont typeface="+mj-lt"/>
              <a:buAutoNum type="arabicParenBoth"/>
              <a:defRPr/>
            </a:pPr>
            <a:r>
              <a:rPr lang="de-DE" sz="2400" i="0" kern="0" dirty="0">
                <a:latin typeface="Calibri" panose="020F0502020204030204" pitchFamily="34" charset="0"/>
              </a:rPr>
              <a:t>Nutzung biologischer Ressourcen sowie seit neuem auch Prinzipien der Biologie</a:t>
            </a:r>
          </a:p>
          <a:p>
            <a:pPr marL="457200" indent="-457200">
              <a:lnSpc>
                <a:spcPct val="114000"/>
              </a:lnSpc>
              <a:spcBef>
                <a:spcPct val="0"/>
              </a:spcBef>
              <a:spcAft>
                <a:spcPts val="1200"/>
              </a:spcAft>
              <a:buSzPct val="100000"/>
              <a:buFont typeface="+mj-lt"/>
              <a:buAutoNum type="arabicParenBoth"/>
              <a:defRPr/>
            </a:pPr>
            <a:r>
              <a:rPr lang="de-DE" sz="2400" i="0" kern="0" dirty="0">
                <a:latin typeface="Calibri" panose="020F0502020204030204" pitchFamily="34" charset="0"/>
              </a:rPr>
              <a:t>Integration neuen Wissens aus  unterschiedlichen wissenschaftlichen Disziplinen und Technologien, insbesondere in der Kombination von Biotechnologien, Lebenswissenschaften, Nanotechnologien, KI etc.</a:t>
            </a:r>
          </a:p>
          <a:p>
            <a:pPr marL="457200" indent="-457200">
              <a:lnSpc>
                <a:spcPct val="114000"/>
              </a:lnSpc>
              <a:spcBef>
                <a:spcPct val="0"/>
              </a:spcBef>
              <a:spcAft>
                <a:spcPts val="1200"/>
              </a:spcAft>
              <a:buSzPct val="100000"/>
              <a:buFont typeface="+mj-lt"/>
              <a:buAutoNum type="arabicParenBoth"/>
              <a:defRPr/>
            </a:pPr>
            <a:r>
              <a:rPr lang="de-DE" sz="2400" i="0" kern="0" dirty="0">
                <a:latin typeface="Calibri" panose="020F0502020204030204" pitchFamily="34" charset="0"/>
              </a:rPr>
              <a:t>Beitrag und Teil der sich abzeichnenden biologischen und/oder digitalen Transformation</a:t>
            </a:r>
          </a:p>
          <a:p>
            <a:pPr>
              <a:lnSpc>
                <a:spcPct val="114000"/>
              </a:lnSpc>
              <a:spcBef>
                <a:spcPct val="0"/>
              </a:spcBef>
              <a:spcAft>
                <a:spcPts val="1200"/>
              </a:spcAft>
              <a:defRPr/>
            </a:pPr>
            <a:endParaRPr lang="de-DE" sz="2400" i="0" kern="0" dirty="0">
              <a:latin typeface="Calibri" panose="020F0502020204030204" pitchFamily="34" charset="0"/>
            </a:endParaRPr>
          </a:p>
          <a:p>
            <a:pPr>
              <a:lnSpc>
                <a:spcPct val="114000"/>
              </a:lnSpc>
              <a:spcBef>
                <a:spcPct val="0"/>
              </a:spcBef>
              <a:spcAft>
                <a:spcPts val="1200"/>
              </a:spcAft>
              <a:defRPr/>
            </a:pPr>
            <a:endParaRPr lang="de-DE" sz="2400" i="0" kern="0" dirty="0">
              <a:latin typeface="Calibri" panose="020F0502020204030204" pitchFamily="34" charset="0"/>
            </a:endParaRPr>
          </a:p>
        </p:txBody>
      </p:sp>
      <p:sp>
        <p:nvSpPr>
          <p:cNvPr id="28676" name="Foliennummernplatzhalter 2"/>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gn="ctr" eaLnBrk="0" hangingPunct="0">
              <a:defRPr sz="3600" i="1">
                <a:solidFill>
                  <a:schemeClr val="tx1"/>
                </a:solidFill>
                <a:latin typeface="Times New Roman" panose="02020603050405020304" pitchFamily="18" charset="0"/>
              </a:defRPr>
            </a:lvl1pPr>
            <a:lvl2pPr marL="742950" indent="-285750" algn="ctr" eaLnBrk="0" hangingPunct="0">
              <a:defRPr sz="3600" i="1">
                <a:solidFill>
                  <a:schemeClr val="tx1"/>
                </a:solidFill>
                <a:latin typeface="Times New Roman" panose="02020603050405020304" pitchFamily="18" charset="0"/>
              </a:defRPr>
            </a:lvl2pPr>
            <a:lvl3pPr marL="1143000" indent="-228600" algn="ctr" eaLnBrk="0" hangingPunct="0">
              <a:defRPr sz="3600" i="1">
                <a:solidFill>
                  <a:schemeClr val="tx1"/>
                </a:solidFill>
                <a:latin typeface="Times New Roman" panose="02020603050405020304" pitchFamily="18" charset="0"/>
              </a:defRPr>
            </a:lvl3pPr>
            <a:lvl4pPr marL="1600200" indent="-228600" algn="ctr" eaLnBrk="0" hangingPunct="0">
              <a:defRPr sz="3600" i="1">
                <a:solidFill>
                  <a:schemeClr val="tx1"/>
                </a:solidFill>
                <a:latin typeface="Times New Roman" panose="02020603050405020304" pitchFamily="18" charset="0"/>
              </a:defRPr>
            </a:lvl4pPr>
            <a:lvl5pPr marL="2057400" indent="-228600" algn="ctr" eaLnBrk="0" hangingPunct="0">
              <a:defRPr sz="3600" i="1">
                <a:solidFill>
                  <a:schemeClr val="tx1"/>
                </a:solidFill>
                <a:latin typeface="Times New Roman" panose="02020603050405020304" pitchFamily="18" charset="0"/>
              </a:defRPr>
            </a:lvl5pPr>
            <a:lvl6pPr marL="2514600" indent="-228600" algn="ctr" eaLnBrk="0" fontAlgn="base" hangingPunct="0">
              <a:spcBef>
                <a:spcPct val="0"/>
              </a:spcBef>
              <a:spcAft>
                <a:spcPct val="0"/>
              </a:spcAft>
              <a:defRPr sz="3600" i="1">
                <a:solidFill>
                  <a:schemeClr val="tx1"/>
                </a:solidFill>
                <a:latin typeface="Times New Roman" panose="02020603050405020304" pitchFamily="18" charset="0"/>
              </a:defRPr>
            </a:lvl6pPr>
            <a:lvl7pPr marL="2971800" indent="-228600" algn="ctr" eaLnBrk="0" fontAlgn="base" hangingPunct="0">
              <a:spcBef>
                <a:spcPct val="0"/>
              </a:spcBef>
              <a:spcAft>
                <a:spcPct val="0"/>
              </a:spcAft>
              <a:defRPr sz="3600" i="1">
                <a:solidFill>
                  <a:schemeClr val="tx1"/>
                </a:solidFill>
                <a:latin typeface="Times New Roman" panose="02020603050405020304" pitchFamily="18" charset="0"/>
              </a:defRPr>
            </a:lvl7pPr>
            <a:lvl8pPr marL="3429000" indent="-228600" algn="ctr" eaLnBrk="0" fontAlgn="base" hangingPunct="0">
              <a:spcBef>
                <a:spcPct val="0"/>
              </a:spcBef>
              <a:spcAft>
                <a:spcPct val="0"/>
              </a:spcAft>
              <a:defRPr sz="3600" i="1">
                <a:solidFill>
                  <a:schemeClr val="tx1"/>
                </a:solidFill>
                <a:latin typeface="Times New Roman" panose="02020603050405020304" pitchFamily="18" charset="0"/>
              </a:defRPr>
            </a:lvl8pPr>
            <a:lvl9pPr marL="3886200" indent="-228600" algn="ctr" eaLnBrk="0" fontAlgn="base" hangingPunct="0">
              <a:spcBef>
                <a:spcPct val="0"/>
              </a:spcBef>
              <a:spcAft>
                <a:spcPct val="0"/>
              </a:spcAft>
              <a:defRPr sz="3600" i="1">
                <a:solidFill>
                  <a:schemeClr val="tx1"/>
                </a:solidFill>
                <a:latin typeface="Times New Roman" panose="02020603050405020304" pitchFamily="18" charset="0"/>
              </a:defRPr>
            </a:lvl9pPr>
          </a:lstStyle>
          <a:p>
            <a:pPr algn="r"/>
            <a:fld id="{57856C55-A803-40B2-B1D8-8983504D476D}" type="slidenum">
              <a:rPr lang="de-DE" altLang="en-US" sz="1200">
                <a:solidFill>
                  <a:srgbClr val="000000"/>
                </a:solidFill>
                <a:latin typeface="Garamond" panose="02020404030301010803" pitchFamily="18" charset="0"/>
              </a:rPr>
              <a:pPr algn="r"/>
              <a:t>2</a:t>
            </a:fld>
            <a:endParaRPr lang="de-DE" altLang="en-US" sz="1200" dirty="0">
              <a:solidFill>
                <a:srgbClr val="000000"/>
              </a:solidFill>
              <a:latin typeface="Garamond" panose="02020404030301010803" pitchFamily="18" charset="0"/>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1310E42-132D-0777-6CB9-5CA2460FA168}"/>
            </a:ext>
          </a:extLst>
        </p:cNvPr>
        <p:cNvGrpSpPr/>
        <p:nvPr/>
      </p:nvGrpSpPr>
      <p:grpSpPr>
        <a:xfrm>
          <a:off x="0" y="0"/>
          <a:ext cx="0" cy="0"/>
          <a:chOff x="0" y="0"/>
          <a:chExt cx="0" cy="0"/>
        </a:xfrm>
      </p:grpSpPr>
      <p:sp>
        <p:nvSpPr>
          <p:cNvPr id="157699" name="Rectangle 3">
            <a:extLst>
              <a:ext uri="{FF2B5EF4-FFF2-40B4-BE49-F238E27FC236}">
                <a16:creationId xmlns:a16="http://schemas.microsoft.com/office/drawing/2014/main" id="{DE69EB8A-B8F2-A775-3B32-42ECD9C0C016}"/>
              </a:ext>
            </a:extLst>
          </p:cNvPr>
          <p:cNvSpPr>
            <a:spLocks noGrp="1" noChangeArrowheads="1"/>
          </p:cNvSpPr>
          <p:nvPr>
            <p:ph type="body" idx="1"/>
          </p:nvPr>
        </p:nvSpPr>
        <p:spPr>
          <a:xfrm>
            <a:off x="457201" y="1551624"/>
            <a:ext cx="8229600" cy="3916984"/>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a:lnSpc>
                <a:spcPct val="114000"/>
              </a:lnSpc>
              <a:spcBef>
                <a:spcPts val="600"/>
              </a:spcBef>
            </a:pPr>
            <a:r>
              <a:rPr lang="de-DE" altLang="de-DE" sz="2400" dirty="0">
                <a:solidFill>
                  <a:srgbClr val="000000"/>
                </a:solidFill>
                <a:latin typeface="Calibri" panose="020F0502020204030204" pitchFamily="34" charset="0"/>
              </a:rPr>
              <a:t>Europa hat hier derzeit noch einen klaren strategischen Vorsprung</a:t>
            </a:r>
          </a:p>
          <a:p>
            <a:pPr>
              <a:lnSpc>
                <a:spcPct val="114000"/>
              </a:lnSpc>
              <a:spcBef>
                <a:spcPts val="600"/>
              </a:spcBef>
            </a:pPr>
            <a:r>
              <a:rPr lang="de-DE" altLang="de-DE" sz="2400" dirty="0">
                <a:solidFill>
                  <a:srgbClr val="000000"/>
                </a:solidFill>
                <a:latin typeface="Calibri" panose="020F0502020204030204" pitchFamily="34" charset="0"/>
              </a:rPr>
              <a:t>Die Potentiale werden bisher NICHT ausgenutzt noch erkannt; dies ist seltsam angesichts der wachsenden Bedeutung der biobasierten Kreislaufwirtschaft und ‘</a:t>
            </a:r>
            <a:r>
              <a:rPr lang="de-DE" altLang="de-DE" sz="2400" dirty="0" err="1">
                <a:solidFill>
                  <a:srgbClr val="000000"/>
                </a:solidFill>
                <a:latin typeface="Calibri" panose="020F0502020204030204" pitchFamily="34" charset="0"/>
              </a:rPr>
              <a:t>Circular</a:t>
            </a:r>
            <a:r>
              <a:rPr lang="de-DE" altLang="de-DE" sz="2400" dirty="0">
                <a:solidFill>
                  <a:srgbClr val="000000"/>
                </a:solidFill>
                <a:latin typeface="Calibri" panose="020F0502020204030204" pitchFamily="34" charset="0"/>
              </a:rPr>
              <a:t> </a:t>
            </a:r>
            <a:r>
              <a:rPr lang="de-DE" altLang="de-DE" sz="2400" dirty="0" err="1">
                <a:solidFill>
                  <a:srgbClr val="000000"/>
                </a:solidFill>
                <a:latin typeface="Calibri" panose="020F0502020204030204" pitchFamily="34" charset="0"/>
              </a:rPr>
              <a:t>Bioeconomy</a:t>
            </a:r>
            <a:r>
              <a:rPr lang="de-DE" altLang="de-DE" sz="2400" dirty="0">
                <a:solidFill>
                  <a:srgbClr val="000000"/>
                </a:solidFill>
                <a:latin typeface="Calibri" panose="020F0502020204030204" pitchFamily="34" charset="0"/>
              </a:rPr>
              <a:t>‘, die Abfallbehandlung zu optimieren, neue Baumaterialien zu produzieren, die urbanen Gebäudeerrichtungen mittels verstärkten Einsatzes von Holz etc. klimaneutraler zu gestalten und neue regionale Nahrungsmittel-Wertschöpfungsketten zu errichten: nur Beispiele.</a:t>
            </a:r>
          </a:p>
          <a:p>
            <a:pPr marL="0" lvl="0" indent="0">
              <a:lnSpc>
                <a:spcPct val="90000"/>
              </a:lnSpc>
              <a:spcBef>
                <a:spcPts val="600"/>
              </a:spcBef>
              <a:buNone/>
            </a:pPr>
            <a:endParaRPr lang="de-DE" altLang="de-DE" sz="2400" dirty="0">
              <a:latin typeface="Calibri" panose="020F0502020204030204" pitchFamily="34" charset="0"/>
            </a:endParaRPr>
          </a:p>
        </p:txBody>
      </p:sp>
      <p:sp>
        <p:nvSpPr>
          <p:cNvPr id="8" name="Rectangle 2">
            <a:extLst>
              <a:ext uri="{FF2B5EF4-FFF2-40B4-BE49-F238E27FC236}">
                <a16:creationId xmlns:a16="http://schemas.microsoft.com/office/drawing/2014/main" id="{303A3EBE-992C-3BA9-D6F1-E850C0F15B4E}"/>
              </a:ext>
            </a:extLst>
          </p:cNvPr>
          <p:cNvSpPr>
            <a:spLocks noGrp="1" noChangeArrowheads="1"/>
          </p:cNvSpPr>
          <p:nvPr>
            <p:ph type="title"/>
          </p:nvPr>
        </p:nvSpPr>
        <p:spPr>
          <a:xfrm>
            <a:off x="457200" y="251179"/>
            <a:ext cx="8229600" cy="1244346"/>
          </a:xfrm>
          <a:noFill/>
          <a:ln w="9525">
            <a:noFill/>
            <a:miter lim="800000"/>
            <a:headEnd/>
            <a:tailEnd/>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r>
              <a:rPr lang="de-DE" altLang="de-DE" sz="2600" b="1" kern="1200" dirty="0">
                <a:solidFill>
                  <a:srgbClr val="034EA2"/>
                </a:solidFill>
              </a:rPr>
              <a:t>Welche Perspektiven gibt es für die Zukunft?</a:t>
            </a:r>
            <a:endParaRPr lang="de-DE" altLang="de-DE" sz="2600" b="1" i="1" kern="1200" dirty="0">
              <a:solidFill>
                <a:srgbClr val="034EA2"/>
              </a:solidFill>
            </a:endParaRPr>
          </a:p>
        </p:txBody>
      </p:sp>
      <p:sp>
        <p:nvSpPr>
          <p:cNvPr id="3" name="Foliennummernplatzhalter 2">
            <a:extLst>
              <a:ext uri="{FF2B5EF4-FFF2-40B4-BE49-F238E27FC236}">
                <a16:creationId xmlns:a16="http://schemas.microsoft.com/office/drawing/2014/main" id="{FB8FAB5F-BEEF-E3F4-33A1-7C559F5C4C75}"/>
              </a:ext>
            </a:extLst>
          </p:cNvPr>
          <p:cNvSpPr>
            <a:spLocks noGrp="1"/>
          </p:cNvSpPr>
          <p:nvPr>
            <p:ph type="sldNum" sz="quarter" idx="12"/>
          </p:nvPr>
        </p:nvSpPr>
        <p:spPr>
          <a:xfrm>
            <a:off x="6553200" y="6243638"/>
            <a:ext cx="2133600" cy="457200"/>
          </a:xfrm>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20</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380454447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CB52FDA-8DBE-A5B7-4D60-CF4BEDE1CAAC}"/>
            </a:ext>
          </a:extLst>
        </p:cNvPr>
        <p:cNvGrpSpPr/>
        <p:nvPr/>
      </p:nvGrpSpPr>
      <p:grpSpPr>
        <a:xfrm>
          <a:off x="0" y="0"/>
          <a:ext cx="0" cy="0"/>
          <a:chOff x="0" y="0"/>
          <a:chExt cx="0" cy="0"/>
        </a:xfrm>
      </p:grpSpPr>
      <p:sp>
        <p:nvSpPr>
          <p:cNvPr id="157699" name="Rectangle 3">
            <a:extLst>
              <a:ext uri="{FF2B5EF4-FFF2-40B4-BE49-F238E27FC236}">
                <a16:creationId xmlns:a16="http://schemas.microsoft.com/office/drawing/2014/main" id="{34E057E0-05B8-0457-9983-2291771F782D}"/>
              </a:ext>
            </a:extLst>
          </p:cNvPr>
          <p:cNvSpPr>
            <a:spLocks noGrp="1" noChangeArrowheads="1"/>
          </p:cNvSpPr>
          <p:nvPr>
            <p:ph type="body" idx="1"/>
          </p:nvPr>
        </p:nvSpPr>
        <p:spPr>
          <a:xfrm>
            <a:off x="457201" y="1551624"/>
            <a:ext cx="8229600" cy="3916984"/>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a:lnSpc>
                <a:spcPct val="114000"/>
              </a:lnSpc>
              <a:spcBef>
                <a:spcPts val="600"/>
              </a:spcBef>
            </a:pPr>
            <a:r>
              <a:rPr lang="de-DE" altLang="de-DE" sz="2400" dirty="0">
                <a:solidFill>
                  <a:srgbClr val="000000"/>
                </a:solidFill>
                <a:latin typeface="Calibri" panose="020F0502020204030204" pitchFamily="34" charset="0"/>
              </a:rPr>
              <a:t>Diese Themen, nicht zuletzt wegen der wachsenden Relevanz ihres Zusammenhangs mit der Resilienz von Landschaften gegenüber Extremereignissen, der Resilienz von Wertschöpfungsketten, werden in der neuen geplanten EU- Strategie, aber auch in den Diskussionen im neuen deutschen Bioökonomierat eine neue, zentralere Rolle als bisher spielen müssen!!! </a:t>
            </a:r>
          </a:p>
          <a:p>
            <a:pPr>
              <a:lnSpc>
                <a:spcPct val="114000"/>
              </a:lnSpc>
              <a:spcBef>
                <a:spcPts val="600"/>
              </a:spcBef>
            </a:pPr>
            <a:r>
              <a:rPr lang="de-DE" altLang="de-DE" sz="2400" dirty="0">
                <a:solidFill>
                  <a:srgbClr val="000000"/>
                </a:solidFill>
                <a:latin typeface="Calibri" panose="020F0502020204030204" pitchFamily="34" charset="0"/>
              </a:rPr>
              <a:t>Ein stärkerer nationaler und auch europaweiter Austausch an Erfahrungen, ‘</a:t>
            </a:r>
            <a:r>
              <a:rPr lang="de-DE" altLang="de-DE" sz="2400" i="1" dirty="0">
                <a:solidFill>
                  <a:srgbClr val="000000"/>
                </a:solidFill>
                <a:latin typeface="Calibri" panose="020F0502020204030204" pitchFamily="34" charset="0"/>
              </a:rPr>
              <a:t>best-and-</a:t>
            </a:r>
            <a:r>
              <a:rPr lang="de-DE" altLang="de-DE" sz="2400" i="1" dirty="0" err="1">
                <a:solidFill>
                  <a:srgbClr val="000000"/>
                </a:solidFill>
                <a:latin typeface="Calibri" panose="020F0502020204030204" pitchFamily="34" charset="0"/>
              </a:rPr>
              <a:t>worst</a:t>
            </a:r>
            <a:r>
              <a:rPr lang="de-DE" altLang="de-DE" sz="2400" i="1" dirty="0">
                <a:solidFill>
                  <a:srgbClr val="000000"/>
                </a:solidFill>
                <a:latin typeface="Calibri" panose="020F0502020204030204" pitchFamily="34" charset="0"/>
              </a:rPr>
              <a:t> </a:t>
            </a:r>
            <a:r>
              <a:rPr lang="de-DE" altLang="de-DE" sz="2400" i="1" dirty="0" err="1">
                <a:solidFill>
                  <a:srgbClr val="000000"/>
                </a:solidFill>
                <a:latin typeface="Calibri" panose="020F0502020204030204" pitchFamily="34" charset="0"/>
              </a:rPr>
              <a:t>practices</a:t>
            </a:r>
            <a:r>
              <a:rPr lang="de-DE" altLang="de-DE" sz="2400" i="1" dirty="0">
                <a:solidFill>
                  <a:srgbClr val="000000"/>
                </a:solidFill>
                <a:latin typeface="Calibri" panose="020F0502020204030204" pitchFamily="34" charset="0"/>
              </a:rPr>
              <a:t>‘ </a:t>
            </a:r>
            <a:r>
              <a:rPr lang="de-DE" altLang="de-DE" sz="2400" dirty="0">
                <a:solidFill>
                  <a:srgbClr val="000000"/>
                </a:solidFill>
                <a:latin typeface="Calibri" panose="020F0502020204030204" pitchFamily="34" charset="0"/>
              </a:rPr>
              <a:t>ist überfällig: </a:t>
            </a:r>
            <a:br>
              <a:rPr lang="de-DE" altLang="de-DE" sz="2400" dirty="0">
                <a:solidFill>
                  <a:srgbClr val="000000"/>
                </a:solidFill>
                <a:latin typeface="Calibri" panose="020F0502020204030204" pitchFamily="34" charset="0"/>
              </a:rPr>
            </a:br>
            <a:r>
              <a:rPr lang="de-DE" altLang="de-DE" sz="2400" dirty="0">
                <a:solidFill>
                  <a:srgbClr val="000000"/>
                </a:solidFill>
                <a:latin typeface="Calibri" panose="020F0502020204030204" pitchFamily="34" charset="0"/>
              </a:rPr>
              <a:t>diese Veranstaltung kann nur ein Anfang sein. </a:t>
            </a:r>
          </a:p>
          <a:p>
            <a:pPr marL="0" lvl="0" indent="0">
              <a:lnSpc>
                <a:spcPct val="90000"/>
              </a:lnSpc>
              <a:spcBef>
                <a:spcPts val="600"/>
              </a:spcBef>
              <a:buNone/>
            </a:pPr>
            <a:endParaRPr lang="de-DE" altLang="de-DE" sz="2400" dirty="0">
              <a:latin typeface="Calibri" panose="020F0502020204030204" pitchFamily="34" charset="0"/>
            </a:endParaRPr>
          </a:p>
        </p:txBody>
      </p:sp>
      <p:sp>
        <p:nvSpPr>
          <p:cNvPr id="8" name="Rectangle 2">
            <a:extLst>
              <a:ext uri="{FF2B5EF4-FFF2-40B4-BE49-F238E27FC236}">
                <a16:creationId xmlns:a16="http://schemas.microsoft.com/office/drawing/2014/main" id="{D34EEF2B-A115-B3A4-2381-C31EA6F45809}"/>
              </a:ext>
            </a:extLst>
          </p:cNvPr>
          <p:cNvSpPr>
            <a:spLocks noGrp="1" noChangeArrowheads="1"/>
          </p:cNvSpPr>
          <p:nvPr>
            <p:ph type="title"/>
          </p:nvPr>
        </p:nvSpPr>
        <p:spPr>
          <a:xfrm>
            <a:off x="457200" y="251179"/>
            <a:ext cx="8229600" cy="1244346"/>
          </a:xfrm>
          <a:noFill/>
          <a:ln w="9525">
            <a:noFill/>
            <a:miter lim="800000"/>
            <a:headEnd/>
            <a:tailEnd/>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r>
              <a:rPr lang="de-DE" altLang="de-DE" sz="2600" b="1" kern="1200" dirty="0">
                <a:solidFill>
                  <a:srgbClr val="034EA2"/>
                </a:solidFill>
              </a:rPr>
              <a:t>Welche Perspektiven gibt es für die Zukunft? </a:t>
            </a:r>
            <a:r>
              <a:rPr lang="de-DE" altLang="de-DE" sz="1800" b="1" kern="1200" dirty="0">
                <a:solidFill>
                  <a:srgbClr val="034EA2"/>
                </a:solidFill>
              </a:rPr>
              <a:t>(Forts.)</a:t>
            </a:r>
            <a:endParaRPr lang="de-DE" altLang="de-DE" sz="1800" b="1" i="1" kern="1200" dirty="0">
              <a:solidFill>
                <a:srgbClr val="034EA2"/>
              </a:solidFill>
            </a:endParaRPr>
          </a:p>
        </p:txBody>
      </p:sp>
      <p:sp>
        <p:nvSpPr>
          <p:cNvPr id="3" name="Foliennummernplatzhalter 2">
            <a:extLst>
              <a:ext uri="{FF2B5EF4-FFF2-40B4-BE49-F238E27FC236}">
                <a16:creationId xmlns:a16="http://schemas.microsoft.com/office/drawing/2014/main" id="{54F78146-7D5F-176C-36B7-A7016D4499D1}"/>
              </a:ext>
            </a:extLst>
          </p:cNvPr>
          <p:cNvSpPr>
            <a:spLocks noGrp="1"/>
          </p:cNvSpPr>
          <p:nvPr>
            <p:ph type="sldNum" sz="quarter" idx="12"/>
          </p:nvPr>
        </p:nvSpPr>
        <p:spPr>
          <a:xfrm>
            <a:off x="6553200" y="6243638"/>
            <a:ext cx="2133600" cy="457200"/>
          </a:xfrm>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21</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11877297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11199" y="2535606"/>
            <a:ext cx="7975601" cy="1139825"/>
          </a:xfrm>
          <a:ln>
            <a:miter lim="800000"/>
            <a:headEnd/>
            <a:tailEnd/>
          </a:ln>
        </p:spPr>
        <p:txBody>
          <a:bodyPr anchor="ctr"/>
          <a:lstStyle/>
          <a:p>
            <a:pPr>
              <a:lnSpc>
                <a:spcPct val="150000"/>
              </a:lnSpc>
              <a:defRPr/>
            </a:pPr>
            <a:r>
              <a:rPr lang="de-DE" sz="2800" b="1" kern="1200" dirty="0">
                <a:solidFill>
                  <a:srgbClr val="034EA2"/>
                </a:solidFill>
                <a:latin typeface="Calibri" panose="020F0502020204030204" pitchFamily="34" charset="0"/>
                <a:cs typeface="Calibri" panose="020F0502020204030204" pitchFamily="34" charset="0"/>
              </a:rPr>
              <a:t>Herzlichen Dank!</a:t>
            </a:r>
          </a:p>
        </p:txBody>
      </p:sp>
      <p:sp>
        <p:nvSpPr>
          <p:cNvPr id="44035" name="Foliennummernplatzhalter 2"/>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gn="ctr" eaLnBrk="0" hangingPunct="0">
              <a:defRPr sz="3600" i="1">
                <a:solidFill>
                  <a:schemeClr val="tx1"/>
                </a:solidFill>
                <a:latin typeface="Times New Roman" panose="02020603050405020304" pitchFamily="18" charset="0"/>
              </a:defRPr>
            </a:lvl1pPr>
            <a:lvl2pPr marL="742950" indent="-285750" algn="ctr" eaLnBrk="0" hangingPunct="0">
              <a:defRPr sz="3600" i="1">
                <a:solidFill>
                  <a:schemeClr val="tx1"/>
                </a:solidFill>
                <a:latin typeface="Times New Roman" panose="02020603050405020304" pitchFamily="18" charset="0"/>
              </a:defRPr>
            </a:lvl2pPr>
            <a:lvl3pPr marL="1143000" indent="-228600" algn="ctr" eaLnBrk="0" hangingPunct="0">
              <a:defRPr sz="3600" i="1">
                <a:solidFill>
                  <a:schemeClr val="tx1"/>
                </a:solidFill>
                <a:latin typeface="Times New Roman" panose="02020603050405020304" pitchFamily="18" charset="0"/>
              </a:defRPr>
            </a:lvl3pPr>
            <a:lvl4pPr marL="1600200" indent="-228600" algn="ctr" eaLnBrk="0" hangingPunct="0">
              <a:defRPr sz="3600" i="1">
                <a:solidFill>
                  <a:schemeClr val="tx1"/>
                </a:solidFill>
                <a:latin typeface="Times New Roman" panose="02020603050405020304" pitchFamily="18" charset="0"/>
              </a:defRPr>
            </a:lvl4pPr>
            <a:lvl5pPr marL="2057400" indent="-228600" algn="ctr" eaLnBrk="0" hangingPunct="0">
              <a:defRPr sz="3600" i="1">
                <a:solidFill>
                  <a:schemeClr val="tx1"/>
                </a:solidFill>
                <a:latin typeface="Times New Roman" panose="02020603050405020304" pitchFamily="18" charset="0"/>
              </a:defRPr>
            </a:lvl5pPr>
            <a:lvl6pPr marL="2514600" indent="-228600" algn="ctr" eaLnBrk="0" fontAlgn="base" hangingPunct="0">
              <a:spcBef>
                <a:spcPct val="0"/>
              </a:spcBef>
              <a:spcAft>
                <a:spcPct val="0"/>
              </a:spcAft>
              <a:defRPr sz="3600" i="1">
                <a:solidFill>
                  <a:schemeClr val="tx1"/>
                </a:solidFill>
                <a:latin typeface="Times New Roman" panose="02020603050405020304" pitchFamily="18" charset="0"/>
              </a:defRPr>
            </a:lvl6pPr>
            <a:lvl7pPr marL="2971800" indent="-228600" algn="ctr" eaLnBrk="0" fontAlgn="base" hangingPunct="0">
              <a:spcBef>
                <a:spcPct val="0"/>
              </a:spcBef>
              <a:spcAft>
                <a:spcPct val="0"/>
              </a:spcAft>
              <a:defRPr sz="3600" i="1">
                <a:solidFill>
                  <a:schemeClr val="tx1"/>
                </a:solidFill>
                <a:latin typeface="Times New Roman" panose="02020603050405020304" pitchFamily="18" charset="0"/>
              </a:defRPr>
            </a:lvl7pPr>
            <a:lvl8pPr marL="3429000" indent="-228600" algn="ctr" eaLnBrk="0" fontAlgn="base" hangingPunct="0">
              <a:spcBef>
                <a:spcPct val="0"/>
              </a:spcBef>
              <a:spcAft>
                <a:spcPct val="0"/>
              </a:spcAft>
              <a:defRPr sz="3600" i="1">
                <a:solidFill>
                  <a:schemeClr val="tx1"/>
                </a:solidFill>
                <a:latin typeface="Times New Roman" panose="02020603050405020304" pitchFamily="18" charset="0"/>
              </a:defRPr>
            </a:lvl8pPr>
            <a:lvl9pPr marL="3886200" indent="-228600" algn="ctr" eaLnBrk="0" fontAlgn="base" hangingPunct="0">
              <a:spcBef>
                <a:spcPct val="0"/>
              </a:spcBef>
              <a:spcAft>
                <a:spcPct val="0"/>
              </a:spcAft>
              <a:defRPr sz="3600" i="1">
                <a:solidFill>
                  <a:schemeClr val="tx1"/>
                </a:solidFill>
                <a:latin typeface="Times New Roman" panose="02020603050405020304" pitchFamily="18" charset="0"/>
              </a:defRPr>
            </a:lvl9pPr>
          </a:lstStyle>
          <a:p>
            <a:pPr algn="r"/>
            <a:fld id="{F78C6E61-6BBD-4447-B294-B02908032D24}" type="slidenum">
              <a:rPr lang="de-DE" altLang="en-US" sz="1200">
                <a:solidFill>
                  <a:srgbClr val="000000"/>
                </a:solidFill>
                <a:latin typeface="Garamond" panose="02020404030301010803" pitchFamily="18" charset="0"/>
              </a:rPr>
              <a:pPr algn="r"/>
              <a:t>22</a:t>
            </a:fld>
            <a:endParaRPr lang="de-DE" altLang="en-US" sz="1200">
              <a:solidFill>
                <a:srgbClr val="000000"/>
              </a:solidFill>
              <a:latin typeface="Garamond" panose="02020404030301010803" pitchFamily="18" charset="0"/>
            </a:endParaRPr>
          </a:p>
        </p:txBody>
      </p:sp>
    </p:spTree>
    <p:extLst>
      <p:ext uri="{BB962C8B-B14F-4D97-AF65-F5344CB8AC3E}">
        <p14:creationId xmlns:p14="http://schemas.microsoft.com/office/powerpoint/2010/main" val="95863088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2" y="277815"/>
            <a:ext cx="8435975" cy="1139825"/>
          </a:xfrm>
          <a:ln>
            <a:miter lim="800000"/>
            <a:headEnd/>
            <a:tailEnd/>
          </a:ln>
        </p:spPr>
        <p:txBody>
          <a:bodyPr anchor="ctr"/>
          <a:lstStyle/>
          <a:p>
            <a:pPr>
              <a:defRPr/>
            </a:pPr>
            <a:r>
              <a:rPr lang="de-DE" sz="2800" b="1" kern="1200" dirty="0">
                <a:solidFill>
                  <a:srgbClr val="034EA2"/>
                </a:solidFill>
              </a:rPr>
              <a:t>Bioökonomie seit 2005</a:t>
            </a:r>
            <a:endParaRPr lang="de-DE" sz="2800" kern="1200" dirty="0">
              <a:solidFill>
                <a:srgbClr val="034EA2"/>
              </a:solidFill>
            </a:endParaRPr>
          </a:p>
        </p:txBody>
      </p:sp>
      <p:sp>
        <p:nvSpPr>
          <p:cNvPr id="5" name="Rectangle 3"/>
          <p:cNvSpPr txBox="1">
            <a:spLocks noChangeArrowheads="1"/>
          </p:cNvSpPr>
          <p:nvPr/>
        </p:nvSpPr>
        <p:spPr bwMode="auto">
          <a:xfrm>
            <a:off x="457198" y="1319019"/>
            <a:ext cx="8229600" cy="4838432"/>
          </a:xfrm>
          <a:prstGeom prst="rect">
            <a:avLst/>
          </a:prstGeom>
          <a:noFill/>
          <a:ln>
            <a:noFill/>
          </a:ln>
        </p:spPr>
        <p:txBody>
          <a:bodyPr/>
          <a:lst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a:lstStyle>
          <a:p>
            <a:pPr marL="0" indent="0">
              <a:lnSpc>
                <a:spcPct val="114000"/>
              </a:lnSpc>
              <a:spcBef>
                <a:spcPts val="1200"/>
              </a:spcBef>
              <a:spcAft>
                <a:spcPts val="0"/>
              </a:spcAft>
              <a:buNone/>
              <a:defRPr/>
            </a:pPr>
            <a:r>
              <a:rPr lang="de-DE" sz="2400" i="0" kern="0" dirty="0">
                <a:latin typeface="Calibri" panose="020F0502020204030204" pitchFamily="34" charset="0"/>
              </a:rPr>
              <a:t>In den letzten 18 Jahren fußte die Bioökonomie auf vier strategischen Pfeilern:</a:t>
            </a:r>
          </a:p>
          <a:p>
            <a:pPr marL="0" indent="0">
              <a:lnSpc>
                <a:spcPct val="114000"/>
              </a:lnSpc>
              <a:spcBef>
                <a:spcPts val="1200"/>
              </a:spcBef>
              <a:spcAft>
                <a:spcPts val="0"/>
              </a:spcAft>
              <a:buSzPct val="100000"/>
              <a:buNone/>
              <a:defRPr/>
            </a:pPr>
            <a:r>
              <a:rPr lang="de-DE" sz="2400" i="0" kern="0" dirty="0">
                <a:solidFill>
                  <a:schemeClr val="accent1"/>
                </a:solidFill>
                <a:latin typeface="Calibri" panose="020F0502020204030204" pitchFamily="34" charset="0"/>
              </a:rPr>
              <a:t>(4) </a:t>
            </a:r>
            <a:r>
              <a:rPr lang="de-DE" sz="2400" i="0" kern="0" dirty="0">
                <a:latin typeface="Calibri" panose="020F0502020204030204" pitchFamily="34" charset="0"/>
              </a:rPr>
              <a:t>Beitrag und “Partner“ </a:t>
            </a:r>
          </a:p>
          <a:p>
            <a:pPr marL="784225" lvl="1" indent="-457200">
              <a:lnSpc>
                <a:spcPct val="114000"/>
              </a:lnSpc>
              <a:spcBef>
                <a:spcPts val="1200"/>
              </a:spcBef>
              <a:spcAft>
                <a:spcPts val="0"/>
              </a:spcAft>
              <a:buSzPct val="100000"/>
              <a:buFont typeface="+mj-lt"/>
              <a:buAutoNum type="alphaLcParenR"/>
              <a:defRPr/>
            </a:pPr>
            <a:r>
              <a:rPr lang="de-DE" sz="2200" i="0" kern="0" dirty="0">
                <a:latin typeface="Calibri" panose="020F0502020204030204" pitchFamily="34" charset="0"/>
              </a:rPr>
              <a:t>zur Erreichung der 17 Nachhaltigkeitsziele,</a:t>
            </a:r>
          </a:p>
          <a:p>
            <a:pPr marL="784225" lvl="1" indent="-457200">
              <a:lnSpc>
                <a:spcPct val="114000"/>
              </a:lnSpc>
              <a:spcBef>
                <a:spcPts val="1200"/>
              </a:spcBef>
              <a:spcAft>
                <a:spcPts val="0"/>
              </a:spcAft>
              <a:buSzPct val="100000"/>
              <a:buFont typeface="+mj-lt"/>
              <a:buAutoNum type="alphaLcParenR"/>
              <a:defRPr/>
            </a:pPr>
            <a:r>
              <a:rPr lang="de-DE" sz="2200" i="0" kern="0" dirty="0">
                <a:latin typeface="Calibri" panose="020F0502020204030204" pitchFamily="34" charset="0"/>
              </a:rPr>
              <a:t>zur Umsetzung einer Kreislaufwirtschaft</a:t>
            </a:r>
          </a:p>
          <a:p>
            <a:pPr marL="784225" lvl="1" indent="-457200">
              <a:lnSpc>
                <a:spcPct val="114000"/>
              </a:lnSpc>
              <a:spcBef>
                <a:spcPts val="1200"/>
              </a:spcBef>
              <a:spcAft>
                <a:spcPts val="0"/>
              </a:spcAft>
              <a:buSzPct val="100000"/>
              <a:buFont typeface="+mj-lt"/>
              <a:buAutoNum type="alphaLcParenR"/>
              <a:defRPr/>
            </a:pPr>
            <a:r>
              <a:rPr lang="de-DE" sz="2200" i="0" kern="0" dirty="0">
                <a:latin typeface="Calibri" panose="020F0502020204030204" pitchFamily="34" charset="0"/>
              </a:rPr>
              <a:t>zur Umsetzung einer Green Economy. </a:t>
            </a:r>
          </a:p>
          <a:p>
            <a:pPr marL="327025" lvl="1" indent="0">
              <a:lnSpc>
                <a:spcPct val="114000"/>
              </a:lnSpc>
              <a:spcBef>
                <a:spcPts val="1200"/>
              </a:spcBef>
              <a:spcAft>
                <a:spcPts val="0"/>
              </a:spcAft>
              <a:buSzPct val="100000"/>
              <a:buNone/>
              <a:defRPr/>
            </a:pPr>
            <a:r>
              <a:rPr lang="de-DE" sz="2200" i="0" kern="0" dirty="0">
                <a:latin typeface="Calibri" panose="020F0502020204030204" pitchFamily="34" charset="0"/>
              </a:rPr>
              <a:t>	Beispiel </a:t>
            </a:r>
            <a:r>
              <a:rPr lang="de-DE" sz="2200" b="1" i="0" kern="0" dirty="0">
                <a:latin typeface="Calibri" panose="020F0502020204030204" pitchFamily="34" charset="0"/>
              </a:rPr>
              <a:t>BCGE</a:t>
            </a:r>
            <a:r>
              <a:rPr lang="de-DE" sz="2200" i="0" kern="0" dirty="0">
                <a:latin typeface="Calibri" panose="020F0502020204030204" pitchFamily="34" charset="0"/>
              </a:rPr>
              <a:t>: </a:t>
            </a:r>
            <a:r>
              <a:rPr lang="de-DE" sz="2200" b="1" kern="0" dirty="0">
                <a:latin typeface="Calibri" panose="020F0502020204030204" pitchFamily="34" charset="0"/>
              </a:rPr>
              <a:t>B</a:t>
            </a:r>
            <a:r>
              <a:rPr lang="de-DE" sz="2200" kern="0" dirty="0">
                <a:latin typeface="Calibri" panose="020F0502020204030204" pitchFamily="34" charset="0"/>
              </a:rPr>
              <a:t>io-</a:t>
            </a:r>
            <a:r>
              <a:rPr lang="de-DE" sz="2200" b="1" kern="0" dirty="0" err="1">
                <a:latin typeface="Calibri" panose="020F0502020204030204" pitchFamily="34" charset="0"/>
              </a:rPr>
              <a:t>C</a:t>
            </a:r>
            <a:r>
              <a:rPr lang="de-DE" sz="2200" kern="0" dirty="0" err="1">
                <a:latin typeface="Calibri" panose="020F0502020204030204" pitchFamily="34" charset="0"/>
              </a:rPr>
              <a:t>ircular</a:t>
            </a:r>
            <a:r>
              <a:rPr lang="de-DE" sz="2200" kern="0" dirty="0">
                <a:latin typeface="Calibri" panose="020F0502020204030204" pitchFamily="34" charset="0"/>
              </a:rPr>
              <a:t>-</a:t>
            </a:r>
            <a:r>
              <a:rPr lang="de-DE" sz="2200" b="1" kern="0" dirty="0">
                <a:latin typeface="Calibri" panose="020F0502020204030204" pitchFamily="34" charset="0"/>
              </a:rPr>
              <a:t>G</a:t>
            </a:r>
            <a:r>
              <a:rPr lang="de-DE" sz="2200" kern="0" dirty="0">
                <a:latin typeface="Calibri" panose="020F0502020204030204" pitchFamily="34" charset="0"/>
              </a:rPr>
              <a:t>reen-</a:t>
            </a:r>
            <a:r>
              <a:rPr lang="de-DE" sz="2200" b="1" kern="0" dirty="0">
                <a:latin typeface="Calibri" panose="020F0502020204030204" pitchFamily="34" charset="0"/>
              </a:rPr>
              <a:t>E</a:t>
            </a:r>
            <a:r>
              <a:rPr lang="de-DE" sz="2200" kern="0" dirty="0">
                <a:latin typeface="Calibri" panose="020F0502020204030204" pitchFamily="34" charset="0"/>
              </a:rPr>
              <a:t>conomy</a:t>
            </a:r>
            <a:r>
              <a:rPr lang="de-DE" sz="2200" i="0" kern="0" dirty="0">
                <a:latin typeface="Calibri" panose="020F0502020204030204" pitchFamily="34" charset="0"/>
              </a:rPr>
              <a:t> des </a:t>
            </a:r>
            <a:r>
              <a:rPr lang="de-DE" sz="2200" kern="0" dirty="0">
                <a:latin typeface="Calibri" panose="020F0502020204030204" pitchFamily="34" charset="0"/>
              </a:rPr>
              <a:t>Asian Pacific </a:t>
            </a:r>
            <a:br>
              <a:rPr lang="de-DE" sz="2200" kern="0" dirty="0">
                <a:latin typeface="Calibri" panose="020F0502020204030204" pitchFamily="34" charset="0"/>
              </a:rPr>
            </a:br>
            <a:r>
              <a:rPr lang="de-DE" sz="2200" kern="0" dirty="0">
                <a:latin typeface="Calibri" panose="020F0502020204030204" pitchFamily="34" charset="0"/>
              </a:rPr>
              <a:t>	</a:t>
            </a:r>
            <a:r>
              <a:rPr lang="de-DE" sz="2200" kern="0" dirty="0" err="1">
                <a:latin typeface="Calibri" panose="020F0502020204030204" pitchFamily="34" charset="0"/>
              </a:rPr>
              <a:t>Economic</a:t>
            </a:r>
            <a:r>
              <a:rPr lang="de-DE" sz="2200" kern="0" dirty="0">
                <a:latin typeface="Calibri" panose="020F0502020204030204" pitchFamily="34" charset="0"/>
              </a:rPr>
              <a:t> </a:t>
            </a:r>
            <a:r>
              <a:rPr lang="de-DE" sz="2200" kern="0" dirty="0" err="1">
                <a:latin typeface="Calibri" panose="020F0502020204030204" pitchFamily="34" charset="0"/>
              </a:rPr>
              <a:t>Cooperation</a:t>
            </a:r>
            <a:r>
              <a:rPr lang="de-DE" sz="2200" kern="0" dirty="0">
                <a:latin typeface="Calibri" panose="020F0502020204030204" pitchFamily="34" charset="0"/>
              </a:rPr>
              <a:t> (APEC)</a:t>
            </a:r>
            <a:r>
              <a:rPr lang="de-DE" sz="2200" i="0" kern="0" dirty="0">
                <a:latin typeface="Calibri" panose="020F0502020204030204" pitchFamily="34" charset="0"/>
              </a:rPr>
              <a:t> Verbunds, sog. ‘</a:t>
            </a:r>
            <a:r>
              <a:rPr lang="de-DE" sz="2200" kern="0" dirty="0">
                <a:latin typeface="Calibri" panose="020F0502020204030204" pitchFamily="34" charset="0"/>
              </a:rPr>
              <a:t>Bangkok Goals</a:t>
            </a:r>
            <a:r>
              <a:rPr lang="de-DE" sz="2200" i="0" kern="0" dirty="0">
                <a:latin typeface="Calibri" panose="020F0502020204030204" pitchFamily="34" charset="0"/>
              </a:rPr>
              <a:t>‘</a:t>
            </a:r>
          </a:p>
          <a:p>
            <a:pPr marL="0" indent="0">
              <a:lnSpc>
                <a:spcPct val="114000"/>
              </a:lnSpc>
              <a:spcBef>
                <a:spcPts val="1200"/>
              </a:spcBef>
              <a:spcAft>
                <a:spcPts val="0"/>
              </a:spcAft>
              <a:buNone/>
              <a:defRPr/>
            </a:pPr>
            <a:endParaRPr lang="de-DE" sz="2200" i="0" kern="0" dirty="0">
              <a:latin typeface="Calibri" panose="020F0502020204030204" pitchFamily="34" charset="0"/>
            </a:endParaRPr>
          </a:p>
          <a:p>
            <a:pPr>
              <a:lnSpc>
                <a:spcPct val="114000"/>
              </a:lnSpc>
              <a:spcBef>
                <a:spcPts val="1200"/>
              </a:spcBef>
              <a:spcAft>
                <a:spcPts val="0"/>
              </a:spcAft>
              <a:defRPr/>
            </a:pPr>
            <a:endParaRPr lang="de-DE" sz="2300" i="0" kern="0" dirty="0">
              <a:latin typeface="Calibri" panose="020F0502020204030204" pitchFamily="34" charset="0"/>
            </a:endParaRPr>
          </a:p>
          <a:p>
            <a:pPr>
              <a:lnSpc>
                <a:spcPct val="114000"/>
              </a:lnSpc>
              <a:spcBef>
                <a:spcPts val="1200"/>
              </a:spcBef>
              <a:spcAft>
                <a:spcPts val="0"/>
              </a:spcAft>
              <a:defRPr/>
            </a:pPr>
            <a:endParaRPr lang="de-DE" sz="2300" i="0" kern="0" dirty="0">
              <a:latin typeface="Calibri" panose="020F0502020204030204" pitchFamily="34" charset="0"/>
            </a:endParaRPr>
          </a:p>
        </p:txBody>
      </p:sp>
      <p:sp>
        <p:nvSpPr>
          <p:cNvPr id="28676" name="Foliennummernplatzhalter 2"/>
          <p:cNvSpPr>
            <a:spLocks noGrp="1"/>
          </p:cNvSpPr>
          <p:nvPr>
            <p:ph type="sldNum" sz="quarter" idx="12"/>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lgn="ctr" eaLnBrk="0" hangingPunct="0">
              <a:defRPr sz="3600" i="1">
                <a:solidFill>
                  <a:schemeClr val="tx1"/>
                </a:solidFill>
                <a:latin typeface="Times New Roman" panose="02020603050405020304" pitchFamily="18" charset="0"/>
              </a:defRPr>
            </a:lvl1pPr>
            <a:lvl2pPr marL="742950" indent="-285750" algn="ctr" eaLnBrk="0" hangingPunct="0">
              <a:defRPr sz="3600" i="1">
                <a:solidFill>
                  <a:schemeClr val="tx1"/>
                </a:solidFill>
                <a:latin typeface="Times New Roman" panose="02020603050405020304" pitchFamily="18" charset="0"/>
              </a:defRPr>
            </a:lvl2pPr>
            <a:lvl3pPr marL="1143000" indent="-228600" algn="ctr" eaLnBrk="0" hangingPunct="0">
              <a:defRPr sz="3600" i="1">
                <a:solidFill>
                  <a:schemeClr val="tx1"/>
                </a:solidFill>
                <a:latin typeface="Times New Roman" panose="02020603050405020304" pitchFamily="18" charset="0"/>
              </a:defRPr>
            </a:lvl3pPr>
            <a:lvl4pPr marL="1600200" indent="-228600" algn="ctr" eaLnBrk="0" hangingPunct="0">
              <a:defRPr sz="3600" i="1">
                <a:solidFill>
                  <a:schemeClr val="tx1"/>
                </a:solidFill>
                <a:latin typeface="Times New Roman" panose="02020603050405020304" pitchFamily="18" charset="0"/>
              </a:defRPr>
            </a:lvl4pPr>
            <a:lvl5pPr marL="2057400" indent="-228600" algn="ctr" eaLnBrk="0" hangingPunct="0">
              <a:defRPr sz="3600" i="1">
                <a:solidFill>
                  <a:schemeClr val="tx1"/>
                </a:solidFill>
                <a:latin typeface="Times New Roman" panose="02020603050405020304" pitchFamily="18" charset="0"/>
              </a:defRPr>
            </a:lvl5pPr>
            <a:lvl6pPr marL="2514600" indent="-228600" algn="ctr" eaLnBrk="0" fontAlgn="base" hangingPunct="0">
              <a:spcBef>
                <a:spcPct val="0"/>
              </a:spcBef>
              <a:spcAft>
                <a:spcPct val="0"/>
              </a:spcAft>
              <a:defRPr sz="3600" i="1">
                <a:solidFill>
                  <a:schemeClr val="tx1"/>
                </a:solidFill>
                <a:latin typeface="Times New Roman" panose="02020603050405020304" pitchFamily="18" charset="0"/>
              </a:defRPr>
            </a:lvl6pPr>
            <a:lvl7pPr marL="2971800" indent="-228600" algn="ctr" eaLnBrk="0" fontAlgn="base" hangingPunct="0">
              <a:spcBef>
                <a:spcPct val="0"/>
              </a:spcBef>
              <a:spcAft>
                <a:spcPct val="0"/>
              </a:spcAft>
              <a:defRPr sz="3600" i="1">
                <a:solidFill>
                  <a:schemeClr val="tx1"/>
                </a:solidFill>
                <a:latin typeface="Times New Roman" panose="02020603050405020304" pitchFamily="18" charset="0"/>
              </a:defRPr>
            </a:lvl7pPr>
            <a:lvl8pPr marL="3429000" indent="-228600" algn="ctr" eaLnBrk="0" fontAlgn="base" hangingPunct="0">
              <a:spcBef>
                <a:spcPct val="0"/>
              </a:spcBef>
              <a:spcAft>
                <a:spcPct val="0"/>
              </a:spcAft>
              <a:defRPr sz="3600" i="1">
                <a:solidFill>
                  <a:schemeClr val="tx1"/>
                </a:solidFill>
                <a:latin typeface="Times New Roman" panose="02020603050405020304" pitchFamily="18" charset="0"/>
              </a:defRPr>
            </a:lvl8pPr>
            <a:lvl9pPr marL="3886200" indent="-228600" algn="ctr" eaLnBrk="0" fontAlgn="base" hangingPunct="0">
              <a:spcBef>
                <a:spcPct val="0"/>
              </a:spcBef>
              <a:spcAft>
                <a:spcPct val="0"/>
              </a:spcAft>
              <a:defRPr sz="3600" i="1">
                <a:solidFill>
                  <a:schemeClr val="tx1"/>
                </a:solidFill>
                <a:latin typeface="Times New Roman" panose="02020603050405020304" pitchFamily="18" charset="0"/>
              </a:defRPr>
            </a:lvl9pPr>
          </a:lstStyle>
          <a:p>
            <a:pPr algn="r"/>
            <a:fld id="{57856C55-A803-40B2-B1D8-8983504D476D}" type="slidenum">
              <a:rPr lang="de-DE" altLang="en-US" sz="1200">
                <a:solidFill>
                  <a:srgbClr val="000000"/>
                </a:solidFill>
                <a:latin typeface="Garamond" panose="02020404030301010803" pitchFamily="18" charset="0"/>
              </a:rPr>
              <a:pPr algn="r"/>
              <a:t>3</a:t>
            </a:fld>
            <a:endParaRPr lang="de-DE" altLang="en-US" sz="1200" dirty="0">
              <a:solidFill>
                <a:srgbClr val="000000"/>
              </a:solidFill>
              <a:latin typeface="Garamond" panose="02020404030301010803" pitchFamily="18" charset="0"/>
            </a:endParaRPr>
          </a:p>
        </p:txBody>
      </p:sp>
    </p:spTree>
    <p:extLst>
      <p:ext uri="{BB962C8B-B14F-4D97-AF65-F5344CB8AC3E}">
        <p14:creationId xmlns:p14="http://schemas.microsoft.com/office/powerpoint/2010/main" val="383943024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7813"/>
            <a:ext cx="8435280"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de-DE" sz="2800" b="1" kern="1200" dirty="0">
                <a:solidFill>
                  <a:srgbClr val="034EA2"/>
                </a:solidFill>
              </a:rPr>
              <a:t>Bioökonomie 2015 - 2023</a:t>
            </a:r>
            <a:endParaRPr lang="de-DE" sz="2800" kern="1200" dirty="0">
              <a:solidFill>
                <a:srgbClr val="034EA2"/>
              </a:solidFill>
            </a:endParaRPr>
          </a:p>
        </p:txBody>
      </p:sp>
      <p:sp>
        <p:nvSpPr>
          <p:cNvPr id="5" name="Rectangle 3"/>
          <p:cNvSpPr txBox="1">
            <a:spLocks noChangeArrowheads="1"/>
          </p:cNvSpPr>
          <p:nvPr/>
        </p:nvSpPr>
        <p:spPr bwMode="auto">
          <a:xfrm>
            <a:off x="457200" y="1340254"/>
            <a:ext cx="8229600" cy="417749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a:lstStyle>
          <a:p>
            <a:pPr lvl="0">
              <a:lnSpc>
                <a:spcPct val="114000"/>
              </a:lnSpc>
              <a:spcBef>
                <a:spcPts val="1200"/>
              </a:spcBef>
              <a:spcAft>
                <a:spcPts val="0"/>
              </a:spcAft>
              <a:buClr>
                <a:srgbClr val="CC9900"/>
              </a:buClr>
            </a:pPr>
            <a:r>
              <a:rPr lang="de-DE" sz="2400" i="0" kern="0" dirty="0">
                <a:solidFill>
                  <a:srgbClr val="000000"/>
                </a:solidFill>
                <a:latin typeface="Calibri" panose="020F0502020204030204" pitchFamily="34" charset="0"/>
              </a:rPr>
              <a:t>2015 hatten lediglich 7 Staaten bzw. Unionen eigene dedizierte Bioökonomiestrategien.</a:t>
            </a:r>
          </a:p>
          <a:p>
            <a:pPr lvl="0">
              <a:lnSpc>
                <a:spcPct val="114000"/>
              </a:lnSpc>
              <a:spcBef>
                <a:spcPts val="1200"/>
              </a:spcBef>
              <a:spcAft>
                <a:spcPts val="0"/>
              </a:spcAft>
              <a:buClr>
                <a:srgbClr val="CC9900"/>
              </a:buClr>
            </a:pPr>
            <a:r>
              <a:rPr lang="de-DE" sz="2400" i="0" kern="0" dirty="0">
                <a:solidFill>
                  <a:srgbClr val="000000"/>
                </a:solidFill>
                <a:latin typeface="Calibri" panose="020F0502020204030204" pitchFamily="34" charset="0"/>
              </a:rPr>
              <a:t>2022 waren es bereits 30 Staaten bzw. Unionen (EU, Finnland, Deutschland als update), Japan, Malaysia, Südafrika, USA, Österreich, Frankreich, Irland, Italien, Lettland, Nordische Union, Norwegen, Spanien, Thailand, UK, Spanien, Costa Rica, Ostafrikanische Union, Kolumbien, Uruguay, Portugal, Para (Brasilien), </a:t>
            </a:r>
            <a:r>
              <a:rPr lang="en-US" sz="2400" i="0" kern="0" dirty="0">
                <a:solidFill>
                  <a:srgbClr val="000000"/>
                </a:solidFill>
                <a:latin typeface="Calibri" panose="020F0502020204030204" pitchFamily="34" charset="0"/>
              </a:rPr>
              <a:t>Queensland (</a:t>
            </a:r>
            <a:r>
              <a:rPr lang="en-US" sz="2400" i="0" kern="0" dirty="0" err="1">
                <a:solidFill>
                  <a:srgbClr val="000000"/>
                </a:solidFill>
                <a:latin typeface="Calibri" panose="020F0502020204030204" pitchFamily="34" charset="0"/>
              </a:rPr>
              <a:t>Australien</a:t>
            </a:r>
            <a:r>
              <a:rPr lang="en-US" sz="2400" i="0" kern="0" dirty="0">
                <a:solidFill>
                  <a:srgbClr val="000000"/>
                </a:solidFill>
                <a:latin typeface="Calibri" panose="020F0502020204030204" pitchFamily="34" charset="0"/>
              </a:rPr>
              <a:t>), China und die </a:t>
            </a:r>
            <a:r>
              <a:rPr lang="en-US" sz="2400" i="0" kern="0" dirty="0" err="1">
                <a:solidFill>
                  <a:srgbClr val="000000"/>
                </a:solidFill>
                <a:latin typeface="Calibri" panose="020F0502020204030204" pitchFamily="34" charset="0"/>
              </a:rPr>
              <a:t>neue</a:t>
            </a:r>
            <a:r>
              <a:rPr lang="en-US" sz="2400" i="0" kern="0" dirty="0">
                <a:solidFill>
                  <a:srgbClr val="000000"/>
                </a:solidFill>
                <a:latin typeface="Calibri" panose="020F0502020204030204" pitchFamily="34" charset="0"/>
              </a:rPr>
              <a:t> US-Initiative Biotechnology and Biomanufacturing etc.</a:t>
            </a:r>
            <a:r>
              <a:rPr lang="de-DE" sz="2400" i="0" kern="0" dirty="0">
                <a:solidFill>
                  <a:srgbClr val="000000"/>
                </a:solidFill>
                <a:latin typeface="Calibri" panose="020F0502020204030204" pitchFamily="34" charset="0"/>
              </a:rPr>
              <a:t>).</a:t>
            </a:r>
          </a:p>
          <a:p>
            <a:pPr lvl="0">
              <a:lnSpc>
                <a:spcPct val="114000"/>
              </a:lnSpc>
              <a:spcBef>
                <a:spcPts val="1200"/>
              </a:spcBef>
              <a:spcAft>
                <a:spcPts val="0"/>
              </a:spcAft>
              <a:buClr>
                <a:srgbClr val="CC9900"/>
              </a:buClr>
            </a:pPr>
            <a:r>
              <a:rPr lang="de-DE" sz="2400" i="0" kern="0" dirty="0">
                <a:solidFill>
                  <a:srgbClr val="000000"/>
                </a:solidFill>
                <a:latin typeface="Calibri" panose="020F0502020204030204" pitchFamily="34" charset="0"/>
              </a:rPr>
              <a:t>2023 kamen neu hinzu: Namibia, Estland, Schweden und Irland mit neuem Aktionsplan.</a:t>
            </a:r>
          </a:p>
          <a:p>
            <a:pPr lvl="0">
              <a:lnSpc>
                <a:spcPct val="114000"/>
              </a:lnSpc>
              <a:spcBef>
                <a:spcPts val="1200"/>
              </a:spcBef>
              <a:spcAft>
                <a:spcPts val="0"/>
              </a:spcAft>
              <a:buClr>
                <a:srgbClr val="CC9900"/>
              </a:buClr>
            </a:pPr>
            <a:endParaRPr lang="de-DE" sz="2400" i="0" kern="0" dirty="0">
              <a:solidFill>
                <a:srgbClr val="000000"/>
              </a:solidFill>
              <a:latin typeface="Calibri" panose="020F0502020204030204" pitchFamily="34" charset="0"/>
            </a:endParaRPr>
          </a:p>
          <a:p>
            <a:pPr marL="342900" marR="0" lvl="0" indent="-342900" algn="l" defTabSz="914400" rtl="0" eaLnBrk="0" fontAlgn="base" latinLnBrk="0" hangingPunct="0">
              <a:lnSpc>
                <a:spcPct val="114000"/>
              </a:lnSpc>
              <a:spcBef>
                <a:spcPts val="1200"/>
              </a:spcBef>
              <a:spcAft>
                <a:spcPts val="0"/>
              </a:spcAft>
              <a:buClr>
                <a:srgbClr val="CC9900"/>
              </a:buClr>
              <a:buSzPct val="65000"/>
              <a:buFont typeface="Wingdings" pitchFamily="2" charset="2"/>
              <a:buChar char="n"/>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4</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80275303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7813"/>
            <a:ext cx="8435280"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de-DE" sz="2800" b="1" kern="1200" dirty="0">
                <a:solidFill>
                  <a:srgbClr val="034EA2"/>
                </a:solidFill>
              </a:rPr>
              <a:t>Bioökonomie 2015 - 2022</a:t>
            </a:r>
            <a:r>
              <a:rPr lang="de-DE" altLang="de-DE" sz="2000" b="1" i="1" kern="1200" dirty="0">
                <a:solidFill>
                  <a:srgbClr val="034EA2"/>
                </a:solidFill>
              </a:rPr>
              <a:t> (Forts.)</a:t>
            </a:r>
            <a:endParaRPr lang="de-DE" sz="2800" kern="1200" dirty="0">
              <a:solidFill>
                <a:srgbClr val="034EA2"/>
              </a:solidFill>
            </a:endParaRPr>
          </a:p>
        </p:txBody>
      </p:sp>
      <p:sp>
        <p:nvSpPr>
          <p:cNvPr id="5" name="Rectangle 3"/>
          <p:cNvSpPr txBox="1">
            <a:spLocks noChangeArrowheads="1"/>
          </p:cNvSpPr>
          <p:nvPr/>
        </p:nvSpPr>
        <p:spPr bwMode="auto">
          <a:xfrm>
            <a:off x="457200" y="1355403"/>
            <a:ext cx="8229600" cy="2914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a:lstStyle>
          <a:p>
            <a:pPr>
              <a:lnSpc>
                <a:spcPct val="114000"/>
              </a:lnSpc>
              <a:spcBef>
                <a:spcPts val="1200"/>
              </a:spcBef>
              <a:spcAft>
                <a:spcPts val="0"/>
              </a:spcAft>
              <a:buClr>
                <a:srgbClr val="CC9900"/>
              </a:buClr>
            </a:pPr>
            <a:r>
              <a:rPr lang="de-DE" sz="2400" i="0" kern="0" dirty="0">
                <a:solidFill>
                  <a:srgbClr val="000000"/>
                </a:solidFill>
                <a:latin typeface="Calibri" panose="020F0502020204030204" pitchFamily="34" charset="0"/>
              </a:rPr>
              <a:t>Dänemark, Ecuador, </a:t>
            </a:r>
            <a:r>
              <a:rPr lang="de-DE" sz="2400" i="0" kern="0" dirty="0" err="1">
                <a:solidFill>
                  <a:srgbClr val="000000"/>
                </a:solidFill>
                <a:latin typeface="Calibri" panose="020F0502020204030204" pitchFamily="34" charset="0"/>
              </a:rPr>
              <a:t>Swathini</a:t>
            </a:r>
            <a:r>
              <a:rPr lang="de-DE" sz="2400" i="0" kern="0" dirty="0">
                <a:solidFill>
                  <a:srgbClr val="000000"/>
                </a:solidFill>
                <a:latin typeface="Calibri" panose="020F0502020204030204" pitchFamily="34" charset="0"/>
              </a:rPr>
              <a:t>, Ungarn, Island, Litauen, Mexiko, Neuseeland, Äthiopien, Ghana, Slowenien, Burundi, Kenia und Brasilien arbeiten daran.</a:t>
            </a: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lvl="0">
              <a:lnSpc>
                <a:spcPct val="114000"/>
              </a:lnSpc>
              <a:spcBef>
                <a:spcPts val="1200"/>
              </a:spcBef>
              <a:spcAft>
                <a:spcPts val="0"/>
              </a:spcAft>
              <a:buClr>
                <a:srgbClr val="CC9900"/>
              </a:buClr>
            </a:pPr>
            <a:r>
              <a:rPr lang="de-DE" sz="2400" i="0" kern="0" dirty="0">
                <a:solidFill>
                  <a:srgbClr val="000000"/>
                </a:solidFill>
                <a:latin typeface="Calibri" panose="020F0502020204030204" pitchFamily="34" charset="0"/>
              </a:rPr>
              <a:t>Daneben gibt es sogenannte bioökonomie-orientierte Programme bzw. eigene regionale Strategien in mehr als 25 weiteren Staaten und Regionen, bereits verabschiedet oder in Planung, in Deutschland z.B.: Baden-Württemberg, Bayern, Nordrhein-Westfalen, Mecklenburg-Vorpommern, Niedersachsen, Brandenburg, Saarland.    </a:t>
            </a:r>
          </a:p>
          <a:p>
            <a:pPr lvl="0">
              <a:lnSpc>
                <a:spcPct val="114000"/>
              </a:lnSpc>
              <a:spcBef>
                <a:spcPts val="1200"/>
              </a:spcBef>
              <a:spcAft>
                <a:spcPts val="0"/>
              </a:spcAft>
              <a:buClr>
                <a:srgbClr val="CC9900"/>
              </a:buClr>
            </a:pPr>
            <a:r>
              <a:rPr lang="de-DE" sz="2400" i="0" kern="0" dirty="0">
                <a:solidFill>
                  <a:srgbClr val="000000"/>
                </a:solidFill>
                <a:latin typeface="Calibri" panose="020F0502020204030204" pitchFamily="34" charset="0"/>
              </a:rPr>
              <a:t>Nach wie vor eine höchst dynamische Entwicklung weltweit</a:t>
            </a:r>
            <a:br>
              <a:rPr lang="de-DE" sz="2400" i="0" kern="0" dirty="0">
                <a:solidFill>
                  <a:srgbClr val="000000"/>
                </a:solidFill>
                <a:latin typeface="Calibri" panose="020F0502020204030204" pitchFamily="34" charset="0"/>
              </a:rPr>
            </a:b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marL="342900" marR="0" lvl="0" indent="-342900" algn="l" defTabSz="914400" rtl="0" eaLnBrk="0" fontAlgn="base" latinLnBrk="0" hangingPunct="0">
              <a:lnSpc>
                <a:spcPct val="114000"/>
              </a:lnSpc>
              <a:spcBef>
                <a:spcPts val="1200"/>
              </a:spcBef>
              <a:spcAft>
                <a:spcPts val="0"/>
              </a:spcAft>
              <a:buClr>
                <a:srgbClr val="CC9900"/>
              </a:buClr>
              <a:buSzPct val="65000"/>
              <a:buFont typeface="Wingdings" pitchFamily="2" charset="2"/>
              <a:buChar char="n"/>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5</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411515464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3"/>
          <p:cNvSpPr>
            <a:spLocks noGrp="1" noChangeArrowheads="1"/>
          </p:cNvSpPr>
          <p:nvPr>
            <p:ph type="body" idx="1"/>
          </p:nvPr>
        </p:nvSpPr>
        <p:spPr bwMode="auto">
          <a:xfrm>
            <a:off x="772063" y="2008138"/>
            <a:ext cx="7599873" cy="908421"/>
          </a:xfrm>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algn="ctr">
              <a:lnSpc>
                <a:spcPct val="150000"/>
              </a:lnSpc>
              <a:buFont typeface="Monotype Sorts" pitchFamily="2" charset="2"/>
              <a:buNone/>
            </a:pPr>
            <a:r>
              <a:rPr lang="en-US" sz="2600" dirty="0">
                <a:solidFill>
                  <a:srgbClr val="034EA2"/>
                </a:solidFill>
              </a:rPr>
              <a:t>	</a:t>
            </a:r>
            <a:r>
              <a:rPr lang="de-DE" sz="2600" dirty="0">
                <a:solidFill>
                  <a:srgbClr val="034EA2"/>
                </a:solidFill>
              </a:rPr>
              <a:t>Die neuesten strategischen Entwicklungen</a:t>
            </a:r>
          </a:p>
          <a:p>
            <a:pPr algn="ctr">
              <a:lnSpc>
                <a:spcPct val="150000"/>
              </a:lnSpc>
              <a:buFont typeface="Monotype Sorts" pitchFamily="2" charset="2"/>
              <a:buNone/>
            </a:pPr>
            <a:r>
              <a:rPr lang="de-DE" sz="2600" dirty="0">
                <a:solidFill>
                  <a:srgbClr val="034EA2"/>
                </a:solidFill>
              </a:rPr>
              <a:t>in den USA sollten etwas genauer</a:t>
            </a:r>
          </a:p>
          <a:p>
            <a:pPr algn="ctr">
              <a:lnSpc>
                <a:spcPct val="150000"/>
              </a:lnSpc>
              <a:buFont typeface="Monotype Sorts" pitchFamily="2" charset="2"/>
              <a:buNone/>
            </a:pPr>
            <a:r>
              <a:rPr lang="de-DE" sz="2600" dirty="0">
                <a:solidFill>
                  <a:srgbClr val="034EA2"/>
                </a:solidFill>
              </a:rPr>
              <a:t> analysiert werden.</a:t>
            </a:r>
          </a:p>
        </p:txBody>
      </p:sp>
      <p:sp>
        <p:nvSpPr>
          <p:cNvPr id="64515" name="Foliennummernplatzhalter 1"/>
          <p:cNvSpPr>
            <a:spLocks noGrp="1"/>
          </p:cNvSpPr>
          <p:nvPr>
            <p:ph type="sldNum" sz="quarter" idx="10"/>
          </p:nvPr>
        </p:nvSpPr>
        <p:spPr>
          <a:xfrm>
            <a:off x="8185212" y="6323537"/>
            <a:ext cx="501588" cy="457200"/>
          </a:xfrm>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defRPr sz="3600" i="1">
                <a:solidFill>
                  <a:schemeClr val="tx1"/>
                </a:solidFill>
                <a:latin typeface="Times New Roman" pitchFamily="18" charset="0"/>
              </a:defRPr>
            </a:lvl1pPr>
            <a:lvl2pPr marL="742950" indent="-285750">
              <a:defRPr sz="3600" i="1">
                <a:solidFill>
                  <a:schemeClr val="tx1"/>
                </a:solidFill>
                <a:latin typeface="Times New Roman" pitchFamily="18" charset="0"/>
              </a:defRPr>
            </a:lvl2pPr>
            <a:lvl3pPr marL="1143000" indent="-228600">
              <a:defRPr sz="3600" i="1">
                <a:solidFill>
                  <a:schemeClr val="tx1"/>
                </a:solidFill>
                <a:latin typeface="Times New Roman" pitchFamily="18" charset="0"/>
              </a:defRPr>
            </a:lvl3pPr>
            <a:lvl4pPr marL="1600200" indent="-228600">
              <a:defRPr sz="3600" i="1">
                <a:solidFill>
                  <a:schemeClr val="tx1"/>
                </a:solidFill>
                <a:latin typeface="Times New Roman" pitchFamily="18" charset="0"/>
              </a:defRPr>
            </a:lvl4pPr>
            <a:lvl5pPr marL="2057400" indent="-228600">
              <a:defRPr sz="3600" i="1">
                <a:solidFill>
                  <a:schemeClr val="tx1"/>
                </a:solidFill>
                <a:latin typeface="Times New Roman" pitchFamily="18" charset="0"/>
              </a:defRPr>
            </a:lvl5pPr>
            <a:lvl6pPr marL="2514600" indent="-228600" algn="ctr" eaLnBrk="0" fontAlgn="base" hangingPunct="0">
              <a:spcBef>
                <a:spcPct val="0"/>
              </a:spcBef>
              <a:spcAft>
                <a:spcPct val="0"/>
              </a:spcAft>
              <a:defRPr sz="3600" i="1">
                <a:solidFill>
                  <a:schemeClr val="tx1"/>
                </a:solidFill>
                <a:latin typeface="Times New Roman" pitchFamily="18" charset="0"/>
              </a:defRPr>
            </a:lvl6pPr>
            <a:lvl7pPr marL="2971800" indent="-228600" algn="ctr" eaLnBrk="0" fontAlgn="base" hangingPunct="0">
              <a:spcBef>
                <a:spcPct val="0"/>
              </a:spcBef>
              <a:spcAft>
                <a:spcPct val="0"/>
              </a:spcAft>
              <a:defRPr sz="3600" i="1">
                <a:solidFill>
                  <a:schemeClr val="tx1"/>
                </a:solidFill>
                <a:latin typeface="Times New Roman" pitchFamily="18" charset="0"/>
              </a:defRPr>
            </a:lvl7pPr>
            <a:lvl8pPr marL="3429000" indent="-228600" algn="ctr" eaLnBrk="0" fontAlgn="base" hangingPunct="0">
              <a:spcBef>
                <a:spcPct val="0"/>
              </a:spcBef>
              <a:spcAft>
                <a:spcPct val="0"/>
              </a:spcAft>
              <a:defRPr sz="3600" i="1">
                <a:solidFill>
                  <a:schemeClr val="tx1"/>
                </a:solidFill>
                <a:latin typeface="Times New Roman" pitchFamily="18" charset="0"/>
              </a:defRPr>
            </a:lvl8pPr>
            <a:lvl9pPr marL="3886200" indent="-228600" algn="ctr" eaLnBrk="0" fontAlgn="base" hangingPunct="0">
              <a:spcBef>
                <a:spcPct val="0"/>
              </a:spcBef>
              <a:spcAft>
                <a:spcPct val="0"/>
              </a:spcAft>
              <a:defRPr sz="3600" i="1">
                <a:solidFill>
                  <a:schemeClr val="tx1"/>
                </a:solidFill>
                <a:latin typeface="Times New Roman" pitchFamily="18" charset="0"/>
              </a:defRPr>
            </a:lvl9pPr>
          </a:lstStyle>
          <a:p>
            <a:fld id="{F508B666-E0B6-4A66-ABDD-DC64D7453945}" type="slidenum">
              <a:rPr lang="de-DE" sz="1400" smtClean="0">
                <a:solidFill>
                  <a:srgbClr val="000000"/>
                </a:solidFill>
                <a:latin typeface="Tahoma" pitchFamily="34" charset="0"/>
              </a:rPr>
              <a:pPr/>
              <a:t>6</a:t>
            </a:fld>
            <a:endParaRPr lang="de-DE" sz="1400">
              <a:solidFill>
                <a:srgbClr val="000000"/>
              </a:solidFill>
              <a:latin typeface="Tahoma" pitchFamily="34" charset="0"/>
            </a:endParaRPr>
          </a:p>
        </p:txBody>
      </p:sp>
    </p:spTree>
    <p:extLst>
      <p:ext uri="{BB962C8B-B14F-4D97-AF65-F5344CB8AC3E}">
        <p14:creationId xmlns:p14="http://schemas.microsoft.com/office/powerpoint/2010/main" val="396294249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7813"/>
            <a:ext cx="8435280"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de-DE" sz="2800" b="1" kern="1200" dirty="0">
                <a:solidFill>
                  <a:srgbClr val="034EA2"/>
                </a:solidFill>
              </a:rPr>
              <a:t>USA</a:t>
            </a:r>
            <a:endParaRPr lang="de-DE" sz="2800" kern="1200" dirty="0">
              <a:solidFill>
                <a:srgbClr val="034EA2"/>
              </a:solidFill>
            </a:endParaRPr>
          </a:p>
        </p:txBody>
      </p:sp>
      <p:sp>
        <p:nvSpPr>
          <p:cNvPr id="5" name="Rectangle 3"/>
          <p:cNvSpPr txBox="1">
            <a:spLocks noChangeArrowheads="1"/>
          </p:cNvSpPr>
          <p:nvPr/>
        </p:nvSpPr>
        <p:spPr bwMode="auto">
          <a:xfrm>
            <a:off x="457200" y="1355403"/>
            <a:ext cx="8229600" cy="2914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a:lstStyle>
          <a:p>
            <a:pPr>
              <a:spcBef>
                <a:spcPct val="0"/>
              </a:spcBef>
              <a:spcAft>
                <a:spcPts val="1200"/>
              </a:spcAft>
              <a:buClr>
                <a:srgbClr val="CC9900"/>
              </a:buClr>
            </a:pPr>
            <a:r>
              <a:rPr lang="de-DE" sz="2400" i="0" kern="0" dirty="0">
                <a:solidFill>
                  <a:srgbClr val="000000"/>
                </a:solidFill>
                <a:latin typeface="Calibri" panose="020F0502020204030204" pitchFamily="34" charset="0"/>
              </a:rPr>
              <a:t>Verabschiedung der ‘</a:t>
            </a:r>
            <a:r>
              <a:rPr lang="de-DE" sz="2400" kern="0" dirty="0">
                <a:solidFill>
                  <a:srgbClr val="000000"/>
                </a:solidFill>
                <a:latin typeface="Calibri" panose="020F0502020204030204" pitchFamily="34" charset="0"/>
              </a:rPr>
              <a:t>Executive Order Biotechnology and </a:t>
            </a:r>
            <a:r>
              <a:rPr lang="de-DE" sz="2400" kern="0" dirty="0" err="1">
                <a:solidFill>
                  <a:srgbClr val="000000"/>
                </a:solidFill>
                <a:latin typeface="Calibri" panose="020F0502020204030204" pitchFamily="34" charset="0"/>
              </a:rPr>
              <a:t>Biomanufacturing</a:t>
            </a:r>
            <a:r>
              <a:rPr lang="de-DE" sz="2400" kern="0" dirty="0">
                <a:solidFill>
                  <a:srgbClr val="000000"/>
                </a:solidFill>
                <a:latin typeface="Calibri" panose="020F0502020204030204" pitchFamily="34" charset="0"/>
              </a:rPr>
              <a:t> </a:t>
            </a:r>
            <a:r>
              <a:rPr lang="de-DE" sz="2400" kern="0" dirty="0" err="1">
                <a:solidFill>
                  <a:srgbClr val="000000"/>
                </a:solidFill>
                <a:latin typeface="Calibri" panose="020F0502020204030204" pitchFamily="34" charset="0"/>
              </a:rPr>
              <a:t>for</a:t>
            </a:r>
            <a:r>
              <a:rPr lang="de-DE" sz="2400" kern="0" dirty="0">
                <a:solidFill>
                  <a:srgbClr val="000000"/>
                </a:solidFill>
                <a:latin typeface="Calibri" panose="020F0502020204030204" pitchFamily="34" charset="0"/>
              </a:rPr>
              <a:t> a safe and </a:t>
            </a:r>
            <a:r>
              <a:rPr lang="de-DE" sz="2400" kern="0" dirty="0" err="1">
                <a:solidFill>
                  <a:srgbClr val="000000"/>
                </a:solidFill>
                <a:latin typeface="Calibri" panose="020F0502020204030204" pitchFamily="34" charset="0"/>
              </a:rPr>
              <a:t>secure</a:t>
            </a:r>
            <a:r>
              <a:rPr lang="de-DE" sz="2400" kern="0" dirty="0">
                <a:solidFill>
                  <a:srgbClr val="000000"/>
                </a:solidFill>
                <a:latin typeface="Calibri" panose="020F0502020204030204" pitchFamily="34" charset="0"/>
              </a:rPr>
              <a:t> American Bioeconomy</a:t>
            </a:r>
            <a:r>
              <a:rPr lang="de-DE" sz="2400" i="0" kern="0" dirty="0">
                <a:solidFill>
                  <a:srgbClr val="000000"/>
                </a:solidFill>
                <a:latin typeface="Calibri" panose="020F0502020204030204" pitchFamily="34" charset="0"/>
              </a:rPr>
              <a:t>‘, auch ‘</a:t>
            </a:r>
            <a:r>
              <a:rPr lang="de-DE" sz="2400" kern="0" dirty="0">
                <a:solidFill>
                  <a:srgbClr val="000000"/>
                </a:solidFill>
                <a:latin typeface="Calibri" panose="020F0502020204030204" pitchFamily="34" charset="0"/>
              </a:rPr>
              <a:t>Biotechnology and </a:t>
            </a:r>
            <a:r>
              <a:rPr lang="de-DE" sz="2400" kern="0" dirty="0" err="1">
                <a:solidFill>
                  <a:srgbClr val="000000"/>
                </a:solidFill>
                <a:latin typeface="Calibri" panose="020F0502020204030204" pitchFamily="34" charset="0"/>
              </a:rPr>
              <a:t>Biomanufacturing</a:t>
            </a:r>
            <a:r>
              <a:rPr lang="de-DE" sz="2400" kern="0" dirty="0">
                <a:solidFill>
                  <a:srgbClr val="000000"/>
                </a:solidFill>
                <a:latin typeface="Calibri" panose="020F0502020204030204" pitchFamily="34" charset="0"/>
              </a:rPr>
              <a:t> Initiative</a:t>
            </a:r>
            <a:r>
              <a:rPr lang="de-DE" sz="2400" i="0" kern="0" dirty="0">
                <a:solidFill>
                  <a:srgbClr val="000000"/>
                </a:solidFill>
                <a:latin typeface="Calibri" panose="020F0502020204030204" pitchFamily="34" charset="0"/>
              </a:rPr>
              <a:t>‘ genannt, vom 12.9.2022.</a:t>
            </a:r>
          </a:p>
          <a:p>
            <a:pPr>
              <a:spcBef>
                <a:spcPct val="0"/>
              </a:spcBef>
              <a:spcAft>
                <a:spcPts val="1200"/>
              </a:spcAft>
              <a:buClr>
                <a:srgbClr val="CC9900"/>
              </a:buClr>
            </a:pPr>
            <a:r>
              <a:rPr lang="de-DE" sz="2400" i="0" kern="0" dirty="0">
                <a:solidFill>
                  <a:srgbClr val="000000"/>
                </a:solidFill>
                <a:latin typeface="Calibri" panose="020F0502020204030204" pitchFamily="34" charset="0"/>
              </a:rPr>
              <a:t>Abhaltung eines erneuten ‘</a:t>
            </a:r>
            <a:r>
              <a:rPr lang="de-DE" sz="2400" kern="0" dirty="0" err="1">
                <a:solidFill>
                  <a:srgbClr val="000000"/>
                </a:solidFill>
                <a:latin typeface="Calibri" panose="020F0502020204030204" pitchFamily="34" charset="0"/>
              </a:rPr>
              <a:t>Bioeconomy</a:t>
            </a:r>
            <a:r>
              <a:rPr lang="de-DE" sz="2400" kern="0" dirty="0">
                <a:solidFill>
                  <a:srgbClr val="000000"/>
                </a:solidFill>
                <a:latin typeface="Calibri" panose="020F0502020204030204" pitchFamily="34" charset="0"/>
              </a:rPr>
              <a:t> Summit‘ </a:t>
            </a:r>
            <a:r>
              <a:rPr lang="de-DE" sz="2400" i="0" kern="0" dirty="0">
                <a:solidFill>
                  <a:srgbClr val="000000"/>
                </a:solidFill>
                <a:latin typeface="Calibri" panose="020F0502020204030204" pitchFamily="34" charset="0"/>
              </a:rPr>
              <a:t>im Weißen Haus am 14.9.2023 zwecks Umsetzung dieser Initiative.</a:t>
            </a:r>
          </a:p>
          <a:p>
            <a:pPr>
              <a:spcBef>
                <a:spcPct val="0"/>
              </a:spcBef>
              <a:spcAft>
                <a:spcPts val="1200"/>
              </a:spcAft>
              <a:buClr>
                <a:srgbClr val="CC9900"/>
              </a:buClr>
            </a:pPr>
            <a:r>
              <a:rPr lang="de-DE" sz="2400" i="0" kern="0" dirty="0">
                <a:solidFill>
                  <a:srgbClr val="000000"/>
                </a:solidFill>
                <a:latin typeface="Calibri" panose="020F0502020204030204" pitchFamily="34" charset="0"/>
              </a:rPr>
              <a:t>Intensive Implementierung in einzelnen Schritten mit Budgets für Hunderte von Millionen US $, etwa für biobasierten Kautschuk (Löwenzahn als Rohstoff), biobasiertes Kerosin (einschließlich US-Luftwaffe) und biologische Wieder-gewinnung von Phosphaten .</a:t>
            </a:r>
          </a:p>
          <a:p>
            <a:pPr>
              <a:spcBef>
                <a:spcPct val="0"/>
              </a:spcBef>
              <a:spcAft>
                <a:spcPts val="1200"/>
              </a:spcAft>
              <a:buClr>
                <a:srgbClr val="CC9900"/>
              </a:buClr>
            </a:pPr>
            <a:endParaRPr lang="de-DE" sz="2400" i="0" kern="0" dirty="0">
              <a:solidFill>
                <a:srgbClr val="000000"/>
              </a:solidFill>
              <a:latin typeface="Calibri" panose="020F0502020204030204" pitchFamily="34" charset="0"/>
            </a:endParaRPr>
          </a:p>
          <a:p>
            <a:pPr marL="0" marR="0" lvl="0" indent="0" algn="l" defTabSz="914400" rtl="0" eaLnBrk="0" fontAlgn="base" latinLnBrk="0" hangingPunct="0">
              <a:lnSpc>
                <a:spcPct val="100000"/>
              </a:lnSpc>
              <a:spcBef>
                <a:spcPct val="0"/>
              </a:spcBef>
              <a:spcAft>
                <a:spcPts val="1200"/>
              </a:spcAft>
              <a:buClr>
                <a:srgbClr val="CC9900"/>
              </a:buClr>
              <a:buSzPct val="65000"/>
              <a:buNone/>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7</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194366366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7813"/>
            <a:ext cx="8435280"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de-DE" sz="2800" b="1" kern="1200" dirty="0">
                <a:solidFill>
                  <a:srgbClr val="034EA2"/>
                </a:solidFill>
              </a:rPr>
              <a:t>USA </a:t>
            </a:r>
            <a:r>
              <a:rPr kumimoji="0" lang="de-DE" altLang="de-DE" sz="2000" b="1" i="1" u="none" strike="noStrike" kern="1200" cap="none" spc="0" normalizeH="0" baseline="0" noProof="0" dirty="0">
                <a:ln>
                  <a:noFill/>
                </a:ln>
                <a:solidFill>
                  <a:srgbClr val="034EA2"/>
                </a:solidFill>
                <a:effectLst/>
                <a:uLnTx/>
                <a:uFillTx/>
                <a:latin typeface="Arial"/>
                <a:ea typeface="+mj-ea"/>
                <a:cs typeface="+mj-cs"/>
              </a:rPr>
              <a:t>(Forts.)</a:t>
            </a:r>
            <a:endParaRPr lang="de-DE" sz="2800" kern="1200" dirty="0">
              <a:solidFill>
                <a:srgbClr val="034EA2"/>
              </a:solidFill>
            </a:endParaRPr>
          </a:p>
        </p:txBody>
      </p:sp>
      <p:sp>
        <p:nvSpPr>
          <p:cNvPr id="5" name="Rectangle 3"/>
          <p:cNvSpPr txBox="1">
            <a:spLocks noChangeArrowheads="1"/>
          </p:cNvSpPr>
          <p:nvPr/>
        </p:nvSpPr>
        <p:spPr bwMode="auto">
          <a:xfrm>
            <a:off x="457200" y="1355403"/>
            <a:ext cx="8229600" cy="2914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a:lstStyle>
          <a:p>
            <a:pPr>
              <a:spcBef>
                <a:spcPct val="0"/>
              </a:spcBef>
              <a:spcAft>
                <a:spcPts val="1200"/>
              </a:spcAft>
              <a:buClr>
                <a:srgbClr val="CC9900"/>
              </a:buClr>
            </a:pPr>
            <a:r>
              <a:rPr lang="de-DE" sz="2400" i="0" kern="0" dirty="0">
                <a:solidFill>
                  <a:srgbClr val="000000"/>
                </a:solidFill>
                <a:latin typeface="Calibri" panose="020F0502020204030204" pitchFamily="34" charset="0"/>
              </a:rPr>
              <a:t>Konzentration auf 12 konkrete Aktionen, u.a. </a:t>
            </a:r>
          </a:p>
          <a:p>
            <a:pPr lvl="1">
              <a:spcBef>
                <a:spcPct val="0"/>
              </a:spcBef>
              <a:spcAft>
                <a:spcPts val="1200"/>
              </a:spcAft>
              <a:buClr>
                <a:srgbClr val="CC9900"/>
              </a:buClr>
            </a:pPr>
            <a:r>
              <a:rPr lang="de-DE" sz="2200" i="0" kern="0" dirty="0" err="1">
                <a:solidFill>
                  <a:srgbClr val="000000"/>
                </a:solidFill>
                <a:latin typeface="Calibri" panose="020F0502020204030204" pitchFamily="34" charset="0"/>
              </a:rPr>
              <a:t>Harnessing</a:t>
            </a:r>
            <a:r>
              <a:rPr lang="de-DE" sz="2200" i="0" kern="0" dirty="0">
                <a:solidFill>
                  <a:srgbClr val="000000"/>
                </a:solidFill>
                <a:latin typeface="Calibri" panose="020F0502020204030204" pitchFamily="34" charset="0"/>
              </a:rPr>
              <a:t> Biotechnology and </a:t>
            </a:r>
            <a:r>
              <a:rPr lang="de-DE" sz="2200" i="0" kern="0" dirty="0" err="1">
                <a:solidFill>
                  <a:srgbClr val="000000"/>
                </a:solidFill>
                <a:latin typeface="Calibri" panose="020F0502020204030204" pitchFamily="34" charset="0"/>
              </a:rPr>
              <a:t>Biomanufacturing</a:t>
            </a:r>
            <a:r>
              <a:rPr lang="de-DE" sz="2200" i="0" kern="0" dirty="0">
                <a:solidFill>
                  <a:srgbClr val="000000"/>
                </a:solidFill>
                <a:latin typeface="Calibri" panose="020F0502020204030204" pitchFamily="34" charset="0"/>
              </a:rPr>
              <a:t> R&amp;D </a:t>
            </a:r>
            <a:r>
              <a:rPr lang="de-DE" sz="2200" i="0" kern="0" dirty="0" err="1">
                <a:solidFill>
                  <a:srgbClr val="000000"/>
                </a:solidFill>
                <a:latin typeface="Calibri" panose="020F0502020204030204" pitchFamily="34" charset="0"/>
              </a:rPr>
              <a:t>for</a:t>
            </a:r>
            <a:r>
              <a:rPr lang="de-DE" sz="2200" i="0" kern="0" dirty="0">
                <a:solidFill>
                  <a:srgbClr val="000000"/>
                </a:solidFill>
                <a:latin typeface="Calibri" panose="020F0502020204030204" pitchFamily="34" charset="0"/>
              </a:rPr>
              <a:t> </a:t>
            </a:r>
            <a:br>
              <a:rPr lang="de-DE" sz="2200" i="0" kern="0" dirty="0">
                <a:solidFill>
                  <a:srgbClr val="000000"/>
                </a:solidFill>
                <a:latin typeface="Calibri" panose="020F0502020204030204" pitchFamily="34" charset="0"/>
              </a:rPr>
            </a:br>
            <a:r>
              <a:rPr lang="de-DE" sz="2200" i="0" kern="0" dirty="0" err="1">
                <a:solidFill>
                  <a:srgbClr val="000000"/>
                </a:solidFill>
                <a:latin typeface="Calibri" panose="020F0502020204030204" pitchFamily="34" charset="0"/>
              </a:rPr>
              <a:t>further</a:t>
            </a:r>
            <a:r>
              <a:rPr lang="de-DE" sz="2200" i="0" kern="0" dirty="0">
                <a:solidFill>
                  <a:srgbClr val="000000"/>
                </a:solidFill>
                <a:latin typeface="Calibri" panose="020F0502020204030204" pitchFamily="34" charset="0"/>
              </a:rPr>
              <a:t> </a:t>
            </a:r>
            <a:r>
              <a:rPr lang="de-DE" sz="2200" i="0" kern="0" dirty="0" err="1">
                <a:solidFill>
                  <a:srgbClr val="000000"/>
                </a:solidFill>
                <a:latin typeface="Calibri" panose="020F0502020204030204" pitchFamily="34" charset="0"/>
              </a:rPr>
              <a:t>Societal</a:t>
            </a:r>
            <a:r>
              <a:rPr lang="de-DE" sz="2200" i="0" kern="0" dirty="0">
                <a:solidFill>
                  <a:srgbClr val="000000"/>
                </a:solidFill>
                <a:latin typeface="Calibri" panose="020F0502020204030204" pitchFamily="34" charset="0"/>
              </a:rPr>
              <a:t> Goals </a:t>
            </a:r>
            <a:r>
              <a:rPr lang="de-DE" sz="2200" i="0" kern="0" dirty="0" err="1">
                <a:solidFill>
                  <a:srgbClr val="000000"/>
                </a:solidFill>
                <a:latin typeface="Calibri" panose="020F0502020204030204" pitchFamily="34" charset="0"/>
              </a:rPr>
              <a:t>including</a:t>
            </a:r>
            <a:r>
              <a:rPr lang="de-DE" sz="2200" i="0" kern="0" dirty="0">
                <a:solidFill>
                  <a:srgbClr val="000000"/>
                </a:solidFill>
                <a:latin typeface="Calibri" panose="020F0502020204030204" pitchFamily="34" charset="0"/>
              </a:rPr>
              <a:t> Climate </a:t>
            </a:r>
            <a:r>
              <a:rPr lang="de-DE" sz="2200" i="0" kern="0" dirty="0" err="1">
                <a:solidFill>
                  <a:srgbClr val="000000"/>
                </a:solidFill>
                <a:latin typeface="Calibri" panose="020F0502020204030204" pitchFamily="34" charset="0"/>
              </a:rPr>
              <a:t>Changes</a:t>
            </a:r>
            <a:r>
              <a:rPr lang="de-DE" sz="2200" i="0" kern="0" dirty="0">
                <a:solidFill>
                  <a:srgbClr val="000000"/>
                </a:solidFill>
                <a:latin typeface="Calibri" panose="020F0502020204030204" pitchFamily="34" charset="0"/>
              </a:rPr>
              <a:t> </a:t>
            </a:r>
          </a:p>
          <a:p>
            <a:pPr lvl="1">
              <a:spcBef>
                <a:spcPct val="0"/>
              </a:spcBef>
              <a:spcAft>
                <a:spcPts val="1200"/>
              </a:spcAft>
              <a:buClr>
                <a:srgbClr val="CC9900"/>
              </a:buClr>
            </a:pPr>
            <a:r>
              <a:rPr lang="de-DE" sz="2200" i="0" kern="0" dirty="0">
                <a:solidFill>
                  <a:srgbClr val="000000"/>
                </a:solidFill>
                <a:latin typeface="Calibri" panose="020F0502020204030204" pitchFamily="34" charset="0"/>
              </a:rPr>
              <a:t>Data </a:t>
            </a:r>
            <a:r>
              <a:rPr lang="de-DE" sz="2200" i="0" kern="0" dirty="0" err="1">
                <a:solidFill>
                  <a:srgbClr val="000000"/>
                </a:solidFill>
                <a:latin typeface="Calibri" panose="020F0502020204030204" pitchFamily="34" charset="0"/>
              </a:rPr>
              <a:t>for</a:t>
            </a:r>
            <a:r>
              <a:rPr lang="de-DE" sz="2200" i="0" kern="0" dirty="0">
                <a:solidFill>
                  <a:srgbClr val="000000"/>
                </a:solidFill>
                <a:latin typeface="Calibri" panose="020F0502020204030204" pitchFamily="34" charset="0"/>
              </a:rPr>
              <a:t> </a:t>
            </a:r>
            <a:r>
              <a:rPr lang="de-DE" sz="2200" i="0" kern="0" dirty="0" err="1">
                <a:solidFill>
                  <a:srgbClr val="000000"/>
                </a:solidFill>
                <a:latin typeface="Calibri" panose="020F0502020204030204" pitchFamily="34" charset="0"/>
              </a:rPr>
              <a:t>the</a:t>
            </a:r>
            <a:r>
              <a:rPr lang="de-DE" sz="2200" i="0" kern="0" dirty="0">
                <a:solidFill>
                  <a:srgbClr val="000000"/>
                </a:solidFill>
                <a:latin typeface="Calibri" panose="020F0502020204030204" pitchFamily="34" charset="0"/>
              </a:rPr>
              <a:t> Bioeconomy</a:t>
            </a:r>
          </a:p>
          <a:p>
            <a:pPr lvl="1">
              <a:spcBef>
                <a:spcPct val="0"/>
              </a:spcBef>
              <a:spcAft>
                <a:spcPts val="1200"/>
              </a:spcAft>
              <a:buClr>
                <a:srgbClr val="CC9900"/>
              </a:buClr>
            </a:pPr>
            <a:r>
              <a:rPr lang="de-DE" sz="2200" i="0" kern="0" dirty="0" err="1">
                <a:solidFill>
                  <a:srgbClr val="000000"/>
                </a:solidFill>
                <a:latin typeface="Calibri" panose="020F0502020204030204" pitchFamily="34" charset="0"/>
              </a:rPr>
              <a:t>Biobased</a:t>
            </a:r>
            <a:r>
              <a:rPr lang="de-DE" sz="2200" i="0" kern="0" dirty="0">
                <a:solidFill>
                  <a:srgbClr val="000000"/>
                </a:solidFill>
                <a:latin typeface="Calibri" panose="020F0502020204030204" pitchFamily="34" charset="0"/>
              </a:rPr>
              <a:t> Products </a:t>
            </a:r>
            <a:r>
              <a:rPr lang="de-DE" sz="2200" i="0" kern="0" dirty="0" err="1">
                <a:solidFill>
                  <a:srgbClr val="000000"/>
                </a:solidFill>
                <a:latin typeface="Calibri" panose="020F0502020204030204" pitchFamily="34" charset="0"/>
              </a:rPr>
              <a:t>Procurement</a:t>
            </a:r>
            <a:endParaRPr lang="de-DE" sz="2200" i="0" kern="0" dirty="0">
              <a:solidFill>
                <a:srgbClr val="000000"/>
              </a:solidFill>
              <a:latin typeface="Calibri" panose="020F0502020204030204" pitchFamily="34" charset="0"/>
            </a:endParaRPr>
          </a:p>
          <a:p>
            <a:pPr lvl="1">
              <a:spcBef>
                <a:spcPct val="0"/>
              </a:spcBef>
              <a:spcAft>
                <a:spcPts val="1200"/>
              </a:spcAft>
              <a:buClr>
                <a:srgbClr val="CC9900"/>
              </a:buClr>
            </a:pPr>
            <a:r>
              <a:rPr lang="de-DE" sz="2200" i="0" kern="0" dirty="0">
                <a:solidFill>
                  <a:srgbClr val="000000"/>
                </a:solidFill>
                <a:latin typeface="Calibri" panose="020F0502020204030204" pitchFamily="34" charset="0"/>
              </a:rPr>
              <a:t>Biotech- and </a:t>
            </a:r>
            <a:r>
              <a:rPr lang="de-DE" sz="2200" i="0" kern="0" dirty="0" err="1">
                <a:solidFill>
                  <a:srgbClr val="000000"/>
                </a:solidFill>
                <a:latin typeface="Calibri" panose="020F0502020204030204" pitchFamily="34" charset="0"/>
              </a:rPr>
              <a:t>Biomanufacturing</a:t>
            </a:r>
            <a:r>
              <a:rPr lang="de-DE" sz="2200" i="0" kern="0" dirty="0">
                <a:solidFill>
                  <a:srgbClr val="000000"/>
                </a:solidFill>
                <a:latin typeface="Calibri" panose="020F0502020204030204" pitchFamily="34" charset="0"/>
              </a:rPr>
              <a:t> </a:t>
            </a:r>
            <a:r>
              <a:rPr lang="de-DE" sz="2200" i="0" kern="0" dirty="0" err="1">
                <a:solidFill>
                  <a:srgbClr val="000000"/>
                </a:solidFill>
                <a:latin typeface="Calibri" panose="020F0502020204030204" pitchFamily="34" charset="0"/>
              </a:rPr>
              <a:t>Workforce</a:t>
            </a:r>
            <a:endParaRPr lang="de-DE" sz="2200" i="0" kern="0" dirty="0">
              <a:solidFill>
                <a:srgbClr val="000000"/>
              </a:solidFill>
              <a:latin typeface="Calibri" panose="020F0502020204030204" pitchFamily="34" charset="0"/>
            </a:endParaRPr>
          </a:p>
          <a:p>
            <a:pPr lvl="1">
              <a:spcBef>
                <a:spcPct val="0"/>
              </a:spcBef>
              <a:spcAft>
                <a:spcPts val="1200"/>
              </a:spcAft>
              <a:buClr>
                <a:srgbClr val="CC9900"/>
              </a:buClr>
            </a:pPr>
            <a:r>
              <a:rPr lang="de-DE" sz="2200" i="0" kern="0" dirty="0">
                <a:solidFill>
                  <a:srgbClr val="000000"/>
                </a:solidFill>
                <a:latin typeface="Calibri" panose="020F0502020204030204" pitchFamily="34" charset="0"/>
              </a:rPr>
              <a:t>Biotechnology Regulation Clarity and Efficiency</a:t>
            </a:r>
          </a:p>
          <a:p>
            <a:pPr lvl="1">
              <a:spcBef>
                <a:spcPct val="0"/>
              </a:spcBef>
              <a:spcAft>
                <a:spcPts val="1200"/>
              </a:spcAft>
              <a:buClr>
                <a:srgbClr val="CC9900"/>
              </a:buClr>
            </a:pPr>
            <a:r>
              <a:rPr lang="de-DE" sz="2200" i="0" kern="0" dirty="0" err="1">
                <a:solidFill>
                  <a:srgbClr val="000000"/>
                </a:solidFill>
                <a:latin typeface="Calibri" panose="020F0502020204030204" pitchFamily="34" charset="0"/>
              </a:rPr>
              <a:t>Reducing</a:t>
            </a:r>
            <a:r>
              <a:rPr lang="de-DE" sz="2200" i="0" kern="0" dirty="0">
                <a:solidFill>
                  <a:srgbClr val="000000"/>
                </a:solidFill>
                <a:latin typeface="Calibri" panose="020F0502020204030204" pitchFamily="34" charset="0"/>
              </a:rPr>
              <a:t> Risk </a:t>
            </a:r>
            <a:r>
              <a:rPr lang="de-DE" sz="2200" i="0" kern="0" dirty="0" err="1">
                <a:solidFill>
                  <a:srgbClr val="000000"/>
                </a:solidFill>
                <a:latin typeface="Calibri" panose="020F0502020204030204" pitchFamily="34" charset="0"/>
              </a:rPr>
              <a:t>by</a:t>
            </a:r>
            <a:r>
              <a:rPr lang="de-DE" sz="2200" i="0" kern="0" dirty="0">
                <a:solidFill>
                  <a:srgbClr val="000000"/>
                </a:solidFill>
                <a:latin typeface="Calibri" panose="020F0502020204030204" pitchFamily="34" charset="0"/>
              </a:rPr>
              <a:t> </a:t>
            </a:r>
            <a:r>
              <a:rPr lang="de-DE" sz="2200" i="0" kern="0" dirty="0" err="1">
                <a:solidFill>
                  <a:srgbClr val="000000"/>
                </a:solidFill>
                <a:latin typeface="Calibri" panose="020F0502020204030204" pitchFamily="34" charset="0"/>
              </a:rPr>
              <a:t>Advancing</a:t>
            </a:r>
            <a:r>
              <a:rPr lang="de-DE" sz="2200" i="0" kern="0" dirty="0">
                <a:solidFill>
                  <a:srgbClr val="000000"/>
                </a:solidFill>
                <a:latin typeface="Calibri" panose="020F0502020204030204" pitchFamily="34" charset="0"/>
              </a:rPr>
              <a:t> </a:t>
            </a:r>
            <a:r>
              <a:rPr lang="de-DE" sz="2200" i="0" kern="0" dirty="0" err="1">
                <a:solidFill>
                  <a:srgbClr val="000000"/>
                </a:solidFill>
                <a:latin typeface="Calibri" panose="020F0502020204030204" pitchFamily="34" charset="0"/>
              </a:rPr>
              <a:t>Biosafety</a:t>
            </a:r>
            <a:r>
              <a:rPr lang="de-DE" sz="2200" i="0" kern="0" dirty="0">
                <a:solidFill>
                  <a:srgbClr val="000000"/>
                </a:solidFill>
                <a:latin typeface="Calibri" panose="020F0502020204030204" pitchFamily="34" charset="0"/>
              </a:rPr>
              <a:t> and </a:t>
            </a:r>
            <a:r>
              <a:rPr lang="de-DE" sz="2200" i="0" kern="0" dirty="0" err="1">
                <a:solidFill>
                  <a:srgbClr val="000000"/>
                </a:solidFill>
                <a:latin typeface="Calibri" panose="020F0502020204030204" pitchFamily="34" charset="0"/>
              </a:rPr>
              <a:t>Biosecurity</a:t>
            </a:r>
            <a:r>
              <a:rPr lang="de-DE" sz="2200" i="0" kern="0" dirty="0">
                <a:solidFill>
                  <a:srgbClr val="000000"/>
                </a:solidFill>
                <a:latin typeface="Calibri" panose="020F0502020204030204" pitchFamily="34" charset="0"/>
              </a:rPr>
              <a:t>, and </a:t>
            </a:r>
            <a:r>
              <a:rPr lang="de-DE" sz="2200" i="0" kern="0" dirty="0" err="1">
                <a:solidFill>
                  <a:srgbClr val="000000"/>
                </a:solidFill>
                <a:latin typeface="Calibri" panose="020F0502020204030204" pitchFamily="34" charset="0"/>
              </a:rPr>
              <a:t>Assessing</a:t>
            </a:r>
            <a:r>
              <a:rPr lang="de-DE" sz="2200" i="0" kern="0" dirty="0">
                <a:solidFill>
                  <a:srgbClr val="000000"/>
                </a:solidFill>
                <a:latin typeface="Calibri" panose="020F0502020204030204" pitchFamily="34" charset="0"/>
              </a:rPr>
              <a:t> </a:t>
            </a:r>
            <a:r>
              <a:rPr lang="de-DE" sz="2200" i="0" kern="0" dirty="0" err="1">
                <a:solidFill>
                  <a:srgbClr val="000000"/>
                </a:solidFill>
                <a:latin typeface="Calibri" panose="020F0502020204030204" pitchFamily="34" charset="0"/>
              </a:rPr>
              <a:t>Threats</a:t>
            </a:r>
            <a:r>
              <a:rPr lang="de-DE" sz="2200" i="0" kern="0" dirty="0">
                <a:solidFill>
                  <a:srgbClr val="000000"/>
                </a:solidFill>
                <a:latin typeface="Calibri" panose="020F0502020204030204" pitchFamily="34" charset="0"/>
              </a:rPr>
              <a:t> </a:t>
            </a:r>
            <a:r>
              <a:rPr lang="de-DE" sz="2200" i="0" kern="0" dirty="0" err="1">
                <a:solidFill>
                  <a:srgbClr val="000000"/>
                </a:solidFill>
                <a:latin typeface="Calibri" panose="020F0502020204030204" pitchFamily="34" charset="0"/>
              </a:rPr>
              <a:t>to</a:t>
            </a:r>
            <a:r>
              <a:rPr lang="de-DE" sz="2200" i="0" kern="0" dirty="0">
                <a:solidFill>
                  <a:srgbClr val="000000"/>
                </a:solidFill>
                <a:latin typeface="Calibri" panose="020F0502020204030204" pitchFamily="34" charset="0"/>
              </a:rPr>
              <a:t> </a:t>
            </a:r>
            <a:r>
              <a:rPr lang="de-DE" sz="2200" i="0" kern="0" dirty="0" err="1">
                <a:solidFill>
                  <a:srgbClr val="000000"/>
                </a:solidFill>
                <a:latin typeface="Calibri" panose="020F0502020204030204" pitchFamily="34" charset="0"/>
              </a:rPr>
              <a:t>the</a:t>
            </a:r>
            <a:r>
              <a:rPr lang="de-DE" sz="2200" i="0" kern="0" dirty="0">
                <a:solidFill>
                  <a:srgbClr val="000000"/>
                </a:solidFill>
                <a:latin typeface="Calibri" panose="020F0502020204030204" pitchFamily="34" charset="0"/>
              </a:rPr>
              <a:t> United States Bioeconomy</a:t>
            </a:r>
          </a:p>
          <a:p>
            <a:pPr marL="0" marR="0" lvl="0" indent="0" algn="l" defTabSz="914400" rtl="0" eaLnBrk="0" fontAlgn="base" latinLnBrk="0" hangingPunct="0">
              <a:lnSpc>
                <a:spcPct val="100000"/>
              </a:lnSpc>
              <a:spcBef>
                <a:spcPct val="0"/>
              </a:spcBef>
              <a:spcAft>
                <a:spcPts val="1200"/>
              </a:spcAft>
              <a:buClr>
                <a:srgbClr val="CC9900"/>
              </a:buClr>
              <a:buSzPct val="65000"/>
              <a:buNone/>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8</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61113031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457200" y="277813"/>
            <a:ext cx="8435280" cy="1139825"/>
          </a:xfrm>
          <a:noFill/>
          <a:ln w="9525">
            <a:noFill/>
            <a:miter lim="800000"/>
            <a:headEnd/>
            <a:tailEnd/>
          </a:ln>
          <a:effectLst/>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ctr" anchorCtr="0" compatLnSpc="1">
            <a:prstTxWarp prst="textNoShape">
              <a:avLst/>
            </a:prstTxWarp>
          </a:bodyPr>
          <a:lstStyle/>
          <a:p>
            <a:r>
              <a:rPr lang="de-DE" sz="2800" b="1" kern="1200" dirty="0">
                <a:solidFill>
                  <a:srgbClr val="034EA2"/>
                </a:solidFill>
              </a:rPr>
              <a:t>USA </a:t>
            </a:r>
            <a:r>
              <a:rPr kumimoji="0" lang="de-DE" altLang="de-DE" sz="2000" b="1" i="1" u="none" strike="noStrike" kern="1200" cap="none" spc="0" normalizeH="0" baseline="0" noProof="0" dirty="0">
                <a:ln>
                  <a:noFill/>
                </a:ln>
                <a:solidFill>
                  <a:srgbClr val="034EA2"/>
                </a:solidFill>
                <a:effectLst/>
                <a:uLnTx/>
                <a:uFillTx/>
                <a:latin typeface="Arial"/>
                <a:ea typeface="+mj-ea"/>
                <a:cs typeface="+mj-cs"/>
              </a:rPr>
              <a:t>(Forts.)</a:t>
            </a:r>
            <a:endParaRPr lang="de-DE" sz="2800" kern="1200" dirty="0">
              <a:solidFill>
                <a:srgbClr val="034EA2"/>
              </a:solidFill>
            </a:endParaRPr>
          </a:p>
        </p:txBody>
      </p:sp>
      <p:sp>
        <p:nvSpPr>
          <p:cNvPr id="5" name="Rectangle 3"/>
          <p:cNvSpPr txBox="1">
            <a:spLocks noChangeArrowheads="1"/>
          </p:cNvSpPr>
          <p:nvPr/>
        </p:nvSpPr>
        <p:spPr bwMode="auto">
          <a:xfrm>
            <a:off x="457200" y="1355403"/>
            <a:ext cx="8111613" cy="29143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0" fontAlgn="base" hangingPunct="0">
              <a:spcBef>
                <a:spcPct val="20000"/>
              </a:spcBef>
              <a:spcAft>
                <a:spcPct val="0"/>
              </a:spcAft>
              <a:buClr>
                <a:schemeClr val="accent1"/>
              </a:buClr>
              <a:buSzPct val="65000"/>
              <a:buFont typeface="Wingdings" pitchFamily="2" charset="2"/>
              <a:buChar char="n"/>
              <a:defRPr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sz="2600">
                <a:solidFill>
                  <a:schemeClr val="tx1"/>
                </a:solidFill>
                <a:latin typeface="+mn-lt"/>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sz="2200">
                <a:solidFill>
                  <a:schemeClr val="tx1"/>
                </a:solidFill>
                <a:latin typeface="+mn-lt"/>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sz="2000">
                <a:solidFill>
                  <a:schemeClr val="tx1"/>
                </a:solidFill>
                <a:latin typeface="+mn-lt"/>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sz="2000">
                <a:solidFill>
                  <a:schemeClr val="tx1"/>
                </a:solidFill>
                <a:latin typeface="+mn-lt"/>
              </a:defRPr>
            </a:lvl5pPr>
            <a:lvl6pPr marL="21383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6pPr>
            <a:lvl7pPr marL="25955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7pPr>
            <a:lvl8pPr marL="30527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8pPr>
            <a:lvl9pPr marL="3509963" indent="-339725" algn="l" rtl="0" fontAlgn="base">
              <a:spcBef>
                <a:spcPct val="20000"/>
              </a:spcBef>
              <a:spcAft>
                <a:spcPct val="0"/>
              </a:spcAft>
              <a:buClr>
                <a:schemeClr val="accent1"/>
              </a:buClr>
              <a:buSzPct val="75000"/>
              <a:buFont typeface="Wingdings" pitchFamily="2" charset="2"/>
              <a:buChar char="§"/>
              <a:defRPr sz="2000">
                <a:solidFill>
                  <a:schemeClr val="tx1"/>
                </a:solidFill>
                <a:latin typeface="+mn-lt"/>
              </a:defRPr>
            </a:lvl9pPr>
          </a:lstStyle>
          <a:p>
            <a:pPr>
              <a:spcBef>
                <a:spcPct val="0"/>
              </a:spcBef>
              <a:spcAft>
                <a:spcPts val="1200"/>
              </a:spcAft>
              <a:buClr>
                <a:srgbClr val="CC9900"/>
              </a:buClr>
            </a:pPr>
            <a:r>
              <a:rPr lang="de-DE" sz="2400" i="0" kern="0" dirty="0">
                <a:solidFill>
                  <a:srgbClr val="000000"/>
                </a:solidFill>
                <a:latin typeface="Calibri" panose="020F0502020204030204" pitchFamily="34" charset="0"/>
              </a:rPr>
              <a:t>Auf dem Summit wurden dementsprechend  teils zu Europa unterschiedliche Driver für die US Bioökonomie hervorgehoben:</a:t>
            </a:r>
          </a:p>
          <a:p>
            <a:pPr lvl="1">
              <a:spcBef>
                <a:spcPct val="0"/>
              </a:spcBef>
              <a:spcAft>
                <a:spcPts val="1200"/>
              </a:spcAft>
              <a:buClr>
                <a:srgbClr val="CC9900"/>
              </a:buClr>
            </a:pPr>
            <a:r>
              <a:rPr lang="de-DE" sz="2200" i="0" kern="0" dirty="0">
                <a:solidFill>
                  <a:srgbClr val="000000"/>
                </a:solidFill>
                <a:latin typeface="Calibri" panose="020F0502020204030204" pitchFamily="34" charset="0"/>
              </a:rPr>
              <a:t>Gesundheit und Medizin,</a:t>
            </a:r>
          </a:p>
          <a:p>
            <a:pPr lvl="1">
              <a:spcBef>
                <a:spcPct val="0"/>
              </a:spcBef>
              <a:spcAft>
                <a:spcPts val="1200"/>
              </a:spcAft>
              <a:buClr>
                <a:srgbClr val="CC9900"/>
              </a:buClr>
            </a:pPr>
            <a:r>
              <a:rPr lang="de-DE" sz="2200" i="0" kern="0" dirty="0">
                <a:solidFill>
                  <a:srgbClr val="000000"/>
                </a:solidFill>
                <a:latin typeface="Calibri" panose="020F0502020204030204" pitchFamily="34" charset="0"/>
              </a:rPr>
              <a:t>‘</a:t>
            </a:r>
            <a:r>
              <a:rPr lang="de-DE" sz="2200" kern="0" dirty="0" err="1">
                <a:solidFill>
                  <a:srgbClr val="000000"/>
                </a:solidFill>
                <a:latin typeface="Calibri" panose="020F0502020204030204" pitchFamily="34" charset="0"/>
              </a:rPr>
              <a:t>Biosafety</a:t>
            </a:r>
            <a:r>
              <a:rPr lang="de-DE" sz="2200" kern="0" dirty="0">
                <a:solidFill>
                  <a:srgbClr val="000000"/>
                </a:solidFill>
                <a:latin typeface="Calibri" panose="020F0502020204030204" pitchFamily="34" charset="0"/>
              </a:rPr>
              <a:t> and </a:t>
            </a:r>
            <a:r>
              <a:rPr lang="de-DE" sz="2200" kern="0" dirty="0" err="1">
                <a:solidFill>
                  <a:srgbClr val="000000"/>
                </a:solidFill>
                <a:latin typeface="Calibri" panose="020F0502020204030204" pitchFamily="34" charset="0"/>
              </a:rPr>
              <a:t>Biosecurity</a:t>
            </a:r>
            <a:r>
              <a:rPr lang="de-DE" sz="2200" i="0" kern="0" dirty="0">
                <a:solidFill>
                  <a:srgbClr val="000000"/>
                </a:solidFill>
                <a:latin typeface="Calibri" panose="020F0502020204030204" pitchFamily="34" charset="0"/>
              </a:rPr>
              <a:t>‘, </a:t>
            </a:r>
          </a:p>
          <a:p>
            <a:pPr lvl="1">
              <a:spcBef>
                <a:spcPct val="0"/>
              </a:spcBef>
              <a:spcAft>
                <a:spcPts val="1200"/>
              </a:spcAft>
              <a:buClr>
                <a:srgbClr val="CC9900"/>
              </a:buClr>
            </a:pPr>
            <a:r>
              <a:rPr lang="de-DE" sz="2200" i="0" kern="0" dirty="0">
                <a:solidFill>
                  <a:srgbClr val="000000"/>
                </a:solidFill>
                <a:latin typeface="Calibri" panose="020F0502020204030204" pitchFamily="34" charset="0"/>
              </a:rPr>
              <a:t>Entwicklung einer eigenen </a:t>
            </a:r>
            <a:r>
              <a:rPr lang="de-DE" sz="2200" kern="0" dirty="0">
                <a:solidFill>
                  <a:srgbClr val="000000"/>
                </a:solidFill>
                <a:latin typeface="Calibri" panose="020F0502020204030204" pitchFamily="34" charset="0"/>
              </a:rPr>
              <a:t>Work </a:t>
            </a:r>
            <a:r>
              <a:rPr lang="de-DE" sz="2200" kern="0" dirty="0" err="1">
                <a:solidFill>
                  <a:srgbClr val="000000"/>
                </a:solidFill>
                <a:latin typeface="Calibri" panose="020F0502020204030204" pitchFamily="34" charset="0"/>
              </a:rPr>
              <a:t>force</a:t>
            </a:r>
            <a:r>
              <a:rPr lang="de-DE" sz="2200" kern="0" dirty="0">
                <a:solidFill>
                  <a:srgbClr val="000000"/>
                </a:solidFill>
                <a:latin typeface="Calibri" panose="020F0502020204030204" pitchFamily="34" charset="0"/>
              </a:rPr>
              <a:t> </a:t>
            </a:r>
            <a:r>
              <a:rPr lang="de-DE" sz="2200" i="0" kern="0" dirty="0">
                <a:solidFill>
                  <a:srgbClr val="000000"/>
                </a:solidFill>
                <a:latin typeface="Calibri" panose="020F0502020204030204" pitchFamily="34" charset="0"/>
              </a:rPr>
              <a:t>(akademisch und nicht- akademisch) sowie stärkere Berücksichtigung von entsprechenden Arbeiten an Normen, Standards und Regelungen, national und global (‘</a:t>
            </a:r>
            <a:r>
              <a:rPr lang="de-DE" sz="2200" kern="0" dirty="0">
                <a:solidFill>
                  <a:srgbClr val="000000"/>
                </a:solidFill>
                <a:latin typeface="Calibri" panose="020F0502020204030204" pitchFamily="34" charset="0"/>
              </a:rPr>
              <a:t>Soft </a:t>
            </a:r>
            <a:r>
              <a:rPr lang="de-DE" sz="2200" kern="0" dirty="0" err="1">
                <a:solidFill>
                  <a:srgbClr val="000000"/>
                </a:solidFill>
                <a:latin typeface="Calibri" panose="020F0502020204030204" pitchFamily="34" charset="0"/>
              </a:rPr>
              <a:t>skills</a:t>
            </a:r>
            <a:r>
              <a:rPr lang="de-DE" sz="2200" kern="0" dirty="0">
                <a:solidFill>
                  <a:srgbClr val="000000"/>
                </a:solidFill>
                <a:latin typeface="Calibri" panose="020F0502020204030204" pitchFamily="34" charset="0"/>
              </a:rPr>
              <a:t>‘</a:t>
            </a:r>
            <a:r>
              <a:rPr lang="de-DE" sz="2200" i="0" kern="0" dirty="0">
                <a:solidFill>
                  <a:srgbClr val="000000"/>
                </a:solidFill>
                <a:latin typeface="Calibri" panose="020F0502020204030204" pitchFamily="34" charset="0"/>
              </a:rPr>
              <a:t>)</a:t>
            </a:r>
          </a:p>
          <a:p>
            <a:pPr lvl="1">
              <a:spcBef>
                <a:spcPct val="0"/>
              </a:spcBef>
              <a:spcAft>
                <a:spcPts val="1200"/>
              </a:spcAft>
              <a:buClr>
                <a:srgbClr val="CC9900"/>
              </a:buClr>
            </a:pPr>
            <a:r>
              <a:rPr lang="de-DE" sz="2200" i="0" kern="0" dirty="0">
                <a:solidFill>
                  <a:srgbClr val="000000"/>
                </a:solidFill>
                <a:latin typeface="Calibri" panose="020F0502020204030204" pitchFamily="34" charset="0"/>
              </a:rPr>
              <a:t>Betonung der nationalen Wertschöpfung und Rolle von China als künftiger Hauptkonkurrent auch in den Lebenswissenschaften </a:t>
            </a:r>
          </a:p>
          <a:p>
            <a:pPr marL="0" marR="0" lvl="0" indent="0" algn="l" defTabSz="914400" rtl="0" eaLnBrk="0" fontAlgn="base" latinLnBrk="0" hangingPunct="0">
              <a:lnSpc>
                <a:spcPct val="100000"/>
              </a:lnSpc>
              <a:spcBef>
                <a:spcPct val="0"/>
              </a:spcBef>
              <a:spcAft>
                <a:spcPts val="1200"/>
              </a:spcAft>
              <a:buClr>
                <a:srgbClr val="CC9900"/>
              </a:buClr>
              <a:buSzPct val="65000"/>
              <a:buNone/>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a:p>
            <a:pPr marL="342900" marR="0" lvl="0" indent="-342900" algn="l" defTabSz="914400" rtl="0" eaLnBrk="0" fontAlgn="base" latinLnBrk="0" hangingPunct="0">
              <a:lnSpc>
                <a:spcPct val="100000"/>
              </a:lnSpc>
              <a:spcBef>
                <a:spcPct val="0"/>
              </a:spcBef>
              <a:spcAft>
                <a:spcPts val="1200"/>
              </a:spcAft>
              <a:buClr>
                <a:srgbClr val="CC9900"/>
              </a:buClr>
              <a:buSzPct val="65000"/>
              <a:buFont typeface="Wingdings" pitchFamily="2" charset="2"/>
              <a:buChar char="n"/>
              <a:tabLst/>
              <a:defRPr/>
            </a:pPr>
            <a:endParaRPr kumimoji="0" lang="de-DE" sz="2400" b="0" i="0" u="none" strike="noStrike" kern="0" cap="none" spc="0" normalizeH="0" baseline="0" noProof="0" dirty="0">
              <a:ln>
                <a:noFill/>
              </a:ln>
              <a:solidFill>
                <a:srgbClr val="000000"/>
              </a:solidFill>
              <a:effectLst/>
              <a:uLnTx/>
              <a:uFillTx/>
              <a:latin typeface="Calibri" panose="020F0502020204030204" pitchFamily="34" charset="0"/>
              <a:ea typeface="+mn-ea"/>
              <a:cs typeface="+mn-cs"/>
            </a:endParaRPr>
          </a:p>
        </p:txBody>
      </p:sp>
      <p:sp>
        <p:nvSpPr>
          <p:cNvPr id="3" name="Foliennummernplatzhalter 2"/>
          <p:cNvSpPr>
            <a:spLocks noGrp="1"/>
          </p:cNvSpPr>
          <p:nvPr>
            <p:ph type="sldNum" sz="quarter" idx="12"/>
          </p:nvPr>
        </p:nvSpPr>
        <p:spPr/>
        <p:txBody>
          <a:bodyPr/>
          <a:lstStyle/>
          <a:p>
            <a:pPr marL="0" marR="0" lvl="0" indent="0" algn="r" defTabSz="914400" rtl="0" eaLnBrk="1" fontAlgn="base" latinLnBrk="0" hangingPunct="1">
              <a:lnSpc>
                <a:spcPct val="100000"/>
              </a:lnSpc>
              <a:spcBef>
                <a:spcPct val="0"/>
              </a:spcBef>
              <a:spcAft>
                <a:spcPct val="0"/>
              </a:spcAft>
              <a:buClrTx/>
              <a:buSzTx/>
              <a:buFontTx/>
              <a:buNone/>
              <a:tabLst/>
              <a:defRPr/>
            </a:pPr>
            <a:fld id="{6BB2EB82-73B6-4A41-9388-439951A165B3}" type="slidenum">
              <a:rPr kumimoji="0" lang="de-DE" altLang="en-US" sz="1200" b="0" i="1" u="none" strike="noStrike" kern="1200" cap="none" spc="0" normalizeH="0" baseline="0" noProof="0" smtClean="0">
                <a:ln>
                  <a:noFill/>
                </a:ln>
                <a:solidFill>
                  <a:srgbClr val="000000"/>
                </a:solidFill>
                <a:effectLst/>
                <a:uLnTx/>
                <a:uFillTx/>
                <a:latin typeface="Garamond" pitchFamily="18" charset="0"/>
                <a:ea typeface="+mn-ea"/>
                <a:cs typeface="Arial" panose="020B0604020202020204" pitchFamily="34" charset="0"/>
              </a:rPr>
              <a:pPr marL="0" marR="0" lvl="0" indent="0" algn="r" defTabSz="914400" rtl="0" eaLnBrk="1" fontAlgn="base" latinLnBrk="0" hangingPunct="1">
                <a:lnSpc>
                  <a:spcPct val="100000"/>
                </a:lnSpc>
                <a:spcBef>
                  <a:spcPct val="0"/>
                </a:spcBef>
                <a:spcAft>
                  <a:spcPct val="0"/>
                </a:spcAft>
                <a:buClrTx/>
                <a:buSzTx/>
                <a:buFontTx/>
                <a:buNone/>
                <a:tabLst/>
                <a:defRPr/>
              </a:pPr>
              <a:t>9</a:t>
            </a:fld>
            <a:endParaRPr kumimoji="0" lang="de-DE" altLang="en-US" sz="1200" b="0" i="1" u="none" strike="noStrike" kern="1200" cap="none" spc="0" normalizeH="0" baseline="0" noProof="0">
              <a:ln>
                <a:noFill/>
              </a:ln>
              <a:solidFill>
                <a:srgbClr val="000000"/>
              </a:solidFill>
              <a:effectLst/>
              <a:uLnTx/>
              <a:uFillTx/>
              <a:latin typeface="Garamond" pitchFamily="18" charset="0"/>
              <a:ea typeface="+mn-ea"/>
              <a:cs typeface="Arial" panose="020B0604020202020204" pitchFamily="34" charset="0"/>
            </a:endParaRPr>
          </a:p>
        </p:txBody>
      </p:sp>
    </p:spTree>
    <p:extLst>
      <p:ext uri="{BB962C8B-B14F-4D97-AF65-F5344CB8AC3E}">
        <p14:creationId xmlns:p14="http://schemas.microsoft.com/office/powerpoint/2010/main" val="2225755522"/>
      </p:ext>
    </p:extLst>
  </p:cSld>
  <p:clrMapOvr>
    <a:masterClrMapping/>
  </p:clrMapOvr>
</p:sld>
</file>

<file path=ppt/theme/theme1.xml><?xml version="1.0" encoding="utf-8"?>
<a:theme xmlns:a="http://schemas.openxmlformats.org/drawingml/2006/main" name="2_Kante">
  <a:themeElements>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fontScheme name="Kante">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Kante 1">
        <a:dk1>
          <a:srgbClr val="333333"/>
        </a:dk1>
        <a:lt1>
          <a:srgbClr val="FFFFFF"/>
        </a:lt1>
        <a:dk2>
          <a:srgbClr val="820000"/>
        </a:dk2>
        <a:lt2>
          <a:srgbClr val="FFFFFF"/>
        </a:lt2>
        <a:accent1>
          <a:srgbClr val="FF9900"/>
        </a:accent1>
        <a:accent2>
          <a:srgbClr val="CC3300"/>
        </a:accent2>
        <a:accent3>
          <a:srgbClr val="C1AAAA"/>
        </a:accent3>
        <a:accent4>
          <a:srgbClr val="DADADA"/>
        </a:accent4>
        <a:accent5>
          <a:srgbClr val="FFCAAA"/>
        </a:accent5>
        <a:accent6>
          <a:srgbClr val="B92D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2">
        <a:dk1>
          <a:srgbClr val="333333"/>
        </a:dk1>
        <a:lt1>
          <a:srgbClr val="CCCCFF"/>
        </a:lt1>
        <a:dk2>
          <a:srgbClr val="0B0506"/>
        </a:dk2>
        <a:lt2>
          <a:srgbClr val="FFFFFF"/>
        </a:lt2>
        <a:accent1>
          <a:srgbClr val="3366CC"/>
        </a:accent1>
        <a:accent2>
          <a:srgbClr val="3333CC"/>
        </a:accent2>
        <a:accent3>
          <a:srgbClr val="AAAAAA"/>
        </a:accent3>
        <a:accent4>
          <a:srgbClr val="AEAEDA"/>
        </a:accent4>
        <a:accent5>
          <a:srgbClr val="ADB8E2"/>
        </a:accent5>
        <a:accent6>
          <a:srgbClr val="2D2DB9"/>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3">
        <a:dk1>
          <a:srgbClr val="333333"/>
        </a:dk1>
        <a:lt1>
          <a:srgbClr val="FFFFFF"/>
        </a:lt1>
        <a:dk2>
          <a:srgbClr val="221013"/>
        </a:dk2>
        <a:lt2>
          <a:srgbClr val="FFFFFF"/>
        </a:lt2>
        <a:accent1>
          <a:srgbClr val="CC3300"/>
        </a:accent1>
        <a:accent2>
          <a:srgbClr val="CC9900"/>
        </a:accent2>
        <a:accent3>
          <a:srgbClr val="ABAAAA"/>
        </a:accent3>
        <a:accent4>
          <a:srgbClr val="DADADA"/>
        </a:accent4>
        <a:accent5>
          <a:srgbClr val="E2ADAA"/>
        </a:accent5>
        <a:accent6>
          <a:srgbClr val="B98A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4">
        <a:dk1>
          <a:srgbClr val="11054B"/>
        </a:dk1>
        <a:lt1>
          <a:srgbClr val="FFFFFF"/>
        </a:lt1>
        <a:dk2>
          <a:srgbClr val="0000CC"/>
        </a:dk2>
        <a:lt2>
          <a:srgbClr val="FFFFFF"/>
        </a:lt2>
        <a:accent1>
          <a:srgbClr val="FF6600"/>
        </a:accent1>
        <a:accent2>
          <a:srgbClr val="FF3300"/>
        </a:accent2>
        <a:accent3>
          <a:srgbClr val="AAAAE2"/>
        </a:accent3>
        <a:accent4>
          <a:srgbClr val="DADADA"/>
        </a:accent4>
        <a:accent5>
          <a:srgbClr val="FFB8AA"/>
        </a:accent5>
        <a:accent6>
          <a:srgbClr val="E72D00"/>
        </a:accent6>
        <a:hlink>
          <a:srgbClr val="CC9900"/>
        </a:hlink>
        <a:folHlink>
          <a:srgbClr val="B2B2B2"/>
        </a:folHlink>
      </a:clrScheme>
      <a:clrMap bg1="dk2" tx1="lt1" bg2="dk1" tx2="lt2" accent1="accent1" accent2="accent2" accent3="accent3" accent4="accent4" accent5="accent5" accent6="accent6" hlink="hlink" folHlink="folHlink"/>
    </a:extraClrScheme>
    <a:extraClrScheme>
      <a:clrScheme name="Kante 5">
        <a:dk1>
          <a:srgbClr val="9B8D65"/>
        </a:dk1>
        <a:lt1>
          <a:srgbClr val="F8F8F8"/>
        </a:lt1>
        <a:dk2>
          <a:srgbClr val="002600"/>
        </a:dk2>
        <a:lt2>
          <a:srgbClr val="FAFACC"/>
        </a:lt2>
        <a:accent1>
          <a:srgbClr val="CC9933"/>
        </a:accent1>
        <a:accent2>
          <a:srgbClr val="8F9967"/>
        </a:accent2>
        <a:accent3>
          <a:srgbClr val="AAACAA"/>
        </a:accent3>
        <a:accent4>
          <a:srgbClr val="D4D4D4"/>
        </a:accent4>
        <a:accent5>
          <a:srgbClr val="E2CAAD"/>
        </a:accent5>
        <a:accent6>
          <a:srgbClr val="818A5D"/>
        </a:accent6>
        <a:hlink>
          <a:srgbClr val="336600"/>
        </a:hlink>
        <a:folHlink>
          <a:srgbClr val="808000"/>
        </a:folHlink>
      </a:clrScheme>
      <a:clrMap bg1="dk2" tx1="lt1" bg2="dk1" tx2="lt2" accent1="accent1" accent2="accent2" accent3="accent3" accent4="accent4" accent5="accent5" accent6="accent6" hlink="hlink" folHlink="folHlink"/>
    </a:extraClrScheme>
    <a:extraClrScheme>
      <a:clrScheme name="Kante 6">
        <a:dk1>
          <a:srgbClr val="333333"/>
        </a:dk1>
        <a:lt1>
          <a:srgbClr val="FFFFFF"/>
        </a:lt1>
        <a:dk2>
          <a:srgbClr val="006699"/>
        </a:dk2>
        <a:lt2>
          <a:srgbClr val="FFFFFF"/>
        </a:lt2>
        <a:accent1>
          <a:srgbClr val="CC9900"/>
        </a:accent1>
        <a:accent2>
          <a:srgbClr val="FF9900"/>
        </a:accent2>
        <a:accent3>
          <a:srgbClr val="AAB8CA"/>
        </a:accent3>
        <a:accent4>
          <a:srgbClr val="DADADA"/>
        </a:accent4>
        <a:accent5>
          <a:srgbClr val="E2CAAA"/>
        </a:accent5>
        <a:accent6>
          <a:srgbClr val="E78A00"/>
        </a:accent6>
        <a:hlink>
          <a:srgbClr val="FFCC00"/>
        </a:hlink>
        <a:folHlink>
          <a:srgbClr val="706F37"/>
        </a:folHlink>
      </a:clrScheme>
      <a:clrMap bg1="dk2" tx1="lt1" bg2="dk1" tx2="lt2" accent1="accent1" accent2="accent2" accent3="accent3" accent4="accent4" accent5="accent5" accent6="accent6" hlink="hlink" folHlink="folHlink"/>
    </a:extraClrScheme>
    <a:extraClrScheme>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clrMap bg1="lt1" tx1="dk1" bg2="lt2" tx2="dk2" accent1="accent1" accent2="accent2" accent3="accent3" accent4="accent4" accent5="accent5" accent6="accent6" hlink="hlink" folHlink="folHlink"/>
    </a:extraClrScheme>
    <a:extraClrScheme>
      <a:clrScheme name="Kante 8">
        <a:dk1>
          <a:srgbClr val="000000"/>
        </a:dk1>
        <a:lt1>
          <a:srgbClr val="FFFFFF"/>
        </a:lt1>
        <a:dk2>
          <a:srgbClr val="CC0000"/>
        </a:dk2>
        <a:lt2>
          <a:srgbClr val="666699"/>
        </a:lt2>
        <a:accent1>
          <a:srgbClr val="808080"/>
        </a:accent1>
        <a:accent2>
          <a:srgbClr val="999933"/>
        </a:accent2>
        <a:accent3>
          <a:srgbClr val="FFFFFF"/>
        </a:accent3>
        <a:accent4>
          <a:srgbClr val="000000"/>
        </a:accent4>
        <a:accent5>
          <a:srgbClr val="C0C0C0"/>
        </a:accent5>
        <a:accent6>
          <a:srgbClr val="8A8A2D"/>
        </a:accent6>
        <a:hlink>
          <a:srgbClr val="4C6D80"/>
        </a:hlink>
        <a:folHlink>
          <a:srgbClr val="B2B2B2"/>
        </a:folHlink>
      </a:clrScheme>
      <a:clrMap bg1="lt1" tx1="dk1" bg2="lt2" tx2="dk2" accent1="accent1" accent2="accent2" accent3="accent3" accent4="accent4" accent5="accent5" accent6="accent6" hlink="hlink" folHlink="folHlink"/>
    </a:extraClrScheme>
    <a:extraClrScheme>
      <a:clrScheme name="Kante 9">
        <a:dk1>
          <a:srgbClr val="000000"/>
        </a:dk1>
        <a:lt1>
          <a:srgbClr val="FFFFFF"/>
        </a:lt1>
        <a:dk2>
          <a:srgbClr val="003399"/>
        </a:dk2>
        <a:lt2>
          <a:srgbClr val="666699"/>
        </a:lt2>
        <a:accent1>
          <a:srgbClr val="009999"/>
        </a:accent1>
        <a:accent2>
          <a:srgbClr val="4C6D4E"/>
        </a:accent2>
        <a:accent3>
          <a:srgbClr val="FFFFFF"/>
        </a:accent3>
        <a:accent4>
          <a:srgbClr val="000000"/>
        </a:accent4>
        <a:accent5>
          <a:srgbClr val="AACACA"/>
        </a:accent5>
        <a:accent6>
          <a:srgbClr val="446246"/>
        </a:accent6>
        <a:hlink>
          <a:srgbClr val="4C6D80"/>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3_Kante">
  <a:themeElements>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fontScheme name="Kante">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Kante 1">
        <a:dk1>
          <a:srgbClr val="333333"/>
        </a:dk1>
        <a:lt1>
          <a:srgbClr val="FFFFFF"/>
        </a:lt1>
        <a:dk2>
          <a:srgbClr val="820000"/>
        </a:dk2>
        <a:lt2>
          <a:srgbClr val="FFFFFF"/>
        </a:lt2>
        <a:accent1>
          <a:srgbClr val="FF9900"/>
        </a:accent1>
        <a:accent2>
          <a:srgbClr val="CC3300"/>
        </a:accent2>
        <a:accent3>
          <a:srgbClr val="C1AAAA"/>
        </a:accent3>
        <a:accent4>
          <a:srgbClr val="DADADA"/>
        </a:accent4>
        <a:accent5>
          <a:srgbClr val="FFCAAA"/>
        </a:accent5>
        <a:accent6>
          <a:srgbClr val="B92D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2">
        <a:dk1>
          <a:srgbClr val="333333"/>
        </a:dk1>
        <a:lt1>
          <a:srgbClr val="CCCCFF"/>
        </a:lt1>
        <a:dk2>
          <a:srgbClr val="0B0506"/>
        </a:dk2>
        <a:lt2>
          <a:srgbClr val="FFFFFF"/>
        </a:lt2>
        <a:accent1>
          <a:srgbClr val="3366CC"/>
        </a:accent1>
        <a:accent2>
          <a:srgbClr val="3333CC"/>
        </a:accent2>
        <a:accent3>
          <a:srgbClr val="AAAAAA"/>
        </a:accent3>
        <a:accent4>
          <a:srgbClr val="AEAEDA"/>
        </a:accent4>
        <a:accent5>
          <a:srgbClr val="ADB8E2"/>
        </a:accent5>
        <a:accent6>
          <a:srgbClr val="2D2DB9"/>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3">
        <a:dk1>
          <a:srgbClr val="333333"/>
        </a:dk1>
        <a:lt1>
          <a:srgbClr val="FFFFFF"/>
        </a:lt1>
        <a:dk2>
          <a:srgbClr val="221013"/>
        </a:dk2>
        <a:lt2>
          <a:srgbClr val="FFFFFF"/>
        </a:lt2>
        <a:accent1>
          <a:srgbClr val="CC3300"/>
        </a:accent1>
        <a:accent2>
          <a:srgbClr val="CC9900"/>
        </a:accent2>
        <a:accent3>
          <a:srgbClr val="ABAAAA"/>
        </a:accent3>
        <a:accent4>
          <a:srgbClr val="DADADA"/>
        </a:accent4>
        <a:accent5>
          <a:srgbClr val="E2ADAA"/>
        </a:accent5>
        <a:accent6>
          <a:srgbClr val="B98A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4">
        <a:dk1>
          <a:srgbClr val="11054B"/>
        </a:dk1>
        <a:lt1>
          <a:srgbClr val="FFFFFF"/>
        </a:lt1>
        <a:dk2>
          <a:srgbClr val="0000CC"/>
        </a:dk2>
        <a:lt2>
          <a:srgbClr val="FFFFFF"/>
        </a:lt2>
        <a:accent1>
          <a:srgbClr val="FF6600"/>
        </a:accent1>
        <a:accent2>
          <a:srgbClr val="FF3300"/>
        </a:accent2>
        <a:accent3>
          <a:srgbClr val="AAAAE2"/>
        </a:accent3>
        <a:accent4>
          <a:srgbClr val="DADADA"/>
        </a:accent4>
        <a:accent5>
          <a:srgbClr val="FFB8AA"/>
        </a:accent5>
        <a:accent6>
          <a:srgbClr val="E72D00"/>
        </a:accent6>
        <a:hlink>
          <a:srgbClr val="CC9900"/>
        </a:hlink>
        <a:folHlink>
          <a:srgbClr val="B2B2B2"/>
        </a:folHlink>
      </a:clrScheme>
      <a:clrMap bg1="dk2" tx1="lt1" bg2="dk1" tx2="lt2" accent1="accent1" accent2="accent2" accent3="accent3" accent4="accent4" accent5="accent5" accent6="accent6" hlink="hlink" folHlink="folHlink"/>
    </a:extraClrScheme>
    <a:extraClrScheme>
      <a:clrScheme name="Kante 5">
        <a:dk1>
          <a:srgbClr val="9B8D65"/>
        </a:dk1>
        <a:lt1>
          <a:srgbClr val="F8F8F8"/>
        </a:lt1>
        <a:dk2>
          <a:srgbClr val="002600"/>
        </a:dk2>
        <a:lt2>
          <a:srgbClr val="FAFACC"/>
        </a:lt2>
        <a:accent1>
          <a:srgbClr val="CC9933"/>
        </a:accent1>
        <a:accent2>
          <a:srgbClr val="8F9967"/>
        </a:accent2>
        <a:accent3>
          <a:srgbClr val="AAACAA"/>
        </a:accent3>
        <a:accent4>
          <a:srgbClr val="D4D4D4"/>
        </a:accent4>
        <a:accent5>
          <a:srgbClr val="E2CAAD"/>
        </a:accent5>
        <a:accent6>
          <a:srgbClr val="818A5D"/>
        </a:accent6>
        <a:hlink>
          <a:srgbClr val="336600"/>
        </a:hlink>
        <a:folHlink>
          <a:srgbClr val="808000"/>
        </a:folHlink>
      </a:clrScheme>
      <a:clrMap bg1="dk2" tx1="lt1" bg2="dk1" tx2="lt2" accent1="accent1" accent2="accent2" accent3="accent3" accent4="accent4" accent5="accent5" accent6="accent6" hlink="hlink" folHlink="folHlink"/>
    </a:extraClrScheme>
    <a:extraClrScheme>
      <a:clrScheme name="Kante 6">
        <a:dk1>
          <a:srgbClr val="333333"/>
        </a:dk1>
        <a:lt1>
          <a:srgbClr val="FFFFFF"/>
        </a:lt1>
        <a:dk2>
          <a:srgbClr val="006699"/>
        </a:dk2>
        <a:lt2>
          <a:srgbClr val="FFFFFF"/>
        </a:lt2>
        <a:accent1>
          <a:srgbClr val="CC9900"/>
        </a:accent1>
        <a:accent2>
          <a:srgbClr val="FF9900"/>
        </a:accent2>
        <a:accent3>
          <a:srgbClr val="AAB8CA"/>
        </a:accent3>
        <a:accent4>
          <a:srgbClr val="DADADA"/>
        </a:accent4>
        <a:accent5>
          <a:srgbClr val="E2CAAA"/>
        </a:accent5>
        <a:accent6>
          <a:srgbClr val="E78A00"/>
        </a:accent6>
        <a:hlink>
          <a:srgbClr val="FFCC00"/>
        </a:hlink>
        <a:folHlink>
          <a:srgbClr val="706F37"/>
        </a:folHlink>
      </a:clrScheme>
      <a:clrMap bg1="dk2" tx1="lt1" bg2="dk1" tx2="lt2" accent1="accent1" accent2="accent2" accent3="accent3" accent4="accent4" accent5="accent5" accent6="accent6" hlink="hlink" folHlink="folHlink"/>
    </a:extraClrScheme>
    <a:extraClrScheme>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clrMap bg1="lt1" tx1="dk1" bg2="lt2" tx2="dk2" accent1="accent1" accent2="accent2" accent3="accent3" accent4="accent4" accent5="accent5" accent6="accent6" hlink="hlink" folHlink="folHlink"/>
    </a:extraClrScheme>
    <a:extraClrScheme>
      <a:clrScheme name="Kante 8">
        <a:dk1>
          <a:srgbClr val="000000"/>
        </a:dk1>
        <a:lt1>
          <a:srgbClr val="FFFFFF"/>
        </a:lt1>
        <a:dk2>
          <a:srgbClr val="CC0000"/>
        </a:dk2>
        <a:lt2>
          <a:srgbClr val="666699"/>
        </a:lt2>
        <a:accent1>
          <a:srgbClr val="808080"/>
        </a:accent1>
        <a:accent2>
          <a:srgbClr val="999933"/>
        </a:accent2>
        <a:accent3>
          <a:srgbClr val="FFFFFF"/>
        </a:accent3>
        <a:accent4>
          <a:srgbClr val="000000"/>
        </a:accent4>
        <a:accent5>
          <a:srgbClr val="C0C0C0"/>
        </a:accent5>
        <a:accent6>
          <a:srgbClr val="8A8A2D"/>
        </a:accent6>
        <a:hlink>
          <a:srgbClr val="4C6D80"/>
        </a:hlink>
        <a:folHlink>
          <a:srgbClr val="B2B2B2"/>
        </a:folHlink>
      </a:clrScheme>
      <a:clrMap bg1="lt1" tx1="dk1" bg2="lt2" tx2="dk2" accent1="accent1" accent2="accent2" accent3="accent3" accent4="accent4" accent5="accent5" accent6="accent6" hlink="hlink" folHlink="folHlink"/>
    </a:extraClrScheme>
    <a:extraClrScheme>
      <a:clrScheme name="Kante 9">
        <a:dk1>
          <a:srgbClr val="000000"/>
        </a:dk1>
        <a:lt1>
          <a:srgbClr val="FFFFFF"/>
        </a:lt1>
        <a:dk2>
          <a:srgbClr val="003399"/>
        </a:dk2>
        <a:lt2>
          <a:srgbClr val="666699"/>
        </a:lt2>
        <a:accent1>
          <a:srgbClr val="009999"/>
        </a:accent1>
        <a:accent2>
          <a:srgbClr val="4C6D4E"/>
        </a:accent2>
        <a:accent3>
          <a:srgbClr val="FFFFFF"/>
        </a:accent3>
        <a:accent4>
          <a:srgbClr val="000000"/>
        </a:accent4>
        <a:accent5>
          <a:srgbClr val="AACACA"/>
        </a:accent5>
        <a:accent6>
          <a:srgbClr val="446246"/>
        </a:accent6>
        <a:hlink>
          <a:srgbClr val="4C6D80"/>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4_Kante">
  <a:themeElements>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fontScheme name="Kante">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Kante 1">
        <a:dk1>
          <a:srgbClr val="333333"/>
        </a:dk1>
        <a:lt1>
          <a:srgbClr val="FFFFFF"/>
        </a:lt1>
        <a:dk2>
          <a:srgbClr val="820000"/>
        </a:dk2>
        <a:lt2>
          <a:srgbClr val="FFFFFF"/>
        </a:lt2>
        <a:accent1>
          <a:srgbClr val="FF9900"/>
        </a:accent1>
        <a:accent2>
          <a:srgbClr val="CC3300"/>
        </a:accent2>
        <a:accent3>
          <a:srgbClr val="C1AAAA"/>
        </a:accent3>
        <a:accent4>
          <a:srgbClr val="DADADA"/>
        </a:accent4>
        <a:accent5>
          <a:srgbClr val="FFCAAA"/>
        </a:accent5>
        <a:accent6>
          <a:srgbClr val="B92D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2">
        <a:dk1>
          <a:srgbClr val="333333"/>
        </a:dk1>
        <a:lt1>
          <a:srgbClr val="CCCCFF"/>
        </a:lt1>
        <a:dk2>
          <a:srgbClr val="0B0506"/>
        </a:dk2>
        <a:lt2>
          <a:srgbClr val="FFFFFF"/>
        </a:lt2>
        <a:accent1>
          <a:srgbClr val="3366CC"/>
        </a:accent1>
        <a:accent2>
          <a:srgbClr val="3333CC"/>
        </a:accent2>
        <a:accent3>
          <a:srgbClr val="AAAAAA"/>
        </a:accent3>
        <a:accent4>
          <a:srgbClr val="AEAEDA"/>
        </a:accent4>
        <a:accent5>
          <a:srgbClr val="ADB8E2"/>
        </a:accent5>
        <a:accent6>
          <a:srgbClr val="2D2DB9"/>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3">
        <a:dk1>
          <a:srgbClr val="333333"/>
        </a:dk1>
        <a:lt1>
          <a:srgbClr val="FFFFFF"/>
        </a:lt1>
        <a:dk2>
          <a:srgbClr val="221013"/>
        </a:dk2>
        <a:lt2>
          <a:srgbClr val="FFFFFF"/>
        </a:lt2>
        <a:accent1>
          <a:srgbClr val="CC3300"/>
        </a:accent1>
        <a:accent2>
          <a:srgbClr val="CC9900"/>
        </a:accent2>
        <a:accent3>
          <a:srgbClr val="ABAAAA"/>
        </a:accent3>
        <a:accent4>
          <a:srgbClr val="DADADA"/>
        </a:accent4>
        <a:accent5>
          <a:srgbClr val="E2ADAA"/>
        </a:accent5>
        <a:accent6>
          <a:srgbClr val="B98A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4">
        <a:dk1>
          <a:srgbClr val="11054B"/>
        </a:dk1>
        <a:lt1>
          <a:srgbClr val="FFFFFF"/>
        </a:lt1>
        <a:dk2>
          <a:srgbClr val="0000CC"/>
        </a:dk2>
        <a:lt2>
          <a:srgbClr val="FFFFFF"/>
        </a:lt2>
        <a:accent1>
          <a:srgbClr val="FF6600"/>
        </a:accent1>
        <a:accent2>
          <a:srgbClr val="FF3300"/>
        </a:accent2>
        <a:accent3>
          <a:srgbClr val="AAAAE2"/>
        </a:accent3>
        <a:accent4>
          <a:srgbClr val="DADADA"/>
        </a:accent4>
        <a:accent5>
          <a:srgbClr val="FFB8AA"/>
        </a:accent5>
        <a:accent6>
          <a:srgbClr val="E72D00"/>
        </a:accent6>
        <a:hlink>
          <a:srgbClr val="CC9900"/>
        </a:hlink>
        <a:folHlink>
          <a:srgbClr val="B2B2B2"/>
        </a:folHlink>
      </a:clrScheme>
      <a:clrMap bg1="dk2" tx1="lt1" bg2="dk1" tx2="lt2" accent1="accent1" accent2="accent2" accent3="accent3" accent4="accent4" accent5="accent5" accent6="accent6" hlink="hlink" folHlink="folHlink"/>
    </a:extraClrScheme>
    <a:extraClrScheme>
      <a:clrScheme name="Kante 5">
        <a:dk1>
          <a:srgbClr val="9B8D65"/>
        </a:dk1>
        <a:lt1>
          <a:srgbClr val="F8F8F8"/>
        </a:lt1>
        <a:dk2>
          <a:srgbClr val="002600"/>
        </a:dk2>
        <a:lt2>
          <a:srgbClr val="FAFACC"/>
        </a:lt2>
        <a:accent1>
          <a:srgbClr val="CC9933"/>
        </a:accent1>
        <a:accent2>
          <a:srgbClr val="8F9967"/>
        </a:accent2>
        <a:accent3>
          <a:srgbClr val="AAACAA"/>
        </a:accent3>
        <a:accent4>
          <a:srgbClr val="D4D4D4"/>
        </a:accent4>
        <a:accent5>
          <a:srgbClr val="E2CAAD"/>
        </a:accent5>
        <a:accent6>
          <a:srgbClr val="818A5D"/>
        </a:accent6>
        <a:hlink>
          <a:srgbClr val="336600"/>
        </a:hlink>
        <a:folHlink>
          <a:srgbClr val="808000"/>
        </a:folHlink>
      </a:clrScheme>
      <a:clrMap bg1="dk2" tx1="lt1" bg2="dk1" tx2="lt2" accent1="accent1" accent2="accent2" accent3="accent3" accent4="accent4" accent5="accent5" accent6="accent6" hlink="hlink" folHlink="folHlink"/>
    </a:extraClrScheme>
    <a:extraClrScheme>
      <a:clrScheme name="Kante 6">
        <a:dk1>
          <a:srgbClr val="333333"/>
        </a:dk1>
        <a:lt1>
          <a:srgbClr val="FFFFFF"/>
        </a:lt1>
        <a:dk2>
          <a:srgbClr val="006699"/>
        </a:dk2>
        <a:lt2>
          <a:srgbClr val="FFFFFF"/>
        </a:lt2>
        <a:accent1>
          <a:srgbClr val="CC9900"/>
        </a:accent1>
        <a:accent2>
          <a:srgbClr val="FF9900"/>
        </a:accent2>
        <a:accent3>
          <a:srgbClr val="AAB8CA"/>
        </a:accent3>
        <a:accent4>
          <a:srgbClr val="DADADA"/>
        </a:accent4>
        <a:accent5>
          <a:srgbClr val="E2CAAA"/>
        </a:accent5>
        <a:accent6>
          <a:srgbClr val="E78A00"/>
        </a:accent6>
        <a:hlink>
          <a:srgbClr val="FFCC00"/>
        </a:hlink>
        <a:folHlink>
          <a:srgbClr val="706F37"/>
        </a:folHlink>
      </a:clrScheme>
      <a:clrMap bg1="dk2" tx1="lt1" bg2="dk1" tx2="lt2" accent1="accent1" accent2="accent2" accent3="accent3" accent4="accent4" accent5="accent5" accent6="accent6" hlink="hlink" folHlink="folHlink"/>
    </a:extraClrScheme>
    <a:extraClrScheme>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clrMap bg1="lt1" tx1="dk1" bg2="lt2" tx2="dk2" accent1="accent1" accent2="accent2" accent3="accent3" accent4="accent4" accent5="accent5" accent6="accent6" hlink="hlink" folHlink="folHlink"/>
    </a:extraClrScheme>
    <a:extraClrScheme>
      <a:clrScheme name="Kante 8">
        <a:dk1>
          <a:srgbClr val="000000"/>
        </a:dk1>
        <a:lt1>
          <a:srgbClr val="FFFFFF"/>
        </a:lt1>
        <a:dk2>
          <a:srgbClr val="CC0000"/>
        </a:dk2>
        <a:lt2>
          <a:srgbClr val="666699"/>
        </a:lt2>
        <a:accent1>
          <a:srgbClr val="808080"/>
        </a:accent1>
        <a:accent2>
          <a:srgbClr val="999933"/>
        </a:accent2>
        <a:accent3>
          <a:srgbClr val="FFFFFF"/>
        </a:accent3>
        <a:accent4>
          <a:srgbClr val="000000"/>
        </a:accent4>
        <a:accent5>
          <a:srgbClr val="C0C0C0"/>
        </a:accent5>
        <a:accent6>
          <a:srgbClr val="8A8A2D"/>
        </a:accent6>
        <a:hlink>
          <a:srgbClr val="4C6D80"/>
        </a:hlink>
        <a:folHlink>
          <a:srgbClr val="B2B2B2"/>
        </a:folHlink>
      </a:clrScheme>
      <a:clrMap bg1="lt1" tx1="dk1" bg2="lt2" tx2="dk2" accent1="accent1" accent2="accent2" accent3="accent3" accent4="accent4" accent5="accent5" accent6="accent6" hlink="hlink" folHlink="folHlink"/>
    </a:extraClrScheme>
    <a:extraClrScheme>
      <a:clrScheme name="Kante 9">
        <a:dk1>
          <a:srgbClr val="000000"/>
        </a:dk1>
        <a:lt1>
          <a:srgbClr val="FFFFFF"/>
        </a:lt1>
        <a:dk2>
          <a:srgbClr val="003399"/>
        </a:dk2>
        <a:lt2>
          <a:srgbClr val="666699"/>
        </a:lt2>
        <a:accent1>
          <a:srgbClr val="009999"/>
        </a:accent1>
        <a:accent2>
          <a:srgbClr val="4C6D4E"/>
        </a:accent2>
        <a:accent3>
          <a:srgbClr val="FFFFFF"/>
        </a:accent3>
        <a:accent4>
          <a:srgbClr val="000000"/>
        </a:accent4>
        <a:accent5>
          <a:srgbClr val="AACACA"/>
        </a:accent5>
        <a:accent6>
          <a:srgbClr val="446246"/>
        </a:accent6>
        <a:hlink>
          <a:srgbClr val="4C6D80"/>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Kante">
  <a:themeElements>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fontScheme name="Kante">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Kante 1">
        <a:dk1>
          <a:srgbClr val="333333"/>
        </a:dk1>
        <a:lt1>
          <a:srgbClr val="FFFFFF"/>
        </a:lt1>
        <a:dk2>
          <a:srgbClr val="820000"/>
        </a:dk2>
        <a:lt2>
          <a:srgbClr val="FFFFFF"/>
        </a:lt2>
        <a:accent1>
          <a:srgbClr val="FF9900"/>
        </a:accent1>
        <a:accent2>
          <a:srgbClr val="CC3300"/>
        </a:accent2>
        <a:accent3>
          <a:srgbClr val="C1AAAA"/>
        </a:accent3>
        <a:accent4>
          <a:srgbClr val="DADADA"/>
        </a:accent4>
        <a:accent5>
          <a:srgbClr val="FFCAAA"/>
        </a:accent5>
        <a:accent6>
          <a:srgbClr val="B92D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2">
        <a:dk1>
          <a:srgbClr val="333333"/>
        </a:dk1>
        <a:lt1>
          <a:srgbClr val="CCCCFF"/>
        </a:lt1>
        <a:dk2>
          <a:srgbClr val="0B0506"/>
        </a:dk2>
        <a:lt2>
          <a:srgbClr val="FFFFFF"/>
        </a:lt2>
        <a:accent1>
          <a:srgbClr val="3366CC"/>
        </a:accent1>
        <a:accent2>
          <a:srgbClr val="3333CC"/>
        </a:accent2>
        <a:accent3>
          <a:srgbClr val="AAAAAA"/>
        </a:accent3>
        <a:accent4>
          <a:srgbClr val="AEAEDA"/>
        </a:accent4>
        <a:accent5>
          <a:srgbClr val="ADB8E2"/>
        </a:accent5>
        <a:accent6>
          <a:srgbClr val="2D2DB9"/>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3">
        <a:dk1>
          <a:srgbClr val="333333"/>
        </a:dk1>
        <a:lt1>
          <a:srgbClr val="FFFFFF"/>
        </a:lt1>
        <a:dk2>
          <a:srgbClr val="221013"/>
        </a:dk2>
        <a:lt2>
          <a:srgbClr val="FFFFFF"/>
        </a:lt2>
        <a:accent1>
          <a:srgbClr val="CC3300"/>
        </a:accent1>
        <a:accent2>
          <a:srgbClr val="CC9900"/>
        </a:accent2>
        <a:accent3>
          <a:srgbClr val="ABAAAA"/>
        </a:accent3>
        <a:accent4>
          <a:srgbClr val="DADADA"/>
        </a:accent4>
        <a:accent5>
          <a:srgbClr val="E2ADAA"/>
        </a:accent5>
        <a:accent6>
          <a:srgbClr val="B98A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4">
        <a:dk1>
          <a:srgbClr val="11054B"/>
        </a:dk1>
        <a:lt1>
          <a:srgbClr val="FFFFFF"/>
        </a:lt1>
        <a:dk2>
          <a:srgbClr val="0000CC"/>
        </a:dk2>
        <a:lt2>
          <a:srgbClr val="FFFFFF"/>
        </a:lt2>
        <a:accent1>
          <a:srgbClr val="FF6600"/>
        </a:accent1>
        <a:accent2>
          <a:srgbClr val="FF3300"/>
        </a:accent2>
        <a:accent3>
          <a:srgbClr val="AAAAE2"/>
        </a:accent3>
        <a:accent4>
          <a:srgbClr val="DADADA"/>
        </a:accent4>
        <a:accent5>
          <a:srgbClr val="FFB8AA"/>
        </a:accent5>
        <a:accent6>
          <a:srgbClr val="E72D00"/>
        </a:accent6>
        <a:hlink>
          <a:srgbClr val="CC9900"/>
        </a:hlink>
        <a:folHlink>
          <a:srgbClr val="B2B2B2"/>
        </a:folHlink>
      </a:clrScheme>
      <a:clrMap bg1="dk2" tx1="lt1" bg2="dk1" tx2="lt2" accent1="accent1" accent2="accent2" accent3="accent3" accent4="accent4" accent5="accent5" accent6="accent6" hlink="hlink" folHlink="folHlink"/>
    </a:extraClrScheme>
    <a:extraClrScheme>
      <a:clrScheme name="Kante 5">
        <a:dk1>
          <a:srgbClr val="9B8D65"/>
        </a:dk1>
        <a:lt1>
          <a:srgbClr val="F8F8F8"/>
        </a:lt1>
        <a:dk2>
          <a:srgbClr val="002600"/>
        </a:dk2>
        <a:lt2>
          <a:srgbClr val="FAFACC"/>
        </a:lt2>
        <a:accent1>
          <a:srgbClr val="CC9933"/>
        </a:accent1>
        <a:accent2>
          <a:srgbClr val="8F9967"/>
        </a:accent2>
        <a:accent3>
          <a:srgbClr val="AAACAA"/>
        </a:accent3>
        <a:accent4>
          <a:srgbClr val="D4D4D4"/>
        </a:accent4>
        <a:accent5>
          <a:srgbClr val="E2CAAD"/>
        </a:accent5>
        <a:accent6>
          <a:srgbClr val="818A5D"/>
        </a:accent6>
        <a:hlink>
          <a:srgbClr val="336600"/>
        </a:hlink>
        <a:folHlink>
          <a:srgbClr val="808000"/>
        </a:folHlink>
      </a:clrScheme>
      <a:clrMap bg1="dk2" tx1="lt1" bg2="dk1" tx2="lt2" accent1="accent1" accent2="accent2" accent3="accent3" accent4="accent4" accent5="accent5" accent6="accent6" hlink="hlink" folHlink="folHlink"/>
    </a:extraClrScheme>
    <a:extraClrScheme>
      <a:clrScheme name="Kante 6">
        <a:dk1>
          <a:srgbClr val="333333"/>
        </a:dk1>
        <a:lt1>
          <a:srgbClr val="FFFFFF"/>
        </a:lt1>
        <a:dk2>
          <a:srgbClr val="006699"/>
        </a:dk2>
        <a:lt2>
          <a:srgbClr val="FFFFFF"/>
        </a:lt2>
        <a:accent1>
          <a:srgbClr val="CC9900"/>
        </a:accent1>
        <a:accent2>
          <a:srgbClr val="FF9900"/>
        </a:accent2>
        <a:accent3>
          <a:srgbClr val="AAB8CA"/>
        </a:accent3>
        <a:accent4>
          <a:srgbClr val="DADADA"/>
        </a:accent4>
        <a:accent5>
          <a:srgbClr val="E2CAAA"/>
        </a:accent5>
        <a:accent6>
          <a:srgbClr val="E78A00"/>
        </a:accent6>
        <a:hlink>
          <a:srgbClr val="FFCC00"/>
        </a:hlink>
        <a:folHlink>
          <a:srgbClr val="706F37"/>
        </a:folHlink>
      </a:clrScheme>
      <a:clrMap bg1="dk2" tx1="lt1" bg2="dk1" tx2="lt2" accent1="accent1" accent2="accent2" accent3="accent3" accent4="accent4" accent5="accent5" accent6="accent6" hlink="hlink" folHlink="folHlink"/>
    </a:extraClrScheme>
    <a:extraClrScheme>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clrMap bg1="lt1" tx1="dk1" bg2="lt2" tx2="dk2" accent1="accent1" accent2="accent2" accent3="accent3" accent4="accent4" accent5="accent5" accent6="accent6" hlink="hlink" folHlink="folHlink"/>
    </a:extraClrScheme>
    <a:extraClrScheme>
      <a:clrScheme name="Kante 8">
        <a:dk1>
          <a:srgbClr val="000000"/>
        </a:dk1>
        <a:lt1>
          <a:srgbClr val="FFFFFF"/>
        </a:lt1>
        <a:dk2>
          <a:srgbClr val="CC0000"/>
        </a:dk2>
        <a:lt2>
          <a:srgbClr val="666699"/>
        </a:lt2>
        <a:accent1>
          <a:srgbClr val="808080"/>
        </a:accent1>
        <a:accent2>
          <a:srgbClr val="999933"/>
        </a:accent2>
        <a:accent3>
          <a:srgbClr val="FFFFFF"/>
        </a:accent3>
        <a:accent4>
          <a:srgbClr val="000000"/>
        </a:accent4>
        <a:accent5>
          <a:srgbClr val="C0C0C0"/>
        </a:accent5>
        <a:accent6>
          <a:srgbClr val="8A8A2D"/>
        </a:accent6>
        <a:hlink>
          <a:srgbClr val="4C6D80"/>
        </a:hlink>
        <a:folHlink>
          <a:srgbClr val="B2B2B2"/>
        </a:folHlink>
      </a:clrScheme>
      <a:clrMap bg1="lt1" tx1="dk1" bg2="lt2" tx2="dk2" accent1="accent1" accent2="accent2" accent3="accent3" accent4="accent4" accent5="accent5" accent6="accent6" hlink="hlink" folHlink="folHlink"/>
    </a:extraClrScheme>
    <a:extraClrScheme>
      <a:clrScheme name="Kante 9">
        <a:dk1>
          <a:srgbClr val="000000"/>
        </a:dk1>
        <a:lt1>
          <a:srgbClr val="FFFFFF"/>
        </a:lt1>
        <a:dk2>
          <a:srgbClr val="003399"/>
        </a:dk2>
        <a:lt2>
          <a:srgbClr val="666699"/>
        </a:lt2>
        <a:accent1>
          <a:srgbClr val="009999"/>
        </a:accent1>
        <a:accent2>
          <a:srgbClr val="4C6D4E"/>
        </a:accent2>
        <a:accent3>
          <a:srgbClr val="FFFFFF"/>
        </a:accent3>
        <a:accent4>
          <a:srgbClr val="000000"/>
        </a:accent4>
        <a:accent5>
          <a:srgbClr val="AACACA"/>
        </a:accent5>
        <a:accent6>
          <a:srgbClr val="446246"/>
        </a:accent6>
        <a:hlink>
          <a:srgbClr val="4C6D80"/>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1_Kante">
  <a:themeElements>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fontScheme name="Kante">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Kante 1">
        <a:dk1>
          <a:srgbClr val="333333"/>
        </a:dk1>
        <a:lt1>
          <a:srgbClr val="FFFFFF"/>
        </a:lt1>
        <a:dk2>
          <a:srgbClr val="820000"/>
        </a:dk2>
        <a:lt2>
          <a:srgbClr val="FFFFFF"/>
        </a:lt2>
        <a:accent1>
          <a:srgbClr val="FF9900"/>
        </a:accent1>
        <a:accent2>
          <a:srgbClr val="CC3300"/>
        </a:accent2>
        <a:accent3>
          <a:srgbClr val="C1AAAA"/>
        </a:accent3>
        <a:accent4>
          <a:srgbClr val="DADADA"/>
        </a:accent4>
        <a:accent5>
          <a:srgbClr val="FFCAAA"/>
        </a:accent5>
        <a:accent6>
          <a:srgbClr val="B92D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2">
        <a:dk1>
          <a:srgbClr val="333333"/>
        </a:dk1>
        <a:lt1>
          <a:srgbClr val="CCCCFF"/>
        </a:lt1>
        <a:dk2>
          <a:srgbClr val="0B0506"/>
        </a:dk2>
        <a:lt2>
          <a:srgbClr val="FFFFFF"/>
        </a:lt2>
        <a:accent1>
          <a:srgbClr val="3366CC"/>
        </a:accent1>
        <a:accent2>
          <a:srgbClr val="3333CC"/>
        </a:accent2>
        <a:accent3>
          <a:srgbClr val="AAAAAA"/>
        </a:accent3>
        <a:accent4>
          <a:srgbClr val="AEAEDA"/>
        </a:accent4>
        <a:accent5>
          <a:srgbClr val="ADB8E2"/>
        </a:accent5>
        <a:accent6>
          <a:srgbClr val="2D2DB9"/>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3">
        <a:dk1>
          <a:srgbClr val="333333"/>
        </a:dk1>
        <a:lt1>
          <a:srgbClr val="FFFFFF"/>
        </a:lt1>
        <a:dk2>
          <a:srgbClr val="221013"/>
        </a:dk2>
        <a:lt2>
          <a:srgbClr val="FFFFFF"/>
        </a:lt2>
        <a:accent1>
          <a:srgbClr val="CC3300"/>
        </a:accent1>
        <a:accent2>
          <a:srgbClr val="CC9900"/>
        </a:accent2>
        <a:accent3>
          <a:srgbClr val="ABAAAA"/>
        </a:accent3>
        <a:accent4>
          <a:srgbClr val="DADADA"/>
        </a:accent4>
        <a:accent5>
          <a:srgbClr val="E2ADAA"/>
        </a:accent5>
        <a:accent6>
          <a:srgbClr val="B98A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Kante 4">
        <a:dk1>
          <a:srgbClr val="11054B"/>
        </a:dk1>
        <a:lt1>
          <a:srgbClr val="FFFFFF"/>
        </a:lt1>
        <a:dk2>
          <a:srgbClr val="0000CC"/>
        </a:dk2>
        <a:lt2>
          <a:srgbClr val="FFFFFF"/>
        </a:lt2>
        <a:accent1>
          <a:srgbClr val="FF6600"/>
        </a:accent1>
        <a:accent2>
          <a:srgbClr val="FF3300"/>
        </a:accent2>
        <a:accent3>
          <a:srgbClr val="AAAAE2"/>
        </a:accent3>
        <a:accent4>
          <a:srgbClr val="DADADA"/>
        </a:accent4>
        <a:accent5>
          <a:srgbClr val="FFB8AA"/>
        </a:accent5>
        <a:accent6>
          <a:srgbClr val="E72D00"/>
        </a:accent6>
        <a:hlink>
          <a:srgbClr val="CC9900"/>
        </a:hlink>
        <a:folHlink>
          <a:srgbClr val="B2B2B2"/>
        </a:folHlink>
      </a:clrScheme>
      <a:clrMap bg1="dk2" tx1="lt1" bg2="dk1" tx2="lt2" accent1="accent1" accent2="accent2" accent3="accent3" accent4="accent4" accent5="accent5" accent6="accent6" hlink="hlink" folHlink="folHlink"/>
    </a:extraClrScheme>
    <a:extraClrScheme>
      <a:clrScheme name="Kante 5">
        <a:dk1>
          <a:srgbClr val="9B8D65"/>
        </a:dk1>
        <a:lt1>
          <a:srgbClr val="F8F8F8"/>
        </a:lt1>
        <a:dk2>
          <a:srgbClr val="002600"/>
        </a:dk2>
        <a:lt2>
          <a:srgbClr val="FAFACC"/>
        </a:lt2>
        <a:accent1>
          <a:srgbClr val="CC9933"/>
        </a:accent1>
        <a:accent2>
          <a:srgbClr val="8F9967"/>
        </a:accent2>
        <a:accent3>
          <a:srgbClr val="AAACAA"/>
        </a:accent3>
        <a:accent4>
          <a:srgbClr val="D4D4D4"/>
        </a:accent4>
        <a:accent5>
          <a:srgbClr val="E2CAAD"/>
        </a:accent5>
        <a:accent6>
          <a:srgbClr val="818A5D"/>
        </a:accent6>
        <a:hlink>
          <a:srgbClr val="336600"/>
        </a:hlink>
        <a:folHlink>
          <a:srgbClr val="808000"/>
        </a:folHlink>
      </a:clrScheme>
      <a:clrMap bg1="dk2" tx1="lt1" bg2="dk1" tx2="lt2" accent1="accent1" accent2="accent2" accent3="accent3" accent4="accent4" accent5="accent5" accent6="accent6" hlink="hlink" folHlink="folHlink"/>
    </a:extraClrScheme>
    <a:extraClrScheme>
      <a:clrScheme name="Kante 6">
        <a:dk1>
          <a:srgbClr val="333333"/>
        </a:dk1>
        <a:lt1>
          <a:srgbClr val="FFFFFF"/>
        </a:lt1>
        <a:dk2>
          <a:srgbClr val="006699"/>
        </a:dk2>
        <a:lt2>
          <a:srgbClr val="FFFFFF"/>
        </a:lt2>
        <a:accent1>
          <a:srgbClr val="CC9900"/>
        </a:accent1>
        <a:accent2>
          <a:srgbClr val="FF9900"/>
        </a:accent2>
        <a:accent3>
          <a:srgbClr val="AAB8CA"/>
        </a:accent3>
        <a:accent4>
          <a:srgbClr val="DADADA"/>
        </a:accent4>
        <a:accent5>
          <a:srgbClr val="E2CAAA"/>
        </a:accent5>
        <a:accent6>
          <a:srgbClr val="E78A00"/>
        </a:accent6>
        <a:hlink>
          <a:srgbClr val="FFCC00"/>
        </a:hlink>
        <a:folHlink>
          <a:srgbClr val="706F37"/>
        </a:folHlink>
      </a:clrScheme>
      <a:clrMap bg1="dk2" tx1="lt1" bg2="dk1" tx2="lt2" accent1="accent1" accent2="accent2" accent3="accent3" accent4="accent4" accent5="accent5" accent6="accent6" hlink="hlink" folHlink="folHlink"/>
    </a:extraClrScheme>
    <a:extraClrScheme>
      <a:clrScheme name="Kant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clrMap bg1="lt1" tx1="dk1" bg2="lt2" tx2="dk2" accent1="accent1" accent2="accent2" accent3="accent3" accent4="accent4" accent5="accent5" accent6="accent6" hlink="hlink" folHlink="folHlink"/>
    </a:extraClrScheme>
    <a:extraClrScheme>
      <a:clrScheme name="Kante 8">
        <a:dk1>
          <a:srgbClr val="000000"/>
        </a:dk1>
        <a:lt1>
          <a:srgbClr val="FFFFFF"/>
        </a:lt1>
        <a:dk2>
          <a:srgbClr val="CC0000"/>
        </a:dk2>
        <a:lt2>
          <a:srgbClr val="666699"/>
        </a:lt2>
        <a:accent1>
          <a:srgbClr val="808080"/>
        </a:accent1>
        <a:accent2>
          <a:srgbClr val="999933"/>
        </a:accent2>
        <a:accent3>
          <a:srgbClr val="FFFFFF"/>
        </a:accent3>
        <a:accent4>
          <a:srgbClr val="000000"/>
        </a:accent4>
        <a:accent5>
          <a:srgbClr val="C0C0C0"/>
        </a:accent5>
        <a:accent6>
          <a:srgbClr val="8A8A2D"/>
        </a:accent6>
        <a:hlink>
          <a:srgbClr val="4C6D80"/>
        </a:hlink>
        <a:folHlink>
          <a:srgbClr val="B2B2B2"/>
        </a:folHlink>
      </a:clrScheme>
      <a:clrMap bg1="lt1" tx1="dk1" bg2="lt2" tx2="dk2" accent1="accent1" accent2="accent2" accent3="accent3" accent4="accent4" accent5="accent5" accent6="accent6" hlink="hlink" folHlink="folHlink"/>
    </a:extraClrScheme>
    <a:extraClrScheme>
      <a:clrScheme name="Kante 9">
        <a:dk1>
          <a:srgbClr val="000000"/>
        </a:dk1>
        <a:lt1>
          <a:srgbClr val="FFFFFF"/>
        </a:lt1>
        <a:dk2>
          <a:srgbClr val="003399"/>
        </a:dk2>
        <a:lt2>
          <a:srgbClr val="666699"/>
        </a:lt2>
        <a:accent1>
          <a:srgbClr val="009999"/>
        </a:accent1>
        <a:accent2>
          <a:srgbClr val="4C6D4E"/>
        </a:accent2>
        <a:accent3>
          <a:srgbClr val="FFFFFF"/>
        </a:accent3>
        <a:accent4>
          <a:srgbClr val="000000"/>
        </a:accent4>
        <a:accent5>
          <a:srgbClr val="AACACA"/>
        </a:accent5>
        <a:accent6>
          <a:srgbClr val="446246"/>
        </a:accent6>
        <a:hlink>
          <a:srgbClr val="4C6D80"/>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Larissa-Design">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7.xml><?xml version="1.0" encoding="utf-8"?>
<a:theme xmlns:a="http://schemas.openxmlformats.org/drawingml/2006/main" name="Larissa-Design">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Proposal</Template>
  <TotalTime>0</TotalTime>
  <Words>1653</Words>
  <Application>Microsoft Office PowerPoint</Application>
  <PresentationFormat>Bildschirmpräsentation (4:3)</PresentationFormat>
  <Paragraphs>156</Paragraphs>
  <Slides>22</Slides>
  <Notes>18</Notes>
  <HiddenSlides>0</HiddenSlides>
  <MMClips>0</MMClips>
  <ScaleCrop>false</ScaleCrop>
  <HeadingPairs>
    <vt:vector size="6" baseType="variant">
      <vt:variant>
        <vt:lpstr>Verwendete Schriftarten</vt:lpstr>
      </vt:variant>
      <vt:variant>
        <vt:i4>7</vt:i4>
      </vt:variant>
      <vt:variant>
        <vt:lpstr>Design</vt:lpstr>
      </vt:variant>
      <vt:variant>
        <vt:i4>5</vt:i4>
      </vt:variant>
      <vt:variant>
        <vt:lpstr>Folientitel</vt:lpstr>
      </vt:variant>
      <vt:variant>
        <vt:i4>22</vt:i4>
      </vt:variant>
    </vt:vector>
  </HeadingPairs>
  <TitlesOfParts>
    <vt:vector size="34" baseType="lpstr">
      <vt:lpstr>Arial</vt:lpstr>
      <vt:lpstr>Calibri</vt:lpstr>
      <vt:lpstr>Garamond</vt:lpstr>
      <vt:lpstr>Monotype Sorts</vt:lpstr>
      <vt:lpstr>Tahoma</vt:lpstr>
      <vt:lpstr>Times New Roman</vt:lpstr>
      <vt:lpstr>Wingdings</vt:lpstr>
      <vt:lpstr>2_Kante</vt:lpstr>
      <vt:lpstr>3_Kante</vt:lpstr>
      <vt:lpstr>4_Kante</vt:lpstr>
      <vt:lpstr>Kante</vt:lpstr>
      <vt:lpstr>1_Kante</vt:lpstr>
      <vt:lpstr>PowerPoint-Präsentation</vt:lpstr>
      <vt:lpstr>Bioökonomie seit 2005</vt:lpstr>
      <vt:lpstr>Bioökonomie seit 2005</vt:lpstr>
      <vt:lpstr>Bioökonomie 2015 - 2023</vt:lpstr>
      <vt:lpstr>Bioökonomie 2015 - 2022 (Forts.)</vt:lpstr>
      <vt:lpstr>PowerPoint-Präsentation</vt:lpstr>
      <vt:lpstr>USA</vt:lpstr>
      <vt:lpstr>USA (Forts.)</vt:lpstr>
      <vt:lpstr>USA (Forts.)</vt:lpstr>
      <vt:lpstr>Besonders lesenswert und relevant das Dokument des Weißen Hauses ‘Bold Goals for the U.S. Biotechnology and Biomanufacturing‘ von März 2023,</vt:lpstr>
      <vt:lpstr>Entwicklung in China</vt:lpstr>
      <vt:lpstr>PowerPoint-Präsentation</vt:lpstr>
      <vt:lpstr>Wachsende Bedeutung der Kreislaufwirtschaft</vt:lpstr>
      <vt:lpstr>Weitere Trends (neben Optimierung der Kreislaufwirtschaft und Erreichen der SDG’s) (Forts.)</vt:lpstr>
      <vt:lpstr>Weitere Trends (neben Optimierung der Kreislaufwirtschaft und Erreichen der SDG’s) (Forts.)</vt:lpstr>
      <vt:lpstr>Weitere Trends (neben Optimierung der Kreislaufwirtschaft und Erreichen der SDG’s) (Forts.)</vt:lpstr>
      <vt:lpstr>Weitere Trends (neben Optimierung der Kreislaufwirtschaft und Erreichen der SDG’s) (Forts.)</vt:lpstr>
      <vt:lpstr>Situation der Bioökonomie in urbanen Wirtschaftsräumen</vt:lpstr>
      <vt:lpstr>Situation der Bioökonomie in urbanen Wirtschaftsräumen</vt:lpstr>
      <vt:lpstr>Welche Perspektiven gibt es für die Zukunft?</vt:lpstr>
      <vt:lpstr>Welche Perspektiven gibt es für die Zukunft? (Forts.)</vt:lpstr>
      <vt:lpstr>Herzlichen Dank!</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HSlu</dc:creator>
  <cp:lastModifiedBy>h. slusarczyk</cp:lastModifiedBy>
  <cp:revision>464</cp:revision>
  <cp:lastPrinted>2018-08-22T14:27:57Z</cp:lastPrinted>
  <dcterms:created xsi:type="dcterms:W3CDTF">2002-10-30T14:57:19Z</dcterms:created>
  <dcterms:modified xsi:type="dcterms:W3CDTF">2024-02-08T09:50:48Z</dcterms:modified>
</cp:coreProperties>
</file>

<file path=docProps/thumbnail.jpeg>
</file>