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0"/>
  </p:notesMasterIdLst>
  <p:sldIdLst>
    <p:sldId id="363" r:id="rId5"/>
    <p:sldId id="1443" r:id="rId6"/>
    <p:sldId id="1451" r:id="rId7"/>
    <p:sldId id="520" r:id="rId8"/>
    <p:sldId id="1459" r:id="rId9"/>
    <p:sldId id="1478" r:id="rId10"/>
    <p:sldId id="1444" r:id="rId11"/>
    <p:sldId id="1481" r:id="rId12"/>
    <p:sldId id="1479" r:id="rId13"/>
    <p:sldId id="1437" r:id="rId14"/>
    <p:sldId id="1513" r:id="rId15"/>
    <p:sldId id="1436" r:id="rId16"/>
    <p:sldId id="1449" r:id="rId17"/>
    <p:sldId id="1440" r:id="rId18"/>
    <p:sldId id="1454" r:id="rId1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073B42B2-DBD4-41DA-97F0-8E95FDD451F9}">
          <p14:sldIdLst>
            <p14:sldId id="363"/>
            <p14:sldId id="1443"/>
            <p14:sldId id="1451"/>
            <p14:sldId id="520"/>
            <p14:sldId id="1459"/>
            <p14:sldId id="1478"/>
            <p14:sldId id="1444"/>
            <p14:sldId id="1481"/>
            <p14:sldId id="1479"/>
            <p14:sldId id="1437"/>
            <p14:sldId id="1513"/>
            <p14:sldId id="1436"/>
            <p14:sldId id="1449"/>
            <p14:sldId id="1440"/>
            <p14:sldId id="1454"/>
          </p14:sldIdLst>
        </p14:section>
        <p14:section name="Abschnitt ohne Titel" id="{ACE21B89-F27A-486F-968D-28FDCCE44D34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B8D"/>
    <a:srgbClr val="298183"/>
    <a:srgbClr val="0699C2"/>
    <a:srgbClr val="BE1426"/>
    <a:srgbClr val="E6E6E6"/>
    <a:srgbClr val="2EA095"/>
    <a:srgbClr val="000000"/>
    <a:srgbClr val="E5E7EB"/>
    <a:srgbClr val="E2E2E2"/>
    <a:srgbClr val="36C4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1422" autoAdjust="0"/>
  </p:normalViewPr>
  <p:slideViewPr>
    <p:cSldViewPr snapToGrid="0">
      <p:cViewPr varScale="1">
        <p:scale>
          <a:sx n="69" d="100"/>
          <a:sy n="69" d="100"/>
        </p:scale>
        <p:origin x="1086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image" Target="../media/image49.png"/><Relationship Id="rId4" Type="http://schemas.openxmlformats.org/officeDocument/2006/relationships/image" Target="../media/image52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image" Target="../media/image53.jpeg"/><Relationship Id="rId4" Type="http://schemas.openxmlformats.org/officeDocument/2006/relationships/image" Target="../media/image56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image" Target="../media/image49.png"/><Relationship Id="rId4" Type="http://schemas.openxmlformats.org/officeDocument/2006/relationships/image" Target="../media/image52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image" Target="../media/image53.jpeg"/><Relationship Id="rId4" Type="http://schemas.openxmlformats.org/officeDocument/2006/relationships/image" Target="../media/image5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150AA1-9FF5-497D-9EC8-CD4862F76C91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6B8D3588-C4D4-4816-9CD7-9A37E5ACC151}">
      <dgm:prSet phldrT="[Text]"/>
      <dgm:spPr>
        <a:solidFill>
          <a:srgbClr val="007681"/>
        </a:solidFill>
        <a:ln>
          <a:solidFill>
            <a:srgbClr val="007681"/>
          </a:solidFill>
        </a:ln>
      </dgm:spPr>
      <dgm:t>
        <a:bodyPr/>
        <a:lstStyle/>
        <a:p>
          <a:r>
            <a:rPr lang="de-DE" dirty="0"/>
            <a:t>Wertschöpfung &amp; Innovation</a:t>
          </a:r>
        </a:p>
      </dgm:t>
    </dgm:pt>
    <dgm:pt modelId="{081E5B09-4BD4-4B10-9459-25CFFBF165AC}" type="parTrans" cxnId="{C60555DF-3CF6-47BA-BE6E-54853238F243}">
      <dgm:prSet/>
      <dgm:spPr/>
      <dgm:t>
        <a:bodyPr/>
        <a:lstStyle/>
        <a:p>
          <a:endParaRPr lang="de-DE"/>
        </a:p>
      </dgm:t>
    </dgm:pt>
    <dgm:pt modelId="{3E856683-AB02-4E87-B27F-CF34FBD7375C}" type="sibTrans" cxnId="{C60555DF-3CF6-47BA-BE6E-54853238F243}">
      <dgm:prSet/>
      <dgm:spPr/>
      <dgm:t>
        <a:bodyPr/>
        <a:lstStyle/>
        <a:p>
          <a:endParaRPr lang="de-DE"/>
        </a:p>
      </dgm:t>
    </dgm:pt>
    <dgm:pt modelId="{0D280BCA-44AF-4F84-BABC-46E021683E98}">
      <dgm:prSet phldrT="[Text]"/>
      <dgm:spPr>
        <a:ln>
          <a:solidFill>
            <a:srgbClr val="007681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de-DE" dirty="0"/>
            <a:t>Setting </a:t>
          </a:r>
          <a:r>
            <a:rPr lang="de-DE" dirty="0" err="1"/>
            <a:t>up</a:t>
          </a:r>
          <a:r>
            <a:rPr lang="de-DE" dirty="0"/>
            <a:t> </a:t>
          </a:r>
          <a:r>
            <a:rPr lang="de-DE" dirty="0" err="1"/>
            <a:t>biobased</a:t>
          </a:r>
          <a:r>
            <a:rPr lang="de-DE" dirty="0"/>
            <a:t> </a:t>
          </a:r>
          <a:r>
            <a:rPr lang="de-DE" dirty="0" err="1"/>
            <a:t>value</a:t>
          </a:r>
          <a:r>
            <a:rPr lang="de-DE" dirty="0"/>
            <a:t> </a:t>
          </a:r>
          <a:r>
            <a:rPr lang="de-DE" dirty="0" err="1"/>
            <a:t>chains</a:t>
          </a:r>
          <a:r>
            <a:rPr lang="de-DE" dirty="0"/>
            <a:t> and </a:t>
          </a:r>
          <a:r>
            <a:rPr lang="de-DE" dirty="0" err="1"/>
            <a:t>business</a:t>
          </a:r>
          <a:r>
            <a:rPr lang="de-DE" dirty="0"/>
            <a:t> </a:t>
          </a:r>
          <a:r>
            <a:rPr lang="de-DE" dirty="0" err="1"/>
            <a:t>models</a:t>
          </a:r>
          <a:endParaRPr lang="de-DE" dirty="0"/>
        </a:p>
      </dgm:t>
    </dgm:pt>
    <dgm:pt modelId="{D875C6B7-5BCA-4827-997B-CF5BA2C65B4B}" type="parTrans" cxnId="{336FCE4D-1305-40C5-8CF2-4BFAFCFCB229}">
      <dgm:prSet/>
      <dgm:spPr/>
      <dgm:t>
        <a:bodyPr/>
        <a:lstStyle/>
        <a:p>
          <a:endParaRPr lang="de-DE"/>
        </a:p>
      </dgm:t>
    </dgm:pt>
    <dgm:pt modelId="{BC16BB15-3DC7-4A38-B285-6BFAEC964241}" type="sibTrans" cxnId="{336FCE4D-1305-40C5-8CF2-4BFAFCFCB229}">
      <dgm:prSet/>
      <dgm:spPr/>
      <dgm:t>
        <a:bodyPr/>
        <a:lstStyle/>
        <a:p>
          <a:endParaRPr lang="de-DE"/>
        </a:p>
      </dgm:t>
    </dgm:pt>
    <dgm:pt modelId="{16596FB0-54EE-40AC-9D5B-0AA378ED00C4}">
      <dgm:prSet phldrT="[Text]"/>
      <dgm:spPr>
        <a:solidFill>
          <a:srgbClr val="0198C1"/>
        </a:solidFill>
      </dgm:spPr>
      <dgm:t>
        <a:bodyPr/>
        <a:lstStyle/>
        <a:p>
          <a:r>
            <a:rPr lang="de-DE" dirty="0"/>
            <a:t>Qualifizierung &amp; Wissenstransfer</a:t>
          </a:r>
        </a:p>
      </dgm:t>
    </dgm:pt>
    <dgm:pt modelId="{226A1EB9-B362-49EA-A7AA-6CA566175E63}" type="parTrans" cxnId="{B3E66CA9-E221-4E5C-B86B-249DF38103B7}">
      <dgm:prSet/>
      <dgm:spPr/>
      <dgm:t>
        <a:bodyPr/>
        <a:lstStyle/>
        <a:p>
          <a:endParaRPr lang="de-DE"/>
        </a:p>
      </dgm:t>
    </dgm:pt>
    <dgm:pt modelId="{BA580431-2457-4122-835F-912719742083}" type="sibTrans" cxnId="{B3E66CA9-E221-4E5C-B86B-249DF38103B7}">
      <dgm:prSet/>
      <dgm:spPr/>
      <dgm:t>
        <a:bodyPr/>
        <a:lstStyle/>
        <a:p>
          <a:endParaRPr lang="de-DE"/>
        </a:p>
      </dgm:t>
    </dgm:pt>
    <dgm:pt modelId="{9C269EE5-E59D-48F6-88E8-713E9284A0C8}">
      <dgm:prSet phldrT="[Text]"/>
      <dgm:spPr>
        <a:ln>
          <a:solidFill>
            <a:srgbClr val="0198C1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de-DE" dirty="0" err="1"/>
            <a:t>Integrating</a:t>
          </a:r>
          <a:r>
            <a:rPr lang="de-DE" dirty="0"/>
            <a:t> </a:t>
          </a:r>
          <a:r>
            <a:rPr lang="de-DE" dirty="0" err="1"/>
            <a:t>new</a:t>
          </a:r>
          <a:r>
            <a:rPr lang="de-DE" dirty="0"/>
            <a:t> and </a:t>
          </a:r>
          <a:r>
            <a:rPr lang="de-DE" dirty="0" err="1"/>
            <a:t>complementary</a:t>
          </a:r>
          <a:r>
            <a:rPr lang="de-DE" dirty="0"/>
            <a:t> </a:t>
          </a:r>
          <a:r>
            <a:rPr lang="de-DE" dirty="0" err="1"/>
            <a:t>knowledge</a:t>
          </a:r>
          <a:r>
            <a:rPr lang="de-DE" dirty="0"/>
            <a:t> </a:t>
          </a:r>
          <a:r>
            <a:rPr lang="de-DE" dirty="0" err="1"/>
            <a:t>into</a:t>
          </a:r>
          <a:r>
            <a:rPr lang="de-DE" dirty="0"/>
            <a:t> </a:t>
          </a:r>
          <a:r>
            <a:rPr lang="de-DE" dirty="0" err="1"/>
            <a:t>vocational</a:t>
          </a:r>
          <a:r>
            <a:rPr lang="de-DE" dirty="0"/>
            <a:t> </a:t>
          </a:r>
          <a:r>
            <a:rPr lang="de-DE" dirty="0" err="1"/>
            <a:t>training</a:t>
          </a:r>
          <a:r>
            <a:rPr lang="de-DE" dirty="0"/>
            <a:t> and </a:t>
          </a:r>
          <a:r>
            <a:rPr lang="de-DE" dirty="0" err="1"/>
            <a:t>life-long</a:t>
          </a:r>
          <a:r>
            <a:rPr lang="de-DE" dirty="0"/>
            <a:t> </a:t>
          </a:r>
          <a:r>
            <a:rPr lang="de-DE" dirty="0" err="1"/>
            <a:t>learning</a:t>
          </a:r>
          <a:r>
            <a:rPr lang="de-DE" dirty="0"/>
            <a:t> </a:t>
          </a:r>
        </a:p>
      </dgm:t>
    </dgm:pt>
    <dgm:pt modelId="{8B0E3D76-0E79-45C4-B161-95B17F6BA055}" type="parTrans" cxnId="{1C573A37-2E8F-49F1-8FAC-0F0064CC1A5F}">
      <dgm:prSet/>
      <dgm:spPr/>
      <dgm:t>
        <a:bodyPr/>
        <a:lstStyle/>
        <a:p>
          <a:endParaRPr lang="de-DE"/>
        </a:p>
      </dgm:t>
    </dgm:pt>
    <dgm:pt modelId="{A4437DD0-7357-4972-B6B3-08D3CD19A1F0}" type="sibTrans" cxnId="{1C573A37-2E8F-49F1-8FAC-0F0064CC1A5F}">
      <dgm:prSet/>
      <dgm:spPr/>
      <dgm:t>
        <a:bodyPr/>
        <a:lstStyle/>
        <a:p>
          <a:endParaRPr lang="de-DE"/>
        </a:p>
      </dgm:t>
    </dgm:pt>
    <dgm:pt modelId="{77C52B82-6759-4F72-8FBC-773CBFD6C1E1}">
      <dgm:prSet phldrT="[Text]"/>
      <dgm:spPr>
        <a:solidFill>
          <a:srgbClr val="C8D400"/>
        </a:solidFill>
        <a:ln>
          <a:solidFill>
            <a:schemeClr val="bg1"/>
          </a:solidFill>
        </a:ln>
      </dgm:spPr>
      <dgm:t>
        <a:bodyPr/>
        <a:lstStyle/>
        <a:p>
          <a:r>
            <a:rPr lang="de-DE" dirty="0"/>
            <a:t>Regionalisierung</a:t>
          </a:r>
        </a:p>
      </dgm:t>
    </dgm:pt>
    <dgm:pt modelId="{F4106428-E834-4886-8C76-B9FAE97ABE99}" type="parTrans" cxnId="{A878E1F1-5C0F-4C75-A8FA-E81E0771D9FD}">
      <dgm:prSet/>
      <dgm:spPr/>
      <dgm:t>
        <a:bodyPr/>
        <a:lstStyle/>
        <a:p>
          <a:endParaRPr lang="de-DE"/>
        </a:p>
      </dgm:t>
    </dgm:pt>
    <dgm:pt modelId="{40C2A9BE-06AE-4B2E-B99C-6A197D99B0B7}" type="sibTrans" cxnId="{A878E1F1-5C0F-4C75-A8FA-E81E0771D9FD}">
      <dgm:prSet/>
      <dgm:spPr/>
      <dgm:t>
        <a:bodyPr/>
        <a:lstStyle/>
        <a:p>
          <a:endParaRPr lang="de-DE"/>
        </a:p>
      </dgm:t>
    </dgm:pt>
    <dgm:pt modelId="{2F7AF865-DF48-487A-B392-7E49D732992C}">
      <dgm:prSet phldrT="[Text]"/>
      <dgm:spPr>
        <a:ln>
          <a:solidFill>
            <a:srgbClr val="C8D400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de-DE" dirty="0" err="1"/>
            <a:t>Developing</a:t>
          </a:r>
          <a:r>
            <a:rPr lang="de-DE" dirty="0"/>
            <a:t> </a:t>
          </a:r>
          <a:r>
            <a:rPr lang="de-DE" dirty="0" err="1"/>
            <a:t>bioeconomy</a:t>
          </a:r>
          <a:r>
            <a:rPr lang="de-DE" dirty="0"/>
            <a:t> </a:t>
          </a:r>
          <a:r>
            <a:rPr lang="de-DE" dirty="0" err="1"/>
            <a:t>profile</a:t>
          </a:r>
          <a:r>
            <a:rPr lang="de-DE" dirty="0"/>
            <a:t> </a:t>
          </a:r>
          <a:r>
            <a:rPr lang="de-DE" dirty="0" err="1"/>
            <a:t>sites</a:t>
          </a:r>
          <a:r>
            <a:rPr lang="de-DE" dirty="0"/>
            <a:t> and a regional </a:t>
          </a:r>
          <a:r>
            <a:rPr lang="de-DE" dirty="0" err="1"/>
            <a:t>bioeconomy</a:t>
          </a:r>
          <a:r>
            <a:rPr lang="de-DE" dirty="0"/>
            <a:t> </a:t>
          </a:r>
          <a:r>
            <a:rPr lang="de-DE" dirty="0" err="1"/>
            <a:t>system</a:t>
          </a:r>
          <a:endParaRPr lang="de-DE" dirty="0"/>
        </a:p>
      </dgm:t>
    </dgm:pt>
    <dgm:pt modelId="{817CB64A-E0ED-4E6B-A688-98B87B3180BB}" type="parTrans" cxnId="{F4C15B53-1629-44F3-88D4-9423B95EB689}">
      <dgm:prSet/>
      <dgm:spPr/>
      <dgm:t>
        <a:bodyPr/>
        <a:lstStyle/>
        <a:p>
          <a:endParaRPr lang="de-DE"/>
        </a:p>
      </dgm:t>
    </dgm:pt>
    <dgm:pt modelId="{23DD0C3F-F00F-4FEC-9922-21D9A96831FF}" type="sibTrans" cxnId="{F4C15B53-1629-44F3-88D4-9423B95EB689}">
      <dgm:prSet/>
      <dgm:spPr/>
      <dgm:t>
        <a:bodyPr/>
        <a:lstStyle/>
        <a:p>
          <a:endParaRPr lang="de-DE"/>
        </a:p>
      </dgm:t>
    </dgm:pt>
    <dgm:pt modelId="{B1686F32-7BFB-454D-B26C-71512F380DE8}" type="pres">
      <dgm:prSet presAssocID="{63150AA1-9FF5-497D-9EC8-CD4862F76C91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1147712D-1552-44D5-9B4E-297538B505C7}" type="pres">
      <dgm:prSet presAssocID="{6B8D3588-C4D4-4816-9CD7-9A37E5ACC151}" presName="parentText1" presStyleLbl="node1" presStyleIdx="0" presStyleCnt="3">
        <dgm:presLayoutVars>
          <dgm:chMax/>
          <dgm:chPref val="3"/>
          <dgm:bulletEnabled val="1"/>
        </dgm:presLayoutVars>
      </dgm:prSet>
      <dgm:spPr/>
    </dgm:pt>
    <dgm:pt modelId="{92AC83F2-82AA-4367-A214-50D7F22BA25F}" type="pres">
      <dgm:prSet presAssocID="{6B8D3588-C4D4-4816-9CD7-9A37E5ACC151}" presName="childText1" presStyleLbl="solidAlignAcc1" presStyleIdx="0" presStyleCnt="3" custScaleY="46084" custLinFactNeighborY="-30303">
        <dgm:presLayoutVars>
          <dgm:chMax val="0"/>
          <dgm:chPref val="0"/>
          <dgm:bulletEnabled val="1"/>
        </dgm:presLayoutVars>
      </dgm:prSet>
      <dgm:spPr/>
    </dgm:pt>
    <dgm:pt modelId="{8A1D9D3F-C924-4435-B46C-061C7270917C}" type="pres">
      <dgm:prSet presAssocID="{16596FB0-54EE-40AC-9D5B-0AA378ED00C4}" presName="parentText2" presStyleLbl="node1" presStyleIdx="1" presStyleCnt="3">
        <dgm:presLayoutVars>
          <dgm:chMax/>
          <dgm:chPref val="3"/>
          <dgm:bulletEnabled val="1"/>
        </dgm:presLayoutVars>
      </dgm:prSet>
      <dgm:spPr/>
    </dgm:pt>
    <dgm:pt modelId="{FD9FA66E-1243-419B-986F-834DBB31319F}" type="pres">
      <dgm:prSet presAssocID="{16596FB0-54EE-40AC-9D5B-0AA378ED00C4}" presName="childText2" presStyleLbl="solidAlignAcc1" presStyleIdx="1" presStyleCnt="3" custScaleY="36472" custLinFactNeighborY="-37852">
        <dgm:presLayoutVars>
          <dgm:chMax val="0"/>
          <dgm:chPref val="0"/>
          <dgm:bulletEnabled val="1"/>
        </dgm:presLayoutVars>
      </dgm:prSet>
      <dgm:spPr/>
    </dgm:pt>
    <dgm:pt modelId="{98C3993D-2AF4-4C1C-9A12-7E4315BAFF4C}" type="pres">
      <dgm:prSet presAssocID="{77C52B82-6759-4F72-8FBC-773CBFD6C1E1}" presName="parentText3" presStyleLbl="node1" presStyleIdx="2" presStyleCnt="3">
        <dgm:presLayoutVars>
          <dgm:chMax/>
          <dgm:chPref val="3"/>
          <dgm:bulletEnabled val="1"/>
        </dgm:presLayoutVars>
      </dgm:prSet>
      <dgm:spPr/>
    </dgm:pt>
    <dgm:pt modelId="{AFEEE8BD-66F9-4B88-B4BD-F3392C2CC697}" type="pres">
      <dgm:prSet presAssocID="{77C52B82-6759-4F72-8FBC-773CBFD6C1E1}" presName="childText3" presStyleLbl="solidAlignAcc1" presStyleIdx="2" presStyleCnt="3" custScaleY="32113" custLinFactNeighborY="-38888">
        <dgm:presLayoutVars>
          <dgm:chMax val="0"/>
          <dgm:chPref val="0"/>
          <dgm:bulletEnabled val="1"/>
        </dgm:presLayoutVars>
      </dgm:prSet>
      <dgm:spPr/>
    </dgm:pt>
  </dgm:ptLst>
  <dgm:cxnLst>
    <dgm:cxn modelId="{6838BF31-5E15-441F-9B07-148CD3A6A1C2}" type="presOf" srcId="{63150AA1-9FF5-497D-9EC8-CD4862F76C91}" destId="{B1686F32-7BFB-454D-B26C-71512F380DE8}" srcOrd="0" destOrd="0" presId="urn:microsoft.com/office/officeart/2009/3/layout/IncreasingArrowsProcess"/>
    <dgm:cxn modelId="{1C573A37-2E8F-49F1-8FAC-0F0064CC1A5F}" srcId="{16596FB0-54EE-40AC-9D5B-0AA378ED00C4}" destId="{9C269EE5-E59D-48F6-88E8-713E9284A0C8}" srcOrd="0" destOrd="0" parTransId="{8B0E3D76-0E79-45C4-B161-95B17F6BA055}" sibTransId="{A4437DD0-7357-4972-B6B3-08D3CD19A1F0}"/>
    <dgm:cxn modelId="{73955944-46AB-40E9-AA29-17BA5790FC15}" type="presOf" srcId="{6B8D3588-C4D4-4816-9CD7-9A37E5ACC151}" destId="{1147712D-1552-44D5-9B4E-297538B505C7}" srcOrd="0" destOrd="0" presId="urn:microsoft.com/office/officeart/2009/3/layout/IncreasingArrowsProcess"/>
    <dgm:cxn modelId="{336FCE4D-1305-40C5-8CF2-4BFAFCFCB229}" srcId="{6B8D3588-C4D4-4816-9CD7-9A37E5ACC151}" destId="{0D280BCA-44AF-4F84-BABC-46E021683E98}" srcOrd="0" destOrd="0" parTransId="{D875C6B7-5BCA-4827-997B-CF5BA2C65B4B}" sibTransId="{BC16BB15-3DC7-4A38-B285-6BFAEC964241}"/>
    <dgm:cxn modelId="{86390A71-3D73-468B-8FCF-DA53F24B7D57}" type="presOf" srcId="{0D280BCA-44AF-4F84-BABC-46E021683E98}" destId="{92AC83F2-82AA-4367-A214-50D7F22BA25F}" srcOrd="0" destOrd="0" presId="urn:microsoft.com/office/officeart/2009/3/layout/IncreasingArrowsProcess"/>
    <dgm:cxn modelId="{F4C15B53-1629-44F3-88D4-9423B95EB689}" srcId="{77C52B82-6759-4F72-8FBC-773CBFD6C1E1}" destId="{2F7AF865-DF48-487A-B392-7E49D732992C}" srcOrd="0" destOrd="0" parTransId="{817CB64A-E0ED-4E6B-A688-98B87B3180BB}" sibTransId="{23DD0C3F-F00F-4FEC-9922-21D9A96831FF}"/>
    <dgm:cxn modelId="{A7781258-E2D6-40A8-A451-55C5ADCA0CD2}" type="presOf" srcId="{2F7AF865-DF48-487A-B392-7E49D732992C}" destId="{AFEEE8BD-66F9-4B88-B4BD-F3392C2CC697}" srcOrd="0" destOrd="0" presId="urn:microsoft.com/office/officeart/2009/3/layout/IncreasingArrowsProcess"/>
    <dgm:cxn modelId="{B3E66CA9-E221-4E5C-B86B-249DF38103B7}" srcId="{63150AA1-9FF5-497D-9EC8-CD4862F76C91}" destId="{16596FB0-54EE-40AC-9D5B-0AA378ED00C4}" srcOrd="1" destOrd="0" parTransId="{226A1EB9-B362-49EA-A7AA-6CA566175E63}" sibTransId="{BA580431-2457-4122-835F-912719742083}"/>
    <dgm:cxn modelId="{A954FCB2-B9C4-48A1-A865-7A9AA08AB331}" type="presOf" srcId="{16596FB0-54EE-40AC-9D5B-0AA378ED00C4}" destId="{8A1D9D3F-C924-4435-B46C-061C7270917C}" srcOrd="0" destOrd="0" presId="urn:microsoft.com/office/officeart/2009/3/layout/IncreasingArrowsProcess"/>
    <dgm:cxn modelId="{7D1541C1-EAD4-4804-8F13-76E95F4DC1C9}" type="presOf" srcId="{77C52B82-6759-4F72-8FBC-773CBFD6C1E1}" destId="{98C3993D-2AF4-4C1C-9A12-7E4315BAFF4C}" srcOrd="0" destOrd="0" presId="urn:microsoft.com/office/officeart/2009/3/layout/IncreasingArrowsProcess"/>
    <dgm:cxn modelId="{01D3AFC5-55B6-4DBF-8AB2-E2EEA1D64CDD}" type="presOf" srcId="{9C269EE5-E59D-48F6-88E8-713E9284A0C8}" destId="{FD9FA66E-1243-419B-986F-834DBB31319F}" srcOrd="0" destOrd="0" presId="urn:microsoft.com/office/officeart/2009/3/layout/IncreasingArrowsProcess"/>
    <dgm:cxn modelId="{C60555DF-3CF6-47BA-BE6E-54853238F243}" srcId="{63150AA1-9FF5-497D-9EC8-CD4862F76C91}" destId="{6B8D3588-C4D4-4816-9CD7-9A37E5ACC151}" srcOrd="0" destOrd="0" parTransId="{081E5B09-4BD4-4B10-9459-25CFFBF165AC}" sibTransId="{3E856683-AB02-4E87-B27F-CF34FBD7375C}"/>
    <dgm:cxn modelId="{A878E1F1-5C0F-4C75-A8FA-E81E0771D9FD}" srcId="{63150AA1-9FF5-497D-9EC8-CD4862F76C91}" destId="{77C52B82-6759-4F72-8FBC-773CBFD6C1E1}" srcOrd="2" destOrd="0" parTransId="{F4106428-E834-4886-8C76-B9FAE97ABE99}" sibTransId="{40C2A9BE-06AE-4B2E-B99C-6A197D99B0B7}"/>
    <dgm:cxn modelId="{8275DC5A-87FA-42D6-89FE-F81494687999}" type="presParOf" srcId="{B1686F32-7BFB-454D-B26C-71512F380DE8}" destId="{1147712D-1552-44D5-9B4E-297538B505C7}" srcOrd="0" destOrd="0" presId="urn:microsoft.com/office/officeart/2009/3/layout/IncreasingArrowsProcess"/>
    <dgm:cxn modelId="{C2601AB5-1CBC-46F1-995F-4C0781A31F20}" type="presParOf" srcId="{B1686F32-7BFB-454D-B26C-71512F380DE8}" destId="{92AC83F2-82AA-4367-A214-50D7F22BA25F}" srcOrd="1" destOrd="0" presId="urn:microsoft.com/office/officeart/2009/3/layout/IncreasingArrowsProcess"/>
    <dgm:cxn modelId="{2BF79F3C-EB45-4581-8B24-B51C4BAB18F8}" type="presParOf" srcId="{B1686F32-7BFB-454D-B26C-71512F380DE8}" destId="{8A1D9D3F-C924-4435-B46C-061C7270917C}" srcOrd="2" destOrd="0" presId="urn:microsoft.com/office/officeart/2009/3/layout/IncreasingArrowsProcess"/>
    <dgm:cxn modelId="{9BAF96E4-7A19-41EF-A886-EA01008DFBC9}" type="presParOf" srcId="{B1686F32-7BFB-454D-B26C-71512F380DE8}" destId="{FD9FA66E-1243-419B-986F-834DBB31319F}" srcOrd="3" destOrd="0" presId="urn:microsoft.com/office/officeart/2009/3/layout/IncreasingArrowsProcess"/>
    <dgm:cxn modelId="{C6D38546-F3C6-4ADD-80C8-1EF796582727}" type="presParOf" srcId="{B1686F32-7BFB-454D-B26C-71512F380DE8}" destId="{98C3993D-2AF4-4C1C-9A12-7E4315BAFF4C}" srcOrd="4" destOrd="0" presId="urn:microsoft.com/office/officeart/2009/3/layout/IncreasingArrowsProcess"/>
    <dgm:cxn modelId="{F52B2976-FB19-41FD-83C4-0733574BA4F0}" type="presParOf" srcId="{B1686F32-7BFB-454D-B26C-71512F380DE8}" destId="{AFEEE8BD-66F9-4B88-B4BD-F3392C2CC697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3B40D5-F981-4A92-A8A0-F7B24601BD96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14463AF-37F8-4685-8680-422BF476CC17}">
      <dgm:prSet phldrT="[Text]" custT="1"/>
      <dgm:spPr>
        <a:solidFill>
          <a:schemeClr val="accent5">
            <a:lumMod val="40000"/>
            <a:lumOff val="60000"/>
          </a:schemeClr>
        </a:solidFill>
        <a:ln w="12700">
          <a:noFill/>
        </a:ln>
      </dgm:spPr>
      <dgm:t>
        <a:bodyPr/>
        <a:lstStyle/>
        <a:p>
          <a:r>
            <a:rPr lang="en-US" sz="1800" dirty="0" err="1">
              <a:solidFill>
                <a:schemeClr val="tx1"/>
              </a:solidFill>
            </a:rPr>
            <a:t>Wissensbasis</a:t>
          </a:r>
          <a:r>
            <a:rPr lang="en-US" sz="1800" dirty="0">
              <a:solidFill>
                <a:schemeClr val="tx1"/>
              </a:solidFill>
            </a:rPr>
            <a:t> und </a:t>
          </a:r>
          <a:r>
            <a:rPr lang="en-US" sz="1800" dirty="0" err="1">
              <a:solidFill>
                <a:schemeClr val="tx1"/>
              </a:solidFill>
            </a:rPr>
            <a:t>Potenziale</a:t>
          </a:r>
          <a:endParaRPr lang="de-DE" sz="1800" dirty="0">
            <a:solidFill>
              <a:schemeClr val="tx1"/>
            </a:solidFill>
          </a:endParaRPr>
        </a:p>
      </dgm:t>
    </dgm:pt>
    <dgm:pt modelId="{5F1EACA0-9C70-4C33-AAAC-21C5F82BD2F8}" type="parTrans" cxnId="{715A8A29-5DB6-4836-AD8F-5D6D90C32916}">
      <dgm:prSet/>
      <dgm:spPr/>
      <dgm:t>
        <a:bodyPr/>
        <a:lstStyle/>
        <a:p>
          <a:endParaRPr lang="de-DE" sz="2400"/>
        </a:p>
      </dgm:t>
    </dgm:pt>
    <dgm:pt modelId="{5F287C69-2683-477F-A7A4-723037B34565}" type="sibTrans" cxnId="{715A8A29-5DB6-4836-AD8F-5D6D90C32916}">
      <dgm:prSet/>
      <dgm:spPr/>
      <dgm:t>
        <a:bodyPr/>
        <a:lstStyle/>
        <a:p>
          <a:endParaRPr lang="de-DE" sz="2400"/>
        </a:p>
      </dgm:t>
    </dgm:pt>
    <dgm:pt modelId="{5B0E991B-0265-4CAC-8B94-9FB10D894454}">
      <dgm:prSet phldrT="[Text]" custT="1"/>
      <dgm:spPr>
        <a:solidFill>
          <a:schemeClr val="accent5">
            <a:lumMod val="40000"/>
            <a:lumOff val="60000"/>
          </a:schemeClr>
        </a:solidFill>
        <a:ln w="12700">
          <a:noFill/>
        </a:ln>
      </dgm:spPr>
      <dgm:t>
        <a:bodyPr/>
        <a:lstStyle/>
        <a:p>
          <a:r>
            <a:rPr lang="de-DE" sz="1800" dirty="0">
              <a:solidFill>
                <a:schemeClr val="tx1"/>
              </a:solidFill>
            </a:rPr>
            <a:t>Netzwerkmanagement</a:t>
          </a:r>
        </a:p>
      </dgm:t>
    </dgm:pt>
    <dgm:pt modelId="{B8098201-D249-404D-9906-46F9B31F99D8}" type="parTrans" cxnId="{0A215B1B-F6AF-4A64-ACA8-CA4EA684F225}">
      <dgm:prSet/>
      <dgm:spPr/>
      <dgm:t>
        <a:bodyPr/>
        <a:lstStyle/>
        <a:p>
          <a:endParaRPr lang="de-DE" sz="2400"/>
        </a:p>
      </dgm:t>
    </dgm:pt>
    <dgm:pt modelId="{FB637F30-A287-4506-B82D-A72A0D658B33}" type="sibTrans" cxnId="{0A215B1B-F6AF-4A64-ACA8-CA4EA684F225}">
      <dgm:prSet/>
      <dgm:spPr/>
      <dgm:t>
        <a:bodyPr/>
        <a:lstStyle/>
        <a:p>
          <a:endParaRPr lang="de-DE" sz="2400"/>
        </a:p>
      </dgm:t>
    </dgm:pt>
    <dgm:pt modelId="{DDF69363-0655-4CE6-8599-6D105D5B7D9F}">
      <dgm:prSet phldrT="[Text]" custT="1"/>
      <dgm:spPr>
        <a:solidFill>
          <a:schemeClr val="accent5">
            <a:lumMod val="40000"/>
            <a:lumOff val="60000"/>
          </a:schemeClr>
        </a:solidFill>
        <a:ln w="12700">
          <a:noFill/>
        </a:ln>
      </dgm:spPr>
      <dgm:t>
        <a:bodyPr/>
        <a:lstStyle/>
        <a:p>
          <a:r>
            <a:rPr lang="de-DE" sz="1800" dirty="0">
              <a:solidFill>
                <a:schemeClr val="tx1"/>
              </a:solidFill>
            </a:rPr>
            <a:t>Entwicklung Innovationsökosystem </a:t>
          </a:r>
        </a:p>
      </dgm:t>
    </dgm:pt>
    <dgm:pt modelId="{0688D5C3-E59F-42B1-A19C-E6DA219E2E76}" type="parTrans" cxnId="{16D36A85-0A26-4610-81A1-4412BFFBC9EF}">
      <dgm:prSet/>
      <dgm:spPr/>
      <dgm:t>
        <a:bodyPr/>
        <a:lstStyle/>
        <a:p>
          <a:endParaRPr lang="de-DE" sz="2400"/>
        </a:p>
      </dgm:t>
    </dgm:pt>
    <dgm:pt modelId="{68819431-82DF-4E36-8FC8-70DD2D53A2A1}" type="sibTrans" cxnId="{16D36A85-0A26-4610-81A1-4412BFFBC9EF}">
      <dgm:prSet/>
      <dgm:spPr/>
      <dgm:t>
        <a:bodyPr/>
        <a:lstStyle/>
        <a:p>
          <a:endParaRPr lang="de-DE" sz="2400"/>
        </a:p>
      </dgm:t>
    </dgm:pt>
    <dgm:pt modelId="{C45BBA86-4BB2-430A-8EEA-2D66CC039599}">
      <dgm:prSet phldrT="[Text]" custT="1"/>
      <dgm:spPr>
        <a:solidFill>
          <a:schemeClr val="accent5">
            <a:lumMod val="40000"/>
            <a:lumOff val="60000"/>
          </a:schemeClr>
        </a:solidFill>
        <a:ln w="12700">
          <a:noFill/>
        </a:ln>
      </dgm:spPr>
      <dgm:t>
        <a:bodyPr/>
        <a:lstStyle/>
        <a:p>
          <a:r>
            <a:rPr lang="de-DE" sz="1800" dirty="0">
              <a:solidFill>
                <a:schemeClr val="tx1"/>
              </a:solidFill>
            </a:rPr>
            <a:t>Regionale Innovationspartnerschaften</a:t>
          </a:r>
        </a:p>
      </dgm:t>
    </dgm:pt>
    <dgm:pt modelId="{7D3A9B5B-D892-4B11-AA2D-DAE1E07C3AB4}" type="parTrans" cxnId="{80C81176-0330-4512-A075-08535CD47450}">
      <dgm:prSet/>
      <dgm:spPr/>
      <dgm:t>
        <a:bodyPr/>
        <a:lstStyle/>
        <a:p>
          <a:endParaRPr lang="de-DE" sz="2400"/>
        </a:p>
      </dgm:t>
    </dgm:pt>
    <dgm:pt modelId="{41AB1464-0654-4024-8BD6-D2BEEE5B1B4F}" type="sibTrans" cxnId="{80C81176-0330-4512-A075-08535CD47450}">
      <dgm:prSet/>
      <dgm:spPr/>
      <dgm:t>
        <a:bodyPr/>
        <a:lstStyle/>
        <a:p>
          <a:endParaRPr lang="de-DE" sz="2400"/>
        </a:p>
      </dgm:t>
    </dgm:pt>
    <dgm:pt modelId="{6BCB1A24-24C6-49B5-AB67-D4387B68FB57}">
      <dgm:prSet phldrT="[Text]" custT="1"/>
      <dgm:spPr>
        <a:solidFill>
          <a:schemeClr val="accent5">
            <a:lumMod val="40000"/>
            <a:lumOff val="60000"/>
          </a:schemeClr>
        </a:solidFill>
        <a:ln w="12700">
          <a:noFill/>
        </a:ln>
      </dgm:spPr>
      <dgm:t>
        <a:bodyPr/>
        <a:lstStyle/>
        <a:p>
          <a:r>
            <a:rPr lang="de-DE" sz="1800" dirty="0">
              <a:solidFill>
                <a:schemeClr val="tx1"/>
              </a:solidFill>
            </a:rPr>
            <a:t>Profilortentwicklung</a:t>
          </a:r>
        </a:p>
      </dgm:t>
    </dgm:pt>
    <dgm:pt modelId="{DEED15CD-C301-45B1-8FD4-F868FC9AD770}" type="parTrans" cxnId="{BDAAA418-E877-4D56-BFDC-8B0A969948E1}">
      <dgm:prSet/>
      <dgm:spPr/>
      <dgm:t>
        <a:bodyPr/>
        <a:lstStyle/>
        <a:p>
          <a:endParaRPr lang="de-DE" sz="2000"/>
        </a:p>
      </dgm:t>
    </dgm:pt>
    <dgm:pt modelId="{FDF38FA3-35CE-48E9-95B9-A8137C4EF025}" type="sibTrans" cxnId="{BDAAA418-E877-4D56-BFDC-8B0A969948E1}">
      <dgm:prSet/>
      <dgm:spPr/>
      <dgm:t>
        <a:bodyPr/>
        <a:lstStyle/>
        <a:p>
          <a:endParaRPr lang="de-DE" sz="2000"/>
        </a:p>
      </dgm:t>
    </dgm:pt>
    <dgm:pt modelId="{D54FFA4A-9E68-471C-B723-3B834AE83F7A}">
      <dgm:prSet phldrT="[Text]" custT="1"/>
      <dgm:spPr>
        <a:solidFill>
          <a:schemeClr val="accent5">
            <a:lumMod val="40000"/>
            <a:lumOff val="60000"/>
          </a:schemeClr>
        </a:solidFill>
        <a:ln w="12700">
          <a:noFill/>
        </a:ln>
      </dgm:spPr>
      <dgm:t>
        <a:bodyPr/>
        <a:lstStyle/>
        <a:p>
          <a:r>
            <a:rPr lang="de-DE" sz="1800" dirty="0">
              <a:solidFill>
                <a:schemeClr val="tx1"/>
              </a:solidFill>
            </a:rPr>
            <a:t>Wissenstransfer &amp; Politikberatung</a:t>
          </a:r>
        </a:p>
      </dgm:t>
    </dgm:pt>
    <dgm:pt modelId="{0C9A32C2-7B0C-4662-8761-7862A5155B1E}" type="parTrans" cxnId="{A7EDCF24-C65A-432B-B8C3-734A89D64DE8}">
      <dgm:prSet/>
      <dgm:spPr/>
      <dgm:t>
        <a:bodyPr/>
        <a:lstStyle/>
        <a:p>
          <a:endParaRPr lang="de-DE" sz="2000"/>
        </a:p>
      </dgm:t>
    </dgm:pt>
    <dgm:pt modelId="{0690DB01-81B4-4B6B-95CF-6093A8786BFB}" type="sibTrans" cxnId="{A7EDCF24-C65A-432B-B8C3-734A89D64DE8}">
      <dgm:prSet/>
      <dgm:spPr/>
      <dgm:t>
        <a:bodyPr/>
        <a:lstStyle/>
        <a:p>
          <a:endParaRPr lang="de-DE" sz="2000"/>
        </a:p>
      </dgm:t>
    </dgm:pt>
    <dgm:pt modelId="{03F86F99-5F31-467C-9FD4-0DCF1A098F0B}">
      <dgm:prSet phldrT="[Text]" custT="1"/>
      <dgm:spPr>
        <a:solidFill>
          <a:schemeClr val="accent5">
            <a:lumMod val="40000"/>
            <a:lumOff val="60000"/>
          </a:schemeClr>
        </a:solidFill>
        <a:ln w="12700">
          <a:noFill/>
        </a:ln>
      </dgm:spPr>
      <dgm:t>
        <a:bodyPr/>
        <a:lstStyle/>
        <a:p>
          <a:r>
            <a:rPr lang="de-DE" sz="1800" dirty="0">
              <a:solidFill>
                <a:schemeClr val="tx1"/>
              </a:solidFill>
            </a:rPr>
            <a:t>Systemische Regionalisierung</a:t>
          </a:r>
        </a:p>
      </dgm:t>
    </dgm:pt>
    <dgm:pt modelId="{4E06B1EB-5B37-479C-BC09-0039B1F8BDC4}" type="parTrans" cxnId="{F5279513-84F8-4C19-816C-8D1D8779DA81}">
      <dgm:prSet/>
      <dgm:spPr/>
      <dgm:t>
        <a:bodyPr/>
        <a:lstStyle/>
        <a:p>
          <a:endParaRPr lang="de-DE" sz="2000"/>
        </a:p>
      </dgm:t>
    </dgm:pt>
    <dgm:pt modelId="{F6B839FF-107C-44F7-8F83-9CAC8C75CA2D}" type="sibTrans" cxnId="{F5279513-84F8-4C19-816C-8D1D8779DA81}">
      <dgm:prSet/>
      <dgm:spPr/>
      <dgm:t>
        <a:bodyPr/>
        <a:lstStyle/>
        <a:p>
          <a:endParaRPr lang="de-DE" sz="2000"/>
        </a:p>
      </dgm:t>
    </dgm:pt>
    <dgm:pt modelId="{6BD0051B-2A9C-48D8-B445-8D2D753D363B}" type="pres">
      <dgm:prSet presAssocID="{B33B40D5-F981-4A92-A8A0-F7B24601BD96}" presName="linear" presStyleCnt="0">
        <dgm:presLayoutVars>
          <dgm:dir/>
          <dgm:resizeHandles val="exact"/>
        </dgm:presLayoutVars>
      </dgm:prSet>
      <dgm:spPr/>
    </dgm:pt>
    <dgm:pt modelId="{F75364BE-0C27-41DF-9D7F-5BE5C5BB177B}" type="pres">
      <dgm:prSet presAssocID="{C14463AF-37F8-4685-8680-422BF476CC17}" presName="comp" presStyleCnt="0"/>
      <dgm:spPr/>
    </dgm:pt>
    <dgm:pt modelId="{791F978E-538F-484C-B1EB-BEAF009C7BCC}" type="pres">
      <dgm:prSet presAssocID="{C14463AF-37F8-4685-8680-422BF476CC17}" presName="box" presStyleLbl="node1" presStyleIdx="0" presStyleCnt="7" custLinFactNeighborX="2863" custLinFactNeighborY="1049"/>
      <dgm:spPr/>
    </dgm:pt>
    <dgm:pt modelId="{6B83E8DC-4F12-41B1-8533-766AB78F5195}" type="pres">
      <dgm:prSet presAssocID="{C14463AF-37F8-4685-8680-422BF476CC17}" presName="img" presStyleLbl="fgImgPlace1" presStyleIdx="0" presStyleCnt="7"/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A507DDB8-330F-4461-9997-D35BDAF00187}" type="pres">
      <dgm:prSet presAssocID="{C14463AF-37F8-4685-8680-422BF476CC17}" presName="text" presStyleLbl="node1" presStyleIdx="0" presStyleCnt="7">
        <dgm:presLayoutVars>
          <dgm:bulletEnabled val="1"/>
        </dgm:presLayoutVars>
      </dgm:prSet>
      <dgm:spPr/>
    </dgm:pt>
    <dgm:pt modelId="{54773E86-671B-4366-94D0-D7FBCEB254D8}" type="pres">
      <dgm:prSet presAssocID="{5F287C69-2683-477F-A7A4-723037B34565}" presName="spacer" presStyleCnt="0"/>
      <dgm:spPr/>
    </dgm:pt>
    <dgm:pt modelId="{4CCD332E-3CD7-437A-8D9F-462D3B2F95D3}" type="pres">
      <dgm:prSet presAssocID="{5B0E991B-0265-4CAC-8B94-9FB10D894454}" presName="comp" presStyleCnt="0"/>
      <dgm:spPr/>
    </dgm:pt>
    <dgm:pt modelId="{4CC4FFB8-1A08-4591-822A-09DAB5FB3A0D}" type="pres">
      <dgm:prSet presAssocID="{5B0E991B-0265-4CAC-8B94-9FB10D894454}" presName="box" presStyleLbl="node1" presStyleIdx="1" presStyleCnt="7"/>
      <dgm:spPr/>
    </dgm:pt>
    <dgm:pt modelId="{7967A6DC-B24F-46D8-8C31-4E414D089E92}" type="pres">
      <dgm:prSet presAssocID="{5B0E991B-0265-4CAC-8B94-9FB10D894454}" presName="img" presStyleLbl="fgImgPlace1" presStyleIdx="1" presStyleCnt="7"/>
      <dgm:spPr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614F7973-40E8-4B0C-8A2C-5A4EE5F7DBB6}" type="pres">
      <dgm:prSet presAssocID="{5B0E991B-0265-4CAC-8B94-9FB10D894454}" presName="text" presStyleLbl="node1" presStyleIdx="1" presStyleCnt="7">
        <dgm:presLayoutVars>
          <dgm:bulletEnabled val="1"/>
        </dgm:presLayoutVars>
      </dgm:prSet>
      <dgm:spPr/>
    </dgm:pt>
    <dgm:pt modelId="{798CB176-5D7A-4B91-AE95-F27B99CD3872}" type="pres">
      <dgm:prSet presAssocID="{FB637F30-A287-4506-B82D-A72A0D658B33}" presName="spacer" presStyleCnt="0"/>
      <dgm:spPr/>
    </dgm:pt>
    <dgm:pt modelId="{FC50C1FE-5CE1-4309-9BBD-0BD2EC2E43F6}" type="pres">
      <dgm:prSet presAssocID="{DDF69363-0655-4CE6-8599-6D105D5B7D9F}" presName="comp" presStyleCnt="0"/>
      <dgm:spPr/>
    </dgm:pt>
    <dgm:pt modelId="{328DC679-8E97-4822-A947-43645A0EED25}" type="pres">
      <dgm:prSet presAssocID="{DDF69363-0655-4CE6-8599-6D105D5B7D9F}" presName="box" presStyleLbl="node1" presStyleIdx="2" presStyleCnt="7"/>
      <dgm:spPr/>
    </dgm:pt>
    <dgm:pt modelId="{3D918EE9-86D9-49BC-B7DE-E8C043133C55}" type="pres">
      <dgm:prSet presAssocID="{DDF69363-0655-4CE6-8599-6D105D5B7D9F}" presName="img" presStyleLbl="fgImgPlace1" presStyleIdx="2" presStyleCnt="7"/>
      <dgm:spPr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7A77D28F-9DAF-4A71-BB44-A7CEB7A1847F}" type="pres">
      <dgm:prSet presAssocID="{DDF69363-0655-4CE6-8599-6D105D5B7D9F}" presName="text" presStyleLbl="node1" presStyleIdx="2" presStyleCnt="7">
        <dgm:presLayoutVars>
          <dgm:bulletEnabled val="1"/>
        </dgm:presLayoutVars>
      </dgm:prSet>
      <dgm:spPr/>
    </dgm:pt>
    <dgm:pt modelId="{FBF1160E-5769-4636-A618-7E94D0E979A8}" type="pres">
      <dgm:prSet presAssocID="{68819431-82DF-4E36-8FC8-70DD2D53A2A1}" presName="spacer" presStyleCnt="0"/>
      <dgm:spPr/>
    </dgm:pt>
    <dgm:pt modelId="{B44DF546-331F-4BC5-A139-699164CDD4EE}" type="pres">
      <dgm:prSet presAssocID="{C45BBA86-4BB2-430A-8EEA-2D66CC039599}" presName="comp" presStyleCnt="0"/>
      <dgm:spPr/>
    </dgm:pt>
    <dgm:pt modelId="{5B077345-5A8A-4EBB-8E7A-A2BAB6C64C0E}" type="pres">
      <dgm:prSet presAssocID="{C45BBA86-4BB2-430A-8EEA-2D66CC039599}" presName="box" presStyleLbl="node1" presStyleIdx="3" presStyleCnt="7"/>
      <dgm:spPr/>
    </dgm:pt>
    <dgm:pt modelId="{B8E4CA61-7B0E-40CA-9268-33364E6E2568}" type="pres">
      <dgm:prSet presAssocID="{C45BBA86-4BB2-430A-8EEA-2D66CC039599}" presName="img" presStyleLbl="fgImgPlace1" presStyleIdx="3" presStyleCnt="7"/>
      <dgm:spPr>
        <a:blipFill rotWithShape="1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5F3B3000-D2EF-4818-B589-E24FE1D7AA82}" type="pres">
      <dgm:prSet presAssocID="{C45BBA86-4BB2-430A-8EEA-2D66CC039599}" presName="text" presStyleLbl="node1" presStyleIdx="3" presStyleCnt="7">
        <dgm:presLayoutVars>
          <dgm:bulletEnabled val="1"/>
        </dgm:presLayoutVars>
      </dgm:prSet>
      <dgm:spPr/>
    </dgm:pt>
    <dgm:pt modelId="{8FD2B792-14B3-4893-B0B9-537400B50C5C}" type="pres">
      <dgm:prSet presAssocID="{41AB1464-0654-4024-8BD6-D2BEEE5B1B4F}" presName="spacer" presStyleCnt="0"/>
      <dgm:spPr/>
    </dgm:pt>
    <dgm:pt modelId="{4961C961-C3FA-478D-80B0-F9AEBE9260C3}" type="pres">
      <dgm:prSet presAssocID="{6BCB1A24-24C6-49B5-AB67-D4387B68FB57}" presName="comp" presStyleCnt="0"/>
      <dgm:spPr/>
    </dgm:pt>
    <dgm:pt modelId="{4CAC4B62-8832-4910-B39C-887D4ACA9568}" type="pres">
      <dgm:prSet presAssocID="{6BCB1A24-24C6-49B5-AB67-D4387B68FB57}" presName="box" presStyleLbl="node1" presStyleIdx="4" presStyleCnt="7"/>
      <dgm:spPr/>
    </dgm:pt>
    <dgm:pt modelId="{982E8367-0295-4726-A3EF-D84A46127C3E}" type="pres">
      <dgm:prSet presAssocID="{6BCB1A24-24C6-49B5-AB67-D4387B68FB57}" presName="img" presStyleLbl="fgImgPlace1" presStyleIdx="4" presStyleCnt="7"/>
      <dgm:spPr>
        <a:blipFill rotWithShape="1"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1A96A727-93F6-4184-A8E4-C322CE9005A5}" type="pres">
      <dgm:prSet presAssocID="{6BCB1A24-24C6-49B5-AB67-D4387B68FB57}" presName="text" presStyleLbl="node1" presStyleIdx="4" presStyleCnt="7">
        <dgm:presLayoutVars>
          <dgm:bulletEnabled val="1"/>
        </dgm:presLayoutVars>
      </dgm:prSet>
      <dgm:spPr/>
    </dgm:pt>
    <dgm:pt modelId="{EF4FBE21-F58F-4C2E-84A2-3444FCB3A832}" type="pres">
      <dgm:prSet presAssocID="{FDF38FA3-35CE-48E9-95B9-A8137C4EF025}" presName="spacer" presStyleCnt="0"/>
      <dgm:spPr/>
    </dgm:pt>
    <dgm:pt modelId="{B4353D50-ECC7-4A03-9873-8CDFD42B5568}" type="pres">
      <dgm:prSet presAssocID="{D54FFA4A-9E68-471C-B723-3B834AE83F7A}" presName="comp" presStyleCnt="0"/>
      <dgm:spPr/>
    </dgm:pt>
    <dgm:pt modelId="{8783DD3C-6718-482B-8241-69D87956D3A7}" type="pres">
      <dgm:prSet presAssocID="{D54FFA4A-9E68-471C-B723-3B834AE83F7A}" presName="box" presStyleLbl="node1" presStyleIdx="5" presStyleCnt="7"/>
      <dgm:spPr/>
    </dgm:pt>
    <dgm:pt modelId="{358C334F-5B01-46D2-B9EB-77058DD817F8}" type="pres">
      <dgm:prSet presAssocID="{D54FFA4A-9E68-471C-B723-3B834AE83F7A}" presName="img" presStyleLbl="fgImgPlace1" presStyleIdx="5" presStyleCnt="7"/>
      <dgm:spPr>
        <a:blipFill rotWithShape="1">
          <a:blip xmlns:r="http://schemas.openxmlformats.org/officeDocument/2006/relationships"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8551C0E5-992B-4B5B-813B-65B5134FC17B}" type="pres">
      <dgm:prSet presAssocID="{D54FFA4A-9E68-471C-B723-3B834AE83F7A}" presName="text" presStyleLbl="node1" presStyleIdx="5" presStyleCnt="7">
        <dgm:presLayoutVars>
          <dgm:bulletEnabled val="1"/>
        </dgm:presLayoutVars>
      </dgm:prSet>
      <dgm:spPr/>
    </dgm:pt>
    <dgm:pt modelId="{F59911D8-88E7-405E-AE7B-F8728D6ACC00}" type="pres">
      <dgm:prSet presAssocID="{0690DB01-81B4-4B6B-95CF-6093A8786BFB}" presName="spacer" presStyleCnt="0"/>
      <dgm:spPr/>
    </dgm:pt>
    <dgm:pt modelId="{12A826F0-5B93-4851-9BAD-FBD6EA49BCAF}" type="pres">
      <dgm:prSet presAssocID="{03F86F99-5F31-467C-9FD4-0DCF1A098F0B}" presName="comp" presStyleCnt="0"/>
      <dgm:spPr/>
    </dgm:pt>
    <dgm:pt modelId="{6292F27F-9FA3-40F2-A561-1888D3846E08}" type="pres">
      <dgm:prSet presAssocID="{03F86F99-5F31-467C-9FD4-0DCF1A098F0B}" presName="box" presStyleLbl="node1" presStyleIdx="6" presStyleCnt="7"/>
      <dgm:spPr/>
    </dgm:pt>
    <dgm:pt modelId="{7C3CE1E4-A3E0-4147-BDE4-4D01500EF152}" type="pres">
      <dgm:prSet presAssocID="{03F86F99-5F31-467C-9FD4-0DCF1A098F0B}" presName="img" presStyleLbl="fgImgPlace1" presStyleIdx="6" presStyleCnt="7"/>
      <dgm:spPr>
        <a:blipFill rotWithShape="1">
          <a:blip xmlns:r="http://schemas.openxmlformats.org/officeDocument/2006/relationships"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6BC1C971-E767-407D-B00C-EE927D14D1A6}" type="pres">
      <dgm:prSet presAssocID="{03F86F99-5F31-467C-9FD4-0DCF1A098F0B}" presName="text" presStyleLbl="node1" presStyleIdx="6" presStyleCnt="7">
        <dgm:presLayoutVars>
          <dgm:bulletEnabled val="1"/>
        </dgm:presLayoutVars>
      </dgm:prSet>
      <dgm:spPr/>
    </dgm:pt>
  </dgm:ptLst>
  <dgm:cxnLst>
    <dgm:cxn modelId="{F5279513-84F8-4C19-816C-8D1D8779DA81}" srcId="{B33B40D5-F981-4A92-A8A0-F7B24601BD96}" destId="{03F86F99-5F31-467C-9FD4-0DCF1A098F0B}" srcOrd="6" destOrd="0" parTransId="{4E06B1EB-5B37-479C-BC09-0039B1F8BDC4}" sibTransId="{F6B839FF-107C-44F7-8F83-9CAC8C75CA2D}"/>
    <dgm:cxn modelId="{BDAAA418-E877-4D56-BFDC-8B0A969948E1}" srcId="{B33B40D5-F981-4A92-A8A0-F7B24601BD96}" destId="{6BCB1A24-24C6-49B5-AB67-D4387B68FB57}" srcOrd="4" destOrd="0" parTransId="{DEED15CD-C301-45B1-8FD4-F868FC9AD770}" sibTransId="{FDF38FA3-35CE-48E9-95B9-A8137C4EF025}"/>
    <dgm:cxn modelId="{0A215B1B-F6AF-4A64-ACA8-CA4EA684F225}" srcId="{B33B40D5-F981-4A92-A8A0-F7B24601BD96}" destId="{5B0E991B-0265-4CAC-8B94-9FB10D894454}" srcOrd="1" destOrd="0" parTransId="{B8098201-D249-404D-9906-46F9B31F99D8}" sibTransId="{FB637F30-A287-4506-B82D-A72A0D658B33}"/>
    <dgm:cxn modelId="{A7EDCF24-C65A-432B-B8C3-734A89D64DE8}" srcId="{B33B40D5-F981-4A92-A8A0-F7B24601BD96}" destId="{D54FFA4A-9E68-471C-B723-3B834AE83F7A}" srcOrd="5" destOrd="0" parTransId="{0C9A32C2-7B0C-4662-8761-7862A5155B1E}" sibTransId="{0690DB01-81B4-4B6B-95CF-6093A8786BFB}"/>
    <dgm:cxn modelId="{715A8A29-5DB6-4836-AD8F-5D6D90C32916}" srcId="{B33B40D5-F981-4A92-A8A0-F7B24601BD96}" destId="{C14463AF-37F8-4685-8680-422BF476CC17}" srcOrd="0" destOrd="0" parTransId="{5F1EACA0-9C70-4C33-AAAC-21C5F82BD2F8}" sibTransId="{5F287C69-2683-477F-A7A4-723037B34565}"/>
    <dgm:cxn modelId="{21D14931-F417-4402-928B-1A40BB5A7831}" type="presOf" srcId="{DDF69363-0655-4CE6-8599-6D105D5B7D9F}" destId="{328DC679-8E97-4822-A947-43645A0EED25}" srcOrd="0" destOrd="0" presId="urn:microsoft.com/office/officeart/2005/8/layout/vList4"/>
    <dgm:cxn modelId="{42F72537-D74A-40B3-A45D-82A6FAAAB820}" type="presOf" srcId="{D54FFA4A-9E68-471C-B723-3B834AE83F7A}" destId="{8551C0E5-992B-4B5B-813B-65B5134FC17B}" srcOrd="1" destOrd="0" presId="urn:microsoft.com/office/officeart/2005/8/layout/vList4"/>
    <dgm:cxn modelId="{DBCDF539-4BDA-4E21-80BB-80DF1354F97B}" type="presOf" srcId="{D54FFA4A-9E68-471C-B723-3B834AE83F7A}" destId="{8783DD3C-6718-482B-8241-69D87956D3A7}" srcOrd="0" destOrd="0" presId="urn:microsoft.com/office/officeart/2005/8/layout/vList4"/>
    <dgm:cxn modelId="{9218285F-A8DD-4BF6-BE94-B3BEDAE45E33}" type="presOf" srcId="{5B0E991B-0265-4CAC-8B94-9FB10D894454}" destId="{4CC4FFB8-1A08-4591-822A-09DAB5FB3A0D}" srcOrd="0" destOrd="0" presId="urn:microsoft.com/office/officeart/2005/8/layout/vList4"/>
    <dgm:cxn modelId="{34ECE663-8A69-4DD0-8489-9CDBA4178275}" type="presOf" srcId="{6BCB1A24-24C6-49B5-AB67-D4387B68FB57}" destId="{1A96A727-93F6-4184-A8E4-C322CE9005A5}" srcOrd="1" destOrd="0" presId="urn:microsoft.com/office/officeart/2005/8/layout/vList4"/>
    <dgm:cxn modelId="{D8610045-A543-4846-A54B-2CA2F1CAF9F7}" type="presOf" srcId="{C45BBA86-4BB2-430A-8EEA-2D66CC039599}" destId="{5B077345-5A8A-4EBB-8E7A-A2BAB6C64C0E}" srcOrd="0" destOrd="0" presId="urn:microsoft.com/office/officeart/2005/8/layout/vList4"/>
    <dgm:cxn modelId="{80C81176-0330-4512-A075-08535CD47450}" srcId="{B33B40D5-F981-4A92-A8A0-F7B24601BD96}" destId="{C45BBA86-4BB2-430A-8EEA-2D66CC039599}" srcOrd="3" destOrd="0" parTransId="{7D3A9B5B-D892-4B11-AA2D-DAE1E07C3AB4}" sibTransId="{41AB1464-0654-4024-8BD6-D2BEEE5B1B4F}"/>
    <dgm:cxn modelId="{45072885-58F2-4BED-A6A5-B8232E438D16}" type="presOf" srcId="{6BCB1A24-24C6-49B5-AB67-D4387B68FB57}" destId="{4CAC4B62-8832-4910-B39C-887D4ACA9568}" srcOrd="0" destOrd="0" presId="urn:microsoft.com/office/officeart/2005/8/layout/vList4"/>
    <dgm:cxn modelId="{16D36A85-0A26-4610-81A1-4412BFFBC9EF}" srcId="{B33B40D5-F981-4A92-A8A0-F7B24601BD96}" destId="{DDF69363-0655-4CE6-8599-6D105D5B7D9F}" srcOrd="2" destOrd="0" parTransId="{0688D5C3-E59F-42B1-A19C-E6DA219E2E76}" sibTransId="{68819431-82DF-4E36-8FC8-70DD2D53A2A1}"/>
    <dgm:cxn modelId="{589CF789-F597-47D2-AD7E-E6B4896CCA82}" type="presOf" srcId="{C14463AF-37F8-4685-8680-422BF476CC17}" destId="{791F978E-538F-484C-B1EB-BEAF009C7BCC}" srcOrd="0" destOrd="0" presId="urn:microsoft.com/office/officeart/2005/8/layout/vList4"/>
    <dgm:cxn modelId="{61E3EBA7-7740-450D-948A-945D9AD0A5BD}" type="presOf" srcId="{C45BBA86-4BB2-430A-8EEA-2D66CC039599}" destId="{5F3B3000-D2EF-4818-B589-E24FE1D7AA82}" srcOrd="1" destOrd="0" presId="urn:microsoft.com/office/officeart/2005/8/layout/vList4"/>
    <dgm:cxn modelId="{0255DEB5-18FF-40D3-8AFE-BC6FB9C7C662}" type="presOf" srcId="{03F86F99-5F31-467C-9FD4-0DCF1A098F0B}" destId="{6292F27F-9FA3-40F2-A561-1888D3846E08}" srcOrd="0" destOrd="0" presId="urn:microsoft.com/office/officeart/2005/8/layout/vList4"/>
    <dgm:cxn modelId="{A0C73BBA-55B0-4986-975F-F67BBAD6725C}" type="presOf" srcId="{C14463AF-37F8-4685-8680-422BF476CC17}" destId="{A507DDB8-330F-4461-9997-D35BDAF00187}" srcOrd="1" destOrd="0" presId="urn:microsoft.com/office/officeart/2005/8/layout/vList4"/>
    <dgm:cxn modelId="{5389F8BB-204A-45D0-B6BE-DA1D5C16B099}" type="presOf" srcId="{B33B40D5-F981-4A92-A8A0-F7B24601BD96}" destId="{6BD0051B-2A9C-48D8-B445-8D2D753D363B}" srcOrd="0" destOrd="0" presId="urn:microsoft.com/office/officeart/2005/8/layout/vList4"/>
    <dgm:cxn modelId="{9ADF0FC9-4148-4E58-AB45-C4012B6AE8B8}" type="presOf" srcId="{5B0E991B-0265-4CAC-8B94-9FB10D894454}" destId="{614F7973-40E8-4B0C-8A2C-5A4EE5F7DBB6}" srcOrd="1" destOrd="0" presId="urn:microsoft.com/office/officeart/2005/8/layout/vList4"/>
    <dgm:cxn modelId="{A29249D5-32D7-464A-BF03-AD657CFE135F}" type="presOf" srcId="{DDF69363-0655-4CE6-8599-6D105D5B7D9F}" destId="{7A77D28F-9DAF-4A71-BB44-A7CEB7A1847F}" srcOrd="1" destOrd="0" presId="urn:microsoft.com/office/officeart/2005/8/layout/vList4"/>
    <dgm:cxn modelId="{B9DB11FD-CD1C-438E-920B-DC330DBE7196}" type="presOf" srcId="{03F86F99-5F31-467C-9FD4-0DCF1A098F0B}" destId="{6BC1C971-E767-407D-B00C-EE927D14D1A6}" srcOrd="1" destOrd="0" presId="urn:microsoft.com/office/officeart/2005/8/layout/vList4"/>
    <dgm:cxn modelId="{D8C18D7D-8A39-422A-AED1-206C5EEEA19C}" type="presParOf" srcId="{6BD0051B-2A9C-48D8-B445-8D2D753D363B}" destId="{F75364BE-0C27-41DF-9D7F-5BE5C5BB177B}" srcOrd="0" destOrd="0" presId="urn:microsoft.com/office/officeart/2005/8/layout/vList4"/>
    <dgm:cxn modelId="{D8C1EFFE-3CAB-46A3-9CC2-9D7A309DB03C}" type="presParOf" srcId="{F75364BE-0C27-41DF-9D7F-5BE5C5BB177B}" destId="{791F978E-538F-484C-B1EB-BEAF009C7BCC}" srcOrd="0" destOrd="0" presId="urn:microsoft.com/office/officeart/2005/8/layout/vList4"/>
    <dgm:cxn modelId="{12B137C2-EB3B-458E-8848-1E25F31CB386}" type="presParOf" srcId="{F75364BE-0C27-41DF-9D7F-5BE5C5BB177B}" destId="{6B83E8DC-4F12-41B1-8533-766AB78F5195}" srcOrd="1" destOrd="0" presId="urn:microsoft.com/office/officeart/2005/8/layout/vList4"/>
    <dgm:cxn modelId="{BC9878DA-9E70-4618-844B-EF289F545692}" type="presParOf" srcId="{F75364BE-0C27-41DF-9D7F-5BE5C5BB177B}" destId="{A507DDB8-330F-4461-9997-D35BDAF00187}" srcOrd="2" destOrd="0" presId="urn:microsoft.com/office/officeart/2005/8/layout/vList4"/>
    <dgm:cxn modelId="{EB1C633E-9BFE-4931-9B53-A6738E8F712C}" type="presParOf" srcId="{6BD0051B-2A9C-48D8-B445-8D2D753D363B}" destId="{54773E86-671B-4366-94D0-D7FBCEB254D8}" srcOrd="1" destOrd="0" presId="urn:microsoft.com/office/officeart/2005/8/layout/vList4"/>
    <dgm:cxn modelId="{F79FAB74-B7CC-4F12-94EB-A73A31C0FA15}" type="presParOf" srcId="{6BD0051B-2A9C-48D8-B445-8D2D753D363B}" destId="{4CCD332E-3CD7-437A-8D9F-462D3B2F95D3}" srcOrd="2" destOrd="0" presId="urn:microsoft.com/office/officeart/2005/8/layout/vList4"/>
    <dgm:cxn modelId="{336E47AC-055A-491D-8489-C92F88FF95E9}" type="presParOf" srcId="{4CCD332E-3CD7-437A-8D9F-462D3B2F95D3}" destId="{4CC4FFB8-1A08-4591-822A-09DAB5FB3A0D}" srcOrd="0" destOrd="0" presId="urn:microsoft.com/office/officeart/2005/8/layout/vList4"/>
    <dgm:cxn modelId="{CC3410F2-8AD5-4C2E-B6F5-427A9D86226E}" type="presParOf" srcId="{4CCD332E-3CD7-437A-8D9F-462D3B2F95D3}" destId="{7967A6DC-B24F-46D8-8C31-4E414D089E92}" srcOrd="1" destOrd="0" presId="urn:microsoft.com/office/officeart/2005/8/layout/vList4"/>
    <dgm:cxn modelId="{A048AD4B-765A-40D3-97CA-2D55C3AB00D5}" type="presParOf" srcId="{4CCD332E-3CD7-437A-8D9F-462D3B2F95D3}" destId="{614F7973-40E8-4B0C-8A2C-5A4EE5F7DBB6}" srcOrd="2" destOrd="0" presId="urn:microsoft.com/office/officeart/2005/8/layout/vList4"/>
    <dgm:cxn modelId="{003C5718-2D13-41C9-825E-AA8A40A869DF}" type="presParOf" srcId="{6BD0051B-2A9C-48D8-B445-8D2D753D363B}" destId="{798CB176-5D7A-4B91-AE95-F27B99CD3872}" srcOrd="3" destOrd="0" presId="urn:microsoft.com/office/officeart/2005/8/layout/vList4"/>
    <dgm:cxn modelId="{78414AA4-5B2D-4AE9-BA5F-DAD22D18767D}" type="presParOf" srcId="{6BD0051B-2A9C-48D8-B445-8D2D753D363B}" destId="{FC50C1FE-5CE1-4309-9BBD-0BD2EC2E43F6}" srcOrd="4" destOrd="0" presId="urn:microsoft.com/office/officeart/2005/8/layout/vList4"/>
    <dgm:cxn modelId="{DB0DF43B-ECBA-4E71-8EC0-86448D57998A}" type="presParOf" srcId="{FC50C1FE-5CE1-4309-9BBD-0BD2EC2E43F6}" destId="{328DC679-8E97-4822-A947-43645A0EED25}" srcOrd="0" destOrd="0" presId="urn:microsoft.com/office/officeart/2005/8/layout/vList4"/>
    <dgm:cxn modelId="{682D6EDB-F38F-408E-B328-DA8EB783947C}" type="presParOf" srcId="{FC50C1FE-5CE1-4309-9BBD-0BD2EC2E43F6}" destId="{3D918EE9-86D9-49BC-B7DE-E8C043133C55}" srcOrd="1" destOrd="0" presId="urn:microsoft.com/office/officeart/2005/8/layout/vList4"/>
    <dgm:cxn modelId="{509CA4B0-0504-456A-B371-42A182BDC278}" type="presParOf" srcId="{FC50C1FE-5CE1-4309-9BBD-0BD2EC2E43F6}" destId="{7A77D28F-9DAF-4A71-BB44-A7CEB7A1847F}" srcOrd="2" destOrd="0" presId="urn:microsoft.com/office/officeart/2005/8/layout/vList4"/>
    <dgm:cxn modelId="{A141FB0D-1972-47EF-AAAC-F67FED138B2B}" type="presParOf" srcId="{6BD0051B-2A9C-48D8-B445-8D2D753D363B}" destId="{FBF1160E-5769-4636-A618-7E94D0E979A8}" srcOrd="5" destOrd="0" presId="urn:microsoft.com/office/officeart/2005/8/layout/vList4"/>
    <dgm:cxn modelId="{7E9C291B-7788-4AE6-8E08-0364352AE02F}" type="presParOf" srcId="{6BD0051B-2A9C-48D8-B445-8D2D753D363B}" destId="{B44DF546-331F-4BC5-A139-699164CDD4EE}" srcOrd="6" destOrd="0" presId="urn:microsoft.com/office/officeart/2005/8/layout/vList4"/>
    <dgm:cxn modelId="{B78B6950-46C0-42BC-A6CC-273EA4E05092}" type="presParOf" srcId="{B44DF546-331F-4BC5-A139-699164CDD4EE}" destId="{5B077345-5A8A-4EBB-8E7A-A2BAB6C64C0E}" srcOrd="0" destOrd="0" presId="urn:microsoft.com/office/officeart/2005/8/layout/vList4"/>
    <dgm:cxn modelId="{E74A34E0-FB5F-41E0-9BDC-AE77C2211CDA}" type="presParOf" srcId="{B44DF546-331F-4BC5-A139-699164CDD4EE}" destId="{B8E4CA61-7B0E-40CA-9268-33364E6E2568}" srcOrd="1" destOrd="0" presId="urn:microsoft.com/office/officeart/2005/8/layout/vList4"/>
    <dgm:cxn modelId="{B26B7375-DA11-4DC4-972D-18A48BDE2C24}" type="presParOf" srcId="{B44DF546-331F-4BC5-A139-699164CDD4EE}" destId="{5F3B3000-D2EF-4818-B589-E24FE1D7AA82}" srcOrd="2" destOrd="0" presId="urn:microsoft.com/office/officeart/2005/8/layout/vList4"/>
    <dgm:cxn modelId="{41CF9388-45FD-48B5-A58B-70A3614F8850}" type="presParOf" srcId="{6BD0051B-2A9C-48D8-B445-8D2D753D363B}" destId="{8FD2B792-14B3-4893-B0B9-537400B50C5C}" srcOrd="7" destOrd="0" presId="urn:microsoft.com/office/officeart/2005/8/layout/vList4"/>
    <dgm:cxn modelId="{BE1EAD67-7D25-4588-9BD9-B3B7EAC80756}" type="presParOf" srcId="{6BD0051B-2A9C-48D8-B445-8D2D753D363B}" destId="{4961C961-C3FA-478D-80B0-F9AEBE9260C3}" srcOrd="8" destOrd="0" presId="urn:microsoft.com/office/officeart/2005/8/layout/vList4"/>
    <dgm:cxn modelId="{7918FBDB-1F99-4483-BB76-3A95E1009695}" type="presParOf" srcId="{4961C961-C3FA-478D-80B0-F9AEBE9260C3}" destId="{4CAC4B62-8832-4910-B39C-887D4ACA9568}" srcOrd="0" destOrd="0" presId="urn:microsoft.com/office/officeart/2005/8/layout/vList4"/>
    <dgm:cxn modelId="{116BCD15-9C1C-4F0B-82C4-67443884B2BC}" type="presParOf" srcId="{4961C961-C3FA-478D-80B0-F9AEBE9260C3}" destId="{982E8367-0295-4726-A3EF-D84A46127C3E}" srcOrd="1" destOrd="0" presId="urn:microsoft.com/office/officeart/2005/8/layout/vList4"/>
    <dgm:cxn modelId="{16C2D034-5589-4649-BB4D-B5CCFA46DDD7}" type="presParOf" srcId="{4961C961-C3FA-478D-80B0-F9AEBE9260C3}" destId="{1A96A727-93F6-4184-A8E4-C322CE9005A5}" srcOrd="2" destOrd="0" presId="urn:microsoft.com/office/officeart/2005/8/layout/vList4"/>
    <dgm:cxn modelId="{3C1FF9D4-A715-4A79-AED5-FE9D4D9F6CC7}" type="presParOf" srcId="{6BD0051B-2A9C-48D8-B445-8D2D753D363B}" destId="{EF4FBE21-F58F-4C2E-84A2-3444FCB3A832}" srcOrd="9" destOrd="0" presId="urn:microsoft.com/office/officeart/2005/8/layout/vList4"/>
    <dgm:cxn modelId="{924B9955-6486-49A9-B513-BF1EA325DF1B}" type="presParOf" srcId="{6BD0051B-2A9C-48D8-B445-8D2D753D363B}" destId="{B4353D50-ECC7-4A03-9873-8CDFD42B5568}" srcOrd="10" destOrd="0" presId="urn:microsoft.com/office/officeart/2005/8/layout/vList4"/>
    <dgm:cxn modelId="{8C4CC072-7CCC-4937-8F90-AEAD02A8D27B}" type="presParOf" srcId="{B4353D50-ECC7-4A03-9873-8CDFD42B5568}" destId="{8783DD3C-6718-482B-8241-69D87956D3A7}" srcOrd="0" destOrd="0" presId="urn:microsoft.com/office/officeart/2005/8/layout/vList4"/>
    <dgm:cxn modelId="{79F86CAF-20D4-4A2D-AA08-6B9095EBDADD}" type="presParOf" srcId="{B4353D50-ECC7-4A03-9873-8CDFD42B5568}" destId="{358C334F-5B01-46D2-B9EB-77058DD817F8}" srcOrd="1" destOrd="0" presId="urn:microsoft.com/office/officeart/2005/8/layout/vList4"/>
    <dgm:cxn modelId="{194C9F3E-152F-4AA8-BB60-3A9E66D9D0FE}" type="presParOf" srcId="{B4353D50-ECC7-4A03-9873-8CDFD42B5568}" destId="{8551C0E5-992B-4B5B-813B-65B5134FC17B}" srcOrd="2" destOrd="0" presId="urn:microsoft.com/office/officeart/2005/8/layout/vList4"/>
    <dgm:cxn modelId="{AFE9E800-77FB-428D-89E0-A69EEBE3A505}" type="presParOf" srcId="{6BD0051B-2A9C-48D8-B445-8D2D753D363B}" destId="{F59911D8-88E7-405E-AE7B-F8728D6ACC00}" srcOrd="11" destOrd="0" presId="urn:microsoft.com/office/officeart/2005/8/layout/vList4"/>
    <dgm:cxn modelId="{4BFB3D29-8658-40AA-A1A9-A152C5380DFE}" type="presParOf" srcId="{6BD0051B-2A9C-48D8-B445-8D2D753D363B}" destId="{12A826F0-5B93-4851-9BAD-FBD6EA49BCAF}" srcOrd="12" destOrd="0" presId="urn:microsoft.com/office/officeart/2005/8/layout/vList4"/>
    <dgm:cxn modelId="{4EA8F166-B1B7-43F4-A3AA-B8043D3C8982}" type="presParOf" srcId="{12A826F0-5B93-4851-9BAD-FBD6EA49BCAF}" destId="{6292F27F-9FA3-40F2-A561-1888D3846E08}" srcOrd="0" destOrd="0" presId="urn:microsoft.com/office/officeart/2005/8/layout/vList4"/>
    <dgm:cxn modelId="{5E4E6669-3C46-4A2E-AFD7-2534198331CE}" type="presParOf" srcId="{12A826F0-5B93-4851-9BAD-FBD6EA49BCAF}" destId="{7C3CE1E4-A3E0-4147-BDE4-4D01500EF152}" srcOrd="1" destOrd="0" presId="urn:microsoft.com/office/officeart/2005/8/layout/vList4"/>
    <dgm:cxn modelId="{7B049725-0585-4B69-983F-EB602D27A99A}" type="presParOf" srcId="{12A826F0-5B93-4851-9BAD-FBD6EA49BCAF}" destId="{6BC1C971-E767-407D-B00C-EE927D14D1A6}" srcOrd="2" destOrd="0" presId="urn:microsoft.com/office/officeart/2005/8/layout/vList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33B40D5-F981-4A92-A8A0-F7B24601BD96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14463AF-37F8-4685-8680-422BF476CC17}">
      <dgm:prSet phldrT="[Text]" custT="1"/>
      <dgm:spPr>
        <a:noFill/>
        <a:ln w="12700">
          <a:noFill/>
        </a:ln>
      </dgm:spPr>
      <dgm:t>
        <a:bodyPr/>
        <a:lstStyle/>
        <a:p>
          <a:r>
            <a:rPr lang="de-DE" sz="1800" dirty="0">
              <a:solidFill>
                <a:schemeClr val="tx1"/>
              </a:solidFill>
            </a:rPr>
            <a:t>Gewährleistung der Nahrungsmittel- und Ernährungssicherheit</a:t>
          </a:r>
        </a:p>
      </dgm:t>
    </dgm:pt>
    <dgm:pt modelId="{5F1EACA0-9C70-4C33-AAAC-21C5F82BD2F8}" type="parTrans" cxnId="{715A8A29-5DB6-4836-AD8F-5D6D90C32916}">
      <dgm:prSet/>
      <dgm:spPr/>
      <dgm:t>
        <a:bodyPr/>
        <a:lstStyle/>
        <a:p>
          <a:endParaRPr lang="de-DE" sz="2400"/>
        </a:p>
      </dgm:t>
    </dgm:pt>
    <dgm:pt modelId="{5F287C69-2683-477F-A7A4-723037B34565}" type="sibTrans" cxnId="{715A8A29-5DB6-4836-AD8F-5D6D90C32916}">
      <dgm:prSet/>
      <dgm:spPr/>
      <dgm:t>
        <a:bodyPr/>
        <a:lstStyle/>
        <a:p>
          <a:endParaRPr lang="de-DE" sz="2400"/>
        </a:p>
      </dgm:t>
    </dgm:pt>
    <dgm:pt modelId="{5B0E991B-0265-4CAC-8B94-9FB10D894454}">
      <dgm:prSet phldrT="[Text]" custT="1"/>
      <dgm:spPr>
        <a:noFill/>
        <a:ln w="12700">
          <a:noFill/>
        </a:ln>
      </dgm:spPr>
      <dgm:t>
        <a:bodyPr/>
        <a:lstStyle/>
        <a:p>
          <a:r>
            <a:rPr lang="de-DE" sz="1800" dirty="0">
              <a:solidFill>
                <a:schemeClr val="tx1"/>
              </a:solidFill>
            </a:rPr>
            <a:t>Nachhaltige Bewirtschaftung der natürlichen Ressourcen</a:t>
          </a:r>
        </a:p>
      </dgm:t>
    </dgm:pt>
    <dgm:pt modelId="{B8098201-D249-404D-9906-46F9B31F99D8}" type="parTrans" cxnId="{0A215B1B-F6AF-4A64-ACA8-CA4EA684F225}">
      <dgm:prSet/>
      <dgm:spPr/>
      <dgm:t>
        <a:bodyPr/>
        <a:lstStyle/>
        <a:p>
          <a:endParaRPr lang="de-DE" sz="2400"/>
        </a:p>
      </dgm:t>
    </dgm:pt>
    <dgm:pt modelId="{FB637F30-A287-4506-B82D-A72A0D658B33}" type="sibTrans" cxnId="{0A215B1B-F6AF-4A64-ACA8-CA4EA684F225}">
      <dgm:prSet/>
      <dgm:spPr/>
      <dgm:t>
        <a:bodyPr/>
        <a:lstStyle/>
        <a:p>
          <a:endParaRPr lang="de-DE" sz="2400"/>
        </a:p>
      </dgm:t>
    </dgm:pt>
    <dgm:pt modelId="{DDF69363-0655-4CE6-8599-6D105D5B7D9F}">
      <dgm:prSet phldrT="[Text]" custT="1"/>
      <dgm:spPr>
        <a:noFill/>
        <a:ln w="12700">
          <a:noFill/>
        </a:ln>
      </dgm:spPr>
      <dgm:t>
        <a:bodyPr/>
        <a:lstStyle/>
        <a:p>
          <a:r>
            <a:rPr lang="de-DE" sz="1800" dirty="0">
              <a:solidFill>
                <a:schemeClr val="tx1"/>
              </a:solidFill>
            </a:rPr>
            <a:t>Verringerung der Abhängigkeit von nicht erneuerbaren, nicht nachhaltigen Ressourcen</a:t>
          </a:r>
        </a:p>
      </dgm:t>
    </dgm:pt>
    <dgm:pt modelId="{0688D5C3-E59F-42B1-A19C-E6DA219E2E76}" type="parTrans" cxnId="{16D36A85-0A26-4610-81A1-4412BFFBC9EF}">
      <dgm:prSet/>
      <dgm:spPr/>
      <dgm:t>
        <a:bodyPr/>
        <a:lstStyle/>
        <a:p>
          <a:endParaRPr lang="de-DE" sz="2400"/>
        </a:p>
      </dgm:t>
    </dgm:pt>
    <dgm:pt modelId="{68819431-82DF-4E36-8FC8-70DD2D53A2A1}" type="sibTrans" cxnId="{16D36A85-0A26-4610-81A1-4412BFFBC9EF}">
      <dgm:prSet/>
      <dgm:spPr/>
      <dgm:t>
        <a:bodyPr/>
        <a:lstStyle/>
        <a:p>
          <a:endParaRPr lang="de-DE" sz="2400"/>
        </a:p>
      </dgm:t>
    </dgm:pt>
    <dgm:pt modelId="{C45BBA86-4BB2-430A-8EEA-2D66CC039599}">
      <dgm:prSet phldrT="[Text]" custT="1"/>
      <dgm:spPr>
        <a:noFill/>
        <a:ln w="12700">
          <a:noFill/>
        </a:ln>
      </dgm:spPr>
      <dgm:t>
        <a:bodyPr/>
        <a:lstStyle/>
        <a:p>
          <a:r>
            <a:rPr lang="de-DE" sz="1800" dirty="0">
              <a:solidFill>
                <a:schemeClr val="tx1"/>
              </a:solidFill>
            </a:rPr>
            <a:t>Eindämmung des Klimawandels und Anpassung an den Klimawandel</a:t>
          </a:r>
        </a:p>
      </dgm:t>
    </dgm:pt>
    <dgm:pt modelId="{7D3A9B5B-D892-4B11-AA2D-DAE1E07C3AB4}" type="parTrans" cxnId="{80C81176-0330-4512-A075-08535CD47450}">
      <dgm:prSet/>
      <dgm:spPr/>
      <dgm:t>
        <a:bodyPr/>
        <a:lstStyle/>
        <a:p>
          <a:endParaRPr lang="de-DE" sz="2400"/>
        </a:p>
      </dgm:t>
    </dgm:pt>
    <dgm:pt modelId="{41AB1464-0654-4024-8BD6-D2BEEE5B1B4F}" type="sibTrans" cxnId="{80C81176-0330-4512-A075-08535CD47450}">
      <dgm:prSet/>
      <dgm:spPr/>
      <dgm:t>
        <a:bodyPr/>
        <a:lstStyle/>
        <a:p>
          <a:endParaRPr lang="de-DE" sz="2400"/>
        </a:p>
      </dgm:t>
    </dgm:pt>
    <dgm:pt modelId="{9448660A-C7CA-40DF-9A02-DE2D38CF5B5C}">
      <dgm:prSet phldrT="[Text]" custT="1"/>
      <dgm:spPr>
        <a:noFill/>
        <a:ln w="12700">
          <a:noFill/>
        </a:ln>
      </dgm:spPr>
      <dgm:t>
        <a:bodyPr/>
        <a:lstStyle/>
        <a:p>
          <a:r>
            <a:rPr lang="de-DE" sz="1800" dirty="0">
              <a:solidFill>
                <a:schemeClr val="tx1"/>
              </a:solidFill>
            </a:rPr>
            <a:t>Stärkung der europäischen Wettbewerbsfähigkeit und Schaffung von Arbeitsplätzen</a:t>
          </a:r>
        </a:p>
      </dgm:t>
    </dgm:pt>
    <dgm:pt modelId="{C09181B7-F27E-4283-84DF-E2407D1FF39D}" type="parTrans" cxnId="{92160B4B-D746-4B09-A3C4-867D3381E551}">
      <dgm:prSet/>
      <dgm:spPr/>
      <dgm:t>
        <a:bodyPr/>
        <a:lstStyle/>
        <a:p>
          <a:endParaRPr lang="de-DE" sz="2400"/>
        </a:p>
      </dgm:t>
    </dgm:pt>
    <dgm:pt modelId="{AEA3228F-6514-401E-A331-58225E032F32}" type="sibTrans" cxnId="{92160B4B-D746-4B09-A3C4-867D3381E551}">
      <dgm:prSet/>
      <dgm:spPr/>
      <dgm:t>
        <a:bodyPr/>
        <a:lstStyle/>
        <a:p>
          <a:endParaRPr lang="de-DE" sz="2400"/>
        </a:p>
      </dgm:t>
    </dgm:pt>
    <dgm:pt modelId="{6BD0051B-2A9C-48D8-B445-8D2D753D363B}" type="pres">
      <dgm:prSet presAssocID="{B33B40D5-F981-4A92-A8A0-F7B24601BD96}" presName="linear" presStyleCnt="0">
        <dgm:presLayoutVars>
          <dgm:dir/>
          <dgm:resizeHandles val="exact"/>
        </dgm:presLayoutVars>
      </dgm:prSet>
      <dgm:spPr/>
    </dgm:pt>
    <dgm:pt modelId="{F75364BE-0C27-41DF-9D7F-5BE5C5BB177B}" type="pres">
      <dgm:prSet presAssocID="{C14463AF-37F8-4685-8680-422BF476CC17}" presName="comp" presStyleCnt="0"/>
      <dgm:spPr/>
    </dgm:pt>
    <dgm:pt modelId="{791F978E-538F-484C-B1EB-BEAF009C7BCC}" type="pres">
      <dgm:prSet presAssocID="{C14463AF-37F8-4685-8680-422BF476CC17}" presName="box" presStyleLbl="node1" presStyleIdx="0" presStyleCnt="5"/>
      <dgm:spPr/>
    </dgm:pt>
    <dgm:pt modelId="{6B83E8DC-4F12-41B1-8533-766AB78F5195}" type="pres">
      <dgm:prSet presAssocID="{C14463AF-37F8-4685-8680-422BF476CC17}" presName="img" presStyleLbl="fgImgPlace1" presStyleIdx="0" presStyleCnt="5"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A507DDB8-330F-4461-9997-D35BDAF00187}" type="pres">
      <dgm:prSet presAssocID="{C14463AF-37F8-4685-8680-422BF476CC17}" presName="text" presStyleLbl="node1" presStyleIdx="0" presStyleCnt="5">
        <dgm:presLayoutVars>
          <dgm:bulletEnabled val="1"/>
        </dgm:presLayoutVars>
      </dgm:prSet>
      <dgm:spPr/>
    </dgm:pt>
    <dgm:pt modelId="{54773E86-671B-4366-94D0-D7FBCEB254D8}" type="pres">
      <dgm:prSet presAssocID="{5F287C69-2683-477F-A7A4-723037B34565}" presName="spacer" presStyleCnt="0"/>
      <dgm:spPr/>
    </dgm:pt>
    <dgm:pt modelId="{4CCD332E-3CD7-437A-8D9F-462D3B2F95D3}" type="pres">
      <dgm:prSet presAssocID="{5B0E991B-0265-4CAC-8B94-9FB10D894454}" presName="comp" presStyleCnt="0"/>
      <dgm:spPr/>
    </dgm:pt>
    <dgm:pt modelId="{4CC4FFB8-1A08-4591-822A-09DAB5FB3A0D}" type="pres">
      <dgm:prSet presAssocID="{5B0E991B-0265-4CAC-8B94-9FB10D894454}" presName="box" presStyleLbl="node1" presStyleIdx="1" presStyleCnt="5"/>
      <dgm:spPr/>
    </dgm:pt>
    <dgm:pt modelId="{7967A6DC-B24F-46D8-8C31-4E414D089E92}" type="pres">
      <dgm:prSet presAssocID="{5B0E991B-0265-4CAC-8B94-9FB10D894454}" presName="img" presStyleLbl="fgImgPlace1" presStyleIdx="1" presStyleCnt="5"/>
      <dgm:spPr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614F7973-40E8-4B0C-8A2C-5A4EE5F7DBB6}" type="pres">
      <dgm:prSet presAssocID="{5B0E991B-0265-4CAC-8B94-9FB10D894454}" presName="text" presStyleLbl="node1" presStyleIdx="1" presStyleCnt="5">
        <dgm:presLayoutVars>
          <dgm:bulletEnabled val="1"/>
        </dgm:presLayoutVars>
      </dgm:prSet>
      <dgm:spPr/>
    </dgm:pt>
    <dgm:pt modelId="{798CB176-5D7A-4B91-AE95-F27B99CD3872}" type="pres">
      <dgm:prSet presAssocID="{FB637F30-A287-4506-B82D-A72A0D658B33}" presName="spacer" presStyleCnt="0"/>
      <dgm:spPr/>
    </dgm:pt>
    <dgm:pt modelId="{FC50C1FE-5CE1-4309-9BBD-0BD2EC2E43F6}" type="pres">
      <dgm:prSet presAssocID="{DDF69363-0655-4CE6-8599-6D105D5B7D9F}" presName="comp" presStyleCnt="0"/>
      <dgm:spPr/>
    </dgm:pt>
    <dgm:pt modelId="{328DC679-8E97-4822-A947-43645A0EED25}" type="pres">
      <dgm:prSet presAssocID="{DDF69363-0655-4CE6-8599-6D105D5B7D9F}" presName="box" presStyleLbl="node1" presStyleIdx="2" presStyleCnt="5"/>
      <dgm:spPr/>
    </dgm:pt>
    <dgm:pt modelId="{3D918EE9-86D9-49BC-B7DE-E8C043133C55}" type="pres">
      <dgm:prSet presAssocID="{DDF69363-0655-4CE6-8599-6D105D5B7D9F}" presName="img" presStyleLbl="fgImgPlace1" presStyleIdx="2" presStyleCnt="5"/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7A77D28F-9DAF-4A71-BB44-A7CEB7A1847F}" type="pres">
      <dgm:prSet presAssocID="{DDF69363-0655-4CE6-8599-6D105D5B7D9F}" presName="text" presStyleLbl="node1" presStyleIdx="2" presStyleCnt="5">
        <dgm:presLayoutVars>
          <dgm:bulletEnabled val="1"/>
        </dgm:presLayoutVars>
      </dgm:prSet>
      <dgm:spPr/>
    </dgm:pt>
    <dgm:pt modelId="{FBF1160E-5769-4636-A618-7E94D0E979A8}" type="pres">
      <dgm:prSet presAssocID="{68819431-82DF-4E36-8FC8-70DD2D53A2A1}" presName="spacer" presStyleCnt="0"/>
      <dgm:spPr/>
    </dgm:pt>
    <dgm:pt modelId="{B44DF546-331F-4BC5-A139-699164CDD4EE}" type="pres">
      <dgm:prSet presAssocID="{C45BBA86-4BB2-430A-8EEA-2D66CC039599}" presName="comp" presStyleCnt="0"/>
      <dgm:spPr/>
    </dgm:pt>
    <dgm:pt modelId="{5B077345-5A8A-4EBB-8E7A-A2BAB6C64C0E}" type="pres">
      <dgm:prSet presAssocID="{C45BBA86-4BB2-430A-8EEA-2D66CC039599}" presName="box" presStyleLbl="node1" presStyleIdx="3" presStyleCnt="5"/>
      <dgm:spPr/>
    </dgm:pt>
    <dgm:pt modelId="{B8E4CA61-7B0E-40CA-9268-33364E6E2568}" type="pres">
      <dgm:prSet presAssocID="{C45BBA86-4BB2-430A-8EEA-2D66CC039599}" presName="img" presStyleLbl="fgImgPlace1" presStyleIdx="3" presStyleCnt="5"/>
      <dgm:spPr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5F3B3000-D2EF-4818-B589-E24FE1D7AA82}" type="pres">
      <dgm:prSet presAssocID="{C45BBA86-4BB2-430A-8EEA-2D66CC039599}" presName="text" presStyleLbl="node1" presStyleIdx="3" presStyleCnt="5">
        <dgm:presLayoutVars>
          <dgm:bulletEnabled val="1"/>
        </dgm:presLayoutVars>
      </dgm:prSet>
      <dgm:spPr/>
    </dgm:pt>
    <dgm:pt modelId="{B50BF97C-188C-4B89-BDB5-0E8E41F45E75}" type="pres">
      <dgm:prSet presAssocID="{41AB1464-0654-4024-8BD6-D2BEEE5B1B4F}" presName="spacer" presStyleCnt="0"/>
      <dgm:spPr/>
    </dgm:pt>
    <dgm:pt modelId="{E8815EBC-817D-476D-8F09-7B21E5F9BB15}" type="pres">
      <dgm:prSet presAssocID="{9448660A-C7CA-40DF-9A02-DE2D38CF5B5C}" presName="comp" presStyleCnt="0"/>
      <dgm:spPr/>
    </dgm:pt>
    <dgm:pt modelId="{787B8786-3FE5-4DAD-96CA-004E752ED020}" type="pres">
      <dgm:prSet presAssocID="{9448660A-C7CA-40DF-9A02-DE2D38CF5B5C}" presName="box" presStyleLbl="node1" presStyleIdx="4" presStyleCnt="5"/>
      <dgm:spPr/>
    </dgm:pt>
    <dgm:pt modelId="{1C80DEF5-356D-45F3-A27C-6D4C6BCB5CEA}" type="pres">
      <dgm:prSet presAssocID="{9448660A-C7CA-40DF-9A02-DE2D38CF5B5C}" presName="img" presStyleLbl="fgImgPlace1" presStyleIdx="4" presStyleCnt="5"/>
      <dgm:spPr>
        <a:blipFill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1394F40E-8866-439D-9F2B-39EB12F71682}" type="pres">
      <dgm:prSet presAssocID="{9448660A-C7CA-40DF-9A02-DE2D38CF5B5C}" presName="text" presStyleLbl="node1" presStyleIdx="4" presStyleCnt="5">
        <dgm:presLayoutVars>
          <dgm:bulletEnabled val="1"/>
        </dgm:presLayoutVars>
      </dgm:prSet>
      <dgm:spPr/>
    </dgm:pt>
  </dgm:ptLst>
  <dgm:cxnLst>
    <dgm:cxn modelId="{0A215B1B-F6AF-4A64-ACA8-CA4EA684F225}" srcId="{B33B40D5-F981-4A92-A8A0-F7B24601BD96}" destId="{5B0E991B-0265-4CAC-8B94-9FB10D894454}" srcOrd="1" destOrd="0" parTransId="{B8098201-D249-404D-9906-46F9B31F99D8}" sibTransId="{FB637F30-A287-4506-B82D-A72A0D658B33}"/>
    <dgm:cxn modelId="{715A8A29-5DB6-4836-AD8F-5D6D90C32916}" srcId="{B33B40D5-F981-4A92-A8A0-F7B24601BD96}" destId="{C14463AF-37F8-4685-8680-422BF476CC17}" srcOrd="0" destOrd="0" parTransId="{5F1EACA0-9C70-4C33-AAAC-21C5F82BD2F8}" sibTransId="{5F287C69-2683-477F-A7A4-723037B34565}"/>
    <dgm:cxn modelId="{21D14931-F417-4402-928B-1A40BB5A7831}" type="presOf" srcId="{DDF69363-0655-4CE6-8599-6D105D5B7D9F}" destId="{328DC679-8E97-4822-A947-43645A0EED25}" srcOrd="0" destOrd="0" presId="urn:microsoft.com/office/officeart/2005/8/layout/vList4"/>
    <dgm:cxn modelId="{9218285F-A8DD-4BF6-BE94-B3BEDAE45E33}" type="presOf" srcId="{5B0E991B-0265-4CAC-8B94-9FB10D894454}" destId="{4CC4FFB8-1A08-4591-822A-09DAB5FB3A0D}" srcOrd="0" destOrd="0" presId="urn:microsoft.com/office/officeart/2005/8/layout/vList4"/>
    <dgm:cxn modelId="{D8610045-A543-4846-A54B-2CA2F1CAF9F7}" type="presOf" srcId="{C45BBA86-4BB2-430A-8EEA-2D66CC039599}" destId="{5B077345-5A8A-4EBB-8E7A-A2BAB6C64C0E}" srcOrd="0" destOrd="0" presId="urn:microsoft.com/office/officeart/2005/8/layout/vList4"/>
    <dgm:cxn modelId="{92160B4B-D746-4B09-A3C4-867D3381E551}" srcId="{B33B40D5-F981-4A92-A8A0-F7B24601BD96}" destId="{9448660A-C7CA-40DF-9A02-DE2D38CF5B5C}" srcOrd="4" destOrd="0" parTransId="{C09181B7-F27E-4283-84DF-E2407D1FF39D}" sibTransId="{AEA3228F-6514-401E-A331-58225E032F32}"/>
    <dgm:cxn modelId="{80C81176-0330-4512-A075-08535CD47450}" srcId="{B33B40D5-F981-4A92-A8A0-F7B24601BD96}" destId="{C45BBA86-4BB2-430A-8EEA-2D66CC039599}" srcOrd="3" destOrd="0" parTransId="{7D3A9B5B-D892-4B11-AA2D-DAE1E07C3AB4}" sibTransId="{41AB1464-0654-4024-8BD6-D2BEEE5B1B4F}"/>
    <dgm:cxn modelId="{16D36A85-0A26-4610-81A1-4412BFFBC9EF}" srcId="{B33B40D5-F981-4A92-A8A0-F7B24601BD96}" destId="{DDF69363-0655-4CE6-8599-6D105D5B7D9F}" srcOrd="2" destOrd="0" parTransId="{0688D5C3-E59F-42B1-A19C-E6DA219E2E76}" sibTransId="{68819431-82DF-4E36-8FC8-70DD2D53A2A1}"/>
    <dgm:cxn modelId="{589CF789-F597-47D2-AD7E-E6B4896CCA82}" type="presOf" srcId="{C14463AF-37F8-4685-8680-422BF476CC17}" destId="{791F978E-538F-484C-B1EB-BEAF009C7BCC}" srcOrd="0" destOrd="0" presId="urn:microsoft.com/office/officeart/2005/8/layout/vList4"/>
    <dgm:cxn modelId="{61E3EBA7-7740-450D-948A-945D9AD0A5BD}" type="presOf" srcId="{C45BBA86-4BB2-430A-8EEA-2D66CC039599}" destId="{5F3B3000-D2EF-4818-B589-E24FE1D7AA82}" srcOrd="1" destOrd="0" presId="urn:microsoft.com/office/officeart/2005/8/layout/vList4"/>
    <dgm:cxn modelId="{A0C73BBA-55B0-4986-975F-F67BBAD6725C}" type="presOf" srcId="{C14463AF-37F8-4685-8680-422BF476CC17}" destId="{A507DDB8-330F-4461-9997-D35BDAF00187}" srcOrd="1" destOrd="0" presId="urn:microsoft.com/office/officeart/2005/8/layout/vList4"/>
    <dgm:cxn modelId="{5389F8BB-204A-45D0-B6BE-DA1D5C16B099}" type="presOf" srcId="{B33B40D5-F981-4A92-A8A0-F7B24601BD96}" destId="{6BD0051B-2A9C-48D8-B445-8D2D753D363B}" srcOrd="0" destOrd="0" presId="urn:microsoft.com/office/officeart/2005/8/layout/vList4"/>
    <dgm:cxn modelId="{CC54ABC6-2185-44BF-A4BB-01A3F0317C86}" type="presOf" srcId="{9448660A-C7CA-40DF-9A02-DE2D38CF5B5C}" destId="{1394F40E-8866-439D-9F2B-39EB12F71682}" srcOrd="1" destOrd="0" presId="urn:microsoft.com/office/officeart/2005/8/layout/vList4"/>
    <dgm:cxn modelId="{9ADF0FC9-4148-4E58-AB45-C4012B6AE8B8}" type="presOf" srcId="{5B0E991B-0265-4CAC-8B94-9FB10D894454}" destId="{614F7973-40E8-4B0C-8A2C-5A4EE5F7DBB6}" srcOrd="1" destOrd="0" presId="urn:microsoft.com/office/officeart/2005/8/layout/vList4"/>
    <dgm:cxn modelId="{A29249D5-32D7-464A-BF03-AD657CFE135F}" type="presOf" srcId="{DDF69363-0655-4CE6-8599-6D105D5B7D9F}" destId="{7A77D28F-9DAF-4A71-BB44-A7CEB7A1847F}" srcOrd="1" destOrd="0" presId="urn:microsoft.com/office/officeart/2005/8/layout/vList4"/>
    <dgm:cxn modelId="{412DD2EF-37EB-4D1A-BDB1-57C6B603656F}" type="presOf" srcId="{9448660A-C7CA-40DF-9A02-DE2D38CF5B5C}" destId="{787B8786-3FE5-4DAD-96CA-004E752ED020}" srcOrd="0" destOrd="0" presId="urn:microsoft.com/office/officeart/2005/8/layout/vList4"/>
    <dgm:cxn modelId="{D8C18D7D-8A39-422A-AED1-206C5EEEA19C}" type="presParOf" srcId="{6BD0051B-2A9C-48D8-B445-8D2D753D363B}" destId="{F75364BE-0C27-41DF-9D7F-5BE5C5BB177B}" srcOrd="0" destOrd="0" presId="urn:microsoft.com/office/officeart/2005/8/layout/vList4"/>
    <dgm:cxn modelId="{D8C1EFFE-3CAB-46A3-9CC2-9D7A309DB03C}" type="presParOf" srcId="{F75364BE-0C27-41DF-9D7F-5BE5C5BB177B}" destId="{791F978E-538F-484C-B1EB-BEAF009C7BCC}" srcOrd="0" destOrd="0" presId="urn:microsoft.com/office/officeart/2005/8/layout/vList4"/>
    <dgm:cxn modelId="{12B137C2-EB3B-458E-8848-1E25F31CB386}" type="presParOf" srcId="{F75364BE-0C27-41DF-9D7F-5BE5C5BB177B}" destId="{6B83E8DC-4F12-41B1-8533-766AB78F5195}" srcOrd="1" destOrd="0" presId="urn:microsoft.com/office/officeart/2005/8/layout/vList4"/>
    <dgm:cxn modelId="{BC9878DA-9E70-4618-844B-EF289F545692}" type="presParOf" srcId="{F75364BE-0C27-41DF-9D7F-5BE5C5BB177B}" destId="{A507DDB8-330F-4461-9997-D35BDAF00187}" srcOrd="2" destOrd="0" presId="urn:microsoft.com/office/officeart/2005/8/layout/vList4"/>
    <dgm:cxn modelId="{EB1C633E-9BFE-4931-9B53-A6738E8F712C}" type="presParOf" srcId="{6BD0051B-2A9C-48D8-B445-8D2D753D363B}" destId="{54773E86-671B-4366-94D0-D7FBCEB254D8}" srcOrd="1" destOrd="0" presId="urn:microsoft.com/office/officeart/2005/8/layout/vList4"/>
    <dgm:cxn modelId="{F79FAB74-B7CC-4F12-94EB-A73A31C0FA15}" type="presParOf" srcId="{6BD0051B-2A9C-48D8-B445-8D2D753D363B}" destId="{4CCD332E-3CD7-437A-8D9F-462D3B2F95D3}" srcOrd="2" destOrd="0" presId="urn:microsoft.com/office/officeart/2005/8/layout/vList4"/>
    <dgm:cxn modelId="{336E47AC-055A-491D-8489-C92F88FF95E9}" type="presParOf" srcId="{4CCD332E-3CD7-437A-8D9F-462D3B2F95D3}" destId="{4CC4FFB8-1A08-4591-822A-09DAB5FB3A0D}" srcOrd="0" destOrd="0" presId="urn:microsoft.com/office/officeart/2005/8/layout/vList4"/>
    <dgm:cxn modelId="{CC3410F2-8AD5-4C2E-B6F5-427A9D86226E}" type="presParOf" srcId="{4CCD332E-3CD7-437A-8D9F-462D3B2F95D3}" destId="{7967A6DC-B24F-46D8-8C31-4E414D089E92}" srcOrd="1" destOrd="0" presId="urn:microsoft.com/office/officeart/2005/8/layout/vList4"/>
    <dgm:cxn modelId="{A048AD4B-765A-40D3-97CA-2D55C3AB00D5}" type="presParOf" srcId="{4CCD332E-3CD7-437A-8D9F-462D3B2F95D3}" destId="{614F7973-40E8-4B0C-8A2C-5A4EE5F7DBB6}" srcOrd="2" destOrd="0" presId="urn:microsoft.com/office/officeart/2005/8/layout/vList4"/>
    <dgm:cxn modelId="{003C5718-2D13-41C9-825E-AA8A40A869DF}" type="presParOf" srcId="{6BD0051B-2A9C-48D8-B445-8D2D753D363B}" destId="{798CB176-5D7A-4B91-AE95-F27B99CD3872}" srcOrd="3" destOrd="0" presId="urn:microsoft.com/office/officeart/2005/8/layout/vList4"/>
    <dgm:cxn modelId="{78414AA4-5B2D-4AE9-BA5F-DAD22D18767D}" type="presParOf" srcId="{6BD0051B-2A9C-48D8-B445-8D2D753D363B}" destId="{FC50C1FE-5CE1-4309-9BBD-0BD2EC2E43F6}" srcOrd="4" destOrd="0" presId="urn:microsoft.com/office/officeart/2005/8/layout/vList4"/>
    <dgm:cxn modelId="{DB0DF43B-ECBA-4E71-8EC0-86448D57998A}" type="presParOf" srcId="{FC50C1FE-5CE1-4309-9BBD-0BD2EC2E43F6}" destId="{328DC679-8E97-4822-A947-43645A0EED25}" srcOrd="0" destOrd="0" presId="urn:microsoft.com/office/officeart/2005/8/layout/vList4"/>
    <dgm:cxn modelId="{682D6EDB-F38F-408E-B328-DA8EB783947C}" type="presParOf" srcId="{FC50C1FE-5CE1-4309-9BBD-0BD2EC2E43F6}" destId="{3D918EE9-86D9-49BC-B7DE-E8C043133C55}" srcOrd="1" destOrd="0" presId="urn:microsoft.com/office/officeart/2005/8/layout/vList4"/>
    <dgm:cxn modelId="{509CA4B0-0504-456A-B371-42A182BDC278}" type="presParOf" srcId="{FC50C1FE-5CE1-4309-9BBD-0BD2EC2E43F6}" destId="{7A77D28F-9DAF-4A71-BB44-A7CEB7A1847F}" srcOrd="2" destOrd="0" presId="urn:microsoft.com/office/officeart/2005/8/layout/vList4"/>
    <dgm:cxn modelId="{A141FB0D-1972-47EF-AAAC-F67FED138B2B}" type="presParOf" srcId="{6BD0051B-2A9C-48D8-B445-8D2D753D363B}" destId="{FBF1160E-5769-4636-A618-7E94D0E979A8}" srcOrd="5" destOrd="0" presId="urn:microsoft.com/office/officeart/2005/8/layout/vList4"/>
    <dgm:cxn modelId="{7E9C291B-7788-4AE6-8E08-0364352AE02F}" type="presParOf" srcId="{6BD0051B-2A9C-48D8-B445-8D2D753D363B}" destId="{B44DF546-331F-4BC5-A139-699164CDD4EE}" srcOrd="6" destOrd="0" presId="urn:microsoft.com/office/officeart/2005/8/layout/vList4"/>
    <dgm:cxn modelId="{B78B6950-46C0-42BC-A6CC-273EA4E05092}" type="presParOf" srcId="{B44DF546-331F-4BC5-A139-699164CDD4EE}" destId="{5B077345-5A8A-4EBB-8E7A-A2BAB6C64C0E}" srcOrd="0" destOrd="0" presId="urn:microsoft.com/office/officeart/2005/8/layout/vList4"/>
    <dgm:cxn modelId="{E74A34E0-FB5F-41E0-9BDC-AE77C2211CDA}" type="presParOf" srcId="{B44DF546-331F-4BC5-A139-699164CDD4EE}" destId="{B8E4CA61-7B0E-40CA-9268-33364E6E2568}" srcOrd="1" destOrd="0" presId="urn:microsoft.com/office/officeart/2005/8/layout/vList4"/>
    <dgm:cxn modelId="{B26B7375-DA11-4DC4-972D-18A48BDE2C24}" type="presParOf" srcId="{B44DF546-331F-4BC5-A139-699164CDD4EE}" destId="{5F3B3000-D2EF-4818-B589-E24FE1D7AA82}" srcOrd="2" destOrd="0" presId="urn:microsoft.com/office/officeart/2005/8/layout/vList4"/>
    <dgm:cxn modelId="{65290F27-24CB-4698-8724-6EE815DB9633}" type="presParOf" srcId="{6BD0051B-2A9C-48D8-B445-8D2D753D363B}" destId="{B50BF97C-188C-4B89-BDB5-0E8E41F45E75}" srcOrd="7" destOrd="0" presId="urn:microsoft.com/office/officeart/2005/8/layout/vList4"/>
    <dgm:cxn modelId="{F07E6C2D-22D7-4D6A-95C4-812275624BD2}" type="presParOf" srcId="{6BD0051B-2A9C-48D8-B445-8D2D753D363B}" destId="{E8815EBC-817D-476D-8F09-7B21E5F9BB15}" srcOrd="8" destOrd="0" presId="urn:microsoft.com/office/officeart/2005/8/layout/vList4"/>
    <dgm:cxn modelId="{DC65CF96-8DFD-4351-999D-13B2D2587793}" type="presParOf" srcId="{E8815EBC-817D-476D-8F09-7B21E5F9BB15}" destId="{787B8786-3FE5-4DAD-96CA-004E752ED020}" srcOrd="0" destOrd="0" presId="urn:microsoft.com/office/officeart/2005/8/layout/vList4"/>
    <dgm:cxn modelId="{A1970945-9972-44A4-A592-572698742234}" type="presParOf" srcId="{E8815EBC-817D-476D-8F09-7B21E5F9BB15}" destId="{1C80DEF5-356D-45F3-A27C-6D4C6BCB5CEA}" srcOrd="1" destOrd="0" presId="urn:microsoft.com/office/officeart/2005/8/layout/vList4"/>
    <dgm:cxn modelId="{AD043D74-8034-4E2D-871B-15E0D3DC9AC5}" type="presParOf" srcId="{E8815EBC-817D-476D-8F09-7B21E5F9BB15}" destId="{1394F40E-8866-439D-9F2B-39EB12F71682}" srcOrd="2" destOrd="0" presId="urn:microsoft.com/office/officeart/2005/8/layout/vList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33B40D5-F981-4A92-A8A0-F7B24601BD96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14463AF-37F8-4685-8680-422BF476CC17}">
      <dgm:prSet phldrT="[Text]" custT="1"/>
      <dgm:spPr>
        <a:noFill/>
        <a:ln w="12700">
          <a:solidFill>
            <a:schemeClr val="accent3"/>
          </a:solidFill>
        </a:ln>
      </dgm:spPr>
      <dgm:t>
        <a:bodyPr/>
        <a:lstStyle/>
        <a:p>
          <a:r>
            <a:rPr lang="de-DE" sz="1600" dirty="0">
              <a:solidFill>
                <a:schemeClr val="tx1"/>
              </a:solidFill>
            </a:rPr>
            <a:t>Digital Farming/ </a:t>
          </a:r>
          <a:br>
            <a:rPr lang="de-DE" sz="1600" dirty="0">
              <a:solidFill>
                <a:schemeClr val="tx1"/>
              </a:solidFill>
            </a:rPr>
          </a:br>
          <a:r>
            <a:rPr lang="de-DE" sz="1600" dirty="0">
              <a:solidFill>
                <a:schemeClr val="tx1"/>
              </a:solidFill>
            </a:rPr>
            <a:t>Robotics</a:t>
          </a:r>
        </a:p>
      </dgm:t>
    </dgm:pt>
    <dgm:pt modelId="{5F1EACA0-9C70-4C33-AAAC-21C5F82BD2F8}" type="parTrans" cxnId="{715A8A29-5DB6-4836-AD8F-5D6D90C32916}">
      <dgm:prSet/>
      <dgm:spPr/>
      <dgm:t>
        <a:bodyPr/>
        <a:lstStyle/>
        <a:p>
          <a:endParaRPr lang="de-DE" sz="2100"/>
        </a:p>
      </dgm:t>
    </dgm:pt>
    <dgm:pt modelId="{5F287C69-2683-477F-A7A4-723037B34565}" type="sibTrans" cxnId="{715A8A29-5DB6-4836-AD8F-5D6D90C32916}">
      <dgm:prSet/>
      <dgm:spPr/>
      <dgm:t>
        <a:bodyPr/>
        <a:lstStyle/>
        <a:p>
          <a:endParaRPr lang="de-DE" sz="2100"/>
        </a:p>
      </dgm:t>
    </dgm:pt>
    <dgm:pt modelId="{5B0E991B-0265-4CAC-8B94-9FB10D894454}">
      <dgm:prSet phldrT="[Text]" custT="1"/>
      <dgm:spPr>
        <a:noFill/>
        <a:ln w="12700">
          <a:solidFill>
            <a:schemeClr val="accent3"/>
          </a:solidFill>
        </a:ln>
      </dgm:spPr>
      <dgm:t>
        <a:bodyPr/>
        <a:lstStyle/>
        <a:p>
          <a:r>
            <a:rPr lang="de-DE" sz="1600" dirty="0">
              <a:solidFill>
                <a:schemeClr val="tx1"/>
              </a:solidFill>
            </a:rPr>
            <a:t>Digital Land Use</a:t>
          </a:r>
        </a:p>
      </dgm:t>
    </dgm:pt>
    <dgm:pt modelId="{B8098201-D249-404D-9906-46F9B31F99D8}" type="parTrans" cxnId="{0A215B1B-F6AF-4A64-ACA8-CA4EA684F225}">
      <dgm:prSet/>
      <dgm:spPr/>
      <dgm:t>
        <a:bodyPr/>
        <a:lstStyle/>
        <a:p>
          <a:endParaRPr lang="de-DE" sz="2100"/>
        </a:p>
      </dgm:t>
    </dgm:pt>
    <dgm:pt modelId="{FB637F30-A287-4506-B82D-A72A0D658B33}" type="sibTrans" cxnId="{0A215B1B-F6AF-4A64-ACA8-CA4EA684F225}">
      <dgm:prSet/>
      <dgm:spPr/>
      <dgm:t>
        <a:bodyPr/>
        <a:lstStyle/>
        <a:p>
          <a:endParaRPr lang="de-DE" sz="2100"/>
        </a:p>
      </dgm:t>
    </dgm:pt>
    <dgm:pt modelId="{DDF69363-0655-4CE6-8599-6D105D5B7D9F}">
      <dgm:prSet phldrT="[Text]" custT="1"/>
      <dgm:spPr>
        <a:noFill/>
        <a:ln w="12700">
          <a:solidFill>
            <a:schemeClr val="accent3"/>
          </a:solidFill>
        </a:ln>
      </dgm:spPr>
      <dgm:t>
        <a:bodyPr/>
        <a:lstStyle/>
        <a:p>
          <a:r>
            <a:rPr lang="de-DE" sz="1600" dirty="0" err="1">
              <a:solidFill>
                <a:schemeClr val="tx1"/>
              </a:solidFill>
            </a:rPr>
            <a:t>Biobased</a:t>
          </a:r>
          <a:r>
            <a:rPr lang="de-DE" sz="1600" dirty="0">
              <a:solidFill>
                <a:schemeClr val="tx1"/>
              </a:solidFill>
            </a:rPr>
            <a:t> </a:t>
          </a:r>
          <a:r>
            <a:rPr lang="de-DE" sz="1600" dirty="0" err="1">
              <a:solidFill>
                <a:schemeClr val="tx1"/>
              </a:solidFill>
            </a:rPr>
            <a:t>Feedstock</a:t>
          </a:r>
          <a:endParaRPr lang="de-DE" sz="1600" dirty="0">
            <a:solidFill>
              <a:schemeClr val="tx1"/>
            </a:solidFill>
          </a:endParaRPr>
        </a:p>
      </dgm:t>
    </dgm:pt>
    <dgm:pt modelId="{0688D5C3-E59F-42B1-A19C-E6DA219E2E76}" type="parTrans" cxnId="{16D36A85-0A26-4610-81A1-4412BFFBC9EF}">
      <dgm:prSet/>
      <dgm:spPr/>
      <dgm:t>
        <a:bodyPr/>
        <a:lstStyle/>
        <a:p>
          <a:endParaRPr lang="de-DE" sz="2100"/>
        </a:p>
      </dgm:t>
    </dgm:pt>
    <dgm:pt modelId="{68819431-82DF-4E36-8FC8-70DD2D53A2A1}" type="sibTrans" cxnId="{16D36A85-0A26-4610-81A1-4412BFFBC9EF}">
      <dgm:prSet/>
      <dgm:spPr/>
      <dgm:t>
        <a:bodyPr/>
        <a:lstStyle/>
        <a:p>
          <a:endParaRPr lang="de-DE" sz="2100"/>
        </a:p>
      </dgm:t>
    </dgm:pt>
    <dgm:pt modelId="{C45BBA86-4BB2-430A-8EEA-2D66CC039599}">
      <dgm:prSet phldrT="[Text]" custT="1"/>
      <dgm:spPr>
        <a:noFill/>
        <a:ln w="12700">
          <a:solidFill>
            <a:schemeClr val="accent3"/>
          </a:solidFill>
        </a:ln>
      </dgm:spPr>
      <dgm:t>
        <a:bodyPr/>
        <a:lstStyle/>
        <a:p>
          <a:r>
            <a:rPr lang="de-DE" sz="1600" dirty="0" err="1">
              <a:solidFill>
                <a:schemeClr val="tx1"/>
              </a:solidFill>
            </a:rPr>
            <a:t>Efficient</a:t>
          </a:r>
          <a:r>
            <a:rPr lang="de-DE" sz="1600" dirty="0">
              <a:solidFill>
                <a:schemeClr val="tx1"/>
              </a:solidFill>
            </a:rPr>
            <a:t> Food </a:t>
          </a:r>
          <a:br>
            <a:rPr lang="de-DE" sz="1600" dirty="0">
              <a:solidFill>
                <a:schemeClr val="tx1"/>
              </a:solidFill>
            </a:rPr>
          </a:br>
          <a:r>
            <a:rPr lang="de-DE" sz="1600" dirty="0" err="1">
              <a:solidFill>
                <a:schemeClr val="tx1"/>
              </a:solidFill>
            </a:rPr>
            <a:t>Production</a:t>
          </a:r>
          <a:endParaRPr lang="de-DE" sz="1600" dirty="0">
            <a:solidFill>
              <a:schemeClr val="tx1"/>
            </a:solidFill>
          </a:endParaRPr>
        </a:p>
      </dgm:t>
    </dgm:pt>
    <dgm:pt modelId="{7D3A9B5B-D892-4B11-AA2D-DAE1E07C3AB4}" type="parTrans" cxnId="{80C81176-0330-4512-A075-08535CD47450}">
      <dgm:prSet/>
      <dgm:spPr/>
      <dgm:t>
        <a:bodyPr/>
        <a:lstStyle/>
        <a:p>
          <a:endParaRPr lang="de-DE" sz="2100"/>
        </a:p>
      </dgm:t>
    </dgm:pt>
    <dgm:pt modelId="{41AB1464-0654-4024-8BD6-D2BEEE5B1B4F}" type="sibTrans" cxnId="{80C81176-0330-4512-A075-08535CD47450}">
      <dgm:prSet/>
      <dgm:spPr/>
      <dgm:t>
        <a:bodyPr/>
        <a:lstStyle/>
        <a:p>
          <a:endParaRPr lang="de-DE" sz="2100"/>
        </a:p>
      </dgm:t>
    </dgm:pt>
    <dgm:pt modelId="{9448660A-C7CA-40DF-9A02-DE2D38CF5B5C}">
      <dgm:prSet phldrT="[Text]" custT="1"/>
      <dgm:spPr>
        <a:noFill/>
        <a:ln w="12700">
          <a:solidFill>
            <a:schemeClr val="accent3"/>
          </a:solidFill>
        </a:ln>
      </dgm:spPr>
      <dgm:t>
        <a:bodyPr/>
        <a:lstStyle/>
        <a:p>
          <a:r>
            <a:rPr lang="de-DE" sz="1600" dirty="0">
              <a:solidFill>
                <a:schemeClr val="tx1"/>
              </a:solidFill>
            </a:rPr>
            <a:t>Coupling </a:t>
          </a:r>
          <a:r>
            <a:rPr lang="de-DE" sz="1600" dirty="0" err="1">
              <a:solidFill>
                <a:schemeClr val="tx1"/>
              </a:solidFill>
            </a:rPr>
            <a:t>Bioeconomy</a:t>
          </a:r>
          <a:r>
            <a:rPr lang="de-DE" sz="1600" dirty="0">
              <a:solidFill>
                <a:schemeClr val="tx1"/>
              </a:solidFill>
            </a:rPr>
            <a:t> and </a:t>
          </a:r>
          <a:r>
            <a:rPr lang="de-DE" sz="1600" dirty="0" err="1">
              <a:solidFill>
                <a:schemeClr val="tx1"/>
              </a:solidFill>
            </a:rPr>
            <a:t>Renewable</a:t>
          </a:r>
          <a:r>
            <a:rPr lang="de-DE" sz="1600" dirty="0">
              <a:solidFill>
                <a:schemeClr val="tx1"/>
              </a:solidFill>
            </a:rPr>
            <a:t> Energy</a:t>
          </a:r>
        </a:p>
      </dgm:t>
    </dgm:pt>
    <dgm:pt modelId="{C09181B7-F27E-4283-84DF-E2407D1FF39D}" type="parTrans" cxnId="{92160B4B-D746-4B09-A3C4-867D3381E551}">
      <dgm:prSet/>
      <dgm:spPr/>
      <dgm:t>
        <a:bodyPr/>
        <a:lstStyle/>
        <a:p>
          <a:endParaRPr lang="de-DE" sz="2100"/>
        </a:p>
      </dgm:t>
    </dgm:pt>
    <dgm:pt modelId="{AEA3228F-6514-401E-A331-58225E032F32}" type="sibTrans" cxnId="{92160B4B-D746-4B09-A3C4-867D3381E551}">
      <dgm:prSet/>
      <dgm:spPr/>
      <dgm:t>
        <a:bodyPr/>
        <a:lstStyle/>
        <a:p>
          <a:endParaRPr lang="de-DE" sz="2100"/>
        </a:p>
      </dgm:t>
    </dgm:pt>
    <dgm:pt modelId="{BA5BE11E-FB87-40F0-B469-834CEA355863}">
      <dgm:prSet phldrT="[Text]" custT="1"/>
      <dgm:spPr>
        <a:noFill/>
        <a:ln w="12700">
          <a:solidFill>
            <a:schemeClr val="accent3"/>
          </a:solidFill>
        </a:ln>
      </dgm:spPr>
      <dgm:t>
        <a:bodyPr/>
        <a:lstStyle/>
        <a:p>
          <a:r>
            <a:rPr lang="de-DE" sz="1600" dirty="0" err="1">
              <a:solidFill>
                <a:schemeClr val="tx1"/>
              </a:solidFill>
            </a:rPr>
            <a:t>Biobased</a:t>
          </a:r>
          <a:r>
            <a:rPr lang="de-DE" sz="1600" dirty="0">
              <a:solidFill>
                <a:schemeClr val="tx1"/>
              </a:solidFill>
            </a:rPr>
            <a:t> Environmental Technologies</a:t>
          </a:r>
        </a:p>
      </dgm:t>
    </dgm:pt>
    <dgm:pt modelId="{78C9F421-9CAF-4871-A518-2F137EAB923D}" type="parTrans" cxnId="{E51B4DA0-9A75-4A73-B309-1568CC3318CC}">
      <dgm:prSet/>
      <dgm:spPr/>
      <dgm:t>
        <a:bodyPr/>
        <a:lstStyle/>
        <a:p>
          <a:endParaRPr lang="de-DE"/>
        </a:p>
      </dgm:t>
    </dgm:pt>
    <dgm:pt modelId="{C41C4677-83F7-4BF4-BB68-B51601CCD2EC}" type="sibTrans" cxnId="{E51B4DA0-9A75-4A73-B309-1568CC3318CC}">
      <dgm:prSet/>
      <dgm:spPr/>
      <dgm:t>
        <a:bodyPr/>
        <a:lstStyle/>
        <a:p>
          <a:endParaRPr lang="de-DE"/>
        </a:p>
      </dgm:t>
    </dgm:pt>
    <dgm:pt modelId="{6BD0051B-2A9C-48D8-B445-8D2D753D363B}" type="pres">
      <dgm:prSet presAssocID="{B33B40D5-F981-4A92-A8A0-F7B24601BD96}" presName="linear" presStyleCnt="0">
        <dgm:presLayoutVars>
          <dgm:dir/>
          <dgm:resizeHandles val="exact"/>
        </dgm:presLayoutVars>
      </dgm:prSet>
      <dgm:spPr/>
    </dgm:pt>
    <dgm:pt modelId="{F75364BE-0C27-41DF-9D7F-5BE5C5BB177B}" type="pres">
      <dgm:prSet presAssocID="{C14463AF-37F8-4685-8680-422BF476CC17}" presName="comp" presStyleCnt="0"/>
      <dgm:spPr/>
    </dgm:pt>
    <dgm:pt modelId="{791F978E-538F-484C-B1EB-BEAF009C7BCC}" type="pres">
      <dgm:prSet presAssocID="{C14463AF-37F8-4685-8680-422BF476CC17}" presName="box" presStyleLbl="node1" presStyleIdx="0" presStyleCnt="6"/>
      <dgm:spPr/>
    </dgm:pt>
    <dgm:pt modelId="{6B83E8DC-4F12-41B1-8533-766AB78F5195}" type="pres">
      <dgm:prSet presAssocID="{C14463AF-37F8-4685-8680-422BF476CC17}" presName="img" presStyleLbl="fgImgPlace1" presStyleIdx="0" presStyleCnt="6"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A507DDB8-330F-4461-9997-D35BDAF00187}" type="pres">
      <dgm:prSet presAssocID="{C14463AF-37F8-4685-8680-422BF476CC17}" presName="text" presStyleLbl="node1" presStyleIdx="0" presStyleCnt="6">
        <dgm:presLayoutVars>
          <dgm:bulletEnabled val="1"/>
        </dgm:presLayoutVars>
      </dgm:prSet>
      <dgm:spPr/>
    </dgm:pt>
    <dgm:pt modelId="{54773E86-671B-4366-94D0-D7FBCEB254D8}" type="pres">
      <dgm:prSet presAssocID="{5F287C69-2683-477F-A7A4-723037B34565}" presName="spacer" presStyleCnt="0"/>
      <dgm:spPr/>
    </dgm:pt>
    <dgm:pt modelId="{4CCD332E-3CD7-437A-8D9F-462D3B2F95D3}" type="pres">
      <dgm:prSet presAssocID="{5B0E991B-0265-4CAC-8B94-9FB10D894454}" presName="comp" presStyleCnt="0"/>
      <dgm:spPr/>
    </dgm:pt>
    <dgm:pt modelId="{4CC4FFB8-1A08-4591-822A-09DAB5FB3A0D}" type="pres">
      <dgm:prSet presAssocID="{5B0E991B-0265-4CAC-8B94-9FB10D894454}" presName="box" presStyleLbl="node1" presStyleIdx="1" presStyleCnt="6"/>
      <dgm:spPr/>
    </dgm:pt>
    <dgm:pt modelId="{7967A6DC-B24F-46D8-8C31-4E414D089E92}" type="pres">
      <dgm:prSet presAssocID="{5B0E991B-0265-4CAC-8B94-9FB10D894454}" presName="img" presStyleLbl="fgImgPlace1" presStyleIdx="1" presStyleCnt="6"/>
      <dgm:spPr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614F7973-40E8-4B0C-8A2C-5A4EE5F7DBB6}" type="pres">
      <dgm:prSet presAssocID="{5B0E991B-0265-4CAC-8B94-9FB10D894454}" presName="text" presStyleLbl="node1" presStyleIdx="1" presStyleCnt="6">
        <dgm:presLayoutVars>
          <dgm:bulletEnabled val="1"/>
        </dgm:presLayoutVars>
      </dgm:prSet>
      <dgm:spPr/>
    </dgm:pt>
    <dgm:pt modelId="{798CB176-5D7A-4B91-AE95-F27B99CD3872}" type="pres">
      <dgm:prSet presAssocID="{FB637F30-A287-4506-B82D-A72A0D658B33}" presName="spacer" presStyleCnt="0"/>
      <dgm:spPr/>
    </dgm:pt>
    <dgm:pt modelId="{FC50C1FE-5CE1-4309-9BBD-0BD2EC2E43F6}" type="pres">
      <dgm:prSet presAssocID="{DDF69363-0655-4CE6-8599-6D105D5B7D9F}" presName="comp" presStyleCnt="0"/>
      <dgm:spPr/>
    </dgm:pt>
    <dgm:pt modelId="{328DC679-8E97-4822-A947-43645A0EED25}" type="pres">
      <dgm:prSet presAssocID="{DDF69363-0655-4CE6-8599-6D105D5B7D9F}" presName="box" presStyleLbl="node1" presStyleIdx="2" presStyleCnt="6"/>
      <dgm:spPr/>
    </dgm:pt>
    <dgm:pt modelId="{3D918EE9-86D9-49BC-B7DE-E8C043133C55}" type="pres">
      <dgm:prSet presAssocID="{DDF69363-0655-4CE6-8599-6D105D5B7D9F}" presName="img" presStyleLbl="fgImgPlace1" presStyleIdx="2" presStyleCnt="6"/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7A77D28F-9DAF-4A71-BB44-A7CEB7A1847F}" type="pres">
      <dgm:prSet presAssocID="{DDF69363-0655-4CE6-8599-6D105D5B7D9F}" presName="text" presStyleLbl="node1" presStyleIdx="2" presStyleCnt="6">
        <dgm:presLayoutVars>
          <dgm:bulletEnabled val="1"/>
        </dgm:presLayoutVars>
      </dgm:prSet>
      <dgm:spPr/>
    </dgm:pt>
    <dgm:pt modelId="{FBF1160E-5769-4636-A618-7E94D0E979A8}" type="pres">
      <dgm:prSet presAssocID="{68819431-82DF-4E36-8FC8-70DD2D53A2A1}" presName="spacer" presStyleCnt="0"/>
      <dgm:spPr/>
    </dgm:pt>
    <dgm:pt modelId="{B44DF546-331F-4BC5-A139-699164CDD4EE}" type="pres">
      <dgm:prSet presAssocID="{C45BBA86-4BB2-430A-8EEA-2D66CC039599}" presName="comp" presStyleCnt="0"/>
      <dgm:spPr/>
    </dgm:pt>
    <dgm:pt modelId="{5B077345-5A8A-4EBB-8E7A-A2BAB6C64C0E}" type="pres">
      <dgm:prSet presAssocID="{C45BBA86-4BB2-430A-8EEA-2D66CC039599}" presName="box" presStyleLbl="node1" presStyleIdx="3" presStyleCnt="6"/>
      <dgm:spPr/>
    </dgm:pt>
    <dgm:pt modelId="{B8E4CA61-7B0E-40CA-9268-33364E6E2568}" type="pres">
      <dgm:prSet presAssocID="{C45BBA86-4BB2-430A-8EEA-2D66CC039599}" presName="img" presStyleLbl="fgImgPlace1" presStyleIdx="3" presStyleCnt="6"/>
      <dgm:spPr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5F3B3000-D2EF-4818-B589-E24FE1D7AA82}" type="pres">
      <dgm:prSet presAssocID="{C45BBA86-4BB2-430A-8EEA-2D66CC039599}" presName="text" presStyleLbl="node1" presStyleIdx="3" presStyleCnt="6">
        <dgm:presLayoutVars>
          <dgm:bulletEnabled val="1"/>
        </dgm:presLayoutVars>
      </dgm:prSet>
      <dgm:spPr/>
    </dgm:pt>
    <dgm:pt modelId="{B50BF97C-188C-4B89-BDB5-0E8E41F45E75}" type="pres">
      <dgm:prSet presAssocID="{41AB1464-0654-4024-8BD6-D2BEEE5B1B4F}" presName="spacer" presStyleCnt="0"/>
      <dgm:spPr/>
    </dgm:pt>
    <dgm:pt modelId="{E8815EBC-817D-476D-8F09-7B21E5F9BB15}" type="pres">
      <dgm:prSet presAssocID="{9448660A-C7CA-40DF-9A02-DE2D38CF5B5C}" presName="comp" presStyleCnt="0"/>
      <dgm:spPr/>
    </dgm:pt>
    <dgm:pt modelId="{787B8786-3FE5-4DAD-96CA-004E752ED020}" type="pres">
      <dgm:prSet presAssocID="{9448660A-C7CA-40DF-9A02-DE2D38CF5B5C}" presName="box" presStyleLbl="node1" presStyleIdx="4" presStyleCnt="6"/>
      <dgm:spPr/>
    </dgm:pt>
    <dgm:pt modelId="{1C80DEF5-356D-45F3-A27C-6D4C6BCB5CEA}" type="pres">
      <dgm:prSet presAssocID="{9448660A-C7CA-40DF-9A02-DE2D38CF5B5C}" presName="img" presStyleLbl="fgImgPlace1" presStyleIdx="4" presStyleCnt="6"/>
      <dgm:spPr>
        <a:blipFill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1394F40E-8866-439D-9F2B-39EB12F71682}" type="pres">
      <dgm:prSet presAssocID="{9448660A-C7CA-40DF-9A02-DE2D38CF5B5C}" presName="text" presStyleLbl="node1" presStyleIdx="4" presStyleCnt="6">
        <dgm:presLayoutVars>
          <dgm:bulletEnabled val="1"/>
        </dgm:presLayoutVars>
      </dgm:prSet>
      <dgm:spPr/>
    </dgm:pt>
    <dgm:pt modelId="{37457316-FF38-4B2E-8832-C74941C83ED9}" type="pres">
      <dgm:prSet presAssocID="{AEA3228F-6514-401E-A331-58225E032F32}" presName="spacer" presStyleCnt="0"/>
      <dgm:spPr/>
    </dgm:pt>
    <dgm:pt modelId="{0162626E-3828-4E83-B46F-232AAA091B79}" type="pres">
      <dgm:prSet presAssocID="{BA5BE11E-FB87-40F0-B469-834CEA355863}" presName="comp" presStyleCnt="0"/>
      <dgm:spPr/>
    </dgm:pt>
    <dgm:pt modelId="{E79CC738-9174-4B68-9285-76744E6B44E3}" type="pres">
      <dgm:prSet presAssocID="{BA5BE11E-FB87-40F0-B469-834CEA355863}" presName="box" presStyleLbl="node1" presStyleIdx="5" presStyleCnt="6"/>
      <dgm:spPr/>
    </dgm:pt>
    <dgm:pt modelId="{42C705AA-39F8-4E78-8A9A-D0735ED02F6F}" type="pres">
      <dgm:prSet presAssocID="{BA5BE11E-FB87-40F0-B469-834CEA355863}" presName="img" presStyleLbl="fgImgPlace1" presStyleIdx="5" presStyleCnt="6"/>
      <dgm:spPr>
        <a:blipFill>
          <a:blip xmlns:r="http://schemas.openxmlformats.org/officeDocument/2006/relationships"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FE98EC56-42F3-4E4B-8C57-1A3D2E897378}" type="pres">
      <dgm:prSet presAssocID="{BA5BE11E-FB87-40F0-B469-834CEA355863}" presName="text" presStyleLbl="node1" presStyleIdx="5" presStyleCnt="6">
        <dgm:presLayoutVars>
          <dgm:bulletEnabled val="1"/>
        </dgm:presLayoutVars>
      </dgm:prSet>
      <dgm:spPr/>
    </dgm:pt>
  </dgm:ptLst>
  <dgm:cxnLst>
    <dgm:cxn modelId="{0A215B1B-F6AF-4A64-ACA8-CA4EA684F225}" srcId="{B33B40D5-F981-4A92-A8A0-F7B24601BD96}" destId="{5B0E991B-0265-4CAC-8B94-9FB10D894454}" srcOrd="1" destOrd="0" parTransId="{B8098201-D249-404D-9906-46F9B31F99D8}" sibTransId="{FB637F30-A287-4506-B82D-A72A0D658B33}"/>
    <dgm:cxn modelId="{240C7C20-B924-42FC-B2BA-014C406BAF4D}" type="presOf" srcId="{BA5BE11E-FB87-40F0-B469-834CEA355863}" destId="{FE98EC56-42F3-4E4B-8C57-1A3D2E897378}" srcOrd="1" destOrd="0" presId="urn:microsoft.com/office/officeart/2005/8/layout/vList4"/>
    <dgm:cxn modelId="{715A8A29-5DB6-4836-AD8F-5D6D90C32916}" srcId="{B33B40D5-F981-4A92-A8A0-F7B24601BD96}" destId="{C14463AF-37F8-4685-8680-422BF476CC17}" srcOrd="0" destOrd="0" parTransId="{5F1EACA0-9C70-4C33-AAAC-21C5F82BD2F8}" sibTransId="{5F287C69-2683-477F-A7A4-723037B34565}"/>
    <dgm:cxn modelId="{21D14931-F417-4402-928B-1A40BB5A7831}" type="presOf" srcId="{DDF69363-0655-4CE6-8599-6D105D5B7D9F}" destId="{328DC679-8E97-4822-A947-43645A0EED25}" srcOrd="0" destOrd="0" presId="urn:microsoft.com/office/officeart/2005/8/layout/vList4"/>
    <dgm:cxn modelId="{9218285F-A8DD-4BF6-BE94-B3BEDAE45E33}" type="presOf" srcId="{5B0E991B-0265-4CAC-8B94-9FB10D894454}" destId="{4CC4FFB8-1A08-4591-822A-09DAB5FB3A0D}" srcOrd="0" destOrd="0" presId="urn:microsoft.com/office/officeart/2005/8/layout/vList4"/>
    <dgm:cxn modelId="{D8610045-A543-4846-A54B-2CA2F1CAF9F7}" type="presOf" srcId="{C45BBA86-4BB2-430A-8EEA-2D66CC039599}" destId="{5B077345-5A8A-4EBB-8E7A-A2BAB6C64C0E}" srcOrd="0" destOrd="0" presId="urn:microsoft.com/office/officeart/2005/8/layout/vList4"/>
    <dgm:cxn modelId="{92160B4B-D746-4B09-A3C4-867D3381E551}" srcId="{B33B40D5-F981-4A92-A8A0-F7B24601BD96}" destId="{9448660A-C7CA-40DF-9A02-DE2D38CF5B5C}" srcOrd="4" destOrd="0" parTransId="{C09181B7-F27E-4283-84DF-E2407D1FF39D}" sibTransId="{AEA3228F-6514-401E-A331-58225E032F32}"/>
    <dgm:cxn modelId="{80C81176-0330-4512-A075-08535CD47450}" srcId="{B33B40D5-F981-4A92-A8A0-F7B24601BD96}" destId="{C45BBA86-4BB2-430A-8EEA-2D66CC039599}" srcOrd="3" destOrd="0" parTransId="{7D3A9B5B-D892-4B11-AA2D-DAE1E07C3AB4}" sibTransId="{41AB1464-0654-4024-8BD6-D2BEEE5B1B4F}"/>
    <dgm:cxn modelId="{16D36A85-0A26-4610-81A1-4412BFFBC9EF}" srcId="{B33B40D5-F981-4A92-A8A0-F7B24601BD96}" destId="{DDF69363-0655-4CE6-8599-6D105D5B7D9F}" srcOrd="2" destOrd="0" parTransId="{0688D5C3-E59F-42B1-A19C-E6DA219E2E76}" sibTransId="{68819431-82DF-4E36-8FC8-70DD2D53A2A1}"/>
    <dgm:cxn modelId="{589CF789-F597-47D2-AD7E-E6B4896CCA82}" type="presOf" srcId="{C14463AF-37F8-4685-8680-422BF476CC17}" destId="{791F978E-538F-484C-B1EB-BEAF009C7BCC}" srcOrd="0" destOrd="0" presId="urn:microsoft.com/office/officeart/2005/8/layout/vList4"/>
    <dgm:cxn modelId="{E51B4DA0-9A75-4A73-B309-1568CC3318CC}" srcId="{B33B40D5-F981-4A92-A8A0-F7B24601BD96}" destId="{BA5BE11E-FB87-40F0-B469-834CEA355863}" srcOrd="5" destOrd="0" parTransId="{78C9F421-9CAF-4871-A518-2F137EAB923D}" sibTransId="{C41C4677-83F7-4BF4-BB68-B51601CCD2EC}"/>
    <dgm:cxn modelId="{61E3EBA7-7740-450D-948A-945D9AD0A5BD}" type="presOf" srcId="{C45BBA86-4BB2-430A-8EEA-2D66CC039599}" destId="{5F3B3000-D2EF-4818-B589-E24FE1D7AA82}" srcOrd="1" destOrd="0" presId="urn:microsoft.com/office/officeart/2005/8/layout/vList4"/>
    <dgm:cxn modelId="{A0C73BBA-55B0-4986-975F-F67BBAD6725C}" type="presOf" srcId="{C14463AF-37F8-4685-8680-422BF476CC17}" destId="{A507DDB8-330F-4461-9997-D35BDAF00187}" srcOrd="1" destOrd="0" presId="urn:microsoft.com/office/officeart/2005/8/layout/vList4"/>
    <dgm:cxn modelId="{5389F8BB-204A-45D0-B6BE-DA1D5C16B099}" type="presOf" srcId="{B33B40D5-F981-4A92-A8A0-F7B24601BD96}" destId="{6BD0051B-2A9C-48D8-B445-8D2D753D363B}" srcOrd="0" destOrd="0" presId="urn:microsoft.com/office/officeart/2005/8/layout/vList4"/>
    <dgm:cxn modelId="{CC54ABC6-2185-44BF-A4BB-01A3F0317C86}" type="presOf" srcId="{9448660A-C7CA-40DF-9A02-DE2D38CF5B5C}" destId="{1394F40E-8866-439D-9F2B-39EB12F71682}" srcOrd="1" destOrd="0" presId="urn:microsoft.com/office/officeart/2005/8/layout/vList4"/>
    <dgm:cxn modelId="{9ADF0FC9-4148-4E58-AB45-C4012B6AE8B8}" type="presOf" srcId="{5B0E991B-0265-4CAC-8B94-9FB10D894454}" destId="{614F7973-40E8-4B0C-8A2C-5A4EE5F7DBB6}" srcOrd="1" destOrd="0" presId="urn:microsoft.com/office/officeart/2005/8/layout/vList4"/>
    <dgm:cxn modelId="{A29249D5-32D7-464A-BF03-AD657CFE135F}" type="presOf" srcId="{DDF69363-0655-4CE6-8599-6D105D5B7D9F}" destId="{7A77D28F-9DAF-4A71-BB44-A7CEB7A1847F}" srcOrd="1" destOrd="0" presId="urn:microsoft.com/office/officeart/2005/8/layout/vList4"/>
    <dgm:cxn modelId="{12432ED7-5B28-4F1E-A151-3B606A086011}" type="presOf" srcId="{BA5BE11E-FB87-40F0-B469-834CEA355863}" destId="{E79CC738-9174-4B68-9285-76744E6B44E3}" srcOrd="0" destOrd="0" presId="urn:microsoft.com/office/officeart/2005/8/layout/vList4"/>
    <dgm:cxn modelId="{412DD2EF-37EB-4D1A-BDB1-57C6B603656F}" type="presOf" srcId="{9448660A-C7CA-40DF-9A02-DE2D38CF5B5C}" destId="{787B8786-3FE5-4DAD-96CA-004E752ED020}" srcOrd="0" destOrd="0" presId="urn:microsoft.com/office/officeart/2005/8/layout/vList4"/>
    <dgm:cxn modelId="{D8C18D7D-8A39-422A-AED1-206C5EEEA19C}" type="presParOf" srcId="{6BD0051B-2A9C-48D8-B445-8D2D753D363B}" destId="{F75364BE-0C27-41DF-9D7F-5BE5C5BB177B}" srcOrd="0" destOrd="0" presId="urn:microsoft.com/office/officeart/2005/8/layout/vList4"/>
    <dgm:cxn modelId="{D8C1EFFE-3CAB-46A3-9CC2-9D7A309DB03C}" type="presParOf" srcId="{F75364BE-0C27-41DF-9D7F-5BE5C5BB177B}" destId="{791F978E-538F-484C-B1EB-BEAF009C7BCC}" srcOrd="0" destOrd="0" presId="urn:microsoft.com/office/officeart/2005/8/layout/vList4"/>
    <dgm:cxn modelId="{12B137C2-EB3B-458E-8848-1E25F31CB386}" type="presParOf" srcId="{F75364BE-0C27-41DF-9D7F-5BE5C5BB177B}" destId="{6B83E8DC-4F12-41B1-8533-766AB78F5195}" srcOrd="1" destOrd="0" presId="urn:microsoft.com/office/officeart/2005/8/layout/vList4"/>
    <dgm:cxn modelId="{BC9878DA-9E70-4618-844B-EF289F545692}" type="presParOf" srcId="{F75364BE-0C27-41DF-9D7F-5BE5C5BB177B}" destId="{A507DDB8-330F-4461-9997-D35BDAF00187}" srcOrd="2" destOrd="0" presId="urn:microsoft.com/office/officeart/2005/8/layout/vList4"/>
    <dgm:cxn modelId="{EB1C633E-9BFE-4931-9B53-A6738E8F712C}" type="presParOf" srcId="{6BD0051B-2A9C-48D8-B445-8D2D753D363B}" destId="{54773E86-671B-4366-94D0-D7FBCEB254D8}" srcOrd="1" destOrd="0" presId="urn:microsoft.com/office/officeart/2005/8/layout/vList4"/>
    <dgm:cxn modelId="{F79FAB74-B7CC-4F12-94EB-A73A31C0FA15}" type="presParOf" srcId="{6BD0051B-2A9C-48D8-B445-8D2D753D363B}" destId="{4CCD332E-3CD7-437A-8D9F-462D3B2F95D3}" srcOrd="2" destOrd="0" presId="urn:microsoft.com/office/officeart/2005/8/layout/vList4"/>
    <dgm:cxn modelId="{336E47AC-055A-491D-8489-C92F88FF95E9}" type="presParOf" srcId="{4CCD332E-3CD7-437A-8D9F-462D3B2F95D3}" destId="{4CC4FFB8-1A08-4591-822A-09DAB5FB3A0D}" srcOrd="0" destOrd="0" presId="urn:microsoft.com/office/officeart/2005/8/layout/vList4"/>
    <dgm:cxn modelId="{CC3410F2-8AD5-4C2E-B6F5-427A9D86226E}" type="presParOf" srcId="{4CCD332E-3CD7-437A-8D9F-462D3B2F95D3}" destId="{7967A6DC-B24F-46D8-8C31-4E414D089E92}" srcOrd="1" destOrd="0" presId="urn:microsoft.com/office/officeart/2005/8/layout/vList4"/>
    <dgm:cxn modelId="{A048AD4B-765A-40D3-97CA-2D55C3AB00D5}" type="presParOf" srcId="{4CCD332E-3CD7-437A-8D9F-462D3B2F95D3}" destId="{614F7973-40E8-4B0C-8A2C-5A4EE5F7DBB6}" srcOrd="2" destOrd="0" presId="urn:microsoft.com/office/officeart/2005/8/layout/vList4"/>
    <dgm:cxn modelId="{003C5718-2D13-41C9-825E-AA8A40A869DF}" type="presParOf" srcId="{6BD0051B-2A9C-48D8-B445-8D2D753D363B}" destId="{798CB176-5D7A-4B91-AE95-F27B99CD3872}" srcOrd="3" destOrd="0" presId="urn:microsoft.com/office/officeart/2005/8/layout/vList4"/>
    <dgm:cxn modelId="{78414AA4-5B2D-4AE9-BA5F-DAD22D18767D}" type="presParOf" srcId="{6BD0051B-2A9C-48D8-B445-8D2D753D363B}" destId="{FC50C1FE-5CE1-4309-9BBD-0BD2EC2E43F6}" srcOrd="4" destOrd="0" presId="urn:microsoft.com/office/officeart/2005/8/layout/vList4"/>
    <dgm:cxn modelId="{DB0DF43B-ECBA-4E71-8EC0-86448D57998A}" type="presParOf" srcId="{FC50C1FE-5CE1-4309-9BBD-0BD2EC2E43F6}" destId="{328DC679-8E97-4822-A947-43645A0EED25}" srcOrd="0" destOrd="0" presId="urn:microsoft.com/office/officeart/2005/8/layout/vList4"/>
    <dgm:cxn modelId="{682D6EDB-F38F-408E-B328-DA8EB783947C}" type="presParOf" srcId="{FC50C1FE-5CE1-4309-9BBD-0BD2EC2E43F6}" destId="{3D918EE9-86D9-49BC-B7DE-E8C043133C55}" srcOrd="1" destOrd="0" presId="urn:microsoft.com/office/officeart/2005/8/layout/vList4"/>
    <dgm:cxn modelId="{509CA4B0-0504-456A-B371-42A182BDC278}" type="presParOf" srcId="{FC50C1FE-5CE1-4309-9BBD-0BD2EC2E43F6}" destId="{7A77D28F-9DAF-4A71-BB44-A7CEB7A1847F}" srcOrd="2" destOrd="0" presId="urn:microsoft.com/office/officeart/2005/8/layout/vList4"/>
    <dgm:cxn modelId="{A141FB0D-1972-47EF-AAAC-F67FED138B2B}" type="presParOf" srcId="{6BD0051B-2A9C-48D8-B445-8D2D753D363B}" destId="{FBF1160E-5769-4636-A618-7E94D0E979A8}" srcOrd="5" destOrd="0" presId="urn:microsoft.com/office/officeart/2005/8/layout/vList4"/>
    <dgm:cxn modelId="{7E9C291B-7788-4AE6-8E08-0364352AE02F}" type="presParOf" srcId="{6BD0051B-2A9C-48D8-B445-8D2D753D363B}" destId="{B44DF546-331F-4BC5-A139-699164CDD4EE}" srcOrd="6" destOrd="0" presId="urn:microsoft.com/office/officeart/2005/8/layout/vList4"/>
    <dgm:cxn modelId="{B78B6950-46C0-42BC-A6CC-273EA4E05092}" type="presParOf" srcId="{B44DF546-331F-4BC5-A139-699164CDD4EE}" destId="{5B077345-5A8A-4EBB-8E7A-A2BAB6C64C0E}" srcOrd="0" destOrd="0" presId="urn:microsoft.com/office/officeart/2005/8/layout/vList4"/>
    <dgm:cxn modelId="{E74A34E0-FB5F-41E0-9BDC-AE77C2211CDA}" type="presParOf" srcId="{B44DF546-331F-4BC5-A139-699164CDD4EE}" destId="{B8E4CA61-7B0E-40CA-9268-33364E6E2568}" srcOrd="1" destOrd="0" presId="urn:microsoft.com/office/officeart/2005/8/layout/vList4"/>
    <dgm:cxn modelId="{B26B7375-DA11-4DC4-972D-18A48BDE2C24}" type="presParOf" srcId="{B44DF546-331F-4BC5-A139-699164CDD4EE}" destId="{5F3B3000-D2EF-4818-B589-E24FE1D7AA82}" srcOrd="2" destOrd="0" presId="urn:microsoft.com/office/officeart/2005/8/layout/vList4"/>
    <dgm:cxn modelId="{65290F27-24CB-4698-8724-6EE815DB9633}" type="presParOf" srcId="{6BD0051B-2A9C-48D8-B445-8D2D753D363B}" destId="{B50BF97C-188C-4B89-BDB5-0E8E41F45E75}" srcOrd="7" destOrd="0" presId="urn:microsoft.com/office/officeart/2005/8/layout/vList4"/>
    <dgm:cxn modelId="{F07E6C2D-22D7-4D6A-95C4-812275624BD2}" type="presParOf" srcId="{6BD0051B-2A9C-48D8-B445-8D2D753D363B}" destId="{E8815EBC-817D-476D-8F09-7B21E5F9BB15}" srcOrd="8" destOrd="0" presId="urn:microsoft.com/office/officeart/2005/8/layout/vList4"/>
    <dgm:cxn modelId="{DC65CF96-8DFD-4351-999D-13B2D2587793}" type="presParOf" srcId="{E8815EBC-817D-476D-8F09-7B21E5F9BB15}" destId="{787B8786-3FE5-4DAD-96CA-004E752ED020}" srcOrd="0" destOrd="0" presId="urn:microsoft.com/office/officeart/2005/8/layout/vList4"/>
    <dgm:cxn modelId="{A1970945-9972-44A4-A592-572698742234}" type="presParOf" srcId="{E8815EBC-817D-476D-8F09-7B21E5F9BB15}" destId="{1C80DEF5-356D-45F3-A27C-6D4C6BCB5CEA}" srcOrd="1" destOrd="0" presId="urn:microsoft.com/office/officeart/2005/8/layout/vList4"/>
    <dgm:cxn modelId="{AD043D74-8034-4E2D-871B-15E0D3DC9AC5}" type="presParOf" srcId="{E8815EBC-817D-476D-8F09-7B21E5F9BB15}" destId="{1394F40E-8866-439D-9F2B-39EB12F71682}" srcOrd="2" destOrd="0" presId="urn:microsoft.com/office/officeart/2005/8/layout/vList4"/>
    <dgm:cxn modelId="{BD5E7CB0-B11D-4B3F-9D9D-41F1FC5A66A8}" type="presParOf" srcId="{6BD0051B-2A9C-48D8-B445-8D2D753D363B}" destId="{37457316-FF38-4B2E-8832-C74941C83ED9}" srcOrd="9" destOrd="0" presId="urn:microsoft.com/office/officeart/2005/8/layout/vList4"/>
    <dgm:cxn modelId="{C5D4A63F-3E54-476E-9C39-26C501891A56}" type="presParOf" srcId="{6BD0051B-2A9C-48D8-B445-8D2D753D363B}" destId="{0162626E-3828-4E83-B46F-232AAA091B79}" srcOrd="10" destOrd="0" presId="urn:microsoft.com/office/officeart/2005/8/layout/vList4"/>
    <dgm:cxn modelId="{548611E0-E52E-4DC7-BED3-A5142EEDADAA}" type="presParOf" srcId="{0162626E-3828-4E83-B46F-232AAA091B79}" destId="{E79CC738-9174-4B68-9285-76744E6B44E3}" srcOrd="0" destOrd="0" presId="urn:microsoft.com/office/officeart/2005/8/layout/vList4"/>
    <dgm:cxn modelId="{DC63D306-5198-4C06-9E0C-BF98E52DDFF5}" type="presParOf" srcId="{0162626E-3828-4E83-B46F-232AAA091B79}" destId="{42C705AA-39F8-4E78-8A9A-D0735ED02F6F}" srcOrd="1" destOrd="0" presId="urn:microsoft.com/office/officeart/2005/8/layout/vList4"/>
    <dgm:cxn modelId="{BCB9AEE5-ADBB-4CF0-83EF-21E2984676A4}" type="presParOf" srcId="{0162626E-3828-4E83-B46F-232AAA091B79}" destId="{FE98EC56-42F3-4E4B-8C57-1A3D2E897378}" srcOrd="2" destOrd="0" presId="urn:microsoft.com/office/officeart/2005/8/layout/vList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33B40D5-F981-4A92-A8A0-F7B24601BD96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14463AF-37F8-4685-8680-422BF476CC17}">
      <dgm:prSet phldrT="[Text]" custT="1"/>
      <dgm:spPr>
        <a:noFill/>
        <a:ln w="12700">
          <a:solidFill>
            <a:schemeClr val="accent6"/>
          </a:solidFill>
        </a:ln>
      </dgm:spPr>
      <dgm:t>
        <a:bodyPr/>
        <a:lstStyle/>
        <a:p>
          <a:r>
            <a:rPr lang="de-DE" sz="1600" dirty="0">
              <a:solidFill>
                <a:schemeClr val="tx1"/>
              </a:solidFill>
            </a:rPr>
            <a:t>New Raw Materials </a:t>
          </a:r>
          <a:br>
            <a:rPr lang="de-DE" sz="1600" dirty="0">
              <a:solidFill>
                <a:schemeClr val="tx1"/>
              </a:solidFill>
            </a:rPr>
          </a:br>
          <a:r>
            <a:rPr lang="de-DE" sz="1600" dirty="0">
              <a:solidFill>
                <a:schemeClr val="tx1"/>
              </a:solidFill>
            </a:rPr>
            <a:t>and Upcycling </a:t>
          </a:r>
          <a:r>
            <a:rPr lang="de-DE" sz="1600" dirty="0" err="1">
              <a:solidFill>
                <a:schemeClr val="tx1"/>
              </a:solidFill>
            </a:rPr>
            <a:t>Waste</a:t>
          </a:r>
          <a:endParaRPr lang="de-DE" sz="1600" dirty="0">
            <a:solidFill>
              <a:schemeClr val="tx1"/>
            </a:solidFill>
          </a:endParaRPr>
        </a:p>
      </dgm:t>
    </dgm:pt>
    <dgm:pt modelId="{5F1EACA0-9C70-4C33-AAAC-21C5F82BD2F8}" type="parTrans" cxnId="{715A8A29-5DB6-4836-AD8F-5D6D90C32916}">
      <dgm:prSet/>
      <dgm:spPr/>
      <dgm:t>
        <a:bodyPr/>
        <a:lstStyle/>
        <a:p>
          <a:endParaRPr lang="de-DE" sz="2100"/>
        </a:p>
      </dgm:t>
    </dgm:pt>
    <dgm:pt modelId="{5F287C69-2683-477F-A7A4-723037B34565}" type="sibTrans" cxnId="{715A8A29-5DB6-4836-AD8F-5D6D90C32916}">
      <dgm:prSet/>
      <dgm:spPr/>
      <dgm:t>
        <a:bodyPr/>
        <a:lstStyle/>
        <a:p>
          <a:endParaRPr lang="de-DE" sz="2100"/>
        </a:p>
      </dgm:t>
    </dgm:pt>
    <dgm:pt modelId="{5B0E991B-0265-4CAC-8B94-9FB10D894454}">
      <dgm:prSet phldrT="[Text]" custT="1"/>
      <dgm:spPr>
        <a:noFill/>
        <a:ln w="12700">
          <a:solidFill>
            <a:schemeClr val="accent6"/>
          </a:solidFill>
        </a:ln>
      </dgm:spPr>
      <dgm:t>
        <a:bodyPr/>
        <a:lstStyle/>
        <a:p>
          <a:r>
            <a:rPr lang="de-DE" sz="1600" dirty="0" err="1">
              <a:solidFill>
                <a:schemeClr val="tx1"/>
              </a:solidFill>
            </a:rPr>
            <a:t>Efficient</a:t>
          </a:r>
          <a:r>
            <a:rPr lang="de-DE" sz="1600" dirty="0">
              <a:solidFill>
                <a:schemeClr val="tx1"/>
              </a:solidFill>
            </a:rPr>
            <a:t> </a:t>
          </a:r>
          <a:r>
            <a:rPr lang="de-DE" sz="1600" dirty="0" err="1">
              <a:solidFill>
                <a:schemeClr val="tx1"/>
              </a:solidFill>
            </a:rPr>
            <a:t>Processes</a:t>
          </a:r>
          <a:endParaRPr lang="de-DE" sz="1600" dirty="0">
            <a:solidFill>
              <a:schemeClr val="tx1"/>
            </a:solidFill>
          </a:endParaRPr>
        </a:p>
      </dgm:t>
    </dgm:pt>
    <dgm:pt modelId="{B8098201-D249-404D-9906-46F9B31F99D8}" type="parTrans" cxnId="{0A215B1B-F6AF-4A64-ACA8-CA4EA684F225}">
      <dgm:prSet/>
      <dgm:spPr/>
      <dgm:t>
        <a:bodyPr/>
        <a:lstStyle/>
        <a:p>
          <a:endParaRPr lang="de-DE" sz="2100"/>
        </a:p>
      </dgm:t>
    </dgm:pt>
    <dgm:pt modelId="{FB637F30-A287-4506-B82D-A72A0D658B33}" type="sibTrans" cxnId="{0A215B1B-F6AF-4A64-ACA8-CA4EA684F225}">
      <dgm:prSet/>
      <dgm:spPr/>
      <dgm:t>
        <a:bodyPr/>
        <a:lstStyle/>
        <a:p>
          <a:endParaRPr lang="de-DE" sz="2100"/>
        </a:p>
      </dgm:t>
    </dgm:pt>
    <dgm:pt modelId="{DDF69363-0655-4CE6-8599-6D105D5B7D9F}">
      <dgm:prSet phldrT="[Text]" custT="1"/>
      <dgm:spPr>
        <a:noFill/>
        <a:ln w="12700">
          <a:solidFill>
            <a:schemeClr val="accent6"/>
          </a:solidFill>
        </a:ln>
      </dgm:spPr>
      <dgm:t>
        <a:bodyPr/>
        <a:lstStyle/>
        <a:p>
          <a:r>
            <a:rPr lang="de-DE" sz="1600" dirty="0">
              <a:solidFill>
                <a:schemeClr val="tx1"/>
              </a:solidFill>
            </a:rPr>
            <a:t>Modular </a:t>
          </a:r>
          <a:r>
            <a:rPr lang="de-DE" sz="1600" dirty="0" err="1">
              <a:solidFill>
                <a:schemeClr val="tx1"/>
              </a:solidFill>
            </a:rPr>
            <a:t>Biorefineries</a:t>
          </a:r>
          <a:endParaRPr lang="de-DE" sz="1600" dirty="0">
            <a:solidFill>
              <a:schemeClr val="tx1"/>
            </a:solidFill>
          </a:endParaRPr>
        </a:p>
      </dgm:t>
    </dgm:pt>
    <dgm:pt modelId="{0688D5C3-E59F-42B1-A19C-E6DA219E2E76}" type="parTrans" cxnId="{16D36A85-0A26-4610-81A1-4412BFFBC9EF}">
      <dgm:prSet/>
      <dgm:spPr/>
      <dgm:t>
        <a:bodyPr/>
        <a:lstStyle/>
        <a:p>
          <a:endParaRPr lang="de-DE" sz="2100"/>
        </a:p>
      </dgm:t>
    </dgm:pt>
    <dgm:pt modelId="{68819431-82DF-4E36-8FC8-70DD2D53A2A1}" type="sibTrans" cxnId="{16D36A85-0A26-4610-81A1-4412BFFBC9EF}">
      <dgm:prSet/>
      <dgm:spPr/>
      <dgm:t>
        <a:bodyPr/>
        <a:lstStyle/>
        <a:p>
          <a:endParaRPr lang="de-DE" sz="2100"/>
        </a:p>
      </dgm:t>
    </dgm:pt>
    <dgm:pt modelId="{C45BBA86-4BB2-430A-8EEA-2D66CC039599}">
      <dgm:prSet phldrT="[Text]" custT="1"/>
      <dgm:spPr>
        <a:noFill/>
        <a:ln w="12700">
          <a:solidFill>
            <a:schemeClr val="accent6"/>
          </a:solidFill>
        </a:ln>
      </dgm:spPr>
      <dgm:t>
        <a:bodyPr/>
        <a:lstStyle/>
        <a:p>
          <a:r>
            <a:rPr lang="de-DE" sz="1600" dirty="0">
              <a:solidFill>
                <a:schemeClr val="tx1"/>
              </a:solidFill>
            </a:rPr>
            <a:t>Gas Fermentation –</a:t>
          </a:r>
          <a:r>
            <a:rPr lang="de-DE" sz="1600" dirty="0" err="1">
              <a:solidFill>
                <a:schemeClr val="tx1"/>
              </a:solidFill>
            </a:rPr>
            <a:t>Optimizing</a:t>
          </a:r>
          <a:r>
            <a:rPr lang="de-DE" sz="1600" dirty="0">
              <a:solidFill>
                <a:schemeClr val="tx1"/>
              </a:solidFill>
            </a:rPr>
            <a:t> Value </a:t>
          </a:r>
          <a:br>
            <a:rPr lang="de-DE" sz="1600" dirty="0">
              <a:solidFill>
                <a:schemeClr val="tx1"/>
              </a:solidFill>
            </a:rPr>
          </a:br>
          <a:r>
            <a:rPr lang="de-DE" sz="1600" dirty="0" err="1">
              <a:solidFill>
                <a:schemeClr val="tx1"/>
              </a:solidFill>
            </a:rPr>
            <a:t>Creation</a:t>
          </a:r>
          <a:endParaRPr lang="de-DE" sz="1600" dirty="0">
            <a:solidFill>
              <a:schemeClr val="tx1"/>
            </a:solidFill>
          </a:endParaRPr>
        </a:p>
      </dgm:t>
    </dgm:pt>
    <dgm:pt modelId="{7D3A9B5B-D892-4B11-AA2D-DAE1E07C3AB4}" type="parTrans" cxnId="{80C81176-0330-4512-A075-08535CD47450}">
      <dgm:prSet/>
      <dgm:spPr/>
      <dgm:t>
        <a:bodyPr/>
        <a:lstStyle/>
        <a:p>
          <a:endParaRPr lang="de-DE" sz="2100"/>
        </a:p>
      </dgm:t>
    </dgm:pt>
    <dgm:pt modelId="{41AB1464-0654-4024-8BD6-D2BEEE5B1B4F}" type="sibTrans" cxnId="{80C81176-0330-4512-A075-08535CD47450}">
      <dgm:prSet/>
      <dgm:spPr/>
      <dgm:t>
        <a:bodyPr/>
        <a:lstStyle/>
        <a:p>
          <a:endParaRPr lang="de-DE" sz="2100"/>
        </a:p>
      </dgm:t>
    </dgm:pt>
    <dgm:pt modelId="{6BD0051B-2A9C-48D8-B445-8D2D753D363B}" type="pres">
      <dgm:prSet presAssocID="{B33B40D5-F981-4A92-A8A0-F7B24601BD96}" presName="linear" presStyleCnt="0">
        <dgm:presLayoutVars>
          <dgm:dir/>
          <dgm:resizeHandles val="exact"/>
        </dgm:presLayoutVars>
      </dgm:prSet>
      <dgm:spPr/>
    </dgm:pt>
    <dgm:pt modelId="{F75364BE-0C27-41DF-9D7F-5BE5C5BB177B}" type="pres">
      <dgm:prSet presAssocID="{C14463AF-37F8-4685-8680-422BF476CC17}" presName="comp" presStyleCnt="0"/>
      <dgm:spPr/>
    </dgm:pt>
    <dgm:pt modelId="{791F978E-538F-484C-B1EB-BEAF009C7BCC}" type="pres">
      <dgm:prSet presAssocID="{C14463AF-37F8-4685-8680-422BF476CC17}" presName="box" presStyleLbl="node1" presStyleIdx="0" presStyleCnt="4"/>
      <dgm:spPr/>
    </dgm:pt>
    <dgm:pt modelId="{6B83E8DC-4F12-41B1-8533-766AB78F5195}" type="pres">
      <dgm:prSet presAssocID="{C14463AF-37F8-4685-8680-422BF476CC17}" presName="img" presStyleLbl="fgImgPlace1" presStyleIdx="0" presStyleCnt="4"/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A507DDB8-330F-4461-9997-D35BDAF00187}" type="pres">
      <dgm:prSet presAssocID="{C14463AF-37F8-4685-8680-422BF476CC17}" presName="text" presStyleLbl="node1" presStyleIdx="0" presStyleCnt="4">
        <dgm:presLayoutVars>
          <dgm:bulletEnabled val="1"/>
        </dgm:presLayoutVars>
      </dgm:prSet>
      <dgm:spPr/>
    </dgm:pt>
    <dgm:pt modelId="{54773E86-671B-4366-94D0-D7FBCEB254D8}" type="pres">
      <dgm:prSet presAssocID="{5F287C69-2683-477F-A7A4-723037B34565}" presName="spacer" presStyleCnt="0"/>
      <dgm:spPr/>
    </dgm:pt>
    <dgm:pt modelId="{4CCD332E-3CD7-437A-8D9F-462D3B2F95D3}" type="pres">
      <dgm:prSet presAssocID="{5B0E991B-0265-4CAC-8B94-9FB10D894454}" presName="comp" presStyleCnt="0"/>
      <dgm:spPr/>
    </dgm:pt>
    <dgm:pt modelId="{4CC4FFB8-1A08-4591-822A-09DAB5FB3A0D}" type="pres">
      <dgm:prSet presAssocID="{5B0E991B-0265-4CAC-8B94-9FB10D894454}" presName="box" presStyleLbl="node1" presStyleIdx="1" presStyleCnt="4"/>
      <dgm:spPr/>
    </dgm:pt>
    <dgm:pt modelId="{7967A6DC-B24F-46D8-8C31-4E414D089E92}" type="pres">
      <dgm:prSet presAssocID="{5B0E991B-0265-4CAC-8B94-9FB10D894454}" presName="img" presStyleLbl="fgImgPlace1" presStyleIdx="1" presStyleCnt="4"/>
      <dgm:spPr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614F7973-40E8-4B0C-8A2C-5A4EE5F7DBB6}" type="pres">
      <dgm:prSet presAssocID="{5B0E991B-0265-4CAC-8B94-9FB10D894454}" presName="text" presStyleLbl="node1" presStyleIdx="1" presStyleCnt="4">
        <dgm:presLayoutVars>
          <dgm:bulletEnabled val="1"/>
        </dgm:presLayoutVars>
      </dgm:prSet>
      <dgm:spPr/>
    </dgm:pt>
    <dgm:pt modelId="{798CB176-5D7A-4B91-AE95-F27B99CD3872}" type="pres">
      <dgm:prSet presAssocID="{FB637F30-A287-4506-B82D-A72A0D658B33}" presName="spacer" presStyleCnt="0"/>
      <dgm:spPr/>
    </dgm:pt>
    <dgm:pt modelId="{FC50C1FE-5CE1-4309-9BBD-0BD2EC2E43F6}" type="pres">
      <dgm:prSet presAssocID="{DDF69363-0655-4CE6-8599-6D105D5B7D9F}" presName="comp" presStyleCnt="0"/>
      <dgm:spPr/>
    </dgm:pt>
    <dgm:pt modelId="{328DC679-8E97-4822-A947-43645A0EED25}" type="pres">
      <dgm:prSet presAssocID="{DDF69363-0655-4CE6-8599-6D105D5B7D9F}" presName="box" presStyleLbl="node1" presStyleIdx="2" presStyleCnt="4"/>
      <dgm:spPr/>
    </dgm:pt>
    <dgm:pt modelId="{3D918EE9-86D9-49BC-B7DE-E8C043133C55}" type="pres">
      <dgm:prSet presAssocID="{DDF69363-0655-4CE6-8599-6D105D5B7D9F}" presName="img" presStyleLbl="fgImgPlace1" presStyleIdx="2" presStyleCnt="4"/>
      <dgm:spPr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7A77D28F-9DAF-4A71-BB44-A7CEB7A1847F}" type="pres">
      <dgm:prSet presAssocID="{DDF69363-0655-4CE6-8599-6D105D5B7D9F}" presName="text" presStyleLbl="node1" presStyleIdx="2" presStyleCnt="4">
        <dgm:presLayoutVars>
          <dgm:bulletEnabled val="1"/>
        </dgm:presLayoutVars>
      </dgm:prSet>
      <dgm:spPr/>
    </dgm:pt>
    <dgm:pt modelId="{FBF1160E-5769-4636-A618-7E94D0E979A8}" type="pres">
      <dgm:prSet presAssocID="{68819431-82DF-4E36-8FC8-70DD2D53A2A1}" presName="spacer" presStyleCnt="0"/>
      <dgm:spPr/>
    </dgm:pt>
    <dgm:pt modelId="{B44DF546-331F-4BC5-A139-699164CDD4EE}" type="pres">
      <dgm:prSet presAssocID="{C45BBA86-4BB2-430A-8EEA-2D66CC039599}" presName="comp" presStyleCnt="0"/>
      <dgm:spPr/>
    </dgm:pt>
    <dgm:pt modelId="{5B077345-5A8A-4EBB-8E7A-A2BAB6C64C0E}" type="pres">
      <dgm:prSet presAssocID="{C45BBA86-4BB2-430A-8EEA-2D66CC039599}" presName="box" presStyleLbl="node1" presStyleIdx="3" presStyleCnt="4"/>
      <dgm:spPr/>
    </dgm:pt>
    <dgm:pt modelId="{B8E4CA61-7B0E-40CA-9268-33364E6E2568}" type="pres">
      <dgm:prSet presAssocID="{C45BBA86-4BB2-430A-8EEA-2D66CC039599}" presName="img" presStyleLbl="fgImgPlace1" presStyleIdx="3" presStyleCnt="4"/>
      <dgm:spPr>
        <a:blipFill rotWithShape="1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5F3B3000-D2EF-4818-B589-E24FE1D7AA82}" type="pres">
      <dgm:prSet presAssocID="{C45BBA86-4BB2-430A-8EEA-2D66CC039599}" presName="text" presStyleLbl="node1" presStyleIdx="3" presStyleCnt="4">
        <dgm:presLayoutVars>
          <dgm:bulletEnabled val="1"/>
        </dgm:presLayoutVars>
      </dgm:prSet>
      <dgm:spPr/>
    </dgm:pt>
  </dgm:ptLst>
  <dgm:cxnLst>
    <dgm:cxn modelId="{0A215B1B-F6AF-4A64-ACA8-CA4EA684F225}" srcId="{B33B40D5-F981-4A92-A8A0-F7B24601BD96}" destId="{5B0E991B-0265-4CAC-8B94-9FB10D894454}" srcOrd="1" destOrd="0" parTransId="{B8098201-D249-404D-9906-46F9B31F99D8}" sibTransId="{FB637F30-A287-4506-B82D-A72A0D658B33}"/>
    <dgm:cxn modelId="{715A8A29-5DB6-4836-AD8F-5D6D90C32916}" srcId="{B33B40D5-F981-4A92-A8A0-F7B24601BD96}" destId="{C14463AF-37F8-4685-8680-422BF476CC17}" srcOrd="0" destOrd="0" parTransId="{5F1EACA0-9C70-4C33-AAAC-21C5F82BD2F8}" sibTransId="{5F287C69-2683-477F-A7A4-723037B34565}"/>
    <dgm:cxn modelId="{21D14931-F417-4402-928B-1A40BB5A7831}" type="presOf" srcId="{DDF69363-0655-4CE6-8599-6D105D5B7D9F}" destId="{328DC679-8E97-4822-A947-43645A0EED25}" srcOrd="0" destOrd="0" presId="urn:microsoft.com/office/officeart/2005/8/layout/vList4"/>
    <dgm:cxn modelId="{9218285F-A8DD-4BF6-BE94-B3BEDAE45E33}" type="presOf" srcId="{5B0E991B-0265-4CAC-8B94-9FB10D894454}" destId="{4CC4FFB8-1A08-4591-822A-09DAB5FB3A0D}" srcOrd="0" destOrd="0" presId="urn:microsoft.com/office/officeart/2005/8/layout/vList4"/>
    <dgm:cxn modelId="{D8610045-A543-4846-A54B-2CA2F1CAF9F7}" type="presOf" srcId="{C45BBA86-4BB2-430A-8EEA-2D66CC039599}" destId="{5B077345-5A8A-4EBB-8E7A-A2BAB6C64C0E}" srcOrd="0" destOrd="0" presId="urn:microsoft.com/office/officeart/2005/8/layout/vList4"/>
    <dgm:cxn modelId="{80C81176-0330-4512-A075-08535CD47450}" srcId="{B33B40D5-F981-4A92-A8A0-F7B24601BD96}" destId="{C45BBA86-4BB2-430A-8EEA-2D66CC039599}" srcOrd="3" destOrd="0" parTransId="{7D3A9B5B-D892-4B11-AA2D-DAE1E07C3AB4}" sibTransId="{41AB1464-0654-4024-8BD6-D2BEEE5B1B4F}"/>
    <dgm:cxn modelId="{16D36A85-0A26-4610-81A1-4412BFFBC9EF}" srcId="{B33B40D5-F981-4A92-A8A0-F7B24601BD96}" destId="{DDF69363-0655-4CE6-8599-6D105D5B7D9F}" srcOrd="2" destOrd="0" parTransId="{0688D5C3-E59F-42B1-A19C-E6DA219E2E76}" sibTransId="{68819431-82DF-4E36-8FC8-70DD2D53A2A1}"/>
    <dgm:cxn modelId="{589CF789-F597-47D2-AD7E-E6B4896CCA82}" type="presOf" srcId="{C14463AF-37F8-4685-8680-422BF476CC17}" destId="{791F978E-538F-484C-B1EB-BEAF009C7BCC}" srcOrd="0" destOrd="0" presId="urn:microsoft.com/office/officeart/2005/8/layout/vList4"/>
    <dgm:cxn modelId="{61E3EBA7-7740-450D-948A-945D9AD0A5BD}" type="presOf" srcId="{C45BBA86-4BB2-430A-8EEA-2D66CC039599}" destId="{5F3B3000-D2EF-4818-B589-E24FE1D7AA82}" srcOrd="1" destOrd="0" presId="urn:microsoft.com/office/officeart/2005/8/layout/vList4"/>
    <dgm:cxn modelId="{A0C73BBA-55B0-4986-975F-F67BBAD6725C}" type="presOf" srcId="{C14463AF-37F8-4685-8680-422BF476CC17}" destId="{A507DDB8-330F-4461-9997-D35BDAF00187}" srcOrd="1" destOrd="0" presId="urn:microsoft.com/office/officeart/2005/8/layout/vList4"/>
    <dgm:cxn modelId="{5389F8BB-204A-45D0-B6BE-DA1D5C16B099}" type="presOf" srcId="{B33B40D5-F981-4A92-A8A0-F7B24601BD96}" destId="{6BD0051B-2A9C-48D8-B445-8D2D753D363B}" srcOrd="0" destOrd="0" presId="urn:microsoft.com/office/officeart/2005/8/layout/vList4"/>
    <dgm:cxn modelId="{9ADF0FC9-4148-4E58-AB45-C4012B6AE8B8}" type="presOf" srcId="{5B0E991B-0265-4CAC-8B94-9FB10D894454}" destId="{614F7973-40E8-4B0C-8A2C-5A4EE5F7DBB6}" srcOrd="1" destOrd="0" presId="urn:microsoft.com/office/officeart/2005/8/layout/vList4"/>
    <dgm:cxn modelId="{A29249D5-32D7-464A-BF03-AD657CFE135F}" type="presOf" srcId="{DDF69363-0655-4CE6-8599-6D105D5B7D9F}" destId="{7A77D28F-9DAF-4A71-BB44-A7CEB7A1847F}" srcOrd="1" destOrd="0" presId="urn:microsoft.com/office/officeart/2005/8/layout/vList4"/>
    <dgm:cxn modelId="{D8C18D7D-8A39-422A-AED1-206C5EEEA19C}" type="presParOf" srcId="{6BD0051B-2A9C-48D8-B445-8D2D753D363B}" destId="{F75364BE-0C27-41DF-9D7F-5BE5C5BB177B}" srcOrd="0" destOrd="0" presId="urn:microsoft.com/office/officeart/2005/8/layout/vList4"/>
    <dgm:cxn modelId="{D8C1EFFE-3CAB-46A3-9CC2-9D7A309DB03C}" type="presParOf" srcId="{F75364BE-0C27-41DF-9D7F-5BE5C5BB177B}" destId="{791F978E-538F-484C-B1EB-BEAF009C7BCC}" srcOrd="0" destOrd="0" presId="urn:microsoft.com/office/officeart/2005/8/layout/vList4"/>
    <dgm:cxn modelId="{12B137C2-EB3B-458E-8848-1E25F31CB386}" type="presParOf" srcId="{F75364BE-0C27-41DF-9D7F-5BE5C5BB177B}" destId="{6B83E8DC-4F12-41B1-8533-766AB78F5195}" srcOrd="1" destOrd="0" presId="urn:microsoft.com/office/officeart/2005/8/layout/vList4"/>
    <dgm:cxn modelId="{BC9878DA-9E70-4618-844B-EF289F545692}" type="presParOf" srcId="{F75364BE-0C27-41DF-9D7F-5BE5C5BB177B}" destId="{A507DDB8-330F-4461-9997-D35BDAF00187}" srcOrd="2" destOrd="0" presId="urn:microsoft.com/office/officeart/2005/8/layout/vList4"/>
    <dgm:cxn modelId="{EB1C633E-9BFE-4931-9B53-A6738E8F712C}" type="presParOf" srcId="{6BD0051B-2A9C-48D8-B445-8D2D753D363B}" destId="{54773E86-671B-4366-94D0-D7FBCEB254D8}" srcOrd="1" destOrd="0" presId="urn:microsoft.com/office/officeart/2005/8/layout/vList4"/>
    <dgm:cxn modelId="{F79FAB74-B7CC-4F12-94EB-A73A31C0FA15}" type="presParOf" srcId="{6BD0051B-2A9C-48D8-B445-8D2D753D363B}" destId="{4CCD332E-3CD7-437A-8D9F-462D3B2F95D3}" srcOrd="2" destOrd="0" presId="urn:microsoft.com/office/officeart/2005/8/layout/vList4"/>
    <dgm:cxn modelId="{336E47AC-055A-491D-8489-C92F88FF95E9}" type="presParOf" srcId="{4CCD332E-3CD7-437A-8D9F-462D3B2F95D3}" destId="{4CC4FFB8-1A08-4591-822A-09DAB5FB3A0D}" srcOrd="0" destOrd="0" presId="urn:microsoft.com/office/officeart/2005/8/layout/vList4"/>
    <dgm:cxn modelId="{CC3410F2-8AD5-4C2E-B6F5-427A9D86226E}" type="presParOf" srcId="{4CCD332E-3CD7-437A-8D9F-462D3B2F95D3}" destId="{7967A6DC-B24F-46D8-8C31-4E414D089E92}" srcOrd="1" destOrd="0" presId="urn:microsoft.com/office/officeart/2005/8/layout/vList4"/>
    <dgm:cxn modelId="{A048AD4B-765A-40D3-97CA-2D55C3AB00D5}" type="presParOf" srcId="{4CCD332E-3CD7-437A-8D9F-462D3B2F95D3}" destId="{614F7973-40E8-4B0C-8A2C-5A4EE5F7DBB6}" srcOrd="2" destOrd="0" presId="urn:microsoft.com/office/officeart/2005/8/layout/vList4"/>
    <dgm:cxn modelId="{003C5718-2D13-41C9-825E-AA8A40A869DF}" type="presParOf" srcId="{6BD0051B-2A9C-48D8-B445-8D2D753D363B}" destId="{798CB176-5D7A-4B91-AE95-F27B99CD3872}" srcOrd="3" destOrd="0" presId="urn:microsoft.com/office/officeart/2005/8/layout/vList4"/>
    <dgm:cxn modelId="{78414AA4-5B2D-4AE9-BA5F-DAD22D18767D}" type="presParOf" srcId="{6BD0051B-2A9C-48D8-B445-8D2D753D363B}" destId="{FC50C1FE-5CE1-4309-9BBD-0BD2EC2E43F6}" srcOrd="4" destOrd="0" presId="urn:microsoft.com/office/officeart/2005/8/layout/vList4"/>
    <dgm:cxn modelId="{DB0DF43B-ECBA-4E71-8EC0-86448D57998A}" type="presParOf" srcId="{FC50C1FE-5CE1-4309-9BBD-0BD2EC2E43F6}" destId="{328DC679-8E97-4822-A947-43645A0EED25}" srcOrd="0" destOrd="0" presId="urn:microsoft.com/office/officeart/2005/8/layout/vList4"/>
    <dgm:cxn modelId="{682D6EDB-F38F-408E-B328-DA8EB783947C}" type="presParOf" srcId="{FC50C1FE-5CE1-4309-9BBD-0BD2EC2E43F6}" destId="{3D918EE9-86D9-49BC-B7DE-E8C043133C55}" srcOrd="1" destOrd="0" presId="urn:microsoft.com/office/officeart/2005/8/layout/vList4"/>
    <dgm:cxn modelId="{509CA4B0-0504-456A-B371-42A182BDC278}" type="presParOf" srcId="{FC50C1FE-5CE1-4309-9BBD-0BD2EC2E43F6}" destId="{7A77D28F-9DAF-4A71-BB44-A7CEB7A1847F}" srcOrd="2" destOrd="0" presId="urn:microsoft.com/office/officeart/2005/8/layout/vList4"/>
    <dgm:cxn modelId="{A141FB0D-1972-47EF-AAAC-F67FED138B2B}" type="presParOf" srcId="{6BD0051B-2A9C-48D8-B445-8D2D753D363B}" destId="{FBF1160E-5769-4636-A618-7E94D0E979A8}" srcOrd="5" destOrd="0" presId="urn:microsoft.com/office/officeart/2005/8/layout/vList4"/>
    <dgm:cxn modelId="{7E9C291B-7788-4AE6-8E08-0364352AE02F}" type="presParOf" srcId="{6BD0051B-2A9C-48D8-B445-8D2D753D363B}" destId="{B44DF546-331F-4BC5-A139-699164CDD4EE}" srcOrd="6" destOrd="0" presId="urn:microsoft.com/office/officeart/2005/8/layout/vList4"/>
    <dgm:cxn modelId="{B78B6950-46C0-42BC-A6CC-273EA4E05092}" type="presParOf" srcId="{B44DF546-331F-4BC5-A139-699164CDD4EE}" destId="{5B077345-5A8A-4EBB-8E7A-A2BAB6C64C0E}" srcOrd="0" destOrd="0" presId="urn:microsoft.com/office/officeart/2005/8/layout/vList4"/>
    <dgm:cxn modelId="{E74A34E0-FB5F-41E0-9BDC-AE77C2211CDA}" type="presParOf" srcId="{B44DF546-331F-4BC5-A139-699164CDD4EE}" destId="{B8E4CA61-7B0E-40CA-9268-33364E6E2568}" srcOrd="1" destOrd="0" presId="urn:microsoft.com/office/officeart/2005/8/layout/vList4"/>
    <dgm:cxn modelId="{B26B7375-DA11-4DC4-972D-18A48BDE2C24}" type="presParOf" srcId="{B44DF546-331F-4BC5-A139-699164CDD4EE}" destId="{5F3B3000-D2EF-4818-B589-E24FE1D7AA82}" srcOrd="2" destOrd="0" presId="urn:microsoft.com/office/officeart/2005/8/layout/vList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33B40D5-F981-4A92-A8A0-F7B24601BD96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14463AF-37F8-4685-8680-422BF476CC17}">
      <dgm:prSet phldrT="[Text]" custT="1"/>
      <dgm:spPr>
        <a:noFill/>
        <a:ln w="12700"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de-DE" sz="1600" dirty="0">
              <a:solidFill>
                <a:schemeClr val="tx1"/>
              </a:solidFill>
            </a:rPr>
            <a:t>Automation </a:t>
          </a:r>
          <a:br>
            <a:rPr lang="de-DE" sz="1600" dirty="0">
              <a:solidFill>
                <a:schemeClr val="tx1"/>
              </a:solidFill>
            </a:rPr>
          </a:br>
          <a:r>
            <a:rPr lang="de-DE" sz="1600" dirty="0">
              <a:solidFill>
                <a:schemeClr val="tx1"/>
              </a:solidFill>
            </a:rPr>
            <a:t>Biotechnology</a:t>
          </a:r>
        </a:p>
      </dgm:t>
    </dgm:pt>
    <dgm:pt modelId="{5F1EACA0-9C70-4C33-AAAC-21C5F82BD2F8}" type="parTrans" cxnId="{715A8A29-5DB6-4836-AD8F-5D6D90C32916}">
      <dgm:prSet/>
      <dgm:spPr/>
      <dgm:t>
        <a:bodyPr/>
        <a:lstStyle/>
        <a:p>
          <a:endParaRPr lang="de-DE" sz="2100">
            <a:solidFill>
              <a:schemeClr val="tx1"/>
            </a:solidFill>
          </a:endParaRPr>
        </a:p>
      </dgm:t>
    </dgm:pt>
    <dgm:pt modelId="{5F287C69-2683-477F-A7A4-723037B34565}" type="sibTrans" cxnId="{715A8A29-5DB6-4836-AD8F-5D6D90C32916}">
      <dgm:prSet/>
      <dgm:spPr/>
      <dgm:t>
        <a:bodyPr/>
        <a:lstStyle/>
        <a:p>
          <a:endParaRPr lang="de-DE" sz="2100">
            <a:solidFill>
              <a:schemeClr val="tx1"/>
            </a:solidFill>
          </a:endParaRPr>
        </a:p>
      </dgm:t>
    </dgm:pt>
    <dgm:pt modelId="{5B0E991B-0265-4CAC-8B94-9FB10D894454}">
      <dgm:prSet phldrT="[Text]" custT="1"/>
      <dgm:spPr>
        <a:noFill/>
        <a:ln w="12700"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de-DE" sz="1600" dirty="0">
              <a:solidFill>
                <a:schemeClr val="tx1"/>
              </a:solidFill>
            </a:rPr>
            <a:t>Microplastics and </a:t>
          </a:r>
          <a:br>
            <a:rPr lang="de-DE" sz="1600" dirty="0">
              <a:solidFill>
                <a:schemeClr val="tx1"/>
              </a:solidFill>
            </a:rPr>
          </a:br>
          <a:r>
            <a:rPr lang="de-DE" sz="1600" dirty="0" err="1">
              <a:solidFill>
                <a:schemeClr val="tx1"/>
              </a:solidFill>
            </a:rPr>
            <a:t>Functional</a:t>
          </a:r>
          <a:r>
            <a:rPr lang="de-DE" sz="1600" dirty="0">
              <a:solidFill>
                <a:schemeClr val="tx1"/>
              </a:solidFill>
            </a:rPr>
            <a:t> </a:t>
          </a:r>
          <a:r>
            <a:rPr lang="de-DE" sz="1600" dirty="0" err="1">
              <a:solidFill>
                <a:schemeClr val="tx1"/>
              </a:solidFill>
            </a:rPr>
            <a:t>MaterIals</a:t>
          </a:r>
          <a:endParaRPr lang="de-DE" sz="1600" dirty="0">
            <a:solidFill>
              <a:schemeClr val="tx1"/>
            </a:solidFill>
          </a:endParaRPr>
        </a:p>
      </dgm:t>
    </dgm:pt>
    <dgm:pt modelId="{B8098201-D249-404D-9906-46F9B31F99D8}" type="parTrans" cxnId="{0A215B1B-F6AF-4A64-ACA8-CA4EA684F225}">
      <dgm:prSet/>
      <dgm:spPr/>
      <dgm:t>
        <a:bodyPr/>
        <a:lstStyle/>
        <a:p>
          <a:endParaRPr lang="de-DE" sz="2100">
            <a:solidFill>
              <a:schemeClr val="tx1"/>
            </a:solidFill>
          </a:endParaRPr>
        </a:p>
      </dgm:t>
    </dgm:pt>
    <dgm:pt modelId="{FB637F30-A287-4506-B82D-A72A0D658B33}" type="sibTrans" cxnId="{0A215B1B-F6AF-4A64-ACA8-CA4EA684F225}">
      <dgm:prSet/>
      <dgm:spPr/>
      <dgm:t>
        <a:bodyPr/>
        <a:lstStyle/>
        <a:p>
          <a:endParaRPr lang="de-DE" sz="2100">
            <a:solidFill>
              <a:schemeClr val="tx1"/>
            </a:solidFill>
          </a:endParaRPr>
        </a:p>
      </dgm:t>
    </dgm:pt>
    <dgm:pt modelId="{DDF69363-0655-4CE6-8599-6D105D5B7D9F}">
      <dgm:prSet phldrT="[Text]" custT="1"/>
      <dgm:spPr>
        <a:noFill/>
        <a:ln w="12700"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de-DE" sz="1600" dirty="0" err="1">
              <a:solidFill>
                <a:schemeClr val="tx1"/>
              </a:solidFill>
            </a:rPr>
            <a:t>Biopharmaceutic</a:t>
          </a:r>
          <a:br>
            <a:rPr lang="de-DE" sz="1600" dirty="0">
              <a:solidFill>
                <a:schemeClr val="tx1"/>
              </a:solidFill>
            </a:rPr>
          </a:br>
          <a:r>
            <a:rPr lang="de-DE" sz="1600" dirty="0">
              <a:solidFill>
                <a:schemeClr val="tx1"/>
              </a:solidFill>
            </a:rPr>
            <a:t>Products</a:t>
          </a:r>
        </a:p>
      </dgm:t>
    </dgm:pt>
    <dgm:pt modelId="{0688D5C3-E59F-42B1-A19C-E6DA219E2E76}" type="parTrans" cxnId="{16D36A85-0A26-4610-81A1-4412BFFBC9EF}">
      <dgm:prSet/>
      <dgm:spPr/>
      <dgm:t>
        <a:bodyPr/>
        <a:lstStyle/>
        <a:p>
          <a:endParaRPr lang="de-DE" sz="2100">
            <a:solidFill>
              <a:schemeClr val="tx1"/>
            </a:solidFill>
          </a:endParaRPr>
        </a:p>
      </dgm:t>
    </dgm:pt>
    <dgm:pt modelId="{68819431-82DF-4E36-8FC8-70DD2D53A2A1}" type="sibTrans" cxnId="{16D36A85-0A26-4610-81A1-4412BFFBC9EF}">
      <dgm:prSet/>
      <dgm:spPr/>
      <dgm:t>
        <a:bodyPr/>
        <a:lstStyle/>
        <a:p>
          <a:endParaRPr lang="de-DE" sz="2100">
            <a:solidFill>
              <a:schemeClr val="tx1"/>
            </a:solidFill>
          </a:endParaRPr>
        </a:p>
      </dgm:t>
    </dgm:pt>
    <dgm:pt modelId="{C45BBA86-4BB2-430A-8EEA-2D66CC039599}">
      <dgm:prSet phldrT="[Text]" custT="1"/>
      <dgm:spPr>
        <a:noFill/>
        <a:ln w="12700"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de-DE" sz="1600" dirty="0">
              <a:solidFill>
                <a:schemeClr val="tx1"/>
              </a:solidFill>
            </a:rPr>
            <a:t>Biotechnological </a:t>
          </a:r>
          <a:br>
            <a:rPr lang="de-DE" sz="1600" dirty="0">
              <a:solidFill>
                <a:schemeClr val="tx1"/>
              </a:solidFill>
            </a:rPr>
          </a:br>
          <a:r>
            <a:rPr lang="de-DE" sz="1600" dirty="0" err="1">
              <a:solidFill>
                <a:schemeClr val="tx1"/>
              </a:solidFill>
            </a:rPr>
            <a:t>Application</a:t>
          </a:r>
          <a:r>
            <a:rPr lang="de-DE" sz="1600" dirty="0">
              <a:solidFill>
                <a:schemeClr val="tx1"/>
              </a:solidFill>
            </a:rPr>
            <a:t> </a:t>
          </a:r>
          <a:br>
            <a:rPr lang="de-DE" sz="1600" dirty="0">
              <a:solidFill>
                <a:schemeClr val="tx1"/>
              </a:solidFill>
            </a:rPr>
          </a:br>
          <a:r>
            <a:rPr lang="de-DE" sz="1600" dirty="0">
              <a:solidFill>
                <a:schemeClr val="tx1"/>
              </a:solidFill>
            </a:rPr>
            <a:t>Development</a:t>
          </a:r>
        </a:p>
      </dgm:t>
    </dgm:pt>
    <dgm:pt modelId="{7D3A9B5B-D892-4B11-AA2D-DAE1E07C3AB4}" type="parTrans" cxnId="{80C81176-0330-4512-A075-08535CD47450}">
      <dgm:prSet/>
      <dgm:spPr/>
      <dgm:t>
        <a:bodyPr/>
        <a:lstStyle/>
        <a:p>
          <a:endParaRPr lang="de-DE" sz="2100">
            <a:solidFill>
              <a:schemeClr val="tx1"/>
            </a:solidFill>
          </a:endParaRPr>
        </a:p>
      </dgm:t>
    </dgm:pt>
    <dgm:pt modelId="{41AB1464-0654-4024-8BD6-D2BEEE5B1B4F}" type="sibTrans" cxnId="{80C81176-0330-4512-A075-08535CD47450}">
      <dgm:prSet/>
      <dgm:spPr/>
      <dgm:t>
        <a:bodyPr/>
        <a:lstStyle/>
        <a:p>
          <a:endParaRPr lang="de-DE" sz="2100">
            <a:solidFill>
              <a:schemeClr val="tx1"/>
            </a:solidFill>
          </a:endParaRPr>
        </a:p>
      </dgm:t>
    </dgm:pt>
    <dgm:pt modelId="{6BD0051B-2A9C-48D8-B445-8D2D753D363B}" type="pres">
      <dgm:prSet presAssocID="{B33B40D5-F981-4A92-A8A0-F7B24601BD96}" presName="linear" presStyleCnt="0">
        <dgm:presLayoutVars>
          <dgm:dir/>
          <dgm:resizeHandles val="exact"/>
        </dgm:presLayoutVars>
      </dgm:prSet>
      <dgm:spPr/>
    </dgm:pt>
    <dgm:pt modelId="{F75364BE-0C27-41DF-9D7F-5BE5C5BB177B}" type="pres">
      <dgm:prSet presAssocID="{C14463AF-37F8-4685-8680-422BF476CC17}" presName="comp" presStyleCnt="0"/>
      <dgm:spPr/>
    </dgm:pt>
    <dgm:pt modelId="{791F978E-538F-484C-B1EB-BEAF009C7BCC}" type="pres">
      <dgm:prSet presAssocID="{C14463AF-37F8-4685-8680-422BF476CC17}" presName="box" presStyleLbl="node1" presStyleIdx="0" presStyleCnt="4"/>
      <dgm:spPr/>
    </dgm:pt>
    <dgm:pt modelId="{6B83E8DC-4F12-41B1-8533-766AB78F5195}" type="pres">
      <dgm:prSet presAssocID="{C14463AF-37F8-4685-8680-422BF476CC17}" presName="img" presStyleLbl="fgImgPlace1" presStyleIdx="0" presStyleCnt="4"/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A507DDB8-330F-4461-9997-D35BDAF00187}" type="pres">
      <dgm:prSet presAssocID="{C14463AF-37F8-4685-8680-422BF476CC17}" presName="text" presStyleLbl="node1" presStyleIdx="0" presStyleCnt="4">
        <dgm:presLayoutVars>
          <dgm:bulletEnabled val="1"/>
        </dgm:presLayoutVars>
      </dgm:prSet>
      <dgm:spPr/>
    </dgm:pt>
    <dgm:pt modelId="{54773E86-671B-4366-94D0-D7FBCEB254D8}" type="pres">
      <dgm:prSet presAssocID="{5F287C69-2683-477F-A7A4-723037B34565}" presName="spacer" presStyleCnt="0"/>
      <dgm:spPr/>
    </dgm:pt>
    <dgm:pt modelId="{4CCD332E-3CD7-437A-8D9F-462D3B2F95D3}" type="pres">
      <dgm:prSet presAssocID="{5B0E991B-0265-4CAC-8B94-9FB10D894454}" presName="comp" presStyleCnt="0"/>
      <dgm:spPr/>
    </dgm:pt>
    <dgm:pt modelId="{4CC4FFB8-1A08-4591-822A-09DAB5FB3A0D}" type="pres">
      <dgm:prSet presAssocID="{5B0E991B-0265-4CAC-8B94-9FB10D894454}" presName="box" presStyleLbl="node1" presStyleIdx="1" presStyleCnt="4"/>
      <dgm:spPr/>
    </dgm:pt>
    <dgm:pt modelId="{7967A6DC-B24F-46D8-8C31-4E414D089E92}" type="pres">
      <dgm:prSet presAssocID="{5B0E991B-0265-4CAC-8B94-9FB10D894454}" presName="img" presStyleLbl="fgImgPlace1" presStyleIdx="1" presStyleCnt="4"/>
      <dgm:spPr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614F7973-40E8-4B0C-8A2C-5A4EE5F7DBB6}" type="pres">
      <dgm:prSet presAssocID="{5B0E991B-0265-4CAC-8B94-9FB10D894454}" presName="text" presStyleLbl="node1" presStyleIdx="1" presStyleCnt="4">
        <dgm:presLayoutVars>
          <dgm:bulletEnabled val="1"/>
        </dgm:presLayoutVars>
      </dgm:prSet>
      <dgm:spPr/>
    </dgm:pt>
    <dgm:pt modelId="{798CB176-5D7A-4B91-AE95-F27B99CD3872}" type="pres">
      <dgm:prSet presAssocID="{FB637F30-A287-4506-B82D-A72A0D658B33}" presName="spacer" presStyleCnt="0"/>
      <dgm:spPr/>
    </dgm:pt>
    <dgm:pt modelId="{FC50C1FE-5CE1-4309-9BBD-0BD2EC2E43F6}" type="pres">
      <dgm:prSet presAssocID="{DDF69363-0655-4CE6-8599-6D105D5B7D9F}" presName="comp" presStyleCnt="0"/>
      <dgm:spPr/>
    </dgm:pt>
    <dgm:pt modelId="{328DC679-8E97-4822-A947-43645A0EED25}" type="pres">
      <dgm:prSet presAssocID="{DDF69363-0655-4CE6-8599-6D105D5B7D9F}" presName="box" presStyleLbl="node1" presStyleIdx="2" presStyleCnt="4"/>
      <dgm:spPr/>
    </dgm:pt>
    <dgm:pt modelId="{3D918EE9-86D9-49BC-B7DE-E8C043133C55}" type="pres">
      <dgm:prSet presAssocID="{DDF69363-0655-4CE6-8599-6D105D5B7D9F}" presName="img" presStyleLbl="fgImgPlace1" presStyleIdx="2" presStyleCnt="4"/>
      <dgm:spPr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7A77D28F-9DAF-4A71-BB44-A7CEB7A1847F}" type="pres">
      <dgm:prSet presAssocID="{DDF69363-0655-4CE6-8599-6D105D5B7D9F}" presName="text" presStyleLbl="node1" presStyleIdx="2" presStyleCnt="4">
        <dgm:presLayoutVars>
          <dgm:bulletEnabled val="1"/>
        </dgm:presLayoutVars>
      </dgm:prSet>
      <dgm:spPr/>
    </dgm:pt>
    <dgm:pt modelId="{FBF1160E-5769-4636-A618-7E94D0E979A8}" type="pres">
      <dgm:prSet presAssocID="{68819431-82DF-4E36-8FC8-70DD2D53A2A1}" presName="spacer" presStyleCnt="0"/>
      <dgm:spPr/>
    </dgm:pt>
    <dgm:pt modelId="{B44DF546-331F-4BC5-A139-699164CDD4EE}" type="pres">
      <dgm:prSet presAssocID="{C45BBA86-4BB2-430A-8EEA-2D66CC039599}" presName="comp" presStyleCnt="0"/>
      <dgm:spPr/>
    </dgm:pt>
    <dgm:pt modelId="{5B077345-5A8A-4EBB-8E7A-A2BAB6C64C0E}" type="pres">
      <dgm:prSet presAssocID="{C45BBA86-4BB2-430A-8EEA-2D66CC039599}" presName="box" presStyleLbl="node1" presStyleIdx="3" presStyleCnt="4"/>
      <dgm:spPr/>
    </dgm:pt>
    <dgm:pt modelId="{B8E4CA61-7B0E-40CA-9268-33364E6E2568}" type="pres">
      <dgm:prSet presAssocID="{C45BBA86-4BB2-430A-8EEA-2D66CC039599}" presName="img" presStyleLbl="fgImgPlace1" presStyleIdx="3" presStyleCnt="4"/>
      <dgm:spPr>
        <a:blipFill rotWithShape="1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5F3B3000-D2EF-4818-B589-E24FE1D7AA82}" type="pres">
      <dgm:prSet presAssocID="{C45BBA86-4BB2-430A-8EEA-2D66CC039599}" presName="text" presStyleLbl="node1" presStyleIdx="3" presStyleCnt="4">
        <dgm:presLayoutVars>
          <dgm:bulletEnabled val="1"/>
        </dgm:presLayoutVars>
      </dgm:prSet>
      <dgm:spPr/>
    </dgm:pt>
  </dgm:ptLst>
  <dgm:cxnLst>
    <dgm:cxn modelId="{0A215B1B-F6AF-4A64-ACA8-CA4EA684F225}" srcId="{B33B40D5-F981-4A92-A8A0-F7B24601BD96}" destId="{5B0E991B-0265-4CAC-8B94-9FB10D894454}" srcOrd="1" destOrd="0" parTransId="{B8098201-D249-404D-9906-46F9B31F99D8}" sibTransId="{FB637F30-A287-4506-B82D-A72A0D658B33}"/>
    <dgm:cxn modelId="{715A8A29-5DB6-4836-AD8F-5D6D90C32916}" srcId="{B33B40D5-F981-4A92-A8A0-F7B24601BD96}" destId="{C14463AF-37F8-4685-8680-422BF476CC17}" srcOrd="0" destOrd="0" parTransId="{5F1EACA0-9C70-4C33-AAAC-21C5F82BD2F8}" sibTransId="{5F287C69-2683-477F-A7A4-723037B34565}"/>
    <dgm:cxn modelId="{21D14931-F417-4402-928B-1A40BB5A7831}" type="presOf" srcId="{DDF69363-0655-4CE6-8599-6D105D5B7D9F}" destId="{328DC679-8E97-4822-A947-43645A0EED25}" srcOrd="0" destOrd="0" presId="urn:microsoft.com/office/officeart/2005/8/layout/vList4"/>
    <dgm:cxn modelId="{9218285F-A8DD-4BF6-BE94-B3BEDAE45E33}" type="presOf" srcId="{5B0E991B-0265-4CAC-8B94-9FB10D894454}" destId="{4CC4FFB8-1A08-4591-822A-09DAB5FB3A0D}" srcOrd="0" destOrd="0" presId="urn:microsoft.com/office/officeart/2005/8/layout/vList4"/>
    <dgm:cxn modelId="{D8610045-A543-4846-A54B-2CA2F1CAF9F7}" type="presOf" srcId="{C45BBA86-4BB2-430A-8EEA-2D66CC039599}" destId="{5B077345-5A8A-4EBB-8E7A-A2BAB6C64C0E}" srcOrd="0" destOrd="0" presId="urn:microsoft.com/office/officeart/2005/8/layout/vList4"/>
    <dgm:cxn modelId="{80C81176-0330-4512-A075-08535CD47450}" srcId="{B33B40D5-F981-4A92-A8A0-F7B24601BD96}" destId="{C45BBA86-4BB2-430A-8EEA-2D66CC039599}" srcOrd="3" destOrd="0" parTransId="{7D3A9B5B-D892-4B11-AA2D-DAE1E07C3AB4}" sibTransId="{41AB1464-0654-4024-8BD6-D2BEEE5B1B4F}"/>
    <dgm:cxn modelId="{16D36A85-0A26-4610-81A1-4412BFFBC9EF}" srcId="{B33B40D5-F981-4A92-A8A0-F7B24601BD96}" destId="{DDF69363-0655-4CE6-8599-6D105D5B7D9F}" srcOrd="2" destOrd="0" parTransId="{0688D5C3-E59F-42B1-A19C-E6DA219E2E76}" sibTransId="{68819431-82DF-4E36-8FC8-70DD2D53A2A1}"/>
    <dgm:cxn modelId="{589CF789-F597-47D2-AD7E-E6B4896CCA82}" type="presOf" srcId="{C14463AF-37F8-4685-8680-422BF476CC17}" destId="{791F978E-538F-484C-B1EB-BEAF009C7BCC}" srcOrd="0" destOrd="0" presId="urn:microsoft.com/office/officeart/2005/8/layout/vList4"/>
    <dgm:cxn modelId="{61E3EBA7-7740-450D-948A-945D9AD0A5BD}" type="presOf" srcId="{C45BBA86-4BB2-430A-8EEA-2D66CC039599}" destId="{5F3B3000-D2EF-4818-B589-E24FE1D7AA82}" srcOrd="1" destOrd="0" presId="urn:microsoft.com/office/officeart/2005/8/layout/vList4"/>
    <dgm:cxn modelId="{A0C73BBA-55B0-4986-975F-F67BBAD6725C}" type="presOf" srcId="{C14463AF-37F8-4685-8680-422BF476CC17}" destId="{A507DDB8-330F-4461-9997-D35BDAF00187}" srcOrd="1" destOrd="0" presId="urn:microsoft.com/office/officeart/2005/8/layout/vList4"/>
    <dgm:cxn modelId="{5389F8BB-204A-45D0-B6BE-DA1D5C16B099}" type="presOf" srcId="{B33B40D5-F981-4A92-A8A0-F7B24601BD96}" destId="{6BD0051B-2A9C-48D8-B445-8D2D753D363B}" srcOrd="0" destOrd="0" presId="urn:microsoft.com/office/officeart/2005/8/layout/vList4"/>
    <dgm:cxn modelId="{9ADF0FC9-4148-4E58-AB45-C4012B6AE8B8}" type="presOf" srcId="{5B0E991B-0265-4CAC-8B94-9FB10D894454}" destId="{614F7973-40E8-4B0C-8A2C-5A4EE5F7DBB6}" srcOrd="1" destOrd="0" presId="urn:microsoft.com/office/officeart/2005/8/layout/vList4"/>
    <dgm:cxn modelId="{A29249D5-32D7-464A-BF03-AD657CFE135F}" type="presOf" srcId="{DDF69363-0655-4CE6-8599-6D105D5B7D9F}" destId="{7A77D28F-9DAF-4A71-BB44-A7CEB7A1847F}" srcOrd="1" destOrd="0" presId="urn:microsoft.com/office/officeart/2005/8/layout/vList4"/>
    <dgm:cxn modelId="{D8C18D7D-8A39-422A-AED1-206C5EEEA19C}" type="presParOf" srcId="{6BD0051B-2A9C-48D8-B445-8D2D753D363B}" destId="{F75364BE-0C27-41DF-9D7F-5BE5C5BB177B}" srcOrd="0" destOrd="0" presId="urn:microsoft.com/office/officeart/2005/8/layout/vList4"/>
    <dgm:cxn modelId="{D8C1EFFE-3CAB-46A3-9CC2-9D7A309DB03C}" type="presParOf" srcId="{F75364BE-0C27-41DF-9D7F-5BE5C5BB177B}" destId="{791F978E-538F-484C-B1EB-BEAF009C7BCC}" srcOrd="0" destOrd="0" presId="urn:microsoft.com/office/officeart/2005/8/layout/vList4"/>
    <dgm:cxn modelId="{12B137C2-EB3B-458E-8848-1E25F31CB386}" type="presParOf" srcId="{F75364BE-0C27-41DF-9D7F-5BE5C5BB177B}" destId="{6B83E8DC-4F12-41B1-8533-766AB78F5195}" srcOrd="1" destOrd="0" presId="urn:microsoft.com/office/officeart/2005/8/layout/vList4"/>
    <dgm:cxn modelId="{BC9878DA-9E70-4618-844B-EF289F545692}" type="presParOf" srcId="{F75364BE-0C27-41DF-9D7F-5BE5C5BB177B}" destId="{A507DDB8-330F-4461-9997-D35BDAF00187}" srcOrd="2" destOrd="0" presId="urn:microsoft.com/office/officeart/2005/8/layout/vList4"/>
    <dgm:cxn modelId="{EB1C633E-9BFE-4931-9B53-A6738E8F712C}" type="presParOf" srcId="{6BD0051B-2A9C-48D8-B445-8D2D753D363B}" destId="{54773E86-671B-4366-94D0-D7FBCEB254D8}" srcOrd="1" destOrd="0" presId="urn:microsoft.com/office/officeart/2005/8/layout/vList4"/>
    <dgm:cxn modelId="{F79FAB74-B7CC-4F12-94EB-A73A31C0FA15}" type="presParOf" srcId="{6BD0051B-2A9C-48D8-B445-8D2D753D363B}" destId="{4CCD332E-3CD7-437A-8D9F-462D3B2F95D3}" srcOrd="2" destOrd="0" presId="urn:microsoft.com/office/officeart/2005/8/layout/vList4"/>
    <dgm:cxn modelId="{336E47AC-055A-491D-8489-C92F88FF95E9}" type="presParOf" srcId="{4CCD332E-3CD7-437A-8D9F-462D3B2F95D3}" destId="{4CC4FFB8-1A08-4591-822A-09DAB5FB3A0D}" srcOrd="0" destOrd="0" presId="urn:microsoft.com/office/officeart/2005/8/layout/vList4"/>
    <dgm:cxn modelId="{CC3410F2-8AD5-4C2E-B6F5-427A9D86226E}" type="presParOf" srcId="{4CCD332E-3CD7-437A-8D9F-462D3B2F95D3}" destId="{7967A6DC-B24F-46D8-8C31-4E414D089E92}" srcOrd="1" destOrd="0" presId="urn:microsoft.com/office/officeart/2005/8/layout/vList4"/>
    <dgm:cxn modelId="{A048AD4B-765A-40D3-97CA-2D55C3AB00D5}" type="presParOf" srcId="{4CCD332E-3CD7-437A-8D9F-462D3B2F95D3}" destId="{614F7973-40E8-4B0C-8A2C-5A4EE5F7DBB6}" srcOrd="2" destOrd="0" presId="urn:microsoft.com/office/officeart/2005/8/layout/vList4"/>
    <dgm:cxn modelId="{003C5718-2D13-41C9-825E-AA8A40A869DF}" type="presParOf" srcId="{6BD0051B-2A9C-48D8-B445-8D2D753D363B}" destId="{798CB176-5D7A-4B91-AE95-F27B99CD3872}" srcOrd="3" destOrd="0" presId="urn:microsoft.com/office/officeart/2005/8/layout/vList4"/>
    <dgm:cxn modelId="{78414AA4-5B2D-4AE9-BA5F-DAD22D18767D}" type="presParOf" srcId="{6BD0051B-2A9C-48D8-B445-8D2D753D363B}" destId="{FC50C1FE-5CE1-4309-9BBD-0BD2EC2E43F6}" srcOrd="4" destOrd="0" presId="urn:microsoft.com/office/officeart/2005/8/layout/vList4"/>
    <dgm:cxn modelId="{DB0DF43B-ECBA-4E71-8EC0-86448D57998A}" type="presParOf" srcId="{FC50C1FE-5CE1-4309-9BBD-0BD2EC2E43F6}" destId="{328DC679-8E97-4822-A947-43645A0EED25}" srcOrd="0" destOrd="0" presId="urn:microsoft.com/office/officeart/2005/8/layout/vList4"/>
    <dgm:cxn modelId="{682D6EDB-F38F-408E-B328-DA8EB783947C}" type="presParOf" srcId="{FC50C1FE-5CE1-4309-9BBD-0BD2EC2E43F6}" destId="{3D918EE9-86D9-49BC-B7DE-E8C043133C55}" srcOrd="1" destOrd="0" presId="urn:microsoft.com/office/officeart/2005/8/layout/vList4"/>
    <dgm:cxn modelId="{509CA4B0-0504-456A-B371-42A182BDC278}" type="presParOf" srcId="{FC50C1FE-5CE1-4309-9BBD-0BD2EC2E43F6}" destId="{7A77D28F-9DAF-4A71-BB44-A7CEB7A1847F}" srcOrd="2" destOrd="0" presId="urn:microsoft.com/office/officeart/2005/8/layout/vList4"/>
    <dgm:cxn modelId="{A141FB0D-1972-47EF-AAAC-F67FED138B2B}" type="presParOf" srcId="{6BD0051B-2A9C-48D8-B445-8D2D753D363B}" destId="{FBF1160E-5769-4636-A618-7E94D0E979A8}" srcOrd="5" destOrd="0" presId="urn:microsoft.com/office/officeart/2005/8/layout/vList4"/>
    <dgm:cxn modelId="{7E9C291B-7788-4AE6-8E08-0364352AE02F}" type="presParOf" srcId="{6BD0051B-2A9C-48D8-B445-8D2D753D363B}" destId="{B44DF546-331F-4BC5-A139-699164CDD4EE}" srcOrd="6" destOrd="0" presId="urn:microsoft.com/office/officeart/2005/8/layout/vList4"/>
    <dgm:cxn modelId="{B78B6950-46C0-42BC-A6CC-273EA4E05092}" type="presParOf" srcId="{B44DF546-331F-4BC5-A139-699164CDD4EE}" destId="{5B077345-5A8A-4EBB-8E7A-A2BAB6C64C0E}" srcOrd="0" destOrd="0" presId="urn:microsoft.com/office/officeart/2005/8/layout/vList4"/>
    <dgm:cxn modelId="{E74A34E0-FB5F-41E0-9BDC-AE77C2211CDA}" type="presParOf" srcId="{B44DF546-331F-4BC5-A139-699164CDD4EE}" destId="{B8E4CA61-7B0E-40CA-9268-33364E6E2568}" srcOrd="1" destOrd="0" presId="urn:microsoft.com/office/officeart/2005/8/layout/vList4"/>
    <dgm:cxn modelId="{B26B7375-DA11-4DC4-972D-18A48BDE2C24}" type="presParOf" srcId="{B44DF546-331F-4BC5-A139-699164CDD4EE}" destId="{5F3B3000-D2EF-4818-B589-E24FE1D7AA82}" srcOrd="2" destOrd="0" presId="urn:microsoft.com/office/officeart/2005/8/layout/vList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47712D-1552-44D5-9B4E-297538B505C7}">
      <dsp:nvSpPr>
        <dsp:cNvPr id="0" name=""/>
        <dsp:cNvSpPr/>
      </dsp:nvSpPr>
      <dsp:spPr>
        <a:xfrm>
          <a:off x="0" y="537200"/>
          <a:ext cx="8128000" cy="1183746"/>
        </a:xfrm>
        <a:prstGeom prst="rightArrow">
          <a:avLst>
            <a:gd name="adj1" fmla="val 50000"/>
            <a:gd name="adj2" fmla="val 50000"/>
          </a:avLst>
        </a:prstGeom>
        <a:solidFill>
          <a:srgbClr val="007681"/>
        </a:solidFill>
        <a:ln w="25400" cap="flat" cmpd="sng" algn="ctr">
          <a:solidFill>
            <a:srgbClr val="00768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254000" bIns="1879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/>
            <a:t>Wertschöpfung &amp; Innovation</a:t>
          </a:r>
        </a:p>
      </dsp:txBody>
      <dsp:txXfrm>
        <a:off x="0" y="833137"/>
        <a:ext cx="7832064" cy="591873"/>
      </dsp:txXfrm>
    </dsp:sp>
    <dsp:sp modelId="{92AC83F2-82AA-4367-A214-50D7F22BA25F}">
      <dsp:nvSpPr>
        <dsp:cNvPr id="0" name=""/>
        <dsp:cNvSpPr/>
      </dsp:nvSpPr>
      <dsp:spPr>
        <a:xfrm>
          <a:off x="0" y="1373762"/>
          <a:ext cx="2503424" cy="105086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768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de-DE" sz="1300" kern="1200" dirty="0"/>
            <a:t>Setting </a:t>
          </a:r>
          <a:r>
            <a:rPr lang="de-DE" sz="1300" kern="1200" dirty="0" err="1"/>
            <a:t>up</a:t>
          </a:r>
          <a:r>
            <a:rPr lang="de-DE" sz="1300" kern="1200" dirty="0"/>
            <a:t> </a:t>
          </a:r>
          <a:r>
            <a:rPr lang="de-DE" sz="1300" kern="1200" dirty="0" err="1"/>
            <a:t>biobased</a:t>
          </a:r>
          <a:r>
            <a:rPr lang="de-DE" sz="1300" kern="1200" dirty="0"/>
            <a:t> </a:t>
          </a:r>
          <a:r>
            <a:rPr lang="de-DE" sz="1300" kern="1200" dirty="0" err="1"/>
            <a:t>value</a:t>
          </a:r>
          <a:r>
            <a:rPr lang="de-DE" sz="1300" kern="1200" dirty="0"/>
            <a:t> </a:t>
          </a:r>
          <a:r>
            <a:rPr lang="de-DE" sz="1300" kern="1200" dirty="0" err="1"/>
            <a:t>chains</a:t>
          </a:r>
          <a:r>
            <a:rPr lang="de-DE" sz="1300" kern="1200" dirty="0"/>
            <a:t> and </a:t>
          </a:r>
          <a:r>
            <a:rPr lang="de-DE" sz="1300" kern="1200" dirty="0" err="1"/>
            <a:t>business</a:t>
          </a:r>
          <a:r>
            <a:rPr lang="de-DE" sz="1300" kern="1200" dirty="0"/>
            <a:t> </a:t>
          </a:r>
          <a:r>
            <a:rPr lang="de-DE" sz="1300" kern="1200" dirty="0" err="1"/>
            <a:t>models</a:t>
          </a:r>
          <a:endParaRPr lang="de-DE" sz="1300" kern="1200" dirty="0"/>
        </a:p>
      </dsp:txBody>
      <dsp:txXfrm>
        <a:off x="0" y="1373762"/>
        <a:ext cx="2503424" cy="1050867"/>
      </dsp:txXfrm>
    </dsp:sp>
    <dsp:sp modelId="{8A1D9D3F-C924-4435-B46C-061C7270917C}">
      <dsp:nvSpPr>
        <dsp:cNvPr id="0" name=""/>
        <dsp:cNvSpPr/>
      </dsp:nvSpPr>
      <dsp:spPr>
        <a:xfrm>
          <a:off x="2503423" y="931782"/>
          <a:ext cx="5624576" cy="1183746"/>
        </a:xfrm>
        <a:prstGeom prst="rightArrow">
          <a:avLst>
            <a:gd name="adj1" fmla="val 50000"/>
            <a:gd name="adj2" fmla="val 50000"/>
          </a:avLst>
        </a:prstGeom>
        <a:solidFill>
          <a:srgbClr val="0198C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254000" bIns="1879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/>
            <a:t>Qualifizierung &amp; Wissenstransfer</a:t>
          </a:r>
        </a:p>
      </dsp:txBody>
      <dsp:txXfrm>
        <a:off x="2503423" y="1227719"/>
        <a:ext cx="5328640" cy="591873"/>
      </dsp:txXfrm>
    </dsp:sp>
    <dsp:sp modelId="{FD9FA66E-1243-419B-986F-834DBB31319F}">
      <dsp:nvSpPr>
        <dsp:cNvPr id="0" name=""/>
        <dsp:cNvSpPr/>
      </dsp:nvSpPr>
      <dsp:spPr>
        <a:xfrm>
          <a:off x="2503423" y="1705795"/>
          <a:ext cx="2503424" cy="83168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98C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de-DE" sz="1300" kern="1200" dirty="0" err="1"/>
            <a:t>Integrating</a:t>
          </a:r>
          <a:r>
            <a:rPr lang="de-DE" sz="1300" kern="1200" dirty="0"/>
            <a:t> </a:t>
          </a:r>
          <a:r>
            <a:rPr lang="de-DE" sz="1300" kern="1200" dirty="0" err="1"/>
            <a:t>new</a:t>
          </a:r>
          <a:r>
            <a:rPr lang="de-DE" sz="1300" kern="1200" dirty="0"/>
            <a:t> and </a:t>
          </a:r>
          <a:r>
            <a:rPr lang="de-DE" sz="1300" kern="1200" dirty="0" err="1"/>
            <a:t>complementary</a:t>
          </a:r>
          <a:r>
            <a:rPr lang="de-DE" sz="1300" kern="1200" dirty="0"/>
            <a:t> </a:t>
          </a:r>
          <a:r>
            <a:rPr lang="de-DE" sz="1300" kern="1200" dirty="0" err="1"/>
            <a:t>knowledge</a:t>
          </a:r>
          <a:r>
            <a:rPr lang="de-DE" sz="1300" kern="1200" dirty="0"/>
            <a:t> </a:t>
          </a:r>
          <a:r>
            <a:rPr lang="de-DE" sz="1300" kern="1200" dirty="0" err="1"/>
            <a:t>into</a:t>
          </a:r>
          <a:r>
            <a:rPr lang="de-DE" sz="1300" kern="1200" dirty="0"/>
            <a:t> </a:t>
          </a:r>
          <a:r>
            <a:rPr lang="de-DE" sz="1300" kern="1200" dirty="0" err="1"/>
            <a:t>vocational</a:t>
          </a:r>
          <a:r>
            <a:rPr lang="de-DE" sz="1300" kern="1200" dirty="0"/>
            <a:t> </a:t>
          </a:r>
          <a:r>
            <a:rPr lang="de-DE" sz="1300" kern="1200" dirty="0" err="1"/>
            <a:t>training</a:t>
          </a:r>
          <a:r>
            <a:rPr lang="de-DE" sz="1300" kern="1200" dirty="0"/>
            <a:t> and </a:t>
          </a:r>
          <a:r>
            <a:rPr lang="de-DE" sz="1300" kern="1200" dirty="0" err="1"/>
            <a:t>life-long</a:t>
          </a:r>
          <a:r>
            <a:rPr lang="de-DE" sz="1300" kern="1200" dirty="0"/>
            <a:t> </a:t>
          </a:r>
          <a:r>
            <a:rPr lang="de-DE" sz="1300" kern="1200" dirty="0" err="1"/>
            <a:t>learning</a:t>
          </a:r>
          <a:r>
            <a:rPr lang="de-DE" sz="1300" kern="1200" dirty="0"/>
            <a:t> </a:t>
          </a:r>
        </a:p>
      </dsp:txBody>
      <dsp:txXfrm>
        <a:off x="2503423" y="1705795"/>
        <a:ext cx="2503424" cy="831682"/>
      </dsp:txXfrm>
    </dsp:sp>
    <dsp:sp modelId="{98C3993D-2AF4-4C1C-9A12-7E4315BAFF4C}">
      <dsp:nvSpPr>
        <dsp:cNvPr id="0" name=""/>
        <dsp:cNvSpPr/>
      </dsp:nvSpPr>
      <dsp:spPr>
        <a:xfrm>
          <a:off x="5006848" y="1326364"/>
          <a:ext cx="3121152" cy="1183746"/>
        </a:xfrm>
        <a:prstGeom prst="rightArrow">
          <a:avLst>
            <a:gd name="adj1" fmla="val 50000"/>
            <a:gd name="adj2" fmla="val 50000"/>
          </a:avLst>
        </a:prstGeom>
        <a:solidFill>
          <a:srgbClr val="C8D400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254000" bIns="1879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/>
            <a:t>Regionalisierung</a:t>
          </a:r>
        </a:p>
      </dsp:txBody>
      <dsp:txXfrm>
        <a:off x="5006848" y="1622301"/>
        <a:ext cx="2825216" cy="591873"/>
      </dsp:txXfrm>
    </dsp:sp>
    <dsp:sp modelId="{AFEEE8BD-66F9-4B88-B4BD-F3392C2CC697}">
      <dsp:nvSpPr>
        <dsp:cNvPr id="0" name=""/>
        <dsp:cNvSpPr/>
      </dsp:nvSpPr>
      <dsp:spPr>
        <a:xfrm>
          <a:off x="5006848" y="2128103"/>
          <a:ext cx="2503424" cy="72156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8D4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de-DE" sz="1300" kern="1200" dirty="0" err="1"/>
            <a:t>Developing</a:t>
          </a:r>
          <a:r>
            <a:rPr lang="de-DE" sz="1300" kern="1200" dirty="0"/>
            <a:t> </a:t>
          </a:r>
          <a:r>
            <a:rPr lang="de-DE" sz="1300" kern="1200" dirty="0" err="1"/>
            <a:t>bioeconomy</a:t>
          </a:r>
          <a:r>
            <a:rPr lang="de-DE" sz="1300" kern="1200" dirty="0"/>
            <a:t> </a:t>
          </a:r>
          <a:r>
            <a:rPr lang="de-DE" sz="1300" kern="1200" dirty="0" err="1"/>
            <a:t>profile</a:t>
          </a:r>
          <a:r>
            <a:rPr lang="de-DE" sz="1300" kern="1200" dirty="0"/>
            <a:t> </a:t>
          </a:r>
          <a:r>
            <a:rPr lang="de-DE" sz="1300" kern="1200" dirty="0" err="1"/>
            <a:t>sites</a:t>
          </a:r>
          <a:r>
            <a:rPr lang="de-DE" sz="1300" kern="1200" dirty="0"/>
            <a:t> and a regional </a:t>
          </a:r>
          <a:r>
            <a:rPr lang="de-DE" sz="1300" kern="1200" dirty="0" err="1"/>
            <a:t>bioeconomy</a:t>
          </a:r>
          <a:r>
            <a:rPr lang="de-DE" sz="1300" kern="1200" dirty="0"/>
            <a:t> </a:t>
          </a:r>
          <a:r>
            <a:rPr lang="de-DE" sz="1300" kern="1200" dirty="0" err="1"/>
            <a:t>system</a:t>
          </a:r>
          <a:endParaRPr lang="de-DE" sz="1300" kern="1200" dirty="0"/>
        </a:p>
      </dsp:txBody>
      <dsp:txXfrm>
        <a:off x="5006848" y="2128103"/>
        <a:ext cx="2503424" cy="7215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1F978E-538F-484C-B1EB-BEAF009C7BCC}">
      <dsp:nvSpPr>
        <dsp:cNvPr id="0" name=""/>
        <dsp:cNvSpPr/>
      </dsp:nvSpPr>
      <dsp:spPr>
        <a:xfrm>
          <a:off x="0" y="6257"/>
          <a:ext cx="4870362" cy="596544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 err="1">
              <a:solidFill>
                <a:schemeClr val="tx1"/>
              </a:solidFill>
            </a:rPr>
            <a:t>Wissensbasis</a:t>
          </a:r>
          <a:r>
            <a:rPr lang="en-US" sz="1800" kern="1200" dirty="0">
              <a:solidFill>
                <a:schemeClr val="tx1"/>
              </a:solidFill>
            </a:rPr>
            <a:t> und </a:t>
          </a:r>
          <a:r>
            <a:rPr lang="en-US" sz="1800" kern="1200" dirty="0" err="1">
              <a:solidFill>
                <a:schemeClr val="tx1"/>
              </a:solidFill>
            </a:rPr>
            <a:t>Potenziale</a:t>
          </a:r>
          <a:endParaRPr lang="de-DE" sz="1800" kern="1200" dirty="0">
            <a:solidFill>
              <a:schemeClr val="tx1"/>
            </a:solidFill>
          </a:endParaRPr>
        </a:p>
      </dsp:txBody>
      <dsp:txXfrm>
        <a:off x="1033726" y="6257"/>
        <a:ext cx="3836635" cy="596544"/>
      </dsp:txXfrm>
    </dsp:sp>
    <dsp:sp modelId="{6B83E8DC-4F12-41B1-8533-766AB78F5195}">
      <dsp:nvSpPr>
        <dsp:cNvPr id="0" name=""/>
        <dsp:cNvSpPr/>
      </dsp:nvSpPr>
      <dsp:spPr>
        <a:xfrm>
          <a:off x="59654" y="59654"/>
          <a:ext cx="974072" cy="47723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C4FFB8-1A08-4591-822A-09DAB5FB3A0D}">
      <dsp:nvSpPr>
        <dsp:cNvPr id="0" name=""/>
        <dsp:cNvSpPr/>
      </dsp:nvSpPr>
      <dsp:spPr>
        <a:xfrm>
          <a:off x="0" y="656198"/>
          <a:ext cx="4870362" cy="596544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solidFill>
                <a:schemeClr val="tx1"/>
              </a:solidFill>
            </a:rPr>
            <a:t>Netzwerkmanagement</a:t>
          </a:r>
        </a:p>
      </dsp:txBody>
      <dsp:txXfrm>
        <a:off x="1033726" y="656198"/>
        <a:ext cx="3836635" cy="596544"/>
      </dsp:txXfrm>
    </dsp:sp>
    <dsp:sp modelId="{7967A6DC-B24F-46D8-8C31-4E414D089E92}">
      <dsp:nvSpPr>
        <dsp:cNvPr id="0" name=""/>
        <dsp:cNvSpPr/>
      </dsp:nvSpPr>
      <dsp:spPr>
        <a:xfrm>
          <a:off x="59654" y="715852"/>
          <a:ext cx="974072" cy="47723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8DC679-8E97-4822-A947-43645A0EED25}">
      <dsp:nvSpPr>
        <dsp:cNvPr id="0" name=""/>
        <dsp:cNvSpPr/>
      </dsp:nvSpPr>
      <dsp:spPr>
        <a:xfrm>
          <a:off x="0" y="1312396"/>
          <a:ext cx="4870362" cy="596544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solidFill>
                <a:schemeClr val="tx1"/>
              </a:solidFill>
            </a:rPr>
            <a:t>Entwicklung Innovationsökosystem </a:t>
          </a:r>
        </a:p>
      </dsp:txBody>
      <dsp:txXfrm>
        <a:off x="1033726" y="1312396"/>
        <a:ext cx="3836635" cy="596544"/>
      </dsp:txXfrm>
    </dsp:sp>
    <dsp:sp modelId="{3D918EE9-86D9-49BC-B7DE-E8C043133C55}">
      <dsp:nvSpPr>
        <dsp:cNvPr id="0" name=""/>
        <dsp:cNvSpPr/>
      </dsp:nvSpPr>
      <dsp:spPr>
        <a:xfrm>
          <a:off x="59654" y="1372051"/>
          <a:ext cx="974072" cy="47723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077345-5A8A-4EBB-8E7A-A2BAB6C64C0E}">
      <dsp:nvSpPr>
        <dsp:cNvPr id="0" name=""/>
        <dsp:cNvSpPr/>
      </dsp:nvSpPr>
      <dsp:spPr>
        <a:xfrm>
          <a:off x="0" y="1968595"/>
          <a:ext cx="4870362" cy="596544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solidFill>
                <a:schemeClr val="tx1"/>
              </a:solidFill>
            </a:rPr>
            <a:t>Regionale Innovationspartnerschaften</a:t>
          </a:r>
        </a:p>
      </dsp:txBody>
      <dsp:txXfrm>
        <a:off x="1033726" y="1968595"/>
        <a:ext cx="3836635" cy="596544"/>
      </dsp:txXfrm>
    </dsp:sp>
    <dsp:sp modelId="{B8E4CA61-7B0E-40CA-9268-33364E6E2568}">
      <dsp:nvSpPr>
        <dsp:cNvPr id="0" name=""/>
        <dsp:cNvSpPr/>
      </dsp:nvSpPr>
      <dsp:spPr>
        <a:xfrm>
          <a:off x="59654" y="2028249"/>
          <a:ext cx="974072" cy="47723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AC4B62-8832-4910-B39C-887D4ACA9568}">
      <dsp:nvSpPr>
        <dsp:cNvPr id="0" name=""/>
        <dsp:cNvSpPr/>
      </dsp:nvSpPr>
      <dsp:spPr>
        <a:xfrm>
          <a:off x="0" y="2624793"/>
          <a:ext cx="4870362" cy="596544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solidFill>
                <a:schemeClr val="tx1"/>
              </a:solidFill>
            </a:rPr>
            <a:t>Profilortentwicklung</a:t>
          </a:r>
        </a:p>
      </dsp:txBody>
      <dsp:txXfrm>
        <a:off x="1033726" y="2624793"/>
        <a:ext cx="3836635" cy="596544"/>
      </dsp:txXfrm>
    </dsp:sp>
    <dsp:sp modelId="{982E8367-0295-4726-A3EF-D84A46127C3E}">
      <dsp:nvSpPr>
        <dsp:cNvPr id="0" name=""/>
        <dsp:cNvSpPr/>
      </dsp:nvSpPr>
      <dsp:spPr>
        <a:xfrm>
          <a:off x="59654" y="2684448"/>
          <a:ext cx="974072" cy="47723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83DD3C-6718-482B-8241-69D87956D3A7}">
      <dsp:nvSpPr>
        <dsp:cNvPr id="0" name=""/>
        <dsp:cNvSpPr/>
      </dsp:nvSpPr>
      <dsp:spPr>
        <a:xfrm>
          <a:off x="0" y="3280992"/>
          <a:ext cx="4870362" cy="596544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solidFill>
                <a:schemeClr val="tx1"/>
              </a:solidFill>
            </a:rPr>
            <a:t>Wissenstransfer &amp; Politikberatung</a:t>
          </a:r>
        </a:p>
      </dsp:txBody>
      <dsp:txXfrm>
        <a:off x="1033726" y="3280992"/>
        <a:ext cx="3836635" cy="596544"/>
      </dsp:txXfrm>
    </dsp:sp>
    <dsp:sp modelId="{358C334F-5B01-46D2-B9EB-77058DD817F8}">
      <dsp:nvSpPr>
        <dsp:cNvPr id="0" name=""/>
        <dsp:cNvSpPr/>
      </dsp:nvSpPr>
      <dsp:spPr>
        <a:xfrm>
          <a:off x="59654" y="3340646"/>
          <a:ext cx="974072" cy="47723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92F27F-9FA3-40F2-A561-1888D3846E08}">
      <dsp:nvSpPr>
        <dsp:cNvPr id="0" name=""/>
        <dsp:cNvSpPr/>
      </dsp:nvSpPr>
      <dsp:spPr>
        <a:xfrm>
          <a:off x="0" y="3937190"/>
          <a:ext cx="4870362" cy="596544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solidFill>
                <a:schemeClr val="tx1"/>
              </a:solidFill>
            </a:rPr>
            <a:t>Systemische Regionalisierung</a:t>
          </a:r>
        </a:p>
      </dsp:txBody>
      <dsp:txXfrm>
        <a:off x="1033726" y="3937190"/>
        <a:ext cx="3836635" cy="596544"/>
      </dsp:txXfrm>
    </dsp:sp>
    <dsp:sp modelId="{7C3CE1E4-A3E0-4147-BDE4-4D01500EF152}">
      <dsp:nvSpPr>
        <dsp:cNvPr id="0" name=""/>
        <dsp:cNvSpPr/>
      </dsp:nvSpPr>
      <dsp:spPr>
        <a:xfrm>
          <a:off x="59654" y="3996844"/>
          <a:ext cx="974072" cy="47723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1F978E-538F-484C-B1EB-BEAF009C7BCC}">
      <dsp:nvSpPr>
        <dsp:cNvPr id="0" name=""/>
        <dsp:cNvSpPr/>
      </dsp:nvSpPr>
      <dsp:spPr>
        <a:xfrm>
          <a:off x="0" y="0"/>
          <a:ext cx="5759820" cy="862262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solidFill>
                <a:schemeClr val="tx1"/>
              </a:solidFill>
            </a:rPr>
            <a:t>Gewährleistung der Nahrungsmittel- und Ernährungssicherheit</a:t>
          </a:r>
        </a:p>
      </dsp:txBody>
      <dsp:txXfrm>
        <a:off x="1238190" y="0"/>
        <a:ext cx="4521629" cy="862262"/>
      </dsp:txXfrm>
    </dsp:sp>
    <dsp:sp modelId="{6B83E8DC-4F12-41B1-8533-766AB78F5195}">
      <dsp:nvSpPr>
        <dsp:cNvPr id="0" name=""/>
        <dsp:cNvSpPr/>
      </dsp:nvSpPr>
      <dsp:spPr>
        <a:xfrm>
          <a:off x="86226" y="86226"/>
          <a:ext cx="1151964" cy="68981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C4FFB8-1A08-4591-822A-09DAB5FB3A0D}">
      <dsp:nvSpPr>
        <dsp:cNvPr id="0" name=""/>
        <dsp:cNvSpPr/>
      </dsp:nvSpPr>
      <dsp:spPr>
        <a:xfrm>
          <a:off x="0" y="948488"/>
          <a:ext cx="5759820" cy="862262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solidFill>
                <a:schemeClr val="tx1"/>
              </a:solidFill>
            </a:rPr>
            <a:t>Nachhaltige Bewirtschaftung der natürlichen Ressourcen</a:t>
          </a:r>
        </a:p>
      </dsp:txBody>
      <dsp:txXfrm>
        <a:off x="1238190" y="948488"/>
        <a:ext cx="4521629" cy="862262"/>
      </dsp:txXfrm>
    </dsp:sp>
    <dsp:sp modelId="{7967A6DC-B24F-46D8-8C31-4E414D089E92}">
      <dsp:nvSpPr>
        <dsp:cNvPr id="0" name=""/>
        <dsp:cNvSpPr/>
      </dsp:nvSpPr>
      <dsp:spPr>
        <a:xfrm>
          <a:off x="86226" y="1034715"/>
          <a:ext cx="1151964" cy="68981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8DC679-8E97-4822-A947-43645A0EED25}">
      <dsp:nvSpPr>
        <dsp:cNvPr id="0" name=""/>
        <dsp:cNvSpPr/>
      </dsp:nvSpPr>
      <dsp:spPr>
        <a:xfrm>
          <a:off x="0" y="1896977"/>
          <a:ext cx="5759820" cy="862262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solidFill>
                <a:schemeClr val="tx1"/>
              </a:solidFill>
            </a:rPr>
            <a:t>Verringerung der Abhängigkeit von nicht erneuerbaren, nicht nachhaltigen Ressourcen</a:t>
          </a:r>
        </a:p>
      </dsp:txBody>
      <dsp:txXfrm>
        <a:off x="1238190" y="1896977"/>
        <a:ext cx="4521629" cy="862262"/>
      </dsp:txXfrm>
    </dsp:sp>
    <dsp:sp modelId="{3D918EE9-86D9-49BC-B7DE-E8C043133C55}">
      <dsp:nvSpPr>
        <dsp:cNvPr id="0" name=""/>
        <dsp:cNvSpPr/>
      </dsp:nvSpPr>
      <dsp:spPr>
        <a:xfrm>
          <a:off x="86226" y="1983203"/>
          <a:ext cx="1151964" cy="68981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077345-5A8A-4EBB-8E7A-A2BAB6C64C0E}">
      <dsp:nvSpPr>
        <dsp:cNvPr id="0" name=""/>
        <dsp:cNvSpPr/>
      </dsp:nvSpPr>
      <dsp:spPr>
        <a:xfrm>
          <a:off x="0" y="2845466"/>
          <a:ext cx="5759820" cy="862262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solidFill>
                <a:schemeClr val="tx1"/>
              </a:solidFill>
            </a:rPr>
            <a:t>Eindämmung des Klimawandels und Anpassung an den Klimawandel</a:t>
          </a:r>
        </a:p>
      </dsp:txBody>
      <dsp:txXfrm>
        <a:off x="1238190" y="2845466"/>
        <a:ext cx="4521629" cy="862262"/>
      </dsp:txXfrm>
    </dsp:sp>
    <dsp:sp modelId="{B8E4CA61-7B0E-40CA-9268-33364E6E2568}">
      <dsp:nvSpPr>
        <dsp:cNvPr id="0" name=""/>
        <dsp:cNvSpPr/>
      </dsp:nvSpPr>
      <dsp:spPr>
        <a:xfrm>
          <a:off x="86226" y="2931692"/>
          <a:ext cx="1151964" cy="68981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7B8786-3FE5-4DAD-96CA-004E752ED020}">
      <dsp:nvSpPr>
        <dsp:cNvPr id="0" name=""/>
        <dsp:cNvSpPr/>
      </dsp:nvSpPr>
      <dsp:spPr>
        <a:xfrm>
          <a:off x="0" y="3793955"/>
          <a:ext cx="5759820" cy="862262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solidFill>
                <a:schemeClr val="tx1"/>
              </a:solidFill>
            </a:rPr>
            <a:t>Stärkung der europäischen Wettbewerbsfähigkeit und Schaffung von Arbeitsplätzen</a:t>
          </a:r>
        </a:p>
      </dsp:txBody>
      <dsp:txXfrm>
        <a:off x="1238190" y="3793955"/>
        <a:ext cx="4521629" cy="862262"/>
      </dsp:txXfrm>
    </dsp:sp>
    <dsp:sp modelId="{1C80DEF5-356D-45F3-A27C-6D4C6BCB5CEA}">
      <dsp:nvSpPr>
        <dsp:cNvPr id="0" name=""/>
        <dsp:cNvSpPr/>
      </dsp:nvSpPr>
      <dsp:spPr>
        <a:xfrm>
          <a:off x="86226" y="3880181"/>
          <a:ext cx="1151964" cy="68981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1F978E-538F-484C-B1EB-BEAF009C7BCC}">
      <dsp:nvSpPr>
        <dsp:cNvPr id="0" name=""/>
        <dsp:cNvSpPr/>
      </dsp:nvSpPr>
      <dsp:spPr>
        <a:xfrm>
          <a:off x="0" y="0"/>
          <a:ext cx="3401895" cy="716656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solidFill>
                <a:schemeClr val="tx1"/>
              </a:solidFill>
            </a:rPr>
            <a:t>Digital Farming/ </a:t>
          </a:r>
          <a:br>
            <a:rPr lang="de-DE" sz="1600" kern="1200" dirty="0">
              <a:solidFill>
                <a:schemeClr val="tx1"/>
              </a:solidFill>
            </a:rPr>
          </a:br>
          <a:r>
            <a:rPr lang="de-DE" sz="1600" kern="1200" dirty="0">
              <a:solidFill>
                <a:schemeClr val="tx1"/>
              </a:solidFill>
            </a:rPr>
            <a:t>Robotics</a:t>
          </a:r>
        </a:p>
      </dsp:txBody>
      <dsp:txXfrm>
        <a:off x="752044" y="0"/>
        <a:ext cx="2649850" cy="716656"/>
      </dsp:txXfrm>
    </dsp:sp>
    <dsp:sp modelId="{6B83E8DC-4F12-41B1-8533-766AB78F5195}">
      <dsp:nvSpPr>
        <dsp:cNvPr id="0" name=""/>
        <dsp:cNvSpPr/>
      </dsp:nvSpPr>
      <dsp:spPr>
        <a:xfrm>
          <a:off x="71665" y="71665"/>
          <a:ext cx="680379" cy="57332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C4FFB8-1A08-4591-822A-09DAB5FB3A0D}">
      <dsp:nvSpPr>
        <dsp:cNvPr id="0" name=""/>
        <dsp:cNvSpPr/>
      </dsp:nvSpPr>
      <dsp:spPr>
        <a:xfrm>
          <a:off x="0" y="788321"/>
          <a:ext cx="3401895" cy="716656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solidFill>
                <a:schemeClr val="tx1"/>
              </a:solidFill>
            </a:rPr>
            <a:t>Digital Land Use</a:t>
          </a:r>
        </a:p>
      </dsp:txBody>
      <dsp:txXfrm>
        <a:off x="752044" y="788321"/>
        <a:ext cx="2649850" cy="716656"/>
      </dsp:txXfrm>
    </dsp:sp>
    <dsp:sp modelId="{7967A6DC-B24F-46D8-8C31-4E414D089E92}">
      <dsp:nvSpPr>
        <dsp:cNvPr id="0" name=""/>
        <dsp:cNvSpPr/>
      </dsp:nvSpPr>
      <dsp:spPr>
        <a:xfrm>
          <a:off x="71665" y="859987"/>
          <a:ext cx="680379" cy="57332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8DC679-8E97-4822-A947-43645A0EED25}">
      <dsp:nvSpPr>
        <dsp:cNvPr id="0" name=""/>
        <dsp:cNvSpPr/>
      </dsp:nvSpPr>
      <dsp:spPr>
        <a:xfrm>
          <a:off x="0" y="1576643"/>
          <a:ext cx="3401895" cy="716656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 err="1">
              <a:solidFill>
                <a:schemeClr val="tx1"/>
              </a:solidFill>
            </a:rPr>
            <a:t>Biobased</a:t>
          </a:r>
          <a:r>
            <a:rPr lang="de-DE" sz="1600" kern="1200" dirty="0">
              <a:solidFill>
                <a:schemeClr val="tx1"/>
              </a:solidFill>
            </a:rPr>
            <a:t> </a:t>
          </a:r>
          <a:r>
            <a:rPr lang="de-DE" sz="1600" kern="1200" dirty="0" err="1">
              <a:solidFill>
                <a:schemeClr val="tx1"/>
              </a:solidFill>
            </a:rPr>
            <a:t>Feedstock</a:t>
          </a:r>
          <a:endParaRPr lang="de-DE" sz="1600" kern="1200" dirty="0">
            <a:solidFill>
              <a:schemeClr val="tx1"/>
            </a:solidFill>
          </a:endParaRPr>
        </a:p>
      </dsp:txBody>
      <dsp:txXfrm>
        <a:off x="752044" y="1576643"/>
        <a:ext cx="2649850" cy="716656"/>
      </dsp:txXfrm>
    </dsp:sp>
    <dsp:sp modelId="{3D918EE9-86D9-49BC-B7DE-E8C043133C55}">
      <dsp:nvSpPr>
        <dsp:cNvPr id="0" name=""/>
        <dsp:cNvSpPr/>
      </dsp:nvSpPr>
      <dsp:spPr>
        <a:xfrm>
          <a:off x="71665" y="1648309"/>
          <a:ext cx="680379" cy="57332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077345-5A8A-4EBB-8E7A-A2BAB6C64C0E}">
      <dsp:nvSpPr>
        <dsp:cNvPr id="0" name=""/>
        <dsp:cNvSpPr/>
      </dsp:nvSpPr>
      <dsp:spPr>
        <a:xfrm>
          <a:off x="0" y="2364965"/>
          <a:ext cx="3401895" cy="716656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 err="1">
              <a:solidFill>
                <a:schemeClr val="tx1"/>
              </a:solidFill>
            </a:rPr>
            <a:t>Efficient</a:t>
          </a:r>
          <a:r>
            <a:rPr lang="de-DE" sz="1600" kern="1200" dirty="0">
              <a:solidFill>
                <a:schemeClr val="tx1"/>
              </a:solidFill>
            </a:rPr>
            <a:t> Food </a:t>
          </a:r>
          <a:br>
            <a:rPr lang="de-DE" sz="1600" kern="1200" dirty="0">
              <a:solidFill>
                <a:schemeClr val="tx1"/>
              </a:solidFill>
            </a:rPr>
          </a:br>
          <a:r>
            <a:rPr lang="de-DE" sz="1600" kern="1200" dirty="0" err="1">
              <a:solidFill>
                <a:schemeClr val="tx1"/>
              </a:solidFill>
            </a:rPr>
            <a:t>Production</a:t>
          </a:r>
          <a:endParaRPr lang="de-DE" sz="1600" kern="1200" dirty="0">
            <a:solidFill>
              <a:schemeClr val="tx1"/>
            </a:solidFill>
          </a:endParaRPr>
        </a:p>
      </dsp:txBody>
      <dsp:txXfrm>
        <a:off x="752044" y="2364965"/>
        <a:ext cx="2649850" cy="716656"/>
      </dsp:txXfrm>
    </dsp:sp>
    <dsp:sp modelId="{B8E4CA61-7B0E-40CA-9268-33364E6E2568}">
      <dsp:nvSpPr>
        <dsp:cNvPr id="0" name=""/>
        <dsp:cNvSpPr/>
      </dsp:nvSpPr>
      <dsp:spPr>
        <a:xfrm>
          <a:off x="71665" y="2436631"/>
          <a:ext cx="680379" cy="57332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7B8786-3FE5-4DAD-96CA-004E752ED020}">
      <dsp:nvSpPr>
        <dsp:cNvPr id="0" name=""/>
        <dsp:cNvSpPr/>
      </dsp:nvSpPr>
      <dsp:spPr>
        <a:xfrm>
          <a:off x="0" y="3153287"/>
          <a:ext cx="3401895" cy="716656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solidFill>
                <a:schemeClr val="tx1"/>
              </a:solidFill>
            </a:rPr>
            <a:t>Coupling </a:t>
          </a:r>
          <a:r>
            <a:rPr lang="de-DE" sz="1600" kern="1200" dirty="0" err="1">
              <a:solidFill>
                <a:schemeClr val="tx1"/>
              </a:solidFill>
            </a:rPr>
            <a:t>Bioeconomy</a:t>
          </a:r>
          <a:r>
            <a:rPr lang="de-DE" sz="1600" kern="1200" dirty="0">
              <a:solidFill>
                <a:schemeClr val="tx1"/>
              </a:solidFill>
            </a:rPr>
            <a:t> and </a:t>
          </a:r>
          <a:r>
            <a:rPr lang="de-DE" sz="1600" kern="1200" dirty="0" err="1">
              <a:solidFill>
                <a:schemeClr val="tx1"/>
              </a:solidFill>
            </a:rPr>
            <a:t>Renewable</a:t>
          </a:r>
          <a:r>
            <a:rPr lang="de-DE" sz="1600" kern="1200" dirty="0">
              <a:solidFill>
                <a:schemeClr val="tx1"/>
              </a:solidFill>
            </a:rPr>
            <a:t> Energy</a:t>
          </a:r>
        </a:p>
      </dsp:txBody>
      <dsp:txXfrm>
        <a:off x="752044" y="3153287"/>
        <a:ext cx="2649850" cy="716656"/>
      </dsp:txXfrm>
    </dsp:sp>
    <dsp:sp modelId="{1C80DEF5-356D-45F3-A27C-6D4C6BCB5CEA}">
      <dsp:nvSpPr>
        <dsp:cNvPr id="0" name=""/>
        <dsp:cNvSpPr/>
      </dsp:nvSpPr>
      <dsp:spPr>
        <a:xfrm>
          <a:off x="71665" y="3224953"/>
          <a:ext cx="680379" cy="57332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9CC738-9174-4B68-9285-76744E6B44E3}">
      <dsp:nvSpPr>
        <dsp:cNvPr id="0" name=""/>
        <dsp:cNvSpPr/>
      </dsp:nvSpPr>
      <dsp:spPr>
        <a:xfrm>
          <a:off x="0" y="3941609"/>
          <a:ext cx="3401895" cy="716656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 err="1">
              <a:solidFill>
                <a:schemeClr val="tx1"/>
              </a:solidFill>
            </a:rPr>
            <a:t>Biobased</a:t>
          </a:r>
          <a:r>
            <a:rPr lang="de-DE" sz="1600" kern="1200" dirty="0">
              <a:solidFill>
                <a:schemeClr val="tx1"/>
              </a:solidFill>
            </a:rPr>
            <a:t> Environmental Technologies</a:t>
          </a:r>
        </a:p>
      </dsp:txBody>
      <dsp:txXfrm>
        <a:off x="752044" y="3941609"/>
        <a:ext cx="2649850" cy="716656"/>
      </dsp:txXfrm>
    </dsp:sp>
    <dsp:sp modelId="{42C705AA-39F8-4E78-8A9A-D0735ED02F6F}">
      <dsp:nvSpPr>
        <dsp:cNvPr id="0" name=""/>
        <dsp:cNvSpPr/>
      </dsp:nvSpPr>
      <dsp:spPr>
        <a:xfrm>
          <a:off x="71665" y="4013274"/>
          <a:ext cx="680379" cy="57332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1F978E-538F-484C-B1EB-BEAF009C7BCC}">
      <dsp:nvSpPr>
        <dsp:cNvPr id="0" name=""/>
        <dsp:cNvSpPr/>
      </dsp:nvSpPr>
      <dsp:spPr>
        <a:xfrm>
          <a:off x="0" y="0"/>
          <a:ext cx="3401894" cy="726487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solidFill>
                <a:schemeClr val="tx1"/>
              </a:solidFill>
            </a:rPr>
            <a:t>New Raw Materials </a:t>
          </a:r>
          <a:br>
            <a:rPr lang="de-DE" sz="1600" kern="1200" dirty="0">
              <a:solidFill>
                <a:schemeClr val="tx1"/>
              </a:solidFill>
            </a:rPr>
          </a:br>
          <a:r>
            <a:rPr lang="de-DE" sz="1600" kern="1200" dirty="0">
              <a:solidFill>
                <a:schemeClr val="tx1"/>
              </a:solidFill>
            </a:rPr>
            <a:t>and Upcycling </a:t>
          </a:r>
          <a:r>
            <a:rPr lang="de-DE" sz="1600" kern="1200" dirty="0" err="1">
              <a:solidFill>
                <a:schemeClr val="tx1"/>
              </a:solidFill>
            </a:rPr>
            <a:t>Waste</a:t>
          </a:r>
          <a:endParaRPr lang="de-DE" sz="1600" kern="1200" dirty="0">
            <a:solidFill>
              <a:schemeClr val="tx1"/>
            </a:solidFill>
          </a:endParaRPr>
        </a:p>
      </dsp:txBody>
      <dsp:txXfrm>
        <a:off x="753027" y="0"/>
        <a:ext cx="2648866" cy="726487"/>
      </dsp:txXfrm>
    </dsp:sp>
    <dsp:sp modelId="{6B83E8DC-4F12-41B1-8533-766AB78F5195}">
      <dsp:nvSpPr>
        <dsp:cNvPr id="0" name=""/>
        <dsp:cNvSpPr/>
      </dsp:nvSpPr>
      <dsp:spPr>
        <a:xfrm>
          <a:off x="72648" y="72648"/>
          <a:ext cx="680378" cy="58119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C4FFB8-1A08-4591-822A-09DAB5FB3A0D}">
      <dsp:nvSpPr>
        <dsp:cNvPr id="0" name=""/>
        <dsp:cNvSpPr/>
      </dsp:nvSpPr>
      <dsp:spPr>
        <a:xfrm>
          <a:off x="0" y="799136"/>
          <a:ext cx="3401894" cy="726487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 err="1">
              <a:solidFill>
                <a:schemeClr val="tx1"/>
              </a:solidFill>
            </a:rPr>
            <a:t>Efficient</a:t>
          </a:r>
          <a:r>
            <a:rPr lang="de-DE" sz="1600" kern="1200" dirty="0">
              <a:solidFill>
                <a:schemeClr val="tx1"/>
              </a:solidFill>
            </a:rPr>
            <a:t> </a:t>
          </a:r>
          <a:r>
            <a:rPr lang="de-DE" sz="1600" kern="1200" dirty="0" err="1">
              <a:solidFill>
                <a:schemeClr val="tx1"/>
              </a:solidFill>
            </a:rPr>
            <a:t>Processes</a:t>
          </a:r>
          <a:endParaRPr lang="de-DE" sz="1600" kern="1200" dirty="0">
            <a:solidFill>
              <a:schemeClr val="tx1"/>
            </a:solidFill>
          </a:endParaRPr>
        </a:p>
      </dsp:txBody>
      <dsp:txXfrm>
        <a:off x="753027" y="799136"/>
        <a:ext cx="2648866" cy="726487"/>
      </dsp:txXfrm>
    </dsp:sp>
    <dsp:sp modelId="{7967A6DC-B24F-46D8-8C31-4E414D089E92}">
      <dsp:nvSpPr>
        <dsp:cNvPr id="0" name=""/>
        <dsp:cNvSpPr/>
      </dsp:nvSpPr>
      <dsp:spPr>
        <a:xfrm>
          <a:off x="72648" y="871785"/>
          <a:ext cx="680378" cy="58119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8DC679-8E97-4822-A947-43645A0EED25}">
      <dsp:nvSpPr>
        <dsp:cNvPr id="0" name=""/>
        <dsp:cNvSpPr/>
      </dsp:nvSpPr>
      <dsp:spPr>
        <a:xfrm>
          <a:off x="0" y="1598273"/>
          <a:ext cx="3401894" cy="726487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solidFill>
                <a:schemeClr val="tx1"/>
              </a:solidFill>
            </a:rPr>
            <a:t>Modular </a:t>
          </a:r>
          <a:r>
            <a:rPr lang="de-DE" sz="1600" kern="1200" dirty="0" err="1">
              <a:solidFill>
                <a:schemeClr val="tx1"/>
              </a:solidFill>
            </a:rPr>
            <a:t>Biorefineries</a:t>
          </a:r>
          <a:endParaRPr lang="de-DE" sz="1600" kern="1200" dirty="0">
            <a:solidFill>
              <a:schemeClr val="tx1"/>
            </a:solidFill>
          </a:endParaRPr>
        </a:p>
      </dsp:txBody>
      <dsp:txXfrm>
        <a:off x="753027" y="1598273"/>
        <a:ext cx="2648866" cy="726487"/>
      </dsp:txXfrm>
    </dsp:sp>
    <dsp:sp modelId="{3D918EE9-86D9-49BC-B7DE-E8C043133C55}">
      <dsp:nvSpPr>
        <dsp:cNvPr id="0" name=""/>
        <dsp:cNvSpPr/>
      </dsp:nvSpPr>
      <dsp:spPr>
        <a:xfrm>
          <a:off x="72648" y="1670921"/>
          <a:ext cx="680378" cy="58119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077345-5A8A-4EBB-8E7A-A2BAB6C64C0E}">
      <dsp:nvSpPr>
        <dsp:cNvPr id="0" name=""/>
        <dsp:cNvSpPr/>
      </dsp:nvSpPr>
      <dsp:spPr>
        <a:xfrm>
          <a:off x="0" y="2397409"/>
          <a:ext cx="3401894" cy="726487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solidFill>
                <a:schemeClr val="tx1"/>
              </a:solidFill>
            </a:rPr>
            <a:t>Gas Fermentation –</a:t>
          </a:r>
          <a:r>
            <a:rPr lang="de-DE" sz="1600" kern="1200" dirty="0" err="1">
              <a:solidFill>
                <a:schemeClr val="tx1"/>
              </a:solidFill>
            </a:rPr>
            <a:t>Optimizing</a:t>
          </a:r>
          <a:r>
            <a:rPr lang="de-DE" sz="1600" kern="1200" dirty="0">
              <a:solidFill>
                <a:schemeClr val="tx1"/>
              </a:solidFill>
            </a:rPr>
            <a:t> Value </a:t>
          </a:r>
          <a:br>
            <a:rPr lang="de-DE" sz="1600" kern="1200" dirty="0">
              <a:solidFill>
                <a:schemeClr val="tx1"/>
              </a:solidFill>
            </a:rPr>
          </a:br>
          <a:r>
            <a:rPr lang="de-DE" sz="1600" kern="1200" dirty="0" err="1">
              <a:solidFill>
                <a:schemeClr val="tx1"/>
              </a:solidFill>
            </a:rPr>
            <a:t>Creation</a:t>
          </a:r>
          <a:endParaRPr lang="de-DE" sz="1600" kern="1200" dirty="0">
            <a:solidFill>
              <a:schemeClr val="tx1"/>
            </a:solidFill>
          </a:endParaRPr>
        </a:p>
      </dsp:txBody>
      <dsp:txXfrm>
        <a:off x="753027" y="2397409"/>
        <a:ext cx="2648866" cy="726487"/>
      </dsp:txXfrm>
    </dsp:sp>
    <dsp:sp modelId="{B8E4CA61-7B0E-40CA-9268-33364E6E2568}">
      <dsp:nvSpPr>
        <dsp:cNvPr id="0" name=""/>
        <dsp:cNvSpPr/>
      </dsp:nvSpPr>
      <dsp:spPr>
        <a:xfrm>
          <a:off x="72648" y="2470058"/>
          <a:ext cx="680378" cy="58119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1F978E-538F-484C-B1EB-BEAF009C7BCC}">
      <dsp:nvSpPr>
        <dsp:cNvPr id="0" name=""/>
        <dsp:cNvSpPr/>
      </dsp:nvSpPr>
      <dsp:spPr>
        <a:xfrm>
          <a:off x="0" y="0"/>
          <a:ext cx="3401894" cy="726487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bg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solidFill>
                <a:schemeClr val="tx1"/>
              </a:solidFill>
            </a:rPr>
            <a:t>Automation </a:t>
          </a:r>
          <a:br>
            <a:rPr lang="de-DE" sz="1600" kern="1200" dirty="0">
              <a:solidFill>
                <a:schemeClr val="tx1"/>
              </a:solidFill>
            </a:rPr>
          </a:br>
          <a:r>
            <a:rPr lang="de-DE" sz="1600" kern="1200" dirty="0">
              <a:solidFill>
                <a:schemeClr val="tx1"/>
              </a:solidFill>
            </a:rPr>
            <a:t>Biotechnology</a:t>
          </a:r>
        </a:p>
      </dsp:txBody>
      <dsp:txXfrm>
        <a:off x="753027" y="0"/>
        <a:ext cx="2648866" cy="726487"/>
      </dsp:txXfrm>
    </dsp:sp>
    <dsp:sp modelId="{6B83E8DC-4F12-41B1-8533-766AB78F5195}">
      <dsp:nvSpPr>
        <dsp:cNvPr id="0" name=""/>
        <dsp:cNvSpPr/>
      </dsp:nvSpPr>
      <dsp:spPr>
        <a:xfrm>
          <a:off x="72648" y="72648"/>
          <a:ext cx="680378" cy="58119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C4FFB8-1A08-4591-822A-09DAB5FB3A0D}">
      <dsp:nvSpPr>
        <dsp:cNvPr id="0" name=""/>
        <dsp:cNvSpPr/>
      </dsp:nvSpPr>
      <dsp:spPr>
        <a:xfrm>
          <a:off x="0" y="799136"/>
          <a:ext cx="3401894" cy="726487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bg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solidFill>
                <a:schemeClr val="tx1"/>
              </a:solidFill>
            </a:rPr>
            <a:t>Microplastics and </a:t>
          </a:r>
          <a:br>
            <a:rPr lang="de-DE" sz="1600" kern="1200" dirty="0">
              <a:solidFill>
                <a:schemeClr val="tx1"/>
              </a:solidFill>
            </a:rPr>
          </a:br>
          <a:r>
            <a:rPr lang="de-DE" sz="1600" kern="1200" dirty="0" err="1">
              <a:solidFill>
                <a:schemeClr val="tx1"/>
              </a:solidFill>
            </a:rPr>
            <a:t>Functional</a:t>
          </a:r>
          <a:r>
            <a:rPr lang="de-DE" sz="1600" kern="1200" dirty="0">
              <a:solidFill>
                <a:schemeClr val="tx1"/>
              </a:solidFill>
            </a:rPr>
            <a:t> </a:t>
          </a:r>
          <a:r>
            <a:rPr lang="de-DE" sz="1600" kern="1200" dirty="0" err="1">
              <a:solidFill>
                <a:schemeClr val="tx1"/>
              </a:solidFill>
            </a:rPr>
            <a:t>MaterIals</a:t>
          </a:r>
          <a:endParaRPr lang="de-DE" sz="1600" kern="1200" dirty="0">
            <a:solidFill>
              <a:schemeClr val="tx1"/>
            </a:solidFill>
          </a:endParaRPr>
        </a:p>
      </dsp:txBody>
      <dsp:txXfrm>
        <a:off x="753027" y="799136"/>
        <a:ext cx="2648866" cy="726487"/>
      </dsp:txXfrm>
    </dsp:sp>
    <dsp:sp modelId="{7967A6DC-B24F-46D8-8C31-4E414D089E92}">
      <dsp:nvSpPr>
        <dsp:cNvPr id="0" name=""/>
        <dsp:cNvSpPr/>
      </dsp:nvSpPr>
      <dsp:spPr>
        <a:xfrm>
          <a:off x="72648" y="871785"/>
          <a:ext cx="680378" cy="58119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8DC679-8E97-4822-A947-43645A0EED25}">
      <dsp:nvSpPr>
        <dsp:cNvPr id="0" name=""/>
        <dsp:cNvSpPr/>
      </dsp:nvSpPr>
      <dsp:spPr>
        <a:xfrm>
          <a:off x="0" y="1598273"/>
          <a:ext cx="3401894" cy="726487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bg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 err="1">
              <a:solidFill>
                <a:schemeClr val="tx1"/>
              </a:solidFill>
            </a:rPr>
            <a:t>Biopharmaceutic</a:t>
          </a:r>
          <a:br>
            <a:rPr lang="de-DE" sz="1600" kern="1200" dirty="0">
              <a:solidFill>
                <a:schemeClr val="tx1"/>
              </a:solidFill>
            </a:rPr>
          </a:br>
          <a:r>
            <a:rPr lang="de-DE" sz="1600" kern="1200" dirty="0">
              <a:solidFill>
                <a:schemeClr val="tx1"/>
              </a:solidFill>
            </a:rPr>
            <a:t>Products</a:t>
          </a:r>
        </a:p>
      </dsp:txBody>
      <dsp:txXfrm>
        <a:off x="753027" y="1598273"/>
        <a:ext cx="2648866" cy="726487"/>
      </dsp:txXfrm>
    </dsp:sp>
    <dsp:sp modelId="{3D918EE9-86D9-49BC-B7DE-E8C043133C55}">
      <dsp:nvSpPr>
        <dsp:cNvPr id="0" name=""/>
        <dsp:cNvSpPr/>
      </dsp:nvSpPr>
      <dsp:spPr>
        <a:xfrm>
          <a:off x="72648" y="1670921"/>
          <a:ext cx="680378" cy="58119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077345-5A8A-4EBB-8E7A-A2BAB6C64C0E}">
      <dsp:nvSpPr>
        <dsp:cNvPr id="0" name=""/>
        <dsp:cNvSpPr/>
      </dsp:nvSpPr>
      <dsp:spPr>
        <a:xfrm>
          <a:off x="0" y="2397409"/>
          <a:ext cx="3401894" cy="726487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bg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solidFill>
                <a:schemeClr val="tx1"/>
              </a:solidFill>
            </a:rPr>
            <a:t>Biotechnological </a:t>
          </a:r>
          <a:br>
            <a:rPr lang="de-DE" sz="1600" kern="1200" dirty="0">
              <a:solidFill>
                <a:schemeClr val="tx1"/>
              </a:solidFill>
            </a:rPr>
          </a:br>
          <a:r>
            <a:rPr lang="de-DE" sz="1600" kern="1200" dirty="0" err="1">
              <a:solidFill>
                <a:schemeClr val="tx1"/>
              </a:solidFill>
            </a:rPr>
            <a:t>Application</a:t>
          </a:r>
          <a:r>
            <a:rPr lang="de-DE" sz="1600" kern="1200" dirty="0">
              <a:solidFill>
                <a:schemeClr val="tx1"/>
              </a:solidFill>
            </a:rPr>
            <a:t> </a:t>
          </a:r>
          <a:br>
            <a:rPr lang="de-DE" sz="1600" kern="1200" dirty="0">
              <a:solidFill>
                <a:schemeClr val="tx1"/>
              </a:solidFill>
            </a:rPr>
          </a:br>
          <a:r>
            <a:rPr lang="de-DE" sz="1600" kern="1200" dirty="0">
              <a:solidFill>
                <a:schemeClr val="tx1"/>
              </a:solidFill>
            </a:rPr>
            <a:t>Development</a:t>
          </a:r>
        </a:p>
      </dsp:txBody>
      <dsp:txXfrm>
        <a:off x="753027" y="2397409"/>
        <a:ext cx="2648866" cy="726487"/>
      </dsp:txXfrm>
    </dsp:sp>
    <dsp:sp modelId="{B8E4CA61-7B0E-40CA-9268-33364E6E2568}">
      <dsp:nvSpPr>
        <dsp:cNvPr id="0" name=""/>
        <dsp:cNvSpPr/>
      </dsp:nvSpPr>
      <dsp:spPr>
        <a:xfrm>
          <a:off x="72648" y="2470058"/>
          <a:ext cx="680378" cy="58119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3805BB-6AC0-46C2-95EF-F09D035E3EE0}" type="datetimeFigureOut">
              <a:rPr lang="de-DE" smtClean="0"/>
              <a:t>25.03.2024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1E517-F1EE-4077-BCDE-0E3991314C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3732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1E517-F1EE-4077-BCDE-0E3991314C2F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21126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DFDAF2-6709-4A97-929B-D2F0A08DB4FA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88898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1E517-F1EE-4077-BCDE-0E3991314C2F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06750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In einer nachhaltigen Bioökonomie werden Abwasser- und Abfallbehandlungsanlagen zu wichtigen Rohstofflieferanten. Ziel ist es, aus Abfall und Abwasser Rohstoffe für Produkte zu gewinnen, die wieder in den Wirtschaftskreislauf gebracht und einer ökonomischen Nutzung zugeführt werden.</a:t>
            </a:r>
          </a:p>
          <a:p>
            <a:r>
              <a:rPr lang="de-DE" dirty="0"/>
              <a:t>So können in Kläranlagen aus Abwasser Plattformchemikalien wie Ameisensäure, Ammonium oder Wasserstoff gewonnen werden. Auch aus Bioabfall können Produkte gewonnen werden wie Fasern zur Verwendung in Blumentöpfen oder </a:t>
            </a:r>
            <a:r>
              <a:rPr lang="de-DE" dirty="0" err="1"/>
              <a:t>Polyhydroxyalkanoat</a:t>
            </a:r>
            <a:r>
              <a:rPr lang="de-DE" dirty="0"/>
              <a:t> (PHA), ein biologisch abbaubarer Stoff, mit dem biobasierte Kunststoffe hergestellt werden, oder Dünger und Biogas.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1E517-F1EE-4077-BCDE-0E3991314C2F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17165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1E517-F1EE-4077-BCDE-0E3991314C2F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6035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57175" indent="-257175">
              <a:buSzPts val="1000"/>
              <a:buFont typeface="Symbol" panose="05050102010706020507" pitchFamily="18" charset="2"/>
              <a:buChar char=""/>
              <a:tabLst>
                <a:tab pos="342900" algn="l"/>
              </a:tabLst>
            </a:pPr>
            <a:endParaRPr lang="de-DE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BF2D6-939F-9644-8F2A-2250F9191DE9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98673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57175" indent="-257175">
              <a:buSzPts val="1000"/>
              <a:buFont typeface="Symbol" panose="05050102010706020507" pitchFamily="18" charset="2"/>
              <a:buChar char=""/>
              <a:tabLst>
                <a:tab pos="342900" algn="l"/>
              </a:tabLst>
            </a:pPr>
            <a:endParaRPr lang="de-DE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BF2D6-939F-9644-8F2A-2250F9191DE9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12564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BF2D6-939F-9644-8F2A-2250F9191DE9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37016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SzPts val="1000"/>
              <a:buFont typeface="Symbol" panose="05050102010706020507" pitchFamily="18" charset="2"/>
              <a:buNone/>
              <a:tabLst>
                <a:tab pos="342900" algn="l"/>
              </a:tabLst>
            </a:pPr>
            <a:endParaRPr lang="de-DE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BF2D6-939F-9644-8F2A-2250F9191DE9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7785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57175" indent="-257175">
              <a:buSzPts val="1000"/>
              <a:buFont typeface="Symbol" panose="05050102010706020507" pitchFamily="18" charset="2"/>
              <a:buChar char=""/>
              <a:tabLst>
                <a:tab pos="342900" algn="l"/>
              </a:tabLst>
            </a:pPr>
            <a:endParaRPr lang="de-DE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BF2D6-939F-9644-8F2A-2250F9191DE9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252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de-DE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BF2D6-939F-9644-8F2A-2250F9191DE9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20247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981D2D-C4D8-F311-7F8A-D283C1B154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2E50ED8-AA45-0ADC-43F2-1B0B110613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D1A1E75-0F9B-4B34-BB2F-BE0F8A9834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SzPts val="1000"/>
              <a:buFont typeface="Symbol" panose="05050102010706020507" pitchFamily="18" charset="2"/>
              <a:buNone/>
              <a:tabLst>
                <a:tab pos="342900" algn="l"/>
              </a:tabLst>
            </a:pPr>
            <a:endParaRPr lang="de-DE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A118D5D-8053-3301-70EC-C084107371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BF2D6-939F-9644-8F2A-2250F9191DE9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5411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57175" indent="-257175">
              <a:buSzPts val="1000"/>
              <a:buFont typeface="Symbol" panose="05050102010706020507" pitchFamily="18" charset="2"/>
              <a:buChar char=""/>
              <a:tabLst>
                <a:tab pos="342900" algn="l"/>
              </a:tabLst>
            </a:pPr>
            <a:endParaRPr lang="de-DE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BF2D6-939F-9644-8F2A-2250F9191DE9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5865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12192000" cy="5566133"/>
          </a:xfrm>
          <a:prstGeom prst="rect">
            <a:avLst/>
          </a:prstGeom>
          <a:solidFill>
            <a:srgbClr val="0076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12" name="Eine Ecke des Rechtecks abrunden 11"/>
          <p:cNvSpPr/>
          <p:nvPr userDrawn="1"/>
        </p:nvSpPr>
        <p:spPr>
          <a:xfrm flipH="1">
            <a:off x="8311588" y="4731345"/>
            <a:ext cx="3880411" cy="1141631"/>
          </a:xfrm>
          <a:prstGeom prst="round1Rect">
            <a:avLst>
              <a:gd name="adj" fmla="val 23982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1217084" y="1561208"/>
            <a:ext cx="10363200" cy="451405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045884" y="2302009"/>
            <a:ext cx="8534400" cy="328295"/>
          </a:xfrm>
        </p:spPr>
        <p:txBody>
          <a:bodyPr/>
          <a:lstStyle>
            <a:lvl1pPr marL="0" indent="0" algn="r">
              <a:buNone/>
              <a:defRPr sz="2133">
                <a:solidFill>
                  <a:srgbClr val="FFFFFF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  <p:pic>
        <p:nvPicPr>
          <p:cNvPr id="9" name="Bild 8" descr="RZ_Logo_BioREVIER_rgb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9328" y="4952365"/>
            <a:ext cx="2266153" cy="1560116"/>
          </a:xfrm>
          <a:prstGeom prst="rect">
            <a:avLst/>
          </a:prstGeom>
        </p:spPr>
      </p:pic>
      <p:sp>
        <p:nvSpPr>
          <p:cNvPr id="10" name="Eine Ecke des Rechtecks abrunden 9"/>
          <p:cNvSpPr/>
          <p:nvPr userDrawn="1"/>
        </p:nvSpPr>
        <p:spPr>
          <a:xfrm>
            <a:off x="1" y="6721476"/>
            <a:ext cx="11580284" cy="147419"/>
          </a:xfrm>
          <a:prstGeom prst="round1Rect">
            <a:avLst>
              <a:gd name="adj" fmla="val 50000"/>
            </a:avLst>
          </a:prstGeom>
          <a:solidFill>
            <a:srgbClr val="0076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/>
          </a:p>
        </p:txBody>
      </p:sp>
      <p:pic>
        <p:nvPicPr>
          <p:cNvPr id="11" name="Bild 10" descr="Logo_Modellrevier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495" y="5777336"/>
            <a:ext cx="2817424" cy="811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33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09600" y="274207"/>
            <a:ext cx="10972800" cy="451405"/>
          </a:xfrm>
        </p:spPr>
        <p:txBody>
          <a:bodyPr/>
          <a:lstStyle>
            <a:lvl1pPr>
              <a:defRPr sz="2933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FD0B-0C1A-2347-A659-DE59998F6958}" type="datetimeFigureOut">
              <a:t>25.03.2024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DE5D2-0AFC-9A4D-941F-2DA802675621}" type="slidenum">
              <a:t>‹Nr.›</a:t>
            </a:fld>
            <a:endParaRPr lang="de-DE"/>
          </a:p>
        </p:txBody>
      </p:sp>
      <p:pic>
        <p:nvPicPr>
          <p:cNvPr id="7" name="Bild 6" descr="RZ_Logo_BioREVIER_rgb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6624" y="5755721"/>
            <a:ext cx="1231589" cy="847879"/>
          </a:xfrm>
          <a:prstGeom prst="rect">
            <a:avLst/>
          </a:prstGeom>
        </p:spPr>
      </p:pic>
      <p:sp>
        <p:nvSpPr>
          <p:cNvPr id="9" name="Eine Ecke des Rechtecks abrunden 8"/>
          <p:cNvSpPr/>
          <p:nvPr userDrawn="1"/>
        </p:nvSpPr>
        <p:spPr>
          <a:xfrm>
            <a:off x="1" y="6721476"/>
            <a:ext cx="11580284" cy="147419"/>
          </a:xfrm>
          <a:prstGeom prst="round1Rect">
            <a:avLst>
              <a:gd name="adj" fmla="val 50000"/>
            </a:avLst>
          </a:prstGeom>
          <a:solidFill>
            <a:srgbClr val="0076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139629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1212"/>
            <a:ext cx="12192000" cy="5566133"/>
          </a:xfrm>
          <a:prstGeom prst="rect">
            <a:avLst/>
          </a:prstGeom>
          <a:solidFill>
            <a:srgbClr val="0076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09600" y="1537131"/>
            <a:ext cx="10972800" cy="451405"/>
          </a:xfrm>
        </p:spPr>
        <p:txBody>
          <a:bodyPr/>
          <a:lstStyle>
            <a:lvl1pPr algn="r">
              <a:defRPr sz="2933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FD0B-0C1A-2347-A659-DE59998F6958}" type="datetimeFigureOut">
              <a:t>25.03.2024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DE5D2-0AFC-9A4D-941F-2DA802675621}" type="slidenum">
              <a:t>‹Nr.›</a:t>
            </a:fld>
            <a:endParaRPr lang="de-DE"/>
          </a:p>
        </p:txBody>
      </p:sp>
      <p:pic>
        <p:nvPicPr>
          <p:cNvPr id="6" name="Bild 5" descr="RZ_Logo_BioREVIER_rgb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320" y="5645352"/>
            <a:ext cx="1391907" cy="958248"/>
          </a:xfrm>
          <a:prstGeom prst="rect">
            <a:avLst/>
          </a:prstGeom>
        </p:spPr>
      </p:pic>
      <p:sp>
        <p:nvSpPr>
          <p:cNvPr id="7" name="Eine Ecke des Rechtecks abrunden 6"/>
          <p:cNvSpPr/>
          <p:nvPr userDrawn="1"/>
        </p:nvSpPr>
        <p:spPr>
          <a:xfrm>
            <a:off x="1" y="6721476"/>
            <a:ext cx="11580284" cy="147419"/>
          </a:xfrm>
          <a:prstGeom prst="round1Rect">
            <a:avLst>
              <a:gd name="adj" fmla="val 50000"/>
            </a:avLst>
          </a:prstGeom>
          <a:solidFill>
            <a:srgbClr val="0076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/>
          </a:p>
        </p:txBody>
      </p:sp>
      <p:sp>
        <p:nvSpPr>
          <p:cNvPr id="9" name="Eine Ecke des Rechtecks abrunden 8"/>
          <p:cNvSpPr/>
          <p:nvPr userDrawn="1"/>
        </p:nvSpPr>
        <p:spPr>
          <a:xfrm flipH="1">
            <a:off x="9044047" y="5318697"/>
            <a:ext cx="3147948" cy="1327175"/>
          </a:xfrm>
          <a:prstGeom prst="round1Rect">
            <a:avLst>
              <a:gd name="adj" fmla="val 113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pic>
        <p:nvPicPr>
          <p:cNvPr id="11" name="Bild 10" descr="RZ_Logo_BioREVIER_rgb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6624" y="5755721"/>
            <a:ext cx="1231589" cy="84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42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FD0B-0C1A-2347-A659-DE59998F6958}" type="datetimeFigureOut">
              <a:t>25.03.2024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DE5D2-0AFC-9A4D-941F-2DA802675621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477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09600" y="284805"/>
            <a:ext cx="10972800" cy="45140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1419876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481723"/>
            <a:ext cx="746837" cy="16414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DFD0B-0C1A-2347-A659-DE59998F6958}" type="datetimeFigureOut">
              <a:rPr lang="de-DE"/>
              <a:pPr/>
              <a:t>25.03.2024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10251" y="6481723"/>
            <a:ext cx="2489133" cy="16414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453720" y="6481723"/>
            <a:ext cx="543320" cy="16414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DE5D2-0AFC-9A4D-941F-2DA802675621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6869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xStyles>
    <p:titleStyle>
      <a:lvl1pPr algn="l" defTabSz="609585" rtl="0" eaLnBrk="1" latinLnBrk="0" hangingPunct="1">
        <a:spcBef>
          <a:spcPct val="0"/>
        </a:spcBef>
        <a:buNone/>
        <a:defRPr sz="2933" kern="1200">
          <a:solidFill>
            <a:srgbClr val="007681"/>
          </a:solidFill>
          <a:latin typeface="+mj-lt"/>
          <a:ea typeface="+mj-ea"/>
          <a:cs typeface="+mj-cs"/>
        </a:defRPr>
      </a:lvl1pPr>
    </p:titleStyle>
    <p:bodyStyle>
      <a:lvl1pPr marL="182029" indent="-182029" algn="l" defTabSz="609585" rtl="0" eaLnBrk="1" latinLnBrk="0" hangingPunct="1">
        <a:spcBef>
          <a:spcPct val="20000"/>
        </a:spcBef>
        <a:buClr>
          <a:srgbClr val="007681"/>
        </a:buClr>
        <a:buSzPct val="120000"/>
        <a:buFont typeface="Arial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368291" indent="-175680" algn="l" defTabSz="609585" rtl="0" eaLnBrk="1" latinLnBrk="0" hangingPunct="1">
        <a:spcBef>
          <a:spcPct val="20000"/>
        </a:spcBef>
        <a:buClr>
          <a:srgbClr val="007681"/>
        </a:buClr>
        <a:buSzPct val="120000"/>
        <a:buFont typeface="Arial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514338" indent="-152396" algn="l" defTabSz="609585" rtl="0" eaLnBrk="1" latinLnBrk="0" hangingPunct="1">
        <a:spcBef>
          <a:spcPct val="20000"/>
        </a:spcBef>
        <a:buClr>
          <a:srgbClr val="007681"/>
        </a:buClr>
        <a:buSzPct val="120000"/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77316" indent="-156629" algn="l" defTabSz="609585" rtl="0" eaLnBrk="1" latinLnBrk="0" hangingPunct="1">
        <a:spcBef>
          <a:spcPct val="20000"/>
        </a:spcBef>
        <a:buClr>
          <a:srgbClr val="007681"/>
        </a:buClr>
        <a:buSzPct val="120000"/>
        <a:buFont typeface="Arial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677316" indent="-156629" algn="l" defTabSz="609585" rtl="0" eaLnBrk="1" latinLnBrk="0" hangingPunct="1">
        <a:spcBef>
          <a:spcPct val="20000"/>
        </a:spcBef>
        <a:buClr>
          <a:srgbClr val="007681"/>
        </a:buClr>
        <a:buSzPct val="120000"/>
        <a:buFont typeface="Arial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svg"/><Relationship Id="rId3" Type="http://schemas.openxmlformats.org/officeDocument/2006/relationships/image" Target="../media/image70.jpe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11" Type="http://schemas.openxmlformats.org/officeDocument/2006/relationships/image" Target="../media/image78.jpeg"/><Relationship Id="rId5" Type="http://schemas.openxmlformats.org/officeDocument/2006/relationships/image" Target="../media/image72.jpg"/><Relationship Id="rId10" Type="http://schemas.openxmlformats.org/officeDocument/2006/relationships/image" Target="../media/image77.png"/><Relationship Id="rId4" Type="http://schemas.openxmlformats.org/officeDocument/2006/relationships/image" Target="../media/image71.jpeg"/><Relationship Id="rId9" Type="http://schemas.openxmlformats.org/officeDocument/2006/relationships/image" Target="../media/image76.png"/><Relationship Id="rId14" Type="http://schemas.openxmlformats.org/officeDocument/2006/relationships/image" Target="../media/image8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io2reg.eu/" TargetMode="Externa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microsoft.com/office/2007/relationships/hdphoto" Target="../media/hdphoto1.wdp"/><Relationship Id="rId7" Type="http://schemas.openxmlformats.org/officeDocument/2006/relationships/image" Target="../media/image89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19.jpeg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23.emf"/><Relationship Id="rId10" Type="http://schemas.openxmlformats.org/officeDocument/2006/relationships/image" Target="../media/image18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17.jpeg"/><Relationship Id="rId1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5.png"/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openxmlformats.org/officeDocument/2006/relationships/image" Target="../media/image33.png"/><Relationship Id="rId5" Type="http://schemas.openxmlformats.org/officeDocument/2006/relationships/image" Target="../media/image27.jpeg"/><Relationship Id="rId15" Type="http://schemas.openxmlformats.org/officeDocument/2006/relationships/image" Target="../media/image37.png"/><Relationship Id="rId10" Type="http://schemas.openxmlformats.org/officeDocument/2006/relationships/image" Target="../media/image32.jpeg"/><Relationship Id="rId4" Type="http://schemas.openxmlformats.org/officeDocument/2006/relationships/image" Target="../media/image26.png"/><Relationship Id="rId9" Type="http://schemas.openxmlformats.org/officeDocument/2006/relationships/image" Target="../media/image31.jpeg"/><Relationship Id="rId1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diagramData" Target="../diagrams/data6.xml"/><Relationship Id="rId18" Type="http://schemas.openxmlformats.org/officeDocument/2006/relationships/image" Target="../media/image57.jpeg"/><Relationship Id="rId26" Type="http://schemas.openxmlformats.org/officeDocument/2006/relationships/image" Target="../media/image65.png"/><Relationship Id="rId3" Type="http://schemas.openxmlformats.org/officeDocument/2006/relationships/diagramData" Target="../diagrams/data4.xml"/><Relationship Id="rId21" Type="http://schemas.openxmlformats.org/officeDocument/2006/relationships/image" Target="../media/image60.png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17" Type="http://schemas.microsoft.com/office/2007/relationships/diagramDrawing" Target="../diagrams/drawing6.xml"/><Relationship Id="rId25" Type="http://schemas.openxmlformats.org/officeDocument/2006/relationships/image" Target="../media/image64.jpg"/><Relationship Id="rId2" Type="http://schemas.openxmlformats.org/officeDocument/2006/relationships/notesSlide" Target="../notesSlides/notesSlide7.xml"/><Relationship Id="rId16" Type="http://schemas.openxmlformats.org/officeDocument/2006/relationships/diagramColors" Target="../diagrams/colors6.xml"/><Relationship Id="rId20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24" Type="http://schemas.openxmlformats.org/officeDocument/2006/relationships/image" Target="../media/image63.png"/><Relationship Id="rId5" Type="http://schemas.openxmlformats.org/officeDocument/2006/relationships/diagramQuickStyle" Target="../diagrams/quickStyle4.xml"/><Relationship Id="rId15" Type="http://schemas.openxmlformats.org/officeDocument/2006/relationships/diagramQuickStyle" Target="../diagrams/quickStyle6.xml"/><Relationship Id="rId23" Type="http://schemas.openxmlformats.org/officeDocument/2006/relationships/image" Target="../media/image62.png"/><Relationship Id="rId10" Type="http://schemas.openxmlformats.org/officeDocument/2006/relationships/diagramQuickStyle" Target="../diagrams/quickStyle5.xml"/><Relationship Id="rId19" Type="http://schemas.openxmlformats.org/officeDocument/2006/relationships/image" Target="../media/image58.png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Relationship Id="rId14" Type="http://schemas.openxmlformats.org/officeDocument/2006/relationships/diagramLayout" Target="../diagrams/layout6.xml"/><Relationship Id="rId22" Type="http://schemas.openxmlformats.org/officeDocument/2006/relationships/image" Target="../media/image6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emf"/><Relationship Id="rId4" Type="http://schemas.openxmlformats.org/officeDocument/2006/relationships/image" Target="../media/image6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F58BB162-A4D4-E519-CD17-949399D4FE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5562044"/>
          </a:xfrm>
          <a:prstGeom prst="rect">
            <a:avLst/>
          </a:prstGeom>
        </p:spPr>
      </p:pic>
      <p:pic>
        <p:nvPicPr>
          <p:cNvPr id="17" name="Bild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0220" y="5933215"/>
            <a:ext cx="1522402" cy="439155"/>
          </a:xfrm>
          <a:prstGeom prst="rect">
            <a:avLst/>
          </a:prstGeom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877A175B-A566-06A6-7274-DDEEA4450DF4}"/>
              </a:ext>
            </a:extLst>
          </p:cNvPr>
          <p:cNvSpPr/>
          <p:nvPr/>
        </p:nvSpPr>
        <p:spPr>
          <a:xfrm>
            <a:off x="1673525" y="0"/>
            <a:ext cx="10518475" cy="5562044"/>
          </a:xfrm>
          <a:prstGeom prst="rect">
            <a:avLst/>
          </a:prstGeom>
          <a:gradFill flip="none" rotWithShape="1">
            <a:gsLst>
              <a:gs pos="21000">
                <a:srgbClr val="D0CECE">
                  <a:alpha val="0"/>
                </a:srgbClr>
              </a:gs>
              <a:gs pos="75000">
                <a:srgbClr val="D0CECE">
                  <a:alpha val="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C905D6E9-8522-08B5-514F-F87BA71FB00A}"/>
              </a:ext>
            </a:extLst>
          </p:cNvPr>
          <p:cNvSpPr txBox="1"/>
          <p:nvPr/>
        </p:nvSpPr>
        <p:spPr>
          <a:xfrm>
            <a:off x="142360" y="5226229"/>
            <a:ext cx="81692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>
                <a:solidFill>
                  <a:schemeClr val="bg1"/>
                </a:solidFill>
              </a:rPr>
              <a:t>BIO4RIVERS, 19.2.24</a:t>
            </a:r>
            <a:endParaRPr lang="de-DE" sz="1400" i="1" dirty="0">
              <a:solidFill>
                <a:schemeClr val="bg1"/>
              </a:solidFill>
            </a:endParaRPr>
          </a:p>
        </p:txBody>
      </p:sp>
      <p:sp>
        <p:nvSpPr>
          <p:cNvPr id="9" name="Eine Ecke des Rechtecks abrunden 8"/>
          <p:cNvSpPr/>
          <p:nvPr/>
        </p:nvSpPr>
        <p:spPr>
          <a:xfrm flipH="1">
            <a:off x="8311589" y="4757833"/>
            <a:ext cx="3880411" cy="1885047"/>
          </a:xfrm>
          <a:prstGeom prst="round1Rect">
            <a:avLst>
              <a:gd name="adj" fmla="val 1566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pic>
        <p:nvPicPr>
          <p:cNvPr id="10" name="Bild 9" descr="RZ_Logo_BioREVIER_rgb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0445" y="4954792"/>
            <a:ext cx="2266153" cy="1560116"/>
          </a:xfrm>
          <a:prstGeom prst="rect">
            <a:avLst/>
          </a:prstGeom>
        </p:spPr>
      </p:pic>
      <p:sp>
        <p:nvSpPr>
          <p:cNvPr id="15" name="Untertitel 2"/>
          <p:cNvSpPr txBox="1">
            <a:spLocks/>
          </p:cNvSpPr>
          <p:nvPr/>
        </p:nvSpPr>
        <p:spPr>
          <a:xfrm>
            <a:off x="8565105" y="1716346"/>
            <a:ext cx="3024188" cy="21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buClr>
                <a:srgbClr val="007681"/>
              </a:buClr>
              <a:buSzPct val="120000"/>
              <a:buFont typeface="Arial"/>
              <a:buNone/>
              <a:defRPr sz="1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rgbClr val="007681"/>
              </a:buClr>
              <a:buSzPct val="120000"/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rgbClr val="007681"/>
              </a:buClr>
              <a:buSzPct val="120000"/>
              <a:buFont typeface="Arial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Clr>
                <a:srgbClr val="007681"/>
              </a:buClr>
              <a:buSzPct val="120000"/>
              <a:buFont typeface="Arial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rgbClr val="007681"/>
              </a:buClr>
              <a:buSzPct val="120000"/>
              <a:buFont typeface="Arial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bg1"/>
                </a:solidFill>
              </a:rPr>
              <a:t>Dr. Christian Klar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A747A95-2339-4549-A9D3-3EC0DAB27533}"/>
              </a:ext>
            </a:extLst>
          </p:cNvPr>
          <p:cNvSpPr txBox="1"/>
          <p:nvPr/>
        </p:nvSpPr>
        <p:spPr>
          <a:xfrm>
            <a:off x="4012441" y="762239"/>
            <a:ext cx="77309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800" b="1" dirty="0">
                <a:solidFill>
                  <a:schemeClr val="bg1"/>
                </a:solidFill>
              </a:rPr>
              <a:t>SYSTEMISCHE REGIONALISIERUNG</a:t>
            </a:r>
          </a:p>
          <a:p>
            <a:pPr algn="r"/>
            <a:r>
              <a:rPr lang="de-DE" sz="2800" dirty="0">
                <a:solidFill>
                  <a:schemeClr val="bg1"/>
                </a:solidFill>
              </a:rPr>
              <a:t>Bioökonomie als Innovationskern einer Region</a:t>
            </a:r>
          </a:p>
        </p:txBody>
      </p:sp>
    </p:spTree>
    <p:extLst>
      <p:ext uri="{BB962C8B-B14F-4D97-AF65-F5344CB8AC3E}">
        <p14:creationId xmlns:p14="http://schemas.microsoft.com/office/powerpoint/2010/main" val="321371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8678" y="298180"/>
            <a:ext cx="10489589" cy="451405"/>
          </a:xfrm>
        </p:spPr>
        <p:txBody>
          <a:bodyPr/>
          <a:lstStyle/>
          <a:p>
            <a:r>
              <a:rPr lang="de-DE" dirty="0"/>
              <a:t>Transregionale Zusammenarbeit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C2FD5E60-F8A4-B678-D49F-0DC0BDC6DB83}"/>
              </a:ext>
            </a:extLst>
          </p:cNvPr>
          <p:cNvSpPr/>
          <p:nvPr/>
        </p:nvSpPr>
        <p:spPr>
          <a:xfrm>
            <a:off x="10606251" y="4095308"/>
            <a:ext cx="667445" cy="958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0E87F64A-1C52-9795-F1BB-5C83F57660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4375" y="879588"/>
            <a:ext cx="2248347" cy="168626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50696660-2A29-5D50-2621-D9299FC03AC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4375" y="2695851"/>
            <a:ext cx="2261075" cy="1507383"/>
          </a:xfrm>
          <a:prstGeom prst="rect">
            <a:avLst/>
          </a:prstGeom>
        </p:spPr>
      </p:pic>
      <p:pic>
        <p:nvPicPr>
          <p:cNvPr id="16" name="Grafik 15" descr="Ein Bild, das Text enthält.&#10;&#10;Automatisch generierte Beschreibung">
            <a:extLst>
              <a:ext uri="{FF2B5EF4-FFF2-40B4-BE49-F238E27FC236}">
                <a16:creationId xmlns:a16="http://schemas.microsoft.com/office/drawing/2014/main" id="{C63FCCAE-1D72-ADD4-1156-5B4519C8B8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8389" y="907212"/>
            <a:ext cx="5136196" cy="513619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117A6AED-2D15-3176-F9A2-45DF6BECA75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4922" y="2075855"/>
            <a:ext cx="1063859" cy="664912"/>
          </a:xfrm>
          <a:prstGeom prst="rect">
            <a:avLst/>
          </a:prstGeom>
        </p:spPr>
      </p:pic>
      <p:pic>
        <p:nvPicPr>
          <p:cNvPr id="20" name="Grafik 19" descr="Ein Bild, das Text enthält.&#10;&#10;Automatisch generierte Beschreibung">
            <a:extLst>
              <a:ext uri="{FF2B5EF4-FFF2-40B4-BE49-F238E27FC236}">
                <a16:creationId xmlns:a16="http://schemas.microsoft.com/office/drawing/2014/main" id="{5C97F450-1F4B-D7BC-1AD6-7039CBBC2B3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3213" y="4464194"/>
            <a:ext cx="1426726" cy="534475"/>
          </a:xfrm>
          <a:prstGeom prst="rect">
            <a:avLst/>
          </a:prstGeom>
        </p:spPr>
      </p:pic>
      <p:pic>
        <p:nvPicPr>
          <p:cNvPr id="21" name="Grafik 20" descr="Ein Bild, das Text enthält.&#10;&#10;Automatisch generierte Beschreibung">
            <a:extLst>
              <a:ext uri="{FF2B5EF4-FFF2-40B4-BE49-F238E27FC236}">
                <a16:creationId xmlns:a16="http://schemas.microsoft.com/office/drawing/2014/main" id="{4D8433AE-09E6-8C48-536A-6EFCD42142D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9194" y="2819346"/>
            <a:ext cx="1529005" cy="475437"/>
          </a:xfrm>
          <a:prstGeom prst="rect">
            <a:avLst/>
          </a:prstGeom>
        </p:spPr>
      </p:pic>
      <p:pic>
        <p:nvPicPr>
          <p:cNvPr id="26" name="Grafik 25" descr="Ein Bild, das Text enthält.&#10;&#10;Automatisch generierte Beschreibung">
            <a:extLst>
              <a:ext uri="{FF2B5EF4-FFF2-40B4-BE49-F238E27FC236}">
                <a16:creationId xmlns:a16="http://schemas.microsoft.com/office/drawing/2014/main" id="{1CC81FD5-A760-D1D7-44BA-82544A65F2C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3047" y="931912"/>
            <a:ext cx="834010" cy="933593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09EC8DFB-EAFA-B369-0E1D-9E77BB61E0E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1109" y="3385534"/>
            <a:ext cx="674904" cy="383986"/>
          </a:xfrm>
          <a:prstGeom prst="rect">
            <a:avLst/>
          </a:prstGeom>
        </p:spPr>
      </p:pic>
      <p:sp>
        <p:nvSpPr>
          <p:cNvPr id="28" name="Ellipse 27">
            <a:extLst>
              <a:ext uri="{FF2B5EF4-FFF2-40B4-BE49-F238E27FC236}">
                <a16:creationId xmlns:a16="http://schemas.microsoft.com/office/drawing/2014/main" id="{701C6BE9-8001-AD71-2E7B-7B9C433B31DA}"/>
              </a:ext>
            </a:extLst>
          </p:cNvPr>
          <p:cNvSpPr/>
          <p:nvPr/>
        </p:nvSpPr>
        <p:spPr>
          <a:xfrm>
            <a:off x="6377364" y="1657628"/>
            <a:ext cx="241762" cy="265645"/>
          </a:xfrm>
          <a:prstGeom prst="ellipse">
            <a:avLst/>
          </a:prstGeom>
          <a:solidFill>
            <a:srgbClr val="00768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423397BF-EE61-3961-0287-405694F408C2}"/>
              </a:ext>
            </a:extLst>
          </p:cNvPr>
          <p:cNvSpPr/>
          <p:nvPr/>
        </p:nvSpPr>
        <p:spPr>
          <a:xfrm>
            <a:off x="6055560" y="2924243"/>
            <a:ext cx="241762" cy="265645"/>
          </a:xfrm>
          <a:prstGeom prst="ellipse">
            <a:avLst/>
          </a:prstGeom>
          <a:solidFill>
            <a:srgbClr val="9BB8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F4B2BB93-9ABC-9BCD-BE50-65FB601C7F45}"/>
              </a:ext>
            </a:extLst>
          </p:cNvPr>
          <p:cNvSpPr/>
          <p:nvPr/>
        </p:nvSpPr>
        <p:spPr>
          <a:xfrm>
            <a:off x="6879698" y="3084472"/>
            <a:ext cx="241762" cy="265645"/>
          </a:xfrm>
          <a:prstGeom prst="ellipse">
            <a:avLst/>
          </a:prstGeom>
          <a:solidFill>
            <a:srgbClr val="9BB8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1DFD97DE-2136-3F04-EC79-93164D0EC4CA}"/>
              </a:ext>
            </a:extLst>
          </p:cNvPr>
          <p:cNvSpPr/>
          <p:nvPr/>
        </p:nvSpPr>
        <p:spPr>
          <a:xfrm>
            <a:off x="607083" y="749585"/>
            <a:ext cx="4134823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892" indent="-342892">
              <a:buFont typeface="Arial" panose="020B0604020202020204" pitchFamily="34" charset="0"/>
              <a:buChar char="•"/>
            </a:pPr>
            <a:endParaRPr lang="de-DE" dirty="0"/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de-DE" dirty="0"/>
              <a:t>Regelmäßige JF</a:t>
            </a: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de-DE" dirty="0"/>
              <a:t>Exkursionen</a:t>
            </a: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de-DE" dirty="0"/>
              <a:t>Gemeinsame Projekte / Calls</a:t>
            </a: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de-DE" dirty="0"/>
              <a:t>Vernetzungsveranstaltungen</a:t>
            </a: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de-DE" dirty="0"/>
              <a:t>Beratung | Gremienarbeit</a:t>
            </a: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de-DE" dirty="0"/>
              <a:t>Wissenstransfer</a:t>
            </a:r>
          </a:p>
        </p:txBody>
      </p:sp>
      <p:pic>
        <p:nvPicPr>
          <p:cNvPr id="40" name="Grafik 39" descr="Ein Bild, das Text, Schrift, Logo, Design enthält.&#10;&#10;Automatisch generierte Beschreibung">
            <a:extLst>
              <a:ext uri="{FF2B5EF4-FFF2-40B4-BE49-F238E27FC236}">
                <a16:creationId xmlns:a16="http://schemas.microsoft.com/office/drawing/2014/main" id="{E6719232-076D-B171-3CD6-225C6280D2E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5828" y="3208706"/>
            <a:ext cx="1482371" cy="830128"/>
          </a:xfrm>
          <a:prstGeom prst="rect">
            <a:avLst/>
          </a:prstGeom>
        </p:spPr>
      </p:pic>
      <p:sp>
        <p:nvSpPr>
          <p:cNvPr id="42" name="Textfeld 41">
            <a:extLst>
              <a:ext uri="{FF2B5EF4-FFF2-40B4-BE49-F238E27FC236}">
                <a16:creationId xmlns:a16="http://schemas.microsoft.com/office/drawing/2014/main" id="{85673B55-5241-A77B-65EB-43DFB4107718}"/>
              </a:ext>
            </a:extLst>
          </p:cNvPr>
          <p:cNvSpPr txBox="1"/>
          <p:nvPr/>
        </p:nvSpPr>
        <p:spPr>
          <a:xfrm>
            <a:off x="679865" y="2877647"/>
            <a:ext cx="335396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892" indent="-342892">
              <a:buFont typeface="Arial" panose="020B0604020202020204" pitchFamily="34" charset="0"/>
              <a:buChar char="•"/>
            </a:pPr>
            <a:r>
              <a:rPr lang="de-DE" b="1" dirty="0"/>
              <a:t>Braunkohleregionen</a:t>
            </a:r>
          </a:p>
          <a:p>
            <a:pPr marL="342892" indent="-342892">
              <a:buFont typeface="Arial" panose="020B0604020202020204" pitchFamily="34" charset="0"/>
              <a:buChar char="•"/>
            </a:pPr>
            <a:endParaRPr lang="de-DE" b="1" dirty="0"/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de-DE" b="1" dirty="0"/>
              <a:t>Andere </a:t>
            </a:r>
            <a:br>
              <a:rPr lang="de-DE" b="1" dirty="0"/>
            </a:br>
            <a:r>
              <a:rPr lang="de-DE" b="1" dirty="0"/>
              <a:t>Bioökonomie-Regionen</a:t>
            </a: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2640B01F-73DB-F97A-F0B9-00625E1667EF}"/>
              </a:ext>
            </a:extLst>
          </p:cNvPr>
          <p:cNvSpPr/>
          <p:nvPr/>
        </p:nvSpPr>
        <p:spPr>
          <a:xfrm>
            <a:off x="712889" y="2912696"/>
            <a:ext cx="241762" cy="265645"/>
          </a:xfrm>
          <a:prstGeom prst="ellipse">
            <a:avLst/>
          </a:prstGeom>
          <a:solidFill>
            <a:srgbClr val="9BB8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7E0BE2E1-E3F3-1C8D-CA6A-E84225DCF3AE}"/>
              </a:ext>
            </a:extLst>
          </p:cNvPr>
          <p:cNvSpPr/>
          <p:nvPr/>
        </p:nvSpPr>
        <p:spPr>
          <a:xfrm>
            <a:off x="712889" y="3475310"/>
            <a:ext cx="241762" cy="265645"/>
          </a:xfrm>
          <a:prstGeom prst="ellipse">
            <a:avLst/>
          </a:prstGeom>
          <a:solidFill>
            <a:srgbClr val="00768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B9751987-D5A3-900B-0A6A-EFA65B5AF29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929023" y="979787"/>
            <a:ext cx="1223404" cy="359418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419CEA35-DD93-49A2-2A7A-C45B791CD3C2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5412" y="3987381"/>
            <a:ext cx="1276351" cy="215853"/>
          </a:xfrm>
          <a:prstGeom prst="rect">
            <a:avLst/>
          </a:prstGeom>
        </p:spPr>
      </p:pic>
      <p:sp>
        <p:nvSpPr>
          <p:cNvPr id="43" name="Rechteck 42">
            <a:extLst>
              <a:ext uri="{FF2B5EF4-FFF2-40B4-BE49-F238E27FC236}">
                <a16:creationId xmlns:a16="http://schemas.microsoft.com/office/drawing/2014/main" id="{E13631B1-85E9-E749-D8E5-73455EEFF0AF}"/>
              </a:ext>
            </a:extLst>
          </p:cNvPr>
          <p:cNvSpPr/>
          <p:nvPr/>
        </p:nvSpPr>
        <p:spPr>
          <a:xfrm>
            <a:off x="538496" y="598185"/>
            <a:ext cx="5281279" cy="416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err="1">
                <a:solidFill>
                  <a:srgbClr val="007681"/>
                </a:solidFill>
                <a:latin typeface="+mj-lt"/>
                <a:ea typeface="+mj-ea"/>
                <a:cs typeface="+mj-cs"/>
              </a:rPr>
              <a:t>Austausch</a:t>
            </a:r>
            <a:r>
              <a:rPr lang="en-US" sz="1600" dirty="0">
                <a:solidFill>
                  <a:srgbClr val="007681"/>
                </a:solidFill>
                <a:latin typeface="+mj-lt"/>
                <a:ea typeface="+mj-ea"/>
                <a:cs typeface="+mj-cs"/>
              </a:rPr>
              <a:t> der </a:t>
            </a:r>
            <a:r>
              <a:rPr lang="en-US" sz="1600" dirty="0" err="1">
                <a:solidFill>
                  <a:srgbClr val="007681"/>
                </a:solidFill>
                <a:latin typeface="+mj-lt"/>
                <a:ea typeface="+mj-ea"/>
                <a:cs typeface="+mj-cs"/>
              </a:rPr>
              <a:t>Regionen</a:t>
            </a:r>
            <a:endParaRPr lang="de-DE" sz="1600" dirty="0">
              <a:solidFill>
                <a:srgbClr val="00768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5914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EEB668-9AB2-EEAB-6C2D-D6F73BB5A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207"/>
            <a:ext cx="10972800" cy="451342"/>
          </a:xfrm>
        </p:spPr>
        <p:txBody>
          <a:bodyPr/>
          <a:lstStyle/>
          <a:p>
            <a:r>
              <a:rPr lang="de-DE" dirty="0"/>
              <a:t>Transregionale Zusammenarbeit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CB1B5A4-EA31-0016-0876-631FFD06D8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621" y="1567449"/>
            <a:ext cx="5689600" cy="4641271"/>
          </a:xfrm>
        </p:spPr>
        <p:txBody>
          <a:bodyPr/>
          <a:lstStyle/>
          <a:p>
            <a:r>
              <a:rPr lang="de-DE" sz="1800" dirty="0"/>
              <a:t>EU-Projekt (CSA, HEUROPE)</a:t>
            </a:r>
          </a:p>
          <a:p>
            <a:r>
              <a:rPr lang="de-DE" sz="1800" dirty="0"/>
              <a:t>Laufzeit: 01/24 - 12/26</a:t>
            </a:r>
          </a:p>
          <a:p>
            <a:pPr>
              <a:spcAft>
                <a:spcPts val="600"/>
              </a:spcAft>
            </a:pPr>
            <a:r>
              <a:rPr lang="de-DE" sz="1800" dirty="0" err="1"/>
              <a:t>Iniitiert</a:t>
            </a:r>
            <a:r>
              <a:rPr lang="de-DE" sz="1800" dirty="0"/>
              <a:t> und koordiniert durch </a:t>
            </a:r>
            <a:r>
              <a:rPr lang="de-DE" sz="1800" dirty="0" err="1"/>
              <a:t>BioökonomieREVIER</a:t>
            </a:r>
            <a:r>
              <a:rPr lang="de-DE" sz="1800" dirty="0"/>
              <a:t>, FZ Jülich, IBG-2</a:t>
            </a:r>
            <a:endParaRPr lang="de-DE" sz="1800" b="1" dirty="0"/>
          </a:p>
          <a:p>
            <a:pPr marL="0" indent="0">
              <a:buNone/>
            </a:pPr>
            <a:r>
              <a:rPr lang="de-DE" sz="1800" b="1" dirty="0"/>
              <a:t>Ziele</a:t>
            </a:r>
          </a:p>
          <a:p>
            <a:pPr lvl="1"/>
            <a:r>
              <a:rPr lang="de-DE" sz="1800" dirty="0"/>
              <a:t>Bioökonomie als zentrales Narrativ regionaler Transformation verankern</a:t>
            </a:r>
          </a:p>
          <a:p>
            <a:pPr lvl="1"/>
            <a:r>
              <a:rPr lang="de-DE" sz="1800" dirty="0"/>
              <a:t>Handlungswissen regionaler Akteure verbessern</a:t>
            </a:r>
          </a:p>
          <a:p>
            <a:pPr lvl="1">
              <a:spcAft>
                <a:spcPts val="600"/>
              </a:spcAft>
            </a:pPr>
            <a:r>
              <a:rPr lang="de-DE" sz="1800" dirty="0"/>
              <a:t>Austausch zwischen europäischen Regionen</a:t>
            </a:r>
          </a:p>
          <a:p>
            <a:pPr marL="192088" lvl="1" indent="-192088">
              <a:buNone/>
            </a:pPr>
            <a:r>
              <a:rPr lang="de-DE" sz="1800" b="1" dirty="0"/>
              <a:t>Instrumente</a:t>
            </a:r>
            <a:endParaRPr lang="de-DE" sz="1800" dirty="0"/>
          </a:p>
          <a:p>
            <a:pPr lvl="1"/>
            <a:r>
              <a:rPr lang="en-GB" sz="1800" dirty="0"/>
              <a:t>Best-Practices und </a:t>
            </a:r>
            <a:r>
              <a:rPr lang="en-GB" sz="1800" dirty="0" err="1"/>
              <a:t>Leitfäden</a:t>
            </a:r>
            <a:r>
              <a:rPr lang="en-GB" sz="1800" dirty="0"/>
              <a:t> für </a:t>
            </a:r>
            <a:r>
              <a:rPr lang="en-GB" sz="1800" dirty="0" err="1"/>
              <a:t>Handlungswissen</a:t>
            </a:r>
            <a:endParaRPr lang="en-GB" sz="1800" dirty="0"/>
          </a:p>
          <a:p>
            <a:pPr lvl="1"/>
            <a:r>
              <a:rPr lang="en-GB" sz="1800" dirty="0" err="1"/>
              <a:t>Netzwerk</a:t>
            </a:r>
            <a:r>
              <a:rPr lang="en-GB" sz="1800" dirty="0"/>
              <a:t> der </a:t>
            </a:r>
            <a:r>
              <a:rPr lang="en-GB" sz="1800" dirty="0" err="1"/>
              <a:t>Bioökonomie-Regionen</a:t>
            </a:r>
            <a:endParaRPr lang="en-GB" sz="1800" dirty="0"/>
          </a:p>
          <a:p>
            <a:pPr lvl="1"/>
            <a:r>
              <a:rPr lang="en-GB" sz="1800" dirty="0" err="1"/>
              <a:t>Transregionales</a:t>
            </a:r>
            <a:r>
              <a:rPr lang="en-GB" sz="1800" dirty="0"/>
              <a:t> </a:t>
            </a:r>
            <a:r>
              <a:rPr lang="en-GB" sz="1800" dirty="0" err="1"/>
              <a:t>Austauschprogramm</a:t>
            </a:r>
            <a:r>
              <a:rPr lang="en-GB" sz="1800" dirty="0"/>
              <a:t> für </a:t>
            </a:r>
            <a:r>
              <a:rPr lang="en-GB" sz="1800" dirty="0" err="1"/>
              <a:t>Regionen</a:t>
            </a:r>
            <a:endParaRPr lang="en-GB" sz="1800" dirty="0"/>
          </a:p>
          <a:p>
            <a:pPr lvl="1"/>
            <a:endParaRPr lang="en-GB" sz="1800" dirty="0" err="1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0AAC97C8-154F-B1CA-3383-7D9F948701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1694" y="1203610"/>
            <a:ext cx="3848231" cy="1117229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290EBD1B-96EF-F927-11E1-FCF556E5EAC5}"/>
              </a:ext>
            </a:extLst>
          </p:cNvPr>
          <p:cNvSpPr/>
          <p:nvPr/>
        </p:nvSpPr>
        <p:spPr>
          <a:xfrm>
            <a:off x="10264604" y="5621452"/>
            <a:ext cx="1842148" cy="1074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3CC2F75-B0D0-99EB-C183-7841806579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19472" y="2344977"/>
            <a:ext cx="4039126" cy="40272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Grafik 6" descr="The logo of the European Union with the Text &quot;Funded by the European Union&quot;.">
            <a:extLst>
              <a:ext uri="{FF2B5EF4-FFF2-40B4-BE49-F238E27FC236}">
                <a16:creationId xmlns:a16="http://schemas.microsoft.com/office/drawing/2014/main" id="{4969EB10-69B8-DE0F-9945-A515C5E1EA4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8710" y="2142325"/>
            <a:ext cx="1608301" cy="338613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88975F57-4363-B5E3-9646-B628A8672BD1}"/>
              </a:ext>
            </a:extLst>
          </p:cNvPr>
          <p:cNvSpPr/>
          <p:nvPr/>
        </p:nvSpPr>
        <p:spPr>
          <a:xfrm>
            <a:off x="542925" y="6135541"/>
            <a:ext cx="8124825" cy="3693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5D15862-F440-C65C-5A66-29DB5E7224E1}"/>
              </a:ext>
            </a:extLst>
          </p:cNvPr>
          <p:cNvSpPr txBox="1"/>
          <p:nvPr/>
        </p:nvSpPr>
        <p:spPr>
          <a:xfrm>
            <a:off x="542925" y="6135541"/>
            <a:ext cx="85058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/>
              <a:t>Mehr unter: </a:t>
            </a:r>
            <a:r>
              <a:rPr lang="de-DE" dirty="0">
                <a:hlinkClick r:id="rId6"/>
              </a:rPr>
              <a:t>https://bio2reg.eu</a:t>
            </a:r>
            <a:r>
              <a:rPr lang="de-DE" dirty="0"/>
              <a:t> oder https://www.linkedin.com/company/bio2reg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E6AB6598-E47B-4E12-D479-75F21FA2C995}"/>
              </a:ext>
            </a:extLst>
          </p:cNvPr>
          <p:cNvSpPr txBox="1"/>
          <p:nvPr/>
        </p:nvSpPr>
        <p:spPr>
          <a:xfrm>
            <a:off x="542925" y="725549"/>
            <a:ext cx="113728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Enabling transition towards circular and systemic </a:t>
            </a:r>
            <a:r>
              <a:rPr lang="en-US" b="1" dirty="0" err="1"/>
              <a:t>BIOeconomy</a:t>
            </a:r>
            <a:r>
              <a:rPr lang="en-US" b="1" dirty="0"/>
              <a:t> model regions by a </a:t>
            </a:r>
            <a:r>
              <a:rPr lang="en-US" b="1" dirty="0" err="1"/>
              <a:t>REGions</a:t>
            </a:r>
            <a:r>
              <a:rPr lang="en-US" b="1" dirty="0"/>
              <a:t>-to-</a:t>
            </a:r>
            <a:r>
              <a:rPr lang="en-US" b="1" dirty="0" err="1"/>
              <a:t>REGions</a:t>
            </a:r>
            <a:r>
              <a:rPr lang="en-US" b="1" dirty="0"/>
              <a:t> approach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10368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>
            <a:extLst>
              <a:ext uri="{FF2B5EF4-FFF2-40B4-BE49-F238E27FC236}">
                <a16:creationId xmlns:a16="http://schemas.microsoft.com/office/drawing/2014/main" id="{5A089048-594F-971B-86AB-5898B1BDA0B9}"/>
              </a:ext>
            </a:extLst>
          </p:cNvPr>
          <p:cNvSpPr/>
          <p:nvPr/>
        </p:nvSpPr>
        <p:spPr>
          <a:xfrm>
            <a:off x="269702" y="4725598"/>
            <a:ext cx="8311589" cy="1956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4828260"/>
          </a:xfrm>
          <a:prstGeom prst="rect">
            <a:avLst/>
          </a:prstGeom>
        </p:spPr>
      </p:pic>
      <p:sp>
        <p:nvSpPr>
          <p:cNvPr id="9" name="Eine Ecke des Rechtecks abrunden 8"/>
          <p:cNvSpPr/>
          <p:nvPr/>
        </p:nvSpPr>
        <p:spPr>
          <a:xfrm flipH="1">
            <a:off x="8321045" y="3137892"/>
            <a:ext cx="3880411" cy="3382069"/>
          </a:xfrm>
          <a:prstGeom prst="round1Rect">
            <a:avLst>
              <a:gd name="adj" fmla="val 1566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DABC8B0-670D-7E29-2882-073E08C9AD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4547" y="3184271"/>
            <a:ext cx="2964196" cy="1659893"/>
          </a:xfrm>
          <a:prstGeom prst="rect">
            <a:avLst/>
          </a:prstGeo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02FD9FF1-14FE-1B83-FFED-052451D59FA3}"/>
              </a:ext>
            </a:extLst>
          </p:cNvPr>
          <p:cNvSpPr/>
          <p:nvPr/>
        </p:nvSpPr>
        <p:spPr>
          <a:xfrm>
            <a:off x="9456" y="3953409"/>
            <a:ext cx="8311589" cy="1956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954796A-511E-220C-F065-8B27268D10A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108" y="4020999"/>
            <a:ext cx="842824" cy="842824"/>
          </a:xfrm>
          <a:prstGeom prst="rect">
            <a:avLst/>
          </a:prstGeom>
        </p:spPr>
      </p:pic>
      <p:pic>
        <p:nvPicPr>
          <p:cNvPr id="8" name="Grafik 7" descr="Ein Bild, das Text, Vektorgrafiken, ClipArt enthält.&#10;&#10;Automatisch generierte Beschreibung">
            <a:extLst>
              <a:ext uri="{FF2B5EF4-FFF2-40B4-BE49-F238E27FC236}">
                <a16:creationId xmlns:a16="http://schemas.microsoft.com/office/drawing/2014/main" id="{9A38A466-37A4-A655-F388-877FA080B63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358" y="5841826"/>
            <a:ext cx="678135" cy="678135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E9672C79-E4D2-C741-9709-67909727E305}"/>
              </a:ext>
            </a:extLst>
          </p:cNvPr>
          <p:cNvSpPr txBox="1"/>
          <p:nvPr/>
        </p:nvSpPr>
        <p:spPr>
          <a:xfrm>
            <a:off x="1374318" y="4118006"/>
            <a:ext cx="41633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Titillium Web" panose="00000500000000000000" pitchFamily="2" charset="0"/>
              </a:rPr>
              <a:t>www.BiooekonomieREVIER.de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90AC4A5-F5BA-D6DB-7A88-0A60F2CC462B}"/>
              </a:ext>
            </a:extLst>
          </p:cNvPr>
          <p:cNvSpPr txBox="1"/>
          <p:nvPr/>
        </p:nvSpPr>
        <p:spPr>
          <a:xfrm>
            <a:off x="1374318" y="5010170"/>
            <a:ext cx="44246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Titillium Web" panose="00000500000000000000" pitchFamily="2" charset="0"/>
              </a:rPr>
              <a:t>kontakt@biooekonomierevier.de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AF1DA433-FBC1-DD38-C2E1-B767A265D9A1}"/>
              </a:ext>
            </a:extLst>
          </p:cNvPr>
          <p:cNvSpPr txBox="1"/>
          <p:nvPr/>
        </p:nvSpPr>
        <p:spPr>
          <a:xfrm>
            <a:off x="1381109" y="5902334"/>
            <a:ext cx="2855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>
                <a:latin typeface="Titillium Web" panose="00000500000000000000" pitchFamily="2" charset="0"/>
              </a:rPr>
              <a:t>BioökonomieREVIER</a:t>
            </a:r>
            <a:endParaRPr lang="de-DE" sz="2400" dirty="0">
              <a:latin typeface="Titillium Web" panose="00000500000000000000" pitchFamily="2" charset="0"/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2B680B78-ADAE-20EB-78D3-87B24C75F4E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108" y="4855212"/>
            <a:ext cx="842824" cy="842824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10571E08-39EB-85CA-2D34-D74FE30D7F3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5903" y="4904859"/>
            <a:ext cx="594365" cy="594365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074CE449-993B-5E5F-27AA-E80CDFFF9B9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0483" y="5851053"/>
            <a:ext cx="594367" cy="594367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B1BD4C40-4827-AA8D-037F-2E8CA06ED4DF}"/>
              </a:ext>
            </a:extLst>
          </p:cNvPr>
          <p:cNvSpPr txBox="1"/>
          <p:nvPr/>
        </p:nvSpPr>
        <p:spPr>
          <a:xfrm>
            <a:off x="7412547" y="4928297"/>
            <a:ext cx="15231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Titillium Web" panose="00000500000000000000" pitchFamily="2" charset="0"/>
              </a:rPr>
              <a:t>App-Store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789DAA90-AC46-0F43-F2C7-08A468892FD0}"/>
              </a:ext>
            </a:extLst>
          </p:cNvPr>
          <p:cNvSpPr txBox="1"/>
          <p:nvPr/>
        </p:nvSpPr>
        <p:spPr>
          <a:xfrm>
            <a:off x="7412547" y="5902016"/>
            <a:ext cx="24705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Titillium Web" panose="00000500000000000000" pitchFamily="2" charset="0"/>
              </a:rPr>
              <a:t>Google Play Store</a:t>
            </a:r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C119EB51-C604-7CF8-4993-DEF280186E1F}"/>
              </a:ext>
            </a:extLst>
          </p:cNvPr>
          <p:cNvSpPr txBox="1">
            <a:spLocks/>
          </p:cNvSpPr>
          <p:nvPr/>
        </p:nvSpPr>
        <p:spPr>
          <a:xfrm>
            <a:off x="-1367496" y="366890"/>
            <a:ext cx="10363200" cy="451405"/>
          </a:xfrm>
          <a:prstGeom prst="rect">
            <a:avLst/>
          </a:prstGeom>
          <a:effectLst>
            <a:outerShdw blurRad="165100" dist="38100" dir="2700000" algn="tl" rotWithShape="0">
              <a:srgbClr val="000000"/>
            </a:outerShdw>
          </a:effectLst>
        </p:spPr>
        <p:txBody>
          <a:bodyPr vert="horz" lIns="0" tIns="0" rIns="0" bIns="0" rtlCol="0" anchor="t" anchorCtr="0">
            <a:spAutoFit/>
          </a:bodyPr>
          <a:lstStyle>
            <a:lvl1pPr algn="r" defTabSz="609585" rtl="0" eaLnBrk="1" latinLnBrk="0" hangingPunct="1">
              <a:spcBef>
                <a:spcPct val="0"/>
              </a:spcBef>
              <a:buNone/>
              <a:defRPr sz="2933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/>
              <a:t>VIELEN DANK FÜR IHRE AUFMERKSAMKEIT!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4022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618676" y="298181"/>
            <a:ext cx="11173273" cy="902683"/>
          </a:xfrm>
        </p:spPr>
        <p:txBody>
          <a:bodyPr/>
          <a:lstStyle/>
          <a:p>
            <a:r>
              <a:rPr lang="de-DE" b="1" dirty="0"/>
              <a:t>Innovationsprojekte: </a:t>
            </a:r>
            <a:r>
              <a:rPr lang="de-DE" dirty="0"/>
              <a:t>Upcycling organischer Reststoffe für die chemische Industrie (Bsp.)</a:t>
            </a:r>
          </a:p>
        </p:txBody>
      </p:sp>
      <p:pic>
        <p:nvPicPr>
          <p:cNvPr id="6" name="Grafik 5" descr="Ein Bild, das Text, Zeichnung, Clipart, Cartoon enthält.&#10;&#10;Automatisch generierte Beschreibung">
            <a:extLst>
              <a:ext uri="{FF2B5EF4-FFF2-40B4-BE49-F238E27FC236}">
                <a16:creationId xmlns:a16="http://schemas.microsoft.com/office/drawing/2014/main" id="{F66EBC9A-2F5B-B455-CC1F-47D081671B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32353" y="1230773"/>
            <a:ext cx="7821198" cy="541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516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618676" y="298180"/>
            <a:ext cx="12811574" cy="902683"/>
          </a:xfrm>
        </p:spPr>
        <p:txBody>
          <a:bodyPr/>
          <a:lstStyle/>
          <a:p>
            <a:r>
              <a:rPr lang="de-DE" dirty="0"/>
              <a:t>Innovationsprojekt: Algenbasierte Abwasserreinigung in der Lebensmittelindustrie</a:t>
            </a:r>
          </a:p>
        </p:txBody>
      </p:sp>
      <p:pic>
        <p:nvPicPr>
          <p:cNvPr id="3" name="Grafik 2" descr="Ein Bild, das Zeichnung, Entwurf, Darstellung enthält.&#10;&#10;Automatisch generierte Beschreibung">
            <a:extLst>
              <a:ext uri="{FF2B5EF4-FFF2-40B4-BE49-F238E27FC236}">
                <a16:creationId xmlns:a16="http://schemas.microsoft.com/office/drawing/2014/main" id="{420528A9-7452-1054-B07F-3FE7D17E2D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6151" y="1340756"/>
            <a:ext cx="8240299" cy="521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11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618676" y="298180"/>
            <a:ext cx="10182673" cy="451342"/>
          </a:xfrm>
        </p:spPr>
        <p:txBody>
          <a:bodyPr/>
          <a:lstStyle/>
          <a:p>
            <a:r>
              <a:rPr lang="de-DE" b="1" dirty="0"/>
              <a:t>Profilorte:</a:t>
            </a:r>
            <a:r>
              <a:rPr lang="de-DE" dirty="0"/>
              <a:t> </a:t>
            </a:r>
            <a:r>
              <a:rPr lang="de-DE" dirty="0" err="1"/>
              <a:t>FaserInnovationsZentrum</a:t>
            </a:r>
            <a:r>
              <a:rPr lang="de-DE" dirty="0"/>
              <a:t> Zerkall (FIZZ) (Bsp.)</a:t>
            </a:r>
          </a:p>
        </p:txBody>
      </p:sp>
      <p:pic>
        <p:nvPicPr>
          <p:cNvPr id="10" name="Grafik 9" descr="Ein Bild, das draußen, Gebäude, Baum, Himmel enthält.&#10;&#10;Automatisch generierte Beschreibung">
            <a:extLst>
              <a:ext uri="{FF2B5EF4-FFF2-40B4-BE49-F238E27FC236}">
                <a16:creationId xmlns:a16="http://schemas.microsoft.com/office/drawing/2014/main" id="{3C96749C-1E13-6478-88AE-8896A94BDD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677" y="933122"/>
            <a:ext cx="9554023" cy="5334328"/>
          </a:xfrm>
          <a:prstGeom prst="roundRect">
            <a:avLst>
              <a:gd name="adj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249165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Strukturwandel im Rheinischen Revier</a:t>
            </a:r>
          </a:p>
        </p:txBody>
      </p:sp>
      <p:pic>
        <p:nvPicPr>
          <p:cNvPr id="10" name="Grafik 9" descr="Ein Bild, das draußen, Verschmutzung, Rauch, Bautechnik enthält.&#10;&#10;Automatisch generierte Beschreibung">
            <a:extLst>
              <a:ext uri="{FF2B5EF4-FFF2-40B4-BE49-F238E27FC236}">
                <a16:creationId xmlns:a16="http://schemas.microsoft.com/office/drawing/2014/main" id="{55EB538A-8D5C-F340-BD53-6F8EA90047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"/>
            <a:ext cx="1227272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5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Strukturwandel im Rheinischen Revier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E5C58B6-056F-AD94-D9B5-6C3DD66F28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oundRect">
            <a:avLst>
              <a:gd name="adj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329742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Diagramm 12">
            <a:extLst>
              <a:ext uri="{FF2B5EF4-FFF2-40B4-BE49-F238E27FC236}">
                <a16:creationId xmlns:a16="http://schemas.microsoft.com/office/drawing/2014/main" id="{4D595701-0FEC-26AC-A28E-D808C2661C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7644322"/>
              </p:ext>
            </p:extLst>
          </p:nvPr>
        </p:nvGraphicFramePr>
        <p:xfrm>
          <a:off x="655491" y="3720688"/>
          <a:ext cx="8128000" cy="4260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40082" y="286448"/>
            <a:ext cx="10545596" cy="902811"/>
          </a:xfrm>
        </p:spPr>
        <p:txBody>
          <a:bodyPr/>
          <a:lstStyle/>
          <a:p>
            <a:r>
              <a:rPr lang="de-DE" dirty="0" err="1"/>
              <a:t>Tranformationsinitiative</a:t>
            </a:r>
            <a:r>
              <a:rPr lang="de-DE" dirty="0"/>
              <a:t> </a:t>
            </a:r>
            <a:r>
              <a:rPr lang="de-DE" dirty="0" err="1"/>
              <a:t>BioökonomieREVIER</a:t>
            </a:r>
            <a:br>
              <a:rPr lang="de-DE" dirty="0"/>
            </a:b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582852" y="4166788"/>
            <a:ext cx="1705957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133" b="1" dirty="0"/>
              <a:t>Ansatz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D814C7C7-938B-E8CA-EDEE-7D37D36FD805}"/>
              </a:ext>
            </a:extLst>
          </p:cNvPr>
          <p:cNvSpPr/>
          <p:nvPr/>
        </p:nvSpPr>
        <p:spPr>
          <a:xfrm>
            <a:off x="10147211" y="5379400"/>
            <a:ext cx="1771871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D9C8F63-7F6A-76D3-FB31-663BF023626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2385" y="2237831"/>
            <a:ext cx="3030423" cy="4332312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7540C297-6D43-AF29-F89E-2DA8EE29DD5B}"/>
              </a:ext>
            </a:extLst>
          </p:cNvPr>
          <p:cNvSpPr txBox="1"/>
          <p:nvPr/>
        </p:nvSpPr>
        <p:spPr>
          <a:xfrm>
            <a:off x="543134" y="1354333"/>
            <a:ext cx="11404429" cy="1836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133" b="1" dirty="0"/>
              <a:t>Ziele </a:t>
            </a:r>
          </a:p>
          <a:p>
            <a:pPr marL="457178" indent="-457178">
              <a:lnSpc>
                <a:spcPct val="150000"/>
              </a:lnSpc>
              <a:buFont typeface="+mj-lt"/>
              <a:buAutoNum type="arabicPeriod"/>
            </a:pPr>
            <a:r>
              <a:rPr lang="de-DE" sz="2133" u="sng" dirty="0"/>
              <a:t>Nachhaltige</a:t>
            </a:r>
            <a:r>
              <a:rPr lang="de-DE" sz="2133" dirty="0"/>
              <a:t> </a:t>
            </a:r>
            <a:r>
              <a:rPr lang="de-DE" sz="2133" b="1" dirty="0"/>
              <a:t>Wertschöpfung</a:t>
            </a:r>
            <a:r>
              <a:rPr lang="de-DE" sz="2133" dirty="0"/>
              <a:t> und </a:t>
            </a:r>
            <a:r>
              <a:rPr lang="de-DE" sz="2133" b="1" dirty="0"/>
              <a:t>Jobs</a:t>
            </a:r>
          </a:p>
          <a:p>
            <a:pPr marL="457178" indent="-457178">
              <a:lnSpc>
                <a:spcPct val="150000"/>
              </a:lnSpc>
              <a:buFont typeface="+mj-lt"/>
              <a:buAutoNum type="arabicPeriod"/>
            </a:pPr>
            <a:r>
              <a:rPr lang="de-DE" sz="2133" b="1" dirty="0"/>
              <a:t>(Post-)Qualifizierung von Fachkräften</a:t>
            </a:r>
            <a:r>
              <a:rPr lang="de-DE" sz="2133" dirty="0"/>
              <a:t> und Auszubildenden </a:t>
            </a:r>
          </a:p>
          <a:p>
            <a:pPr marL="457178" indent="-457178">
              <a:lnSpc>
                <a:spcPct val="150000"/>
              </a:lnSpc>
              <a:buFont typeface="+mj-lt"/>
              <a:buAutoNum type="arabicPeriod"/>
            </a:pPr>
            <a:r>
              <a:rPr lang="de-DE" sz="2133" dirty="0"/>
              <a:t>Systemische Entwicklung der </a:t>
            </a:r>
            <a:r>
              <a:rPr lang="de-DE" sz="2133" b="1" dirty="0"/>
              <a:t>Modellregion Bioökonomie</a:t>
            </a:r>
            <a:endParaRPr lang="de-DE" sz="2133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0ECCDD1-322B-205C-EAE5-7D44AB9A3164}"/>
              </a:ext>
            </a:extLst>
          </p:cNvPr>
          <p:cNvSpPr txBox="1"/>
          <p:nvPr/>
        </p:nvSpPr>
        <p:spPr>
          <a:xfrm>
            <a:off x="543134" y="673418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600" dirty="0">
                <a:solidFill>
                  <a:srgbClr val="007681"/>
                </a:solidFill>
                <a:latin typeface="+mj-lt"/>
                <a:ea typeface="+mj-ea"/>
                <a:cs typeface="+mj-cs"/>
              </a:rPr>
              <a:t>Gegründet 2018 am Forschungszentrum Jülich</a:t>
            </a:r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B1372F50-6B99-93F3-89A7-263DB1465071}"/>
              </a:ext>
            </a:extLst>
          </p:cNvPr>
          <p:cNvSpPr/>
          <p:nvPr/>
        </p:nvSpPr>
        <p:spPr>
          <a:xfrm>
            <a:off x="3194655" y="3943031"/>
            <a:ext cx="1517031" cy="544071"/>
          </a:xfrm>
          <a:prstGeom prst="roundRect">
            <a:avLst/>
          </a:prstGeom>
          <a:solidFill>
            <a:srgbClr val="007681"/>
          </a:solidFill>
          <a:ln w="25400" cap="flat" cmpd="sng" algn="ctr">
            <a:solidFill>
              <a:srgbClr val="007681"/>
            </a:solidFill>
            <a:prstDash val="solid"/>
          </a:ln>
          <a:effectLst/>
        </p:spPr>
        <p:txBody>
          <a:bodyPr spcFirstLastPara="0" vert="horz" wrap="square" lIns="87630" tIns="87630" rIns="254000" bIns="187920" numCol="1" spcCol="1270" anchor="ctr" anchorCtr="0">
            <a:noAutofit/>
          </a:bodyPr>
          <a:lstStyle/>
          <a:p>
            <a:pPr algn="ctr"/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75134E07-9526-69F1-BA70-330D47E6249B}"/>
              </a:ext>
            </a:extLst>
          </p:cNvPr>
          <p:cNvSpPr/>
          <p:nvPr/>
        </p:nvSpPr>
        <p:spPr>
          <a:xfrm>
            <a:off x="4880580" y="3943031"/>
            <a:ext cx="1517031" cy="544071"/>
          </a:xfrm>
          <a:prstGeom prst="roundRect">
            <a:avLst/>
          </a:prstGeom>
          <a:solidFill>
            <a:srgbClr val="007681"/>
          </a:solidFill>
          <a:ln w="25400" cap="flat" cmpd="sng" algn="ctr">
            <a:solidFill>
              <a:srgbClr val="007681"/>
            </a:solidFill>
            <a:prstDash val="solid"/>
          </a:ln>
          <a:effectLst/>
        </p:spPr>
        <p:txBody>
          <a:bodyPr spcFirstLastPara="0" vert="horz" wrap="square" lIns="87630" tIns="87630" rIns="254000" bIns="187920" numCol="1" spcCol="1270" anchor="ctr" anchorCtr="0">
            <a:noAutofit/>
          </a:bodyPr>
          <a:lstStyle/>
          <a:p>
            <a:pPr algn="ctr"/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CC4C8C70-E454-E786-89AA-9A0260148D82}"/>
              </a:ext>
            </a:extLst>
          </p:cNvPr>
          <p:cNvSpPr/>
          <p:nvPr/>
        </p:nvSpPr>
        <p:spPr>
          <a:xfrm>
            <a:off x="6566505" y="3943031"/>
            <a:ext cx="1517031" cy="544071"/>
          </a:xfrm>
          <a:prstGeom prst="roundRect">
            <a:avLst/>
          </a:prstGeom>
          <a:solidFill>
            <a:srgbClr val="007681"/>
          </a:solidFill>
          <a:ln w="25400" cap="flat" cmpd="sng" algn="ctr">
            <a:solidFill>
              <a:srgbClr val="007681"/>
            </a:solidFill>
            <a:prstDash val="solid"/>
          </a:ln>
          <a:effectLst/>
        </p:spPr>
        <p:txBody>
          <a:bodyPr spcFirstLastPara="0" vert="horz" wrap="square" lIns="87630" tIns="87630" rIns="254000" bIns="187920" numCol="1" spcCol="1270" anchor="ctr" anchorCtr="0">
            <a:noAutofit/>
          </a:bodyPr>
          <a:lstStyle/>
          <a:p>
            <a:pPr algn="ctr"/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60084BD-F4D7-6A9E-CB4A-AC2DD303CC5B}"/>
              </a:ext>
            </a:extLst>
          </p:cNvPr>
          <p:cNvSpPr txBox="1"/>
          <p:nvPr/>
        </p:nvSpPr>
        <p:spPr>
          <a:xfrm>
            <a:off x="3159410" y="3922678"/>
            <a:ext cx="17059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600" dirty="0" err="1">
                <a:solidFill>
                  <a:schemeClr val="bg1"/>
                </a:solidFill>
              </a:rPr>
              <a:t>Bottom-up</a:t>
            </a:r>
            <a:r>
              <a:rPr lang="de-DE" sz="16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de-DE" sz="1600" dirty="0">
                <a:solidFill>
                  <a:schemeClr val="bg1"/>
                </a:solidFill>
              </a:rPr>
              <a:t>Ansatz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F24B5D3-FD75-1CB9-A9EB-1FF8CC2556AB}"/>
              </a:ext>
            </a:extLst>
          </p:cNvPr>
          <p:cNvSpPr txBox="1"/>
          <p:nvPr/>
        </p:nvSpPr>
        <p:spPr>
          <a:xfrm>
            <a:off x="4697389" y="3912502"/>
            <a:ext cx="19716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600" dirty="0">
                <a:solidFill>
                  <a:schemeClr val="bg1"/>
                </a:solidFill>
              </a:rPr>
              <a:t>Umsetzungs-</a:t>
            </a:r>
          </a:p>
          <a:p>
            <a:pPr algn="ctr"/>
            <a:r>
              <a:rPr lang="de-DE" sz="1600" dirty="0">
                <a:solidFill>
                  <a:schemeClr val="bg1"/>
                </a:solidFill>
              </a:rPr>
              <a:t>orientiert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EDF4026A-1C89-489A-D07A-38C5377EC2F1}"/>
              </a:ext>
            </a:extLst>
          </p:cNvPr>
          <p:cNvSpPr txBox="1"/>
          <p:nvPr/>
        </p:nvSpPr>
        <p:spPr>
          <a:xfrm>
            <a:off x="6284465" y="3912501"/>
            <a:ext cx="21205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600" dirty="0">
                <a:solidFill>
                  <a:schemeClr val="bg1"/>
                </a:solidFill>
              </a:rPr>
              <a:t>Regional </a:t>
            </a:r>
            <a:br>
              <a:rPr lang="de-DE" sz="1600" dirty="0">
                <a:solidFill>
                  <a:schemeClr val="bg1"/>
                </a:solidFill>
              </a:rPr>
            </a:br>
            <a:r>
              <a:rPr lang="de-DE" sz="1600" dirty="0">
                <a:solidFill>
                  <a:schemeClr val="bg1"/>
                </a:solidFill>
              </a:rPr>
              <a:t>und offen</a:t>
            </a:r>
          </a:p>
        </p:txBody>
      </p:sp>
    </p:spTree>
    <p:extLst>
      <p:ext uri="{BB962C8B-B14F-4D97-AF65-F5344CB8AC3E}">
        <p14:creationId xmlns:p14="http://schemas.microsoft.com/office/powerpoint/2010/main" val="414564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47898D96-7351-CFFF-F7D6-8D07FA4B874D}"/>
              </a:ext>
            </a:extLst>
          </p:cNvPr>
          <p:cNvSpPr/>
          <p:nvPr/>
        </p:nvSpPr>
        <p:spPr>
          <a:xfrm>
            <a:off x="10264604" y="5621452"/>
            <a:ext cx="1842148" cy="1074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8677" y="298180"/>
            <a:ext cx="9574840" cy="451405"/>
          </a:xfrm>
        </p:spPr>
        <p:txBody>
          <a:bodyPr/>
          <a:lstStyle/>
          <a:p>
            <a:r>
              <a:rPr lang="en-US" dirty="0" err="1"/>
              <a:t>Koordinierungsstelle</a:t>
            </a:r>
            <a:endParaRPr lang="en-US" dirty="0"/>
          </a:p>
        </p:txBody>
      </p:sp>
      <p:sp>
        <p:nvSpPr>
          <p:cNvPr id="18" name="Rechteck: eine Ecke abgerundet 17">
            <a:extLst>
              <a:ext uri="{FF2B5EF4-FFF2-40B4-BE49-F238E27FC236}">
                <a16:creationId xmlns:a16="http://schemas.microsoft.com/office/drawing/2014/main" id="{77CC3331-6596-B400-EF69-2F821B6D6D99}"/>
              </a:ext>
            </a:extLst>
          </p:cNvPr>
          <p:cNvSpPr/>
          <p:nvPr/>
        </p:nvSpPr>
        <p:spPr>
          <a:xfrm>
            <a:off x="618677" y="944682"/>
            <a:ext cx="3886416" cy="4708985"/>
          </a:xfrm>
          <a:prstGeom prst="round1Rect">
            <a:avLst>
              <a:gd name="adj" fmla="val 25"/>
            </a:avLst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29" name="Diagramm 28">
            <a:extLst>
              <a:ext uri="{FF2B5EF4-FFF2-40B4-BE49-F238E27FC236}">
                <a16:creationId xmlns:a16="http://schemas.microsoft.com/office/drawing/2014/main" id="{AFA2FCC8-D59C-258F-4819-1ADAD11494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0801119"/>
              </p:ext>
            </p:extLst>
          </p:nvPr>
        </p:nvGraphicFramePr>
        <p:xfrm>
          <a:off x="641746" y="1581701"/>
          <a:ext cx="4870362" cy="4541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1" name="Textfeld 5">
            <a:extLst>
              <a:ext uri="{FF2B5EF4-FFF2-40B4-BE49-F238E27FC236}">
                <a16:creationId xmlns:a16="http://schemas.microsoft.com/office/drawing/2014/main" id="{4C7D3885-60AF-71BF-1236-948B417DF7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134" y="1204333"/>
            <a:ext cx="44239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Handlungsfelder</a:t>
            </a:r>
            <a:endParaRPr kumimoji="0" lang="de-DE" altLang="de-DE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80268C8-89E8-EA7D-6A33-8DA4AF94B4A2}"/>
              </a:ext>
            </a:extLst>
          </p:cNvPr>
          <p:cNvSpPr txBox="1"/>
          <p:nvPr/>
        </p:nvSpPr>
        <p:spPr>
          <a:xfrm>
            <a:off x="543134" y="673418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600" dirty="0">
                <a:solidFill>
                  <a:srgbClr val="007681"/>
                </a:solidFill>
                <a:latin typeface="+mj-lt"/>
                <a:ea typeface="+mj-ea"/>
                <a:cs typeface="+mj-cs"/>
              </a:rPr>
              <a:t>Regionale Kontaktstelle Bioökonomie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DE0AB6FE-2DC6-4AD9-33F3-1E113174CD3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6586" y="5165364"/>
            <a:ext cx="2318543" cy="1394455"/>
          </a:xfrm>
          <a:prstGeom prst="rect">
            <a:avLst/>
          </a:prstGeom>
        </p:spPr>
      </p:pic>
      <p:pic>
        <p:nvPicPr>
          <p:cNvPr id="19" name="Grafik 18" descr="Ein Bild, das Menschliches Gesicht, Person, Kleidung, Fenster enthält.&#10;&#10;Automatisch generierte Beschreibung">
            <a:extLst>
              <a:ext uri="{FF2B5EF4-FFF2-40B4-BE49-F238E27FC236}">
                <a16:creationId xmlns:a16="http://schemas.microsoft.com/office/drawing/2014/main" id="{E48CD684-3AF3-3700-A8E6-7239A25F2E0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6587" y="435141"/>
            <a:ext cx="2638723" cy="1477685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997B7028-9287-1FAB-6ECC-45BD336B6ED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8509" y="435141"/>
            <a:ext cx="2216153" cy="1477685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32DC4C76-6DF7-EB66-E544-85AB189CD2F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6587" y="1958563"/>
            <a:ext cx="2785403" cy="1654529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41A75107-5906-2A7E-4298-FAB85403F28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845" y="1958562"/>
            <a:ext cx="2479587" cy="1654529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1BDBD6F4-7C4E-FB34-17C4-45CB4D13C5D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5177" y="3677650"/>
            <a:ext cx="2555599" cy="1487715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0FF8D3B2-6892-FD2B-CB09-41D469B96498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6587" y="3658829"/>
            <a:ext cx="2597301" cy="1460799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456153B1-C43D-8011-64FC-779B643C5492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31"/>
          <a:stretch/>
        </p:blipFill>
        <p:spPr>
          <a:xfrm>
            <a:off x="8811025" y="5249683"/>
            <a:ext cx="2126348" cy="144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77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hteck 56">
            <a:extLst>
              <a:ext uri="{FF2B5EF4-FFF2-40B4-BE49-F238E27FC236}">
                <a16:creationId xmlns:a16="http://schemas.microsoft.com/office/drawing/2014/main" id="{E5097D85-998D-A2EC-A357-CAB9D84AB6BE}"/>
              </a:ext>
            </a:extLst>
          </p:cNvPr>
          <p:cNvSpPr/>
          <p:nvPr/>
        </p:nvSpPr>
        <p:spPr>
          <a:xfrm>
            <a:off x="10264604" y="5621452"/>
            <a:ext cx="1842148" cy="1074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67DC93C4-A7A6-F1C6-9F39-C6FF18012B8C}"/>
              </a:ext>
            </a:extLst>
          </p:cNvPr>
          <p:cNvSpPr/>
          <p:nvPr/>
        </p:nvSpPr>
        <p:spPr>
          <a:xfrm>
            <a:off x="631856" y="913287"/>
            <a:ext cx="2318023" cy="4429901"/>
          </a:xfrm>
          <a:prstGeom prst="rect">
            <a:avLst/>
          </a:prstGeom>
          <a:solidFill>
            <a:schemeClr val="bg1"/>
          </a:solidFill>
          <a:ln w="12700">
            <a:solidFill>
              <a:srgbClr val="007B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7A921BD-732B-4F04-8C73-65E29F9BD4A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124" y="4111598"/>
            <a:ext cx="1656691" cy="95191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2E6416C5-372B-430F-BDEC-2CC51C71B3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124" y="1806606"/>
            <a:ext cx="1690186" cy="1099796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1EF3AAEB-415F-4E0A-9E1A-BA2E350226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9059" y="2967553"/>
            <a:ext cx="1656691" cy="107978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3F5CD469-E71A-6FFF-9406-45044D861684}"/>
              </a:ext>
            </a:extLst>
          </p:cNvPr>
          <p:cNvSpPr/>
          <p:nvPr/>
        </p:nvSpPr>
        <p:spPr>
          <a:xfrm>
            <a:off x="3179418" y="913287"/>
            <a:ext cx="5404450" cy="4429903"/>
          </a:xfrm>
          <a:prstGeom prst="rect">
            <a:avLst/>
          </a:prstGeom>
          <a:solidFill>
            <a:schemeClr val="bg1"/>
          </a:solidFill>
          <a:ln w="12700">
            <a:solidFill>
              <a:srgbClr val="007B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03C5B8A1-3A1D-A4BB-352E-0F27E64C7AF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4649" y="2456056"/>
            <a:ext cx="1197508" cy="795145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D940086D-17B5-FCD3-1FC6-0B87ACF01D0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3500" y="2561113"/>
            <a:ext cx="1068240" cy="854592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29BAFC7F-3117-EE19-37A8-7A9A0248155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6724" y="3462539"/>
            <a:ext cx="984798" cy="1074813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1B5875B0-DFBF-706E-53C1-BD8984B4EE1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3812" y="3621350"/>
            <a:ext cx="1216684" cy="941856"/>
          </a:xfrm>
          <a:prstGeom prst="rect">
            <a:avLst/>
          </a:prstGeom>
        </p:spPr>
      </p:pic>
      <p:sp>
        <p:nvSpPr>
          <p:cNvPr id="25" name="Textfeld 24">
            <a:extLst>
              <a:ext uri="{FF2B5EF4-FFF2-40B4-BE49-F238E27FC236}">
                <a16:creationId xmlns:a16="http://schemas.microsoft.com/office/drawing/2014/main" id="{CB3BDD5C-3DA7-D4E8-30B1-1FCDF324B7DA}"/>
              </a:ext>
            </a:extLst>
          </p:cNvPr>
          <p:cNvSpPr txBox="1"/>
          <p:nvPr/>
        </p:nvSpPr>
        <p:spPr>
          <a:xfrm>
            <a:off x="3251126" y="4610190"/>
            <a:ext cx="1511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„Humane </a:t>
            </a:r>
            <a:r>
              <a:rPr kumimoji="0" lang="en-AU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Ressourcen</a:t>
            </a:r>
            <a:r>
              <a:rPr kumimoji="0" lang="en-AU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”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6721003E-CDBE-034E-5352-169612C28546}"/>
              </a:ext>
            </a:extLst>
          </p:cNvPr>
          <p:cNvSpPr txBox="1"/>
          <p:nvPr/>
        </p:nvSpPr>
        <p:spPr>
          <a:xfrm>
            <a:off x="3192994" y="1744629"/>
            <a:ext cx="1809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Natürliche Ressourcen</a:t>
            </a:r>
            <a:endParaRPr kumimoji="0" lang="en-AU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D53B9524-AC53-3F21-E96B-3BCA27B00C2E}"/>
              </a:ext>
            </a:extLst>
          </p:cNvPr>
          <p:cNvSpPr txBox="1"/>
          <p:nvPr/>
        </p:nvSpPr>
        <p:spPr>
          <a:xfrm>
            <a:off x="5002209" y="1741803"/>
            <a:ext cx="1913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Wissenschaft </a:t>
            </a:r>
            <a:r>
              <a:rPr lang="de-DE" dirty="0">
                <a:solidFill>
                  <a:srgbClr val="000000"/>
                </a:solidFill>
                <a:latin typeface="Arial" panose="020B0604020202020204"/>
              </a:rPr>
              <a:t>u</a:t>
            </a:r>
            <a:r>
              <a:rPr kumimoji="0" lang="de-DE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nd</a:t>
            </a: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Ausbildung</a:t>
            </a:r>
            <a:endParaRPr kumimoji="0" lang="en-AU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C542811D-2B8E-4DF2-87E5-F68EF0EA161F}"/>
              </a:ext>
            </a:extLst>
          </p:cNvPr>
          <p:cNvSpPr txBox="1"/>
          <p:nvPr/>
        </p:nvSpPr>
        <p:spPr>
          <a:xfrm>
            <a:off x="4911099" y="4596252"/>
            <a:ext cx="1761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Rechtsrahmen</a:t>
            </a:r>
            <a:endParaRPr kumimoji="0" lang="en-AU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80A6BEEE-D56C-787B-4998-19B8C37131C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7920" y="2503016"/>
            <a:ext cx="1433175" cy="1006483"/>
          </a:xfrm>
          <a:prstGeom prst="rect">
            <a:avLst/>
          </a:prstGeom>
        </p:spPr>
      </p:pic>
      <p:sp>
        <p:nvSpPr>
          <p:cNvPr id="30" name="Textfeld 29">
            <a:extLst>
              <a:ext uri="{FF2B5EF4-FFF2-40B4-BE49-F238E27FC236}">
                <a16:creationId xmlns:a16="http://schemas.microsoft.com/office/drawing/2014/main" id="{956985BC-F5AF-9AB7-582C-618DE9BB5143}"/>
              </a:ext>
            </a:extLst>
          </p:cNvPr>
          <p:cNvSpPr txBox="1"/>
          <p:nvPr/>
        </p:nvSpPr>
        <p:spPr>
          <a:xfrm>
            <a:off x="6726036" y="1751200"/>
            <a:ext cx="1902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Märkte (regional)</a:t>
            </a:r>
            <a:endParaRPr kumimoji="0" lang="en-AU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66BCA2A5-0CB5-B5EA-B7C6-0E90BEF587DB}"/>
              </a:ext>
            </a:extLst>
          </p:cNvPr>
          <p:cNvSpPr txBox="1"/>
          <p:nvPr/>
        </p:nvSpPr>
        <p:spPr>
          <a:xfrm>
            <a:off x="6532689" y="4623003"/>
            <a:ext cx="2095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Handel </a:t>
            </a:r>
            <a:b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(regional / global)</a:t>
            </a:r>
            <a:endParaRPr kumimoji="0" lang="en-AU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33" name="Grafik 32">
            <a:extLst>
              <a:ext uri="{FF2B5EF4-FFF2-40B4-BE49-F238E27FC236}">
                <a16:creationId xmlns:a16="http://schemas.microsoft.com/office/drawing/2014/main" id="{D33B32D0-FF85-34B8-039C-20244D777A3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63175" y="3605642"/>
            <a:ext cx="984799" cy="958488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C5A8A160-03A7-3308-9019-7869E16E749A}"/>
              </a:ext>
            </a:extLst>
          </p:cNvPr>
          <p:cNvSpPr/>
          <p:nvPr/>
        </p:nvSpPr>
        <p:spPr>
          <a:xfrm>
            <a:off x="8786729" y="916497"/>
            <a:ext cx="2844192" cy="4426691"/>
          </a:xfrm>
          <a:prstGeom prst="rect">
            <a:avLst/>
          </a:prstGeom>
          <a:solidFill>
            <a:schemeClr val="bg1"/>
          </a:solidFill>
          <a:ln w="12700">
            <a:solidFill>
              <a:srgbClr val="007B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3ACA4AC5-EA15-DD94-CD8A-8C95629E3D54}"/>
              </a:ext>
            </a:extLst>
          </p:cNvPr>
          <p:cNvSpPr txBox="1"/>
          <p:nvPr/>
        </p:nvSpPr>
        <p:spPr>
          <a:xfrm>
            <a:off x="9720428" y="1848889"/>
            <a:ext cx="1713283" cy="3554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Wissenschaft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4DBDCF9F-7E0B-0BD9-1BBA-DE3391D4CE8A}"/>
              </a:ext>
            </a:extLst>
          </p:cNvPr>
          <p:cNvSpPr txBox="1"/>
          <p:nvPr/>
        </p:nvSpPr>
        <p:spPr>
          <a:xfrm>
            <a:off x="9715476" y="2484053"/>
            <a:ext cx="1505007" cy="3554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Wirtschaft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A25CC1A2-278A-C296-ACC5-1D257A3B4D8B}"/>
              </a:ext>
            </a:extLst>
          </p:cNvPr>
          <p:cNvSpPr txBox="1"/>
          <p:nvPr/>
        </p:nvSpPr>
        <p:spPr>
          <a:xfrm>
            <a:off x="9715476" y="3068428"/>
            <a:ext cx="1505007" cy="6186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Regionale Behörden</a:t>
            </a: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70493126-EF4E-F835-993C-AE8ACA3C7E0F}"/>
              </a:ext>
            </a:extLst>
          </p:cNvPr>
          <p:cNvSpPr txBox="1"/>
          <p:nvPr/>
        </p:nvSpPr>
        <p:spPr>
          <a:xfrm>
            <a:off x="9715476" y="3947883"/>
            <a:ext cx="1505007" cy="3554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Medien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59234AB7-357F-E0E3-7795-23F267ECFB55}"/>
              </a:ext>
            </a:extLst>
          </p:cNvPr>
          <p:cNvSpPr txBox="1"/>
          <p:nvPr/>
        </p:nvSpPr>
        <p:spPr>
          <a:xfrm>
            <a:off x="9715476" y="4551210"/>
            <a:ext cx="1880998" cy="3554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Zivilgesellschaft</a:t>
            </a: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B4387236-222B-5F17-01F0-38ECEBAA5CF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49078" y="1734908"/>
            <a:ext cx="504056" cy="503809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B982C4B5-D117-ACBA-48F9-AA7AA04145D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8449" y="2492718"/>
            <a:ext cx="620626" cy="452353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6DBAEC77-4900-9EE7-CD14-0206FAED862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6910" y="3063166"/>
            <a:ext cx="457010" cy="651240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05B9D07B-1132-4C68-B11C-33F477D23359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1829" y="4561213"/>
            <a:ext cx="573865" cy="432118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7E60CBA7-AC18-5C01-7E35-E817F5059A1C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6522" y="3944018"/>
            <a:ext cx="605925" cy="376058"/>
          </a:xfrm>
          <a:prstGeom prst="rect">
            <a:avLst/>
          </a:prstGeom>
        </p:spPr>
      </p:pic>
      <p:sp>
        <p:nvSpPr>
          <p:cNvPr id="52" name="Textfeld 51">
            <a:extLst>
              <a:ext uri="{FF2B5EF4-FFF2-40B4-BE49-F238E27FC236}">
                <a16:creationId xmlns:a16="http://schemas.microsoft.com/office/drawing/2014/main" id="{91A6112F-0D5C-728B-E1D1-77D8EA822703}"/>
              </a:ext>
            </a:extLst>
          </p:cNvPr>
          <p:cNvSpPr txBox="1"/>
          <p:nvPr/>
        </p:nvSpPr>
        <p:spPr>
          <a:xfrm>
            <a:off x="631856" y="5398734"/>
            <a:ext cx="10999065" cy="400110"/>
          </a:xfrm>
          <a:prstGeom prst="rect">
            <a:avLst/>
          </a:prstGeom>
          <a:solidFill>
            <a:srgbClr val="007B8D"/>
          </a:solidFill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22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Bioökonomie</a:t>
            </a:r>
            <a:r>
              <a:rPr kumimoji="0" lang="de-DE" sz="20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als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zentraler </a:t>
            </a: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Innovationskern</a:t>
            </a:r>
            <a:r>
              <a:rPr kumimoji="0" lang="de-DE" sz="2000" b="1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lang="de-DE" sz="2000" dirty="0">
                <a:solidFill>
                  <a:schemeClr val="bg1"/>
                </a:solidFill>
                <a:latin typeface="Arial" panose="020B0604020202020204"/>
              </a:rPr>
              <a:t>einer regional angepassten Transformation</a:t>
            </a:r>
            <a:endParaRPr kumimoji="0" lang="de-DE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356EE08-AC2E-0855-417A-BD94ACBD7A62}"/>
              </a:ext>
            </a:extLst>
          </p:cNvPr>
          <p:cNvSpPr txBox="1"/>
          <p:nvPr/>
        </p:nvSpPr>
        <p:spPr>
          <a:xfrm>
            <a:off x="3432130" y="958781"/>
            <a:ext cx="4850979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Implement</a:t>
            </a:r>
            <a:r>
              <a:rPr lang="en-GB" sz="2000" b="1" dirty="0" err="1">
                <a:solidFill>
                  <a:prstClr val="black"/>
                </a:solidFill>
                <a:latin typeface="Arial" panose="020B0604020202020204"/>
              </a:rPr>
              <a:t>i</a:t>
            </a:r>
            <a:r>
              <a:rPr kumimoji="0" lang="en-GB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erung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, Impact, </a:t>
            </a:r>
            <a:r>
              <a:rPr kumimoji="0" lang="en-GB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Diversität</a:t>
            </a:r>
            <a:b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Regionale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Grenzen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und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Systeme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6ACF1E72-FF6E-3ACE-D8A8-5F200777E754}"/>
              </a:ext>
            </a:extLst>
          </p:cNvPr>
          <p:cNvSpPr txBox="1"/>
          <p:nvPr/>
        </p:nvSpPr>
        <p:spPr>
          <a:xfrm>
            <a:off x="8742170" y="952249"/>
            <a:ext cx="28441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Auf </a:t>
            </a:r>
            <a:r>
              <a:rPr kumimoji="0" lang="en-A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lokalen</a:t>
            </a:r>
            <a:r>
              <a:rPr kumimoji="0" lang="en-A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A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Stärken</a:t>
            </a:r>
            <a:r>
              <a:rPr kumimoji="0" lang="en-A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aufbauen</a:t>
            </a: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F9634CCC-5F67-B8FE-AF39-C88AD89DEA63}"/>
              </a:ext>
            </a:extLst>
          </p:cNvPr>
          <p:cNvSpPr txBox="1"/>
          <p:nvPr/>
        </p:nvSpPr>
        <p:spPr>
          <a:xfrm>
            <a:off x="1040506" y="996510"/>
            <a:ext cx="15960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dirty="0">
                <a:latin typeface="Arial" panose="020B0604020202020204"/>
              </a:rPr>
              <a:t>Globale Ziele</a:t>
            </a:r>
            <a:endParaRPr kumimoji="0" lang="de-DE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4" name="Titel 1">
            <a:extLst>
              <a:ext uri="{FF2B5EF4-FFF2-40B4-BE49-F238E27FC236}">
                <a16:creationId xmlns:a16="http://schemas.microsoft.com/office/drawing/2014/main" id="{E49A9CBA-18C8-C094-5E33-DCDF59A155E5}"/>
              </a:ext>
            </a:extLst>
          </p:cNvPr>
          <p:cNvSpPr txBox="1">
            <a:spLocks/>
          </p:cNvSpPr>
          <p:nvPr/>
        </p:nvSpPr>
        <p:spPr>
          <a:xfrm>
            <a:off x="618678" y="298180"/>
            <a:ext cx="10766717" cy="451342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609585" rtl="0" eaLnBrk="1" latinLnBrk="0" hangingPunct="1">
              <a:spcBef>
                <a:spcPct val="0"/>
              </a:spcBef>
              <a:buNone/>
              <a:defRPr sz="2933" kern="1200">
                <a:solidFill>
                  <a:srgbClr val="00768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/>
              <a:t>Innovationsregionen</a:t>
            </a:r>
            <a:r>
              <a:rPr lang="en-US" dirty="0"/>
              <a:t> der </a:t>
            </a:r>
            <a:r>
              <a:rPr lang="en-US" dirty="0" err="1"/>
              <a:t>Bioökonomie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0175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>
            <a:extLst>
              <a:ext uri="{FF2B5EF4-FFF2-40B4-BE49-F238E27FC236}">
                <a16:creationId xmlns:a16="http://schemas.microsoft.com/office/drawing/2014/main" id="{58A1CE79-9E88-4C3C-1374-266198BA5521}"/>
              </a:ext>
            </a:extLst>
          </p:cNvPr>
          <p:cNvSpPr/>
          <p:nvPr/>
        </p:nvSpPr>
        <p:spPr>
          <a:xfrm>
            <a:off x="10450753" y="5743064"/>
            <a:ext cx="1569401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8678" y="298180"/>
            <a:ext cx="10766717" cy="451342"/>
          </a:xfrm>
        </p:spPr>
        <p:txBody>
          <a:bodyPr/>
          <a:lstStyle/>
          <a:p>
            <a:r>
              <a:rPr lang="de-DE" dirty="0"/>
              <a:t>Von globalen Zielen zur praktischen Umsetzung (Transformation)</a:t>
            </a:r>
          </a:p>
        </p:txBody>
      </p:sp>
      <p:graphicFrame>
        <p:nvGraphicFramePr>
          <p:cNvPr id="3" name="Diagramm 2">
            <a:extLst>
              <a:ext uri="{FF2B5EF4-FFF2-40B4-BE49-F238E27FC236}">
                <a16:creationId xmlns:a16="http://schemas.microsoft.com/office/drawing/2014/main" id="{AB4CC51C-2CC8-2041-A1BB-0B4BD74D5B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5975486"/>
              </p:ext>
            </p:extLst>
          </p:nvPr>
        </p:nvGraphicFramePr>
        <p:xfrm>
          <a:off x="618678" y="1349296"/>
          <a:ext cx="5759820" cy="4659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feld 5">
            <a:extLst>
              <a:ext uri="{FF2B5EF4-FFF2-40B4-BE49-F238E27FC236}">
                <a16:creationId xmlns:a16="http://schemas.microsoft.com/office/drawing/2014/main" id="{C1F0E8BD-6D3E-7F95-48D2-F077EE3196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522" y="985171"/>
            <a:ext cx="44239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Ziele</a:t>
            </a:r>
            <a:r>
              <a:rPr kumimoji="0" lang="en-US" altLang="de-DE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der </a:t>
            </a:r>
            <a:r>
              <a:rPr kumimoji="0" lang="en-US" altLang="de-DE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Bioökonomie</a:t>
            </a:r>
            <a:endParaRPr kumimoji="0" lang="de-DE" altLang="de-DE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feld 5">
            <a:extLst>
              <a:ext uri="{FF2B5EF4-FFF2-40B4-BE49-F238E27FC236}">
                <a16:creationId xmlns:a16="http://schemas.microsoft.com/office/drawing/2014/main" id="{5995906D-7F40-207C-F704-9FE5B3F2C7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5092" y="985171"/>
            <a:ext cx="44239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Implementierungsoptionen</a:t>
            </a:r>
            <a:endParaRPr kumimoji="0" lang="de-DE" altLang="de-DE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hteck: eine Ecke abgerundet 5">
            <a:extLst>
              <a:ext uri="{FF2B5EF4-FFF2-40B4-BE49-F238E27FC236}">
                <a16:creationId xmlns:a16="http://schemas.microsoft.com/office/drawing/2014/main" id="{89E3B393-B17A-9E43-B2C6-FB7848243DB3}"/>
              </a:ext>
            </a:extLst>
          </p:cNvPr>
          <p:cNvSpPr/>
          <p:nvPr/>
        </p:nvSpPr>
        <p:spPr>
          <a:xfrm>
            <a:off x="6563415" y="1350490"/>
            <a:ext cx="4487126" cy="2754353"/>
          </a:xfrm>
          <a:prstGeom prst="round1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6622CA6-F44B-90DD-54D3-9DF6CBBB339B}"/>
              </a:ext>
            </a:extLst>
          </p:cNvPr>
          <p:cNvSpPr txBox="1"/>
          <p:nvPr/>
        </p:nvSpPr>
        <p:spPr>
          <a:xfrm>
            <a:off x="6649614" y="1481787"/>
            <a:ext cx="37454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1. </a:t>
            </a:r>
            <a:r>
              <a:rPr lang="en-US" b="1" dirty="0" err="1"/>
              <a:t>Technologische</a:t>
            </a:r>
            <a:r>
              <a:rPr lang="en-US" b="1" dirty="0"/>
              <a:t> </a:t>
            </a:r>
            <a:r>
              <a:rPr lang="en-US" b="1" dirty="0" err="1"/>
              <a:t>Innovationen</a:t>
            </a:r>
            <a:r>
              <a:rPr lang="en-US" b="1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schaffen neue Möglichkeiten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müssen einfach einsetzbar sein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müssen neue Optionen bieten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F7C67D0E-AEEB-C3AD-1C10-21140F72B6AE}"/>
              </a:ext>
            </a:extLst>
          </p:cNvPr>
          <p:cNvSpPr txBox="1"/>
          <p:nvPr/>
        </p:nvSpPr>
        <p:spPr>
          <a:xfrm>
            <a:off x="6563413" y="4100484"/>
            <a:ext cx="4487126" cy="190821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b="1" dirty="0"/>
              <a:t>2. </a:t>
            </a:r>
            <a:r>
              <a:rPr lang="en-US" b="1" dirty="0" err="1"/>
              <a:t>Regionen</a:t>
            </a:r>
            <a:r>
              <a:rPr lang="en-US" b="1" dirty="0"/>
              <a:t> </a:t>
            </a:r>
            <a:r>
              <a:rPr lang="en-US" b="1" dirty="0" err="1"/>
              <a:t>als</a:t>
            </a:r>
            <a:r>
              <a:rPr lang="en-US" b="1" dirty="0"/>
              <a:t> </a:t>
            </a:r>
            <a:r>
              <a:rPr lang="en-US" b="1" dirty="0" err="1"/>
              <a:t>Innovationsbasis</a:t>
            </a:r>
            <a:endParaRPr lang="en-US" b="1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err="1"/>
              <a:t>Analyse</a:t>
            </a:r>
            <a:r>
              <a:rPr lang="en-US" dirty="0"/>
              <a:t> und </a:t>
            </a:r>
            <a:r>
              <a:rPr lang="en-US" dirty="0" err="1"/>
              <a:t>Entwicklung</a:t>
            </a:r>
            <a:r>
              <a:rPr lang="en-US" dirty="0"/>
              <a:t> </a:t>
            </a:r>
            <a:r>
              <a:rPr lang="en-US" dirty="0" err="1"/>
              <a:t>regionaler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Stärken</a:t>
            </a:r>
            <a:endParaRPr lang="en-US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Networking </a:t>
            </a:r>
            <a:r>
              <a:rPr lang="en-US" dirty="0" err="1"/>
              <a:t>als</a:t>
            </a:r>
            <a:r>
              <a:rPr lang="en-US" dirty="0"/>
              <a:t> </a:t>
            </a:r>
            <a:r>
              <a:rPr lang="en-US" dirty="0" err="1"/>
              <a:t>eine</a:t>
            </a:r>
            <a:r>
              <a:rPr lang="en-US" dirty="0"/>
              <a:t> </a:t>
            </a:r>
            <a:r>
              <a:rPr lang="en-US" dirty="0" err="1"/>
              <a:t>Möglichkeit</a:t>
            </a:r>
            <a:r>
              <a:rPr lang="en-US" dirty="0"/>
              <a:t> in </a:t>
            </a:r>
            <a:r>
              <a:rPr lang="en-US" dirty="0" err="1"/>
              <a:t>einer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Region </a:t>
            </a:r>
            <a:r>
              <a:rPr lang="en-US" dirty="0" err="1"/>
              <a:t>Wertschöpfung</a:t>
            </a:r>
            <a:r>
              <a:rPr lang="en-US" dirty="0"/>
              <a:t> </a:t>
            </a:r>
            <a:r>
              <a:rPr lang="en-US" dirty="0" err="1"/>
              <a:t>zu</a:t>
            </a:r>
            <a:r>
              <a:rPr lang="en-US" dirty="0"/>
              <a:t> </a:t>
            </a:r>
            <a:r>
              <a:rPr lang="en-US" dirty="0" err="1"/>
              <a:t>generieren</a:t>
            </a:r>
            <a:endParaRPr lang="en-US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err="1"/>
              <a:t>Regionale</a:t>
            </a:r>
            <a:r>
              <a:rPr lang="en-US" dirty="0"/>
              <a:t> Innovations-</a:t>
            </a:r>
            <a:r>
              <a:rPr lang="en-US" dirty="0" err="1"/>
              <a:t>Ökosysteme</a:t>
            </a:r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94695B5F-76C0-8F57-8D19-C7679A7591AD}"/>
              </a:ext>
            </a:extLst>
          </p:cNvPr>
          <p:cNvSpPr txBox="1"/>
          <p:nvPr/>
        </p:nvSpPr>
        <p:spPr>
          <a:xfrm>
            <a:off x="6563413" y="2846060"/>
            <a:ext cx="4487126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de-DE" sz="2800" b="1" dirty="0">
                <a:solidFill>
                  <a:schemeClr val="bg1"/>
                </a:solidFill>
              </a:rPr>
              <a:t>Innovationsregionen</a:t>
            </a:r>
            <a:br>
              <a:rPr lang="de-DE" sz="2800" b="1" dirty="0">
                <a:solidFill>
                  <a:schemeClr val="bg1"/>
                </a:solidFill>
              </a:rPr>
            </a:br>
            <a:r>
              <a:rPr lang="de-DE" sz="2800" b="1" dirty="0">
                <a:solidFill>
                  <a:schemeClr val="bg1"/>
                </a:solidFill>
              </a:rPr>
              <a:t>Bioökonomie </a:t>
            </a:r>
          </a:p>
        </p:txBody>
      </p:sp>
    </p:spTree>
    <p:extLst>
      <p:ext uri="{BB962C8B-B14F-4D97-AF65-F5344CB8AC3E}">
        <p14:creationId xmlns:p14="http://schemas.microsoft.com/office/powerpoint/2010/main" val="1312572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8677" y="298180"/>
            <a:ext cx="9574840" cy="451405"/>
          </a:xfrm>
        </p:spPr>
        <p:txBody>
          <a:bodyPr/>
          <a:lstStyle/>
          <a:p>
            <a:r>
              <a:rPr lang="de-DE" dirty="0"/>
              <a:t>Entwicklung und Implementierung neuer Technologien</a:t>
            </a:r>
          </a:p>
        </p:txBody>
      </p:sp>
      <p:sp>
        <p:nvSpPr>
          <p:cNvPr id="85" name="Textfeld 84">
            <a:extLst>
              <a:ext uri="{FF2B5EF4-FFF2-40B4-BE49-F238E27FC236}">
                <a16:creationId xmlns:a16="http://schemas.microsoft.com/office/drawing/2014/main" id="{3619E1BB-4363-7363-8A2F-77F824938730}"/>
              </a:ext>
            </a:extLst>
          </p:cNvPr>
          <p:cNvSpPr txBox="1"/>
          <p:nvPr/>
        </p:nvSpPr>
        <p:spPr>
          <a:xfrm>
            <a:off x="533277" y="1304478"/>
            <a:ext cx="41722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/>
              <a:t>Innovative Landwirtschaft</a:t>
            </a:r>
          </a:p>
        </p:txBody>
      </p:sp>
      <p:graphicFrame>
        <p:nvGraphicFramePr>
          <p:cNvPr id="13" name="Diagramm 12">
            <a:extLst>
              <a:ext uri="{FF2B5EF4-FFF2-40B4-BE49-F238E27FC236}">
                <a16:creationId xmlns:a16="http://schemas.microsoft.com/office/drawing/2014/main" id="{3611C74D-434B-E6E9-029B-E0C7501727E3}"/>
              </a:ext>
            </a:extLst>
          </p:cNvPr>
          <p:cNvGraphicFramePr/>
          <p:nvPr/>
        </p:nvGraphicFramePr>
        <p:xfrm>
          <a:off x="615425" y="1691589"/>
          <a:ext cx="3401895" cy="4659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m 2">
            <a:extLst>
              <a:ext uri="{FF2B5EF4-FFF2-40B4-BE49-F238E27FC236}">
                <a16:creationId xmlns:a16="http://schemas.microsoft.com/office/drawing/2014/main" id="{748728EE-80A9-6F82-10E1-74F265B681BB}"/>
              </a:ext>
            </a:extLst>
          </p:cNvPr>
          <p:cNvGraphicFramePr/>
          <p:nvPr/>
        </p:nvGraphicFramePr>
        <p:xfrm>
          <a:off x="4296169" y="1691589"/>
          <a:ext cx="3401894" cy="31257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0" name="Diagramm 9">
            <a:extLst>
              <a:ext uri="{FF2B5EF4-FFF2-40B4-BE49-F238E27FC236}">
                <a16:creationId xmlns:a16="http://schemas.microsoft.com/office/drawing/2014/main" id="{81F82388-640A-23C7-A5EB-C4DFBA867455}"/>
              </a:ext>
            </a:extLst>
          </p:cNvPr>
          <p:cNvGraphicFramePr/>
          <p:nvPr/>
        </p:nvGraphicFramePr>
        <p:xfrm>
          <a:off x="8004506" y="1691589"/>
          <a:ext cx="3401894" cy="31257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1" name="Textfeld 10">
            <a:extLst>
              <a:ext uri="{FF2B5EF4-FFF2-40B4-BE49-F238E27FC236}">
                <a16:creationId xmlns:a16="http://schemas.microsoft.com/office/drawing/2014/main" id="{EDE6696C-87DB-EB88-95A3-527CC6CDFCE9}"/>
              </a:ext>
            </a:extLst>
          </p:cNvPr>
          <p:cNvSpPr txBox="1"/>
          <p:nvPr/>
        </p:nvSpPr>
        <p:spPr>
          <a:xfrm>
            <a:off x="4190995" y="1304478"/>
            <a:ext cx="38892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/>
              <a:t>Integrierte Bioraffinerien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FCE4EBC-902A-C199-09BC-A87FCFE06488}"/>
              </a:ext>
            </a:extLst>
          </p:cNvPr>
          <p:cNvSpPr txBox="1"/>
          <p:nvPr/>
        </p:nvSpPr>
        <p:spPr>
          <a:xfrm>
            <a:off x="7912965" y="1032002"/>
            <a:ext cx="30805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/>
              <a:t>Biotechnologie &amp; Kunststofftechnik</a:t>
            </a:r>
          </a:p>
        </p:txBody>
      </p:sp>
      <p:pic>
        <p:nvPicPr>
          <p:cNvPr id="4" name="Picture 2" descr="Fraunhofer-Institut für Molekularbiologie und Angewandte Oekologie IME |  LinkedIn">
            <a:extLst>
              <a:ext uri="{FF2B5EF4-FFF2-40B4-BE49-F238E27FC236}">
                <a16:creationId xmlns:a16="http://schemas.microsoft.com/office/drawing/2014/main" id="{5174A59D-EF9A-6F97-D932-0644974982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04065" y="5170309"/>
            <a:ext cx="968891" cy="31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E9ADD5B-5E46-7B37-B90F-6BC74AA019F4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311" y="5166411"/>
            <a:ext cx="898099" cy="261029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3EDC36B-E96B-F904-57EC-AFBED4386DE4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1080" y="5186411"/>
            <a:ext cx="815315" cy="22102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0D448BE3-0612-DD58-5335-67F9BFE9A29F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0995" y="5829913"/>
            <a:ext cx="752885" cy="28909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8C31A160-1255-A29C-7309-353E7B427498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6776" y="5486866"/>
            <a:ext cx="397289" cy="975185"/>
          </a:xfrm>
          <a:prstGeom prst="rect">
            <a:avLst/>
          </a:prstGeom>
        </p:spPr>
      </p:pic>
      <p:pic>
        <p:nvPicPr>
          <p:cNvPr id="9" name="Picture 2" descr="SenseUp Biotechnology | Jülich | We develop microbial production strains">
            <a:extLst>
              <a:ext uri="{FF2B5EF4-FFF2-40B4-BE49-F238E27FC236}">
                <a16:creationId xmlns:a16="http://schemas.microsoft.com/office/drawing/2014/main" id="{6414A47D-32D8-64CC-728C-DD62231A6D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608" y="5859949"/>
            <a:ext cx="1123401" cy="289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YNCORIS - Industrial Services | YNCORIS">
            <a:extLst>
              <a:ext uri="{FF2B5EF4-FFF2-40B4-BE49-F238E27FC236}">
                <a16:creationId xmlns:a16="http://schemas.microsoft.com/office/drawing/2014/main" id="{D0B9B926-C19F-9259-CD30-77C48A6F88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9077" y="5944465"/>
            <a:ext cx="826625" cy="220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3C832062-E42A-F6ED-AF8C-31349A45DD0B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7050" y="5066391"/>
            <a:ext cx="1947954" cy="1378889"/>
          </a:xfrm>
          <a:prstGeom prst="rect">
            <a:avLst/>
          </a:prstGeo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5D673484-A3AF-B6D5-689C-D94DDC05FD8C}"/>
              </a:ext>
            </a:extLst>
          </p:cNvPr>
          <p:cNvSpPr/>
          <p:nvPr/>
        </p:nvSpPr>
        <p:spPr>
          <a:xfrm>
            <a:off x="519446" y="577446"/>
            <a:ext cx="9674071" cy="416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err="1">
                <a:solidFill>
                  <a:srgbClr val="007681"/>
                </a:solidFill>
                <a:latin typeface="+mj-lt"/>
                <a:ea typeface="+mj-ea"/>
                <a:cs typeface="+mj-cs"/>
              </a:rPr>
              <a:t>Innovationscluster</a:t>
            </a:r>
            <a:r>
              <a:rPr lang="en-US" sz="1600" dirty="0">
                <a:solidFill>
                  <a:srgbClr val="00768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600" dirty="0" err="1">
                <a:solidFill>
                  <a:srgbClr val="007681"/>
                </a:solidFill>
                <a:latin typeface="+mj-lt"/>
                <a:ea typeface="+mj-ea"/>
                <a:cs typeface="+mj-cs"/>
              </a:rPr>
              <a:t>BioökonomieREVIER</a:t>
            </a:r>
            <a:endParaRPr lang="de-DE" sz="1600" dirty="0">
              <a:solidFill>
                <a:srgbClr val="00768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AE3FDA07-3AD6-CBFA-AED4-DCEFD3FF9581}"/>
              </a:ext>
            </a:extLst>
          </p:cNvPr>
          <p:cNvSpPr/>
          <p:nvPr/>
        </p:nvSpPr>
        <p:spPr>
          <a:xfrm>
            <a:off x="10502836" y="5486866"/>
            <a:ext cx="1569401" cy="1214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DB988C29-5A23-7870-D6F4-2346D3D6B1B2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4775" y="5954430"/>
            <a:ext cx="1485521" cy="612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Graphic spid="3" grpId="0">
        <p:bldAsOne/>
      </p:bldGraphic>
      <p:bldGraphic spid="10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250354-0763-FE28-9341-501036661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7BBD3F7A-F3A1-FCA4-54B7-683A655EC47E}"/>
              </a:ext>
            </a:extLst>
          </p:cNvPr>
          <p:cNvSpPr/>
          <p:nvPr/>
        </p:nvSpPr>
        <p:spPr>
          <a:xfrm>
            <a:off x="10264604" y="5621452"/>
            <a:ext cx="1842148" cy="1074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4DEBF8C-3E62-2F32-4176-BF09CDCDE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677" y="298180"/>
            <a:ext cx="9574840" cy="451405"/>
          </a:xfrm>
        </p:spPr>
        <p:txBody>
          <a:bodyPr/>
          <a:lstStyle/>
          <a:p>
            <a:r>
              <a:rPr lang="en-US" dirty="0" err="1"/>
              <a:t>Zusammenarbeit</a:t>
            </a:r>
            <a:r>
              <a:rPr lang="en-US" dirty="0"/>
              <a:t> </a:t>
            </a:r>
            <a:r>
              <a:rPr lang="en-US" dirty="0" err="1"/>
              <a:t>mit</a:t>
            </a:r>
            <a:r>
              <a:rPr lang="en-US" dirty="0"/>
              <a:t> der “Region”</a:t>
            </a:r>
          </a:p>
        </p:txBody>
      </p:sp>
      <p:sp>
        <p:nvSpPr>
          <p:cNvPr id="18" name="Rechteck: eine Ecke abgerundet 17">
            <a:extLst>
              <a:ext uri="{FF2B5EF4-FFF2-40B4-BE49-F238E27FC236}">
                <a16:creationId xmlns:a16="http://schemas.microsoft.com/office/drawing/2014/main" id="{4A75E09A-2DD8-2E29-E451-E5230D0385C8}"/>
              </a:ext>
            </a:extLst>
          </p:cNvPr>
          <p:cNvSpPr/>
          <p:nvPr/>
        </p:nvSpPr>
        <p:spPr>
          <a:xfrm>
            <a:off x="618677" y="944682"/>
            <a:ext cx="3886416" cy="4708985"/>
          </a:xfrm>
          <a:prstGeom prst="round1Rect">
            <a:avLst>
              <a:gd name="adj" fmla="val 25"/>
            </a:avLst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E3E5945-9150-47B7-CC5E-B1EB927826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391" y="1226567"/>
            <a:ext cx="7249534" cy="1812384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06ACCA98-D0C7-C5C8-9FA6-B556D410DC6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5146" y="3332086"/>
            <a:ext cx="5437779" cy="264257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2A6BABB1-5134-9A45-1A92-2810BDEAA3F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479" y="3962891"/>
            <a:ext cx="5609521" cy="249799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6AABC421-A83A-CCE5-E29B-576A27D728A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677" y="1119997"/>
            <a:ext cx="3879016" cy="2667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89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EC1198087D12F469309AA03892E26F5" ma:contentTypeVersion="8" ma:contentTypeDescription="Ein neues Dokument erstellen." ma:contentTypeScope="" ma:versionID="5bede66ca62f65756b89a4242a59b6f6">
  <xsd:schema xmlns:xsd="http://www.w3.org/2001/XMLSchema" xmlns:xs="http://www.w3.org/2001/XMLSchema" xmlns:p="http://schemas.microsoft.com/office/2006/metadata/properties" xmlns:ns3="040dc337-5154-4324-98f1-baacc1cd9d7f" xmlns:ns4="37640ad9-7c4c-4ef1-9d18-7a5dc5aab05b" targetNamespace="http://schemas.microsoft.com/office/2006/metadata/properties" ma:root="true" ma:fieldsID="d2c5a56573c91ca4ab7bc13eb241e113" ns3:_="" ns4:_="">
    <xsd:import namespace="040dc337-5154-4324-98f1-baacc1cd9d7f"/>
    <xsd:import namespace="37640ad9-7c4c-4ef1-9d18-7a5dc5aab05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0dc337-5154-4324-98f1-baacc1cd9d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15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640ad9-7c4c-4ef1-9d18-7a5dc5aab05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Freigabehinweis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040dc337-5154-4324-98f1-baacc1cd9d7f" xsi:nil="true"/>
  </documentManagement>
</p:properties>
</file>

<file path=customXml/itemProps1.xml><?xml version="1.0" encoding="utf-8"?>
<ds:datastoreItem xmlns:ds="http://schemas.openxmlformats.org/officeDocument/2006/customXml" ds:itemID="{5009A79D-1354-47A0-A92C-4CEE538039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0dc337-5154-4324-98f1-baacc1cd9d7f"/>
    <ds:schemaRef ds:uri="37640ad9-7c4c-4ef1-9d18-7a5dc5aab0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484278F-8D6B-49AB-9E99-8921EEEA71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29E7B1E-1192-45DC-8FD1-72B560AA4F10}">
  <ds:schemaRefs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37640ad9-7c4c-4ef1-9d18-7a5dc5aab05b"/>
    <ds:schemaRef ds:uri="040dc337-5154-4324-98f1-baacc1cd9d7f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591</Words>
  <Application>Microsoft Office PowerPoint</Application>
  <PresentationFormat>Breitbild</PresentationFormat>
  <Paragraphs>138</Paragraphs>
  <Slides>15</Slides>
  <Notes>13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1" baseType="lpstr">
      <vt:lpstr>Arial</vt:lpstr>
      <vt:lpstr>Calibri</vt:lpstr>
      <vt:lpstr>Symbol</vt:lpstr>
      <vt:lpstr>Times New Roman</vt:lpstr>
      <vt:lpstr>Titillium Web</vt:lpstr>
      <vt:lpstr>Office-Design</vt:lpstr>
      <vt:lpstr>PowerPoint-Präsentation</vt:lpstr>
      <vt:lpstr>Strukturwandel im Rheinischen Revier</vt:lpstr>
      <vt:lpstr>Strukturwandel im Rheinischen Revier</vt:lpstr>
      <vt:lpstr>Tranformationsinitiative BioökonomieREVIER </vt:lpstr>
      <vt:lpstr>Koordinierungsstelle</vt:lpstr>
      <vt:lpstr>PowerPoint-Präsentation</vt:lpstr>
      <vt:lpstr>Von globalen Zielen zur praktischen Umsetzung (Transformation)</vt:lpstr>
      <vt:lpstr>Entwicklung und Implementierung neuer Technologien</vt:lpstr>
      <vt:lpstr>Zusammenarbeit mit der “Region”</vt:lpstr>
      <vt:lpstr>Transregionale Zusammenarbeit</vt:lpstr>
      <vt:lpstr>Transregionale Zusammenarbeit</vt:lpstr>
      <vt:lpstr>PowerPoint-Präsentation</vt:lpstr>
      <vt:lpstr>Innovationsprojekte: Upcycling organischer Reststoffe für die chemische Industrie (Bsp.)</vt:lpstr>
      <vt:lpstr>Innovationsprojekt: Algenbasierte Abwasserreinigung in der Lebensmittelindustrie</vt:lpstr>
      <vt:lpstr>Profilorte: FaserInnovationsZentrum Zerkall (FIZZ) (Bsp.)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BÖR für Unternehmen</dc:title>
  <dc:creator>Dietrich, Sabine</dc:creator>
  <cp:lastModifiedBy>Pang, Claudia (PTKA)</cp:lastModifiedBy>
  <cp:revision>350</cp:revision>
  <dcterms:created xsi:type="dcterms:W3CDTF">2022-01-19T11:39:31Z</dcterms:created>
  <dcterms:modified xsi:type="dcterms:W3CDTF">2024-03-25T08:49:41Z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0x010100FEC1198087D12F469309AA03892E26F5</vt:lpwstr>
  </property>
</Properties>
</file>