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2" r:id="rId3"/>
    <p:sldId id="261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FF7C80"/>
    <a:srgbClr val="CCFF99"/>
    <a:srgbClr val="FF0066"/>
    <a:srgbClr val="66FFFF"/>
    <a:srgbClr val="00FFFF"/>
    <a:srgbClr val="FF00FF"/>
    <a:srgbClr val="0000FF"/>
    <a:srgbClr val="FF33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 snapToGrid="0">
      <p:cViewPr varScale="1">
        <p:scale>
          <a:sx n="102" d="100"/>
          <a:sy n="102" d="100"/>
        </p:scale>
        <p:origin x="856" y="184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10" Type="http://schemas.openxmlformats.org/officeDocument/2006/relationships/image" Target="../media/image24.svg"/><Relationship Id="rId4" Type="http://schemas.openxmlformats.org/officeDocument/2006/relationships/image" Target="../media/image18.svg"/><Relationship Id="rId9" Type="http://schemas.openxmlformats.org/officeDocument/2006/relationships/image" Target="../media/image23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3" Type="http://schemas.openxmlformats.org/officeDocument/2006/relationships/image" Target="../media/image17.png"/><Relationship Id="rId7" Type="http://schemas.openxmlformats.org/officeDocument/2006/relationships/image" Target="../media/image23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10" Type="http://schemas.openxmlformats.org/officeDocument/2006/relationships/image" Target="../media/image22.svg"/><Relationship Id="rId4" Type="http://schemas.openxmlformats.org/officeDocument/2006/relationships/image" Target="../media/image18.svg"/><Relationship Id="rId9" Type="http://schemas.openxmlformats.org/officeDocument/2006/relationships/image" Target="../media/image2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D3F69A-621B-47EA-BDB7-5246417C7AB2}" type="doc">
      <dgm:prSet loTypeId="urn:microsoft.com/office/officeart/2008/layout/BubblePictureList" loCatId="picture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n-GB"/>
        </a:p>
      </dgm:t>
    </dgm:pt>
    <dgm:pt modelId="{8E80307C-E670-4549-B074-8F3052D71D5F}">
      <dgm:prSet phldrT="[Testo]"/>
      <dgm:spPr/>
      <dgm:t>
        <a:bodyPr/>
        <a:lstStyle/>
        <a:p>
          <a:r>
            <a:rPr lang="it-IT" dirty="0"/>
            <a:t>Foster a collaborative </a:t>
          </a:r>
          <a:r>
            <a:rPr lang="it-IT" dirty="0" err="1"/>
            <a:t>environment</a:t>
          </a:r>
          <a:r>
            <a:rPr lang="it-IT" dirty="0"/>
            <a:t> </a:t>
          </a:r>
          <a:endParaRPr lang="en-GB" dirty="0"/>
        </a:p>
      </dgm:t>
    </dgm:pt>
    <dgm:pt modelId="{C341352D-ACC1-4844-BA75-89D98DCEE988}" type="parTrans" cxnId="{D098A803-BCEC-4F7A-A0A1-16CE88F7B7E0}">
      <dgm:prSet/>
      <dgm:spPr/>
      <dgm:t>
        <a:bodyPr/>
        <a:lstStyle/>
        <a:p>
          <a:endParaRPr lang="en-GB"/>
        </a:p>
      </dgm:t>
    </dgm:pt>
    <dgm:pt modelId="{47EA6176-42D8-4600-B7B1-E08CD556965C}" type="sibTrans" cxnId="{D098A803-BCEC-4F7A-A0A1-16CE88F7B7E0}">
      <dgm:prSet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GB"/>
        </a:p>
      </dgm:t>
      <dgm:extLst>
        <a:ext uri="{E40237B7-FDA0-4F09-8148-C483321AD2D9}">
          <dgm14:cNvPr xmlns:dgm14="http://schemas.microsoft.com/office/drawing/2010/diagram" id="0" name="" descr="Riunione contorno"/>
        </a:ext>
      </dgm:extLst>
    </dgm:pt>
    <dgm:pt modelId="{7432C4E4-4B7B-4C6F-9703-AE0A9D6718FB}">
      <dgm:prSet phldrT="[Testo]"/>
      <dgm:spPr/>
      <dgm:t>
        <a:bodyPr/>
        <a:lstStyle/>
        <a:p>
          <a:r>
            <a:rPr lang="it-IT" dirty="0" err="1"/>
            <a:t>Holistic</a:t>
          </a:r>
          <a:r>
            <a:rPr lang="it-IT" dirty="0"/>
            <a:t> </a:t>
          </a:r>
          <a:r>
            <a:rPr lang="it-IT" dirty="0" err="1"/>
            <a:t>perspective</a:t>
          </a:r>
          <a:endParaRPr lang="en-GB" dirty="0"/>
        </a:p>
      </dgm:t>
    </dgm:pt>
    <dgm:pt modelId="{EA517010-3F9A-4CEE-B692-A7C61E854432}" type="parTrans" cxnId="{61227986-D692-4546-B746-DF594188812D}">
      <dgm:prSet/>
      <dgm:spPr/>
      <dgm:t>
        <a:bodyPr/>
        <a:lstStyle/>
        <a:p>
          <a:endParaRPr lang="en-GB"/>
        </a:p>
      </dgm:t>
    </dgm:pt>
    <dgm:pt modelId="{89FF3BD7-CBB7-4ADF-8620-A396D4632BFB}" type="sibTrans" cxnId="{61227986-D692-4546-B746-DF594188812D}">
      <dgm:prSet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GB"/>
        </a:p>
      </dgm:t>
      <dgm:extLst>
        <a:ext uri="{E40237B7-FDA0-4F09-8148-C483321AD2D9}">
          <dgm14:cNvPr xmlns:dgm14="http://schemas.microsoft.com/office/drawing/2010/diagram" id="0" name="" descr="Diagramma di Venn contorno"/>
        </a:ext>
      </dgm:extLst>
    </dgm:pt>
    <dgm:pt modelId="{D60A159B-739A-4B23-BE07-B97B4CBBA6DF}">
      <dgm:prSet phldrT="[Testo]"/>
      <dgm:spPr/>
      <dgm:t>
        <a:bodyPr/>
        <a:lstStyle/>
        <a:p>
          <a:r>
            <a:rPr lang="it-IT" dirty="0" err="1"/>
            <a:t>Research</a:t>
          </a:r>
          <a:r>
            <a:rPr lang="it-IT" dirty="0"/>
            <a:t> outputs management strategies sharing</a:t>
          </a:r>
          <a:endParaRPr lang="en-GB" dirty="0"/>
        </a:p>
      </dgm:t>
    </dgm:pt>
    <dgm:pt modelId="{393D1B63-BDE8-421B-BE81-8E3208CDC952}" type="parTrans" cxnId="{8C9598B3-0BC7-4222-AB06-99AA686E42A9}">
      <dgm:prSet/>
      <dgm:spPr/>
      <dgm:t>
        <a:bodyPr/>
        <a:lstStyle/>
        <a:p>
          <a:endParaRPr lang="en-GB"/>
        </a:p>
      </dgm:t>
    </dgm:pt>
    <dgm:pt modelId="{94A18914-D624-4D5F-90B7-26BC696201B5}" type="sibTrans" cxnId="{8C9598B3-0BC7-4222-AB06-99AA686E42A9}">
      <dgm:prSet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GB"/>
        </a:p>
      </dgm:t>
      <dgm:extLst>
        <a:ext uri="{E40237B7-FDA0-4F09-8148-C483321AD2D9}">
          <dgm14:cNvPr xmlns:dgm14="http://schemas.microsoft.com/office/drawing/2010/diagram" id="0" name="" descr="Appunti parzialmente selezionati contorno"/>
        </a:ext>
      </dgm:extLst>
    </dgm:pt>
    <dgm:pt modelId="{9F3C5511-7208-4661-9001-7DE31BD911DE}">
      <dgm:prSet/>
      <dgm:spPr/>
      <dgm:t>
        <a:bodyPr/>
        <a:lstStyle/>
        <a:p>
          <a:r>
            <a:rPr lang="it-IT" dirty="0"/>
            <a:t>IT knowledge sharing</a:t>
          </a:r>
          <a:endParaRPr lang="en-GB" dirty="0"/>
        </a:p>
      </dgm:t>
    </dgm:pt>
    <dgm:pt modelId="{B7AA3C6C-25B4-4F9D-8F58-F44452F3E0BB}" type="parTrans" cxnId="{62EFBE0E-2816-4969-AAC8-02A527B340CC}">
      <dgm:prSet/>
      <dgm:spPr/>
      <dgm:t>
        <a:bodyPr/>
        <a:lstStyle/>
        <a:p>
          <a:endParaRPr lang="en-GB"/>
        </a:p>
      </dgm:t>
    </dgm:pt>
    <dgm:pt modelId="{2AB662CB-194A-4190-A865-A3EF2383DC15}" type="sibTrans" cxnId="{62EFBE0E-2816-4969-AAC8-02A527B340CC}">
      <dgm:prSet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GB"/>
        </a:p>
      </dgm:t>
      <dgm:extLst>
        <a:ext uri="{E40237B7-FDA0-4F09-8148-C483321AD2D9}">
          <dgm14:cNvPr xmlns:dgm14="http://schemas.microsoft.com/office/drawing/2010/diagram" id="0" name="" descr="Cloud computing contorno"/>
        </a:ext>
      </dgm:extLst>
    </dgm:pt>
    <dgm:pt modelId="{0298CE17-BF35-40B3-B03A-F8AB11CF0190}">
      <dgm:prSet/>
      <dgm:spPr/>
      <dgm:t>
        <a:bodyPr/>
        <a:lstStyle/>
        <a:p>
          <a:r>
            <a:rPr lang="it-IT" dirty="0"/>
            <a:t>Feedback and input</a:t>
          </a:r>
          <a:endParaRPr lang="en-GB" dirty="0"/>
        </a:p>
      </dgm:t>
    </dgm:pt>
    <dgm:pt modelId="{4920C720-7959-4BCD-81FA-C03496DA3F1C}" type="parTrans" cxnId="{1B215CD3-505B-43A2-A92F-12E784B16103}">
      <dgm:prSet/>
      <dgm:spPr/>
      <dgm:t>
        <a:bodyPr/>
        <a:lstStyle/>
        <a:p>
          <a:endParaRPr lang="en-GB"/>
        </a:p>
      </dgm:t>
    </dgm:pt>
    <dgm:pt modelId="{A13A4788-D059-4F2E-926F-7F7DB1B3A715}" type="sibTrans" cxnId="{1B215CD3-505B-43A2-A92F-12E784B16103}">
      <dgm:prSet/>
      <dgm:spPr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GB"/>
        </a:p>
      </dgm:t>
      <dgm:extLst>
        <a:ext uri="{E40237B7-FDA0-4F09-8148-C483321AD2D9}">
          <dgm14:cNvPr xmlns:dgm14="http://schemas.microsoft.com/office/drawing/2010/diagram" id="0" name="" descr="Lampadina e ingranaggio contorno"/>
        </a:ext>
      </dgm:extLst>
    </dgm:pt>
    <dgm:pt modelId="{FB8E344B-AC5C-446C-A19B-2828C0A6D02D}" type="pres">
      <dgm:prSet presAssocID="{B7D3F69A-621B-47EA-BDB7-5246417C7AB2}" presName="Name0" presStyleCnt="0">
        <dgm:presLayoutVars>
          <dgm:chMax val="8"/>
          <dgm:chPref val="8"/>
          <dgm:dir/>
        </dgm:presLayoutVars>
      </dgm:prSet>
      <dgm:spPr/>
    </dgm:pt>
    <dgm:pt modelId="{3A7E4558-6EF3-46F9-96C6-A6B521CC5FD1}" type="pres">
      <dgm:prSet presAssocID="{8E80307C-E670-4549-B074-8F3052D71D5F}" presName="parent_text_1" presStyleLbl="revTx" presStyleIdx="0" presStyleCnt="5">
        <dgm:presLayoutVars>
          <dgm:chMax val="0"/>
          <dgm:chPref val="0"/>
          <dgm:bulletEnabled val="1"/>
        </dgm:presLayoutVars>
      </dgm:prSet>
      <dgm:spPr/>
    </dgm:pt>
    <dgm:pt modelId="{6DAC7138-123C-45F4-9CE1-A681470F254F}" type="pres">
      <dgm:prSet presAssocID="{8E80307C-E670-4549-B074-8F3052D71D5F}" presName="image_accent_1" presStyleCnt="0"/>
      <dgm:spPr/>
    </dgm:pt>
    <dgm:pt modelId="{FAD17269-EA58-4EED-9B2D-C48EE39956BE}" type="pres">
      <dgm:prSet presAssocID="{8E80307C-E670-4549-B074-8F3052D71D5F}" presName="imageAccentRepeatNode" presStyleLbl="alignNode1" presStyleIdx="0" presStyleCnt="9"/>
      <dgm:spPr/>
    </dgm:pt>
    <dgm:pt modelId="{FE20095E-C4A9-426B-928F-33234AB67842}" type="pres">
      <dgm:prSet presAssocID="{8E80307C-E670-4549-B074-8F3052D71D5F}" presName="accent_1" presStyleLbl="alignNode1" presStyleIdx="1" presStyleCnt="9"/>
      <dgm:spPr/>
    </dgm:pt>
    <dgm:pt modelId="{826CC04B-5334-47BC-99D6-B7B11CF0B348}" type="pres">
      <dgm:prSet presAssocID="{47EA6176-42D8-4600-B7B1-E08CD556965C}" presName="image_1" presStyleCnt="0"/>
      <dgm:spPr/>
    </dgm:pt>
    <dgm:pt modelId="{C2A95BB1-E321-4172-A981-6834628AF0A1}" type="pres">
      <dgm:prSet presAssocID="{47EA6176-42D8-4600-B7B1-E08CD556965C}" presName="imageRepeatNode" presStyleLbl="fgImgPlace1" presStyleIdx="0" presStyleCnt="5"/>
      <dgm:spPr/>
    </dgm:pt>
    <dgm:pt modelId="{80770CAC-EC15-4167-A9FE-6AE0A7BF5907}" type="pres">
      <dgm:prSet presAssocID="{7432C4E4-4B7B-4C6F-9703-AE0A9D6718FB}" presName="parent_text_2" presStyleLbl="revTx" presStyleIdx="1" presStyleCnt="5">
        <dgm:presLayoutVars>
          <dgm:chMax val="0"/>
          <dgm:chPref val="0"/>
          <dgm:bulletEnabled val="1"/>
        </dgm:presLayoutVars>
      </dgm:prSet>
      <dgm:spPr/>
    </dgm:pt>
    <dgm:pt modelId="{AAF4D727-6185-41A0-9AD1-B624CB2139EC}" type="pres">
      <dgm:prSet presAssocID="{7432C4E4-4B7B-4C6F-9703-AE0A9D6718FB}" presName="image_accent_2" presStyleCnt="0"/>
      <dgm:spPr/>
    </dgm:pt>
    <dgm:pt modelId="{F4DE0582-A11A-4016-9799-B22FFDF3D323}" type="pres">
      <dgm:prSet presAssocID="{7432C4E4-4B7B-4C6F-9703-AE0A9D6718FB}" presName="imageAccentRepeatNode" presStyleLbl="alignNode1" presStyleIdx="2" presStyleCnt="9"/>
      <dgm:spPr/>
    </dgm:pt>
    <dgm:pt modelId="{F708E5E9-9B71-4676-B6ED-929237410BAC}" type="pres">
      <dgm:prSet presAssocID="{89FF3BD7-CBB7-4ADF-8620-A396D4632BFB}" presName="image_2" presStyleCnt="0"/>
      <dgm:spPr/>
    </dgm:pt>
    <dgm:pt modelId="{E34A9A8B-7EB9-4896-923A-38E9A15636AF}" type="pres">
      <dgm:prSet presAssocID="{89FF3BD7-CBB7-4ADF-8620-A396D4632BFB}" presName="imageRepeatNode" presStyleLbl="fgImgPlace1" presStyleIdx="1" presStyleCnt="5"/>
      <dgm:spPr/>
    </dgm:pt>
    <dgm:pt modelId="{DEFAE200-05CF-4FCF-97A6-06C21ABF2AA8}" type="pres">
      <dgm:prSet presAssocID="{D60A159B-739A-4B23-BE07-B97B4CBBA6DF}" presName="image_accent_3" presStyleCnt="0"/>
      <dgm:spPr/>
    </dgm:pt>
    <dgm:pt modelId="{137FD02D-4FA1-4FCC-BDD5-B47A892B0C65}" type="pres">
      <dgm:prSet presAssocID="{D60A159B-739A-4B23-BE07-B97B4CBBA6DF}" presName="imageAccentRepeatNode" presStyleLbl="alignNode1" presStyleIdx="3" presStyleCnt="9"/>
      <dgm:spPr>
        <a:solidFill>
          <a:srgbClr val="FF0066"/>
        </a:solidFill>
        <a:ln>
          <a:solidFill>
            <a:srgbClr val="FF0066"/>
          </a:solidFill>
        </a:ln>
      </dgm:spPr>
    </dgm:pt>
    <dgm:pt modelId="{45713E9E-C5B1-4A11-B075-EB09741248F6}" type="pres">
      <dgm:prSet presAssocID="{D60A159B-739A-4B23-BE07-B97B4CBBA6DF}" presName="parent_text_3" presStyleLbl="revTx" presStyleIdx="2" presStyleCnt="5">
        <dgm:presLayoutVars>
          <dgm:chMax val="0"/>
          <dgm:chPref val="0"/>
          <dgm:bulletEnabled val="1"/>
        </dgm:presLayoutVars>
      </dgm:prSet>
      <dgm:spPr/>
    </dgm:pt>
    <dgm:pt modelId="{975BE68F-6C81-4AF4-9F0E-CB1C2E3B1F1E}" type="pres">
      <dgm:prSet presAssocID="{D60A159B-739A-4B23-BE07-B97B4CBBA6DF}" presName="accent_2" presStyleLbl="alignNode1" presStyleIdx="4" presStyleCnt="9"/>
      <dgm:spPr/>
    </dgm:pt>
    <dgm:pt modelId="{4AB8E273-2F69-4256-B1F2-B03653B58EF9}" type="pres">
      <dgm:prSet presAssocID="{D60A159B-739A-4B23-BE07-B97B4CBBA6DF}" presName="accent_3" presStyleLbl="alignNode1" presStyleIdx="5" presStyleCnt="9"/>
      <dgm:spPr/>
    </dgm:pt>
    <dgm:pt modelId="{89E5E6C0-2B8F-411D-ABB0-7EB6BB938A9E}" type="pres">
      <dgm:prSet presAssocID="{94A18914-D624-4D5F-90B7-26BC696201B5}" presName="image_3" presStyleCnt="0"/>
      <dgm:spPr/>
    </dgm:pt>
    <dgm:pt modelId="{8C7BEC9B-B3AD-48B3-9CD8-FA3F805F6B05}" type="pres">
      <dgm:prSet presAssocID="{94A18914-D624-4D5F-90B7-26BC696201B5}" presName="imageRepeatNode" presStyleLbl="fgImgPlace1" presStyleIdx="2" presStyleCnt="5"/>
      <dgm:spPr/>
    </dgm:pt>
    <dgm:pt modelId="{1A002C73-2540-4363-BE54-F117A15A42B5}" type="pres">
      <dgm:prSet presAssocID="{0298CE17-BF35-40B3-B03A-F8AB11CF0190}" presName="image_accent_4" presStyleCnt="0"/>
      <dgm:spPr/>
    </dgm:pt>
    <dgm:pt modelId="{70D5FC63-6E4B-4D08-9712-BBD56F5CE389}" type="pres">
      <dgm:prSet presAssocID="{0298CE17-BF35-40B3-B03A-F8AB11CF0190}" presName="imageAccentRepeatNode" presStyleLbl="alignNode1" presStyleIdx="6" presStyleCnt="9"/>
      <dgm:spPr/>
    </dgm:pt>
    <dgm:pt modelId="{CD6A5DAC-2C1A-4CDF-9AB4-445330308B19}" type="pres">
      <dgm:prSet presAssocID="{0298CE17-BF35-40B3-B03A-F8AB11CF0190}" presName="parent_text_4" presStyleLbl="revTx" presStyleIdx="3" presStyleCnt="5">
        <dgm:presLayoutVars>
          <dgm:chMax val="0"/>
          <dgm:chPref val="0"/>
          <dgm:bulletEnabled val="1"/>
        </dgm:presLayoutVars>
      </dgm:prSet>
      <dgm:spPr/>
    </dgm:pt>
    <dgm:pt modelId="{07A47B71-4CAC-455C-A576-9C6725DB6481}" type="pres">
      <dgm:prSet presAssocID="{0298CE17-BF35-40B3-B03A-F8AB11CF0190}" presName="accent_4" presStyleLbl="alignNode1" presStyleIdx="7" presStyleCnt="9"/>
      <dgm:spPr/>
    </dgm:pt>
    <dgm:pt modelId="{6568E927-2BE6-4F70-A048-C55825AD0361}" type="pres">
      <dgm:prSet presAssocID="{A13A4788-D059-4F2E-926F-7F7DB1B3A715}" presName="image_4" presStyleCnt="0"/>
      <dgm:spPr/>
    </dgm:pt>
    <dgm:pt modelId="{DA0DA2AB-736F-4AD7-A395-B79DC91CC0F8}" type="pres">
      <dgm:prSet presAssocID="{A13A4788-D059-4F2E-926F-7F7DB1B3A715}" presName="imageRepeatNode" presStyleLbl="fgImgPlace1" presStyleIdx="3" presStyleCnt="5"/>
      <dgm:spPr/>
    </dgm:pt>
    <dgm:pt modelId="{EE090BB2-3456-4DC4-A213-C7857E4E940B}" type="pres">
      <dgm:prSet presAssocID="{9F3C5511-7208-4661-9001-7DE31BD911DE}" presName="image_accent_5" presStyleCnt="0"/>
      <dgm:spPr/>
    </dgm:pt>
    <dgm:pt modelId="{F621F7E1-5E85-4220-B250-F8C3ED773AC0}" type="pres">
      <dgm:prSet presAssocID="{9F3C5511-7208-4661-9001-7DE31BD911DE}" presName="imageAccentRepeatNode" presStyleLbl="alignNode1" presStyleIdx="8" presStyleCnt="9"/>
      <dgm:spPr>
        <a:solidFill>
          <a:srgbClr val="9966FF"/>
        </a:solidFill>
      </dgm:spPr>
    </dgm:pt>
    <dgm:pt modelId="{9ED2A1A0-26D4-48FA-AE7A-67CB5688C7CB}" type="pres">
      <dgm:prSet presAssocID="{9F3C5511-7208-4661-9001-7DE31BD911DE}" presName="parent_text_5" presStyleLbl="revTx" presStyleIdx="4" presStyleCnt="5">
        <dgm:presLayoutVars>
          <dgm:chMax val="0"/>
          <dgm:chPref val="0"/>
          <dgm:bulletEnabled val="1"/>
        </dgm:presLayoutVars>
      </dgm:prSet>
      <dgm:spPr/>
    </dgm:pt>
    <dgm:pt modelId="{241D55EE-28DE-4974-9A64-ECB7F3F314A8}" type="pres">
      <dgm:prSet presAssocID="{2AB662CB-194A-4190-A865-A3EF2383DC15}" presName="image_5" presStyleCnt="0"/>
      <dgm:spPr/>
    </dgm:pt>
    <dgm:pt modelId="{C11C7F3C-0ED6-4328-8234-E4C21DA1C2CC}" type="pres">
      <dgm:prSet presAssocID="{2AB662CB-194A-4190-A865-A3EF2383DC15}" presName="imageRepeatNode" presStyleLbl="fgImgPlace1" presStyleIdx="4" presStyleCnt="5"/>
      <dgm:spPr/>
    </dgm:pt>
  </dgm:ptLst>
  <dgm:cxnLst>
    <dgm:cxn modelId="{D098A803-BCEC-4F7A-A0A1-16CE88F7B7E0}" srcId="{B7D3F69A-621B-47EA-BDB7-5246417C7AB2}" destId="{8E80307C-E670-4549-B074-8F3052D71D5F}" srcOrd="0" destOrd="0" parTransId="{C341352D-ACC1-4844-BA75-89D98DCEE988}" sibTransId="{47EA6176-42D8-4600-B7B1-E08CD556965C}"/>
    <dgm:cxn modelId="{62EFBE0E-2816-4969-AAC8-02A527B340CC}" srcId="{B7D3F69A-621B-47EA-BDB7-5246417C7AB2}" destId="{9F3C5511-7208-4661-9001-7DE31BD911DE}" srcOrd="4" destOrd="0" parTransId="{B7AA3C6C-25B4-4F9D-8F58-F44452F3E0BB}" sibTransId="{2AB662CB-194A-4190-A865-A3EF2383DC15}"/>
    <dgm:cxn modelId="{89CDB22D-B376-426D-9644-81947B220EAA}" type="presOf" srcId="{A13A4788-D059-4F2E-926F-7F7DB1B3A715}" destId="{DA0DA2AB-736F-4AD7-A395-B79DC91CC0F8}" srcOrd="0" destOrd="0" presId="urn:microsoft.com/office/officeart/2008/layout/BubblePictureList"/>
    <dgm:cxn modelId="{39207B4E-17F0-42C2-9AE2-0A0BA00CF0D9}" type="presOf" srcId="{94A18914-D624-4D5F-90B7-26BC696201B5}" destId="{8C7BEC9B-B3AD-48B3-9CD8-FA3F805F6B05}" srcOrd="0" destOrd="0" presId="urn:microsoft.com/office/officeart/2008/layout/BubblePictureList"/>
    <dgm:cxn modelId="{D7990653-CBAF-451C-8C31-10AAAB0601B0}" type="presOf" srcId="{8E80307C-E670-4549-B074-8F3052D71D5F}" destId="{3A7E4558-6EF3-46F9-96C6-A6B521CC5FD1}" srcOrd="0" destOrd="0" presId="urn:microsoft.com/office/officeart/2008/layout/BubblePictureList"/>
    <dgm:cxn modelId="{5E342A68-0E38-4C42-9FEE-BD766A4E7854}" type="presOf" srcId="{2AB662CB-194A-4190-A865-A3EF2383DC15}" destId="{C11C7F3C-0ED6-4328-8234-E4C21DA1C2CC}" srcOrd="0" destOrd="0" presId="urn:microsoft.com/office/officeart/2008/layout/BubblePictureList"/>
    <dgm:cxn modelId="{E2399585-5522-4DF6-89F9-29ACC3CE1087}" type="presOf" srcId="{7432C4E4-4B7B-4C6F-9703-AE0A9D6718FB}" destId="{80770CAC-EC15-4167-A9FE-6AE0A7BF5907}" srcOrd="0" destOrd="0" presId="urn:microsoft.com/office/officeart/2008/layout/BubblePictureList"/>
    <dgm:cxn modelId="{61227986-D692-4546-B746-DF594188812D}" srcId="{B7D3F69A-621B-47EA-BDB7-5246417C7AB2}" destId="{7432C4E4-4B7B-4C6F-9703-AE0A9D6718FB}" srcOrd="1" destOrd="0" parTransId="{EA517010-3F9A-4CEE-B692-A7C61E854432}" sibTransId="{89FF3BD7-CBB7-4ADF-8620-A396D4632BFB}"/>
    <dgm:cxn modelId="{2BEA199C-7615-4DBE-A98D-22426515DDFF}" type="presOf" srcId="{89FF3BD7-CBB7-4ADF-8620-A396D4632BFB}" destId="{E34A9A8B-7EB9-4896-923A-38E9A15636AF}" srcOrd="0" destOrd="0" presId="urn:microsoft.com/office/officeart/2008/layout/BubblePictureList"/>
    <dgm:cxn modelId="{148CD99E-9D12-4DB0-B7A8-E14B1BA572D9}" type="presOf" srcId="{47EA6176-42D8-4600-B7B1-E08CD556965C}" destId="{C2A95BB1-E321-4172-A981-6834628AF0A1}" srcOrd="0" destOrd="0" presId="urn:microsoft.com/office/officeart/2008/layout/BubblePictureList"/>
    <dgm:cxn modelId="{8C9598B3-0BC7-4222-AB06-99AA686E42A9}" srcId="{B7D3F69A-621B-47EA-BDB7-5246417C7AB2}" destId="{D60A159B-739A-4B23-BE07-B97B4CBBA6DF}" srcOrd="2" destOrd="0" parTransId="{393D1B63-BDE8-421B-BE81-8E3208CDC952}" sibTransId="{94A18914-D624-4D5F-90B7-26BC696201B5}"/>
    <dgm:cxn modelId="{3F34AFC7-765F-41E5-9A5E-6A3A4955072E}" type="presOf" srcId="{B7D3F69A-621B-47EA-BDB7-5246417C7AB2}" destId="{FB8E344B-AC5C-446C-A19B-2828C0A6D02D}" srcOrd="0" destOrd="0" presId="urn:microsoft.com/office/officeart/2008/layout/BubblePictureList"/>
    <dgm:cxn modelId="{1B215CD3-505B-43A2-A92F-12E784B16103}" srcId="{B7D3F69A-621B-47EA-BDB7-5246417C7AB2}" destId="{0298CE17-BF35-40B3-B03A-F8AB11CF0190}" srcOrd="3" destOrd="0" parTransId="{4920C720-7959-4BCD-81FA-C03496DA3F1C}" sibTransId="{A13A4788-D059-4F2E-926F-7F7DB1B3A715}"/>
    <dgm:cxn modelId="{FE47D6DC-3D90-4443-AAF3-684B7061C383}" type="presOf" srcId="{0298CE17-BF35-40B3-B03A-F8AB11CF0190}" destId="{CD6A5DAC-2C1A-4CDF-9AB4-445330308B19}" srcOrd="0" destOrd="0" presId="urn:microsoft.com/office/officeart/2008/layout/BubblePictureList"/>
    <dgm:cxn modelId="{496E8CDD-F745-45FF-A8A3-E9243168206E}" type="presOf" srcId="{D60A159B-739A-4B23-BE07-B97B4CBBA6DF}" destId="{45713E9E-C5B1-4A11-B075-EB09741248F6}" srcOrd="0" destOrd="0" presId="urn:microsoft.com/office/officeart/2008/layout/BubblePictureList"/>
    <dgm:cxn modelId="{7C2407FC-A3CA-4E83-8B68-078211ABF29E}" type="presOf" srcId="{9F3C5511-7208-4661-9001-7DE31BD911DE}" destId="{9ED2A1A0-26D4-48FA-AE7A-67CB5688C7CB}" srcOrd="0" destOrd="0" presId="urn:microsoft.com/office/officeart/2008/layout/BubblePictureList"/>
    <dgm:cxn modelId="{621634E9-E5C4-4799-AADB-C8BB807C34D7}" type="presParOf" srcId="{FB8E344B-AC5C-446C-A19B-2828C0A6D02D}" destId="{3A7E4558-6EF3-46F9-96C6-A6B521CC5FD1}" srcOrd="0" destOrd="0" presId="urn:microsoft.com/office/officeart/2008/layout/BubblePictureList"/>
    <dgm:cxn modelId="{71D9B601-3334-4FE1-9FC2-81B803D049A0}" type="presParOf" srcId="{FB8E344B-AC5C-446C-A19B-2828C0A6D02D}" destId="{6DAC7138-123C-45F4-9CE1-A681470F254F}" srcOrd="1" destOrd="0" presId="urn:microsoft.com/office/officeart/2008/layout/BubblePictureList"/>
    <dgm:cxn modelId="{202ADA0D-F1E5-4939-A198-02608081FB35}" type="presParOf" srcId="{6DAC7138-123C-45F4-9CE1-A681470F254F}" destId="{FAD17269-EA58-4EED-9B2D-C48EE39956BE}" srcOrd="0" destOrd="0" presId="urn:microsoft.com/office/officeart/2008/layout/BubblePictureList"/>
    <dgm:cxn modelId="{2CBA4D7C-7632-417C-BE51-C0C67BDE2954}" type="presParOf" srcId="{FB8E344B-AC5C-446C-A19B-2828C0A6D02D}" destId="{FE20095E-C4A9-426B-928F-33234AB67842}" srcOrd="2" destOrd="0" presId="urn:microsoft.com/office/officeart/2008/layout/BubblePictureList"/>
    <dgm:cxn modelId="{A21A62F8-1E57-4712-AD18-C253B0F9A9BE}" type="presParOf" srcId="{FB8E344B-AC5C-446C-A19B-2828C0A6D02D}" destId="{826CC04B-5334-47BC-99D6-B7B11CF0B348}" srcOrd="3" destOrd="0" presId="urn:microsoft.com/office/officeart/2008/layout/BubblePictureList"/>
    <dgm:cxn modelId="{42E8BDF6-A9AD-47E2-9F84-E8BA76E8F8BD}" type="presParOf" srcId="{826CC04B-5334-47BC-99D6-B7B11CF0B348}" destId="{C2A95BB1-E321-4172-A981-6834628AF0A1}" srcOrd="0" destOrd="0" presId="urn:microsoft.com/office/officeart/2008/layout/BubblePictureList"/>
    <dgm:cxn modelId="{97D686D1-5ED6-4414-9B7C-89F20E9082D7}" type="presParOf" srcId="{FB8E344B-AC5C-446C-A19B-2828C0A6D02D}" destId="{80770CAC-EC15-4167-A9FE-6AE0A7BF5907}" srcOrd="4" destOrd="0" presId="urn:microsoft.com/office/officeart/2008/layout/BubblePictureList"/>
    <dgm:cxn modelId="{265146B1-A870-409F-9887-76E5E0A10116}" type="presParOf" srcId="{FB8E344B-AC5C-446C-A19B-2828C0A6D02D}" destId="{AAF4D727-6185-41A0-9AD1-B624CB2139EC}" srcOrd="5" destOrd="0" presId="urn:microsoft.com/office/officeart/2008/layout/BubblePictureList"/>
    <dgm:cxn modelId="{F7B51BAD-B363-414A-BE1B-0C249566C44F}" type="presParOf" srcId="{AAF4D727-6185-41A0-9AD1-B624CB2139EC}" destId="{F4DE0582-A11A-4016-9799-B22FFDF3D323}" srcOrd="0" destOrd="0" presId="urn:microsoft.com/office/officeart/2008/layout/BubblePictureList"/>
    <dgm:cxn modelId="{E637F082-563E-4DB3-8211-EE990557259E}" type="presParOf" srcId="{FB8E344B-AC5C-446C-A19B-2828C0A6D02D}" destId="{F708E5E9-9B71-4676-B6ED-929237410BAC}" srcOrd="6" destOrd="0" presId="urn:microsoft.com/office/officeart/2008/layout/BubblePictureList"/>
    <dgm:cxn modelId="{A39FB562-724A-40B7-BEAC-24CA9C7700EB}" type="presParOf" srcId="{F708E5E9-9B71-4676-B6ED-929237410BAC}" destId="{E34A9A8B-7EB9-4896-923A-38E9A15636AF}" srcOrd="0" destOrd="0" presId="urn:microsoft.com/office/officeart/2008/layout/BubblePictureList"/>
    <dgm:cxn modelId="{5669371E-58A9-481C-8EEE-F0FF7C8F6158}" type="presParOf" srcId="{FB8E344B-AC5C-446C-A19B-2828C0A6D02D}" destId="{DEFAE200-05CF-4FCF-97A6-06C21ABF2AA8}" srcOrd="7" destOrd="0" presId="urn:microsoft.com/office/officeart/2008/layout/BubblePictureList"/>
    <dgm:cxn modelId="{DDD58924-F8B7-4019-B3D1-646AA262E4B0}" type="presParOf" srcId="{DEFAE200-05CF-4FCF-97A6-06C21ABF2AA8}" destId="{137FD02D-4FA1-4FCC-BDD5-B47A892B0C65}" srcOrd="0" destOrd="0" presId="urn:microsoft.com/office/officeart/2008/layout/BubblePictureList"/>
    <dgm:cxn modelId="{A71D3043-D2A6-49FB-A282-F419C370AC33}" type="presParOf" srcId="{FB8E344B-AC5C-446C-A19B-2828C0A6D02D}" destId="{45713E9E-C5B1-4A11-B075-EB09741248F6}" srcOrd="8" destOrd="0" presId="urn:microsoft.com/office/officeart/2008/layout/BubblePictureList"/>
    <dgm:cxn modelId="{E5F7F102-A06A-4D9F-8201-0C3CC0596BAC}" type="presParOf" srcId="{FB8E344B-AC5C-446C-A19B-2828C0A6D02D}" destId="{975BE68F-6C81-4AF4-9F0E-CB1C2E3B1F1E}" srcOrd="9" destOrd="0" presId="urn:microsoft.com/office/officeart/2008/layout/BubblePictureList"/>
    <dgm:cxn modelId="{265C6B82-5306-446E-8EF0-3303F5380E92}" type="presParOf" srcId="{FB8E344B-AC5C-446C-A19B-2828C0A6D02D}" destId="{4AB8E273-2F69-4256-B1F2-B03653B58EF9}" srcOrd="10" destOrd="0" presId="urn:microsoft.com/office/officeart/2008/layout/BubblePictureList"/>
    <dgm:cxn modelId="{DED96A28-9719-494F-81F3-A3D5D1465046}" type="presParOf" srcId="{FB8E344B-AC5C-446C-A19B-2828C0A6D02D}" destId="{89E5E6C0-2B8F-411D-ABB0-7EB6BB938A9E}" srcOrd="11" destOrd="0" presId="urn:microsoft.com/office/officeart/2008/layout/BubblePictureList"/>
    <dgm:cxn modelId="{33367745-A12A-4814-AA2E-BFF032BEC9BE}" type="presParOf" srcId="{89E5E6C0-2B8F-411D-ABB0-7EB6BB938A9E}" destId="{8C7BEC9B-B3AD-48B3-9CD8-FA3F805F6B05}" srcOrd="0" destOrd="0" presId="urn:microsoft.com/office/officeart/2008/layout/BubblePictureList"/>
    <dgm:cxn modelId="{5678E1AC-4D3F-421E-84B8-B0EAC09D631A}" type="presParOf" srcId="{FB8E344B-AC5C-446C-A19B-2828C0A6D02D}" destId="{1A002C73-2540-4363-BE54-F117A15A42B5}" srcOrd="12" destOrd="0" presId="urn:microsoft.com/office/officeart/2008/layout/BubblePictureList"/>
    <dgm:cxn modelId="{1108899A-3EDA-47D1-B848-97CA427832B0}" type="presParOf" srcId="{1A002C73-2540-4363-BE54-F117A15A42B5}" destId="{70D5FC63-6E4B-4D08-9712-BBD56F5CE389}" srcOrd="0" destOrd="0" presId="urn:microsoft.com/office/officeart/2008/layout/BubblePictureList"/>
    <dgm:cxn modelId="{2F130ECD-D231-4CDF-B684-1B22C2411B4C}" type="presParOf" srcId="{FB8E344B-AC5C-446C-A19B-2828C0A6D02D}" destId="{CD6A5DAC-2C1A-4CDF-9AB4-445330308B19}" srcOrd="13" destOrd="0" presId="urn:microsoft.com/office/officeart/2008/layout/BubblePictureList"/>
    <dgm:cxn modelId="{49AC3444-8EED-4C8A-ABEF-FE6C1909ECCA}" type="presParOf" srcId="{FB8E344B-AC5C-446C-A19B-2828C0A6D02D}" destId="{07A47B71-4CAC-455C-A576-9C6725DB6481}" srcOrd="14" destOrd="0" presId="urn:microsoft.com/office/officeart/2008/layout/BubblePictureList"/>
    <dgm:cxn modelId="{32AF68A6-BE87-4135-B694-810F341DBC3E}" type="presParOf" srcId="{FB8E344B-AC5C-446C-A19B-2828C0A6D02D}" destId="{6568E927-2BE6-4F70-A048-C55825AD0361}" srcOrd="15" destOrd="0" presId="urn:microsoft.com/office/officeart/2008/layout/BubblePictureList"/>
    <dgm:cxn modelId="{88468A42-95BE-4ADE-A8FA-817A1D63679D}" type="presParOf" srcId="{6568E927-2BE6-4F70-A048-C55825AD0361}" destId="{DA0DA2AB-736F-4AD7-A395-B79DC91CC0F8}" srcOrd="0" destOrd="0" presId="urn:microsoft.com/office/officeart/2008/layout/BubblePictureList"/>
    <dgm:cxn modelId="{C57BA6AE-B885-4EDE-AE42-2B284F1E938D}" type="presParOf" srcId="{FB8E344B-AC5C-446C-A19B-2828C0A6D02D}" destId="{EE090BB2-3456-4DC4-A213-C7857E4E940B}" srcOrd="16" destOrd="0" presId="urn:microsoft.com/office/officeart/2008/layout/BubblePictureList"/>
    <dgm:cxn modelId="{6FC421AE-C821-4995-8E60-F4F092173248}" type="presParOf" srcId="{EE090BB2-3456-4DC4-A213-C7857E4E940B}" destId="{F621F7E1-5E85-4220-B250-F8C3ED773AC0}" srcOrd="0" destOrd="0" presId="urn:microsoft.com/office/officeart/2008/layout/BubblePictureList"/>
    <dgm:cxn modelId="{863CBB83-3937-484B-B91E-5D5D2302D547}" type="presParOf" srcId="{FB8E344B-AC5C-446C-A19B-2828C0A6D02D}" destId="{9ED2A1A0-26D4-48FA-AE7A-67CB5688C7CB}" srcOrd="17" destOrd="0" presId="urn:microsoft.com/office/officeart/2008/layout/BubblePictureList"/>
    <dgm:cxn modelId="{79E912F2-2337-4F23-9F29-C7E4888A446C}" type="presParOf" srcId="{FB8E344B-AC5C-446C-A19B-2828C0A6D02D}" destId="{241D55EE-28DE-4974-9A64-ECB7F3F314A8}" srcOrd="18" destOrd="0" presId="urn:microsoft.com/office/officeart/2008/layout/BubblePictureList"/>
    <dgm:cxn modelId="{F822CADC-377D-46A8-8543-EF8C583282D5}" type="presParOf" srcId="{241D55EE-28DE-4974-9A64-ECB7F3F314A8}" destId="{C11C7F3C-0ED6-4328-8234-E4C21DA1C2CC}" srcOrd="0" destOrd="0" presId="urn:microsoft.com/office/officeart/2008/layout/BubblePictur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D17269-EA58-4EED-9B2D-C48EE39956BE}">
      <dsp:nvSpPr>
        <dsp:cNvPr id="0" name=""/>
        <dsp:cNvSpPr/>
      </dsp:nvSpPr>
      <dsp:spPr>
        <a:xfrm>
          <a:off x="694231" y="2287850"/>
          <a:ext cx="702017" cy="702054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E20095E-C4A9-426B-928F-33234AB67842}">
      <dsp:nvSpPr>
        <dsp:cNvPr id="0" name=""/>
        <dsp:cNvSpPr/>
      </dsp:nvSpPr>
      <dsp:spPr>
        <a:xfrm>
          <a:off x="1141977" y="1770943"/>
          <a:ext cx="208449" cy="208391"/>
        </a:xfrm>
        <a:prstGeom prst="donut">
          <a:avLst>
            <a:gd name="adj" fmla="val 7460"/>
          </a:avLst>
        </a:prstGeom>
        <a:gradFill rotWithShape="0">
          <a:gsLst>
            <a:gs pos="0">
              <a:schemeClr val="accent4">
                <a:hueOff val="1299462"/>
                <a:satOff val="-5996"/>
                <a:lumOff val="22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299462"/>
                <a:satOff val="-5996"/>
                <a:lumOff val="22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299462"/>
                <a:satOff val="-5996"/>
                <a:lumOff val="22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1299462"/>
              <a:satOff val="-5996"/>
              <a:lumOff val="221"/>
              <a:alphaOff val="0"/>
            </a:schemeClr>
          </a:solidFill>
          <a:prstDash val="solid"/>
          <a:miter lim="800000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2A95BB1-E321-4172-A981-6834628AF0A1}">
      <dsp:nvSpPr>
        <dsp:cNvPr id="0" name=""/>
        <dsp:cNvSpPr/>
      </dsp:nvSpPr>
      <dsp:spPr>
        <a:xfrm>
          <a:off x="721185" y="2314867"/>
          <a:ext cx="648108" cy="648020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F4DE0582-A11A-4016-9799-B22FFDF3D323}">
      <dsp:nvSpPr>
        <dsp:cNvPr id="0" name=""/>
        <dsp:cNvSpPr/>
      </dsp:nvSpPr>
      <dsp:spPr>
        <a:xfrm>
          <a:off x="1447163" y="2420553"/>
          <a:ext cx="367181" cy="367317"/>
        </a:xfrm>
        <a:prstGeom prst="ellipse">
          <a:avLst/>
        </a:prstGeom>
        <a:gradFill rotWithShape="0">
          <a:gsLst>
            <a:gs pos="0">
              <a:schemeClr val="accent4">
                <a:hueOff val="2598923"/>
                <a:satOff val="-11992"/>
                <a:lumOff val="44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2598923"/>
                <a:satOff val="-11992"/>
                <a:lumOff val="44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2598923"/>
                <a:satOff val="-11992"/>
                <a:lumOff val="44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2598923"/>
              <a:satOff val="-11992"/>
              <a:lumOff val="441"/>
              <a:alphaOff val="0"/>
            </a:schemeClr>
          </a:solidFill>
          <a:prstDash val="solid"/>
          <a:miter lim="800000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E34A9A8B-7EB9-4896-923A-38E9A15636AF}">
      <dsp:nvSpPr>
        <dsp:cNvPr id="0" name=""/>
        <dsp:cNvSpPr/>
      </dsp:nvSpPr>
      <dsp:spPr>
        <a:xfrm>
          <a:off x="1468726" y="2442206"/>
          <a:ext cx="324054" cy="324010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137FD02D-4FA1-4FCC-BDD5-B47A892B0C65}">
      <dsp:nvSpPr>
        <dsp:cNvPr id="0" name=""/>
        <dsp:cNvSpPr/>
      </dsp:nvSpPr>
      <dsp:spPr>
        <a:xfrm>
          <a:off x="1303405" y="1902256"/>
          <a:ext cx="471106" cy="471016"/>
        </a:xfrm>
        <a:prstGeom prst="ellipse">
          <a:avLst/>
        </a:prstGeom>
        <a:solidFill>
          <a:srgbClr val="FF0066"/>
        </a:solidFill>
        <a:ln w="6350" cap="flat" cmpd="sng" algn="ctr">
          <a:solidFill>
            <a:srgbClr val="FF0066"/>
          </a:solidFill>
          <a:prstDash val="solid"/>
          <a:miter lim="800000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75BE68F-6C81-4AF4-9F0E-CB1C2E3B1F1E}">
      <dsp:nvSpPr>
        <dsp:cNvPr id="0" name=""/>
        <dsp:cNvSpPr/>
      </dsp:nvSpPr>
      <dsp:spPr>
        <a:xfrm>
          <a:off x="1876340" y="1041871"/>
          <a:ext cx="154240" cy="154356"/>
        </a:xfrm>
        <a:prstGeom prst="donut">
          <a:avLst>
            <a:gd name="adj" fmla="val 7460"/>
          </a:avLst>
        </a:prstGeom>
        <a:gradFill rotWithShape="0">
          <a:gsLst>
            <a:gs pos="0">
              <a:schemeClr val="accent4">
                <a:hueOff val="5197846"/>
                <a:satOff val="-23984"/>
                <a:lumOff val="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5197846"/>
                <a:satOff val="-23984"/>
                <a:lumOff val="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5197846"/>
                <a:satOff val="-23984"/>
                <a:lumOff val="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5197846"/>
              <a:satOff val="-23984"/>
              <a:lumOff val="883"/>
              <a:alphaOff val="0"/>
            </a:schemeClr>
          </a:solidFill>
          <a:prstDash val="solid"/>
          <a:miter lim="800000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AB8E273-2F69-4256-B1F2-B03653B58EF9}">
      <dsp:nvSpPr>
        <dsp:cNvPr id="0" name=""/>
        <dsp:cNvSpPr/>
      </dsp:nvSpPr>
      <dsp:spPr>
        <a:xfrm>
          <a:off x="2107850" y="1003332"/>
          <a:ext cx="77269" cy="77079"/>
        </a:xfrm>
        <a:prstGeom prst="donut">
          <a:avLst>
            <a:gd name="adj" fmla="val 7460"/>
          </a:avLst>
        </a:prstGeom>
        <a:gradFill rotWithShape="0">
          <a:gsLst>
            <a:gs pos="0">
              <a:schemeClr val="accent4">
                <a:hueOff val="6497308"/>
                <a:satOff val="-29980"/>
                <a:lumOff val="110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6497308"/>
                <a:satOff val="-29980"/>
                <a:lumOff val="110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6497308"/>
                <a:satOff val="-29980"/>
                <a:lumOff val="110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6497308"/>
              <a:satOff val="-29980"/>
              <a:lumOff val="1103"/>
              <a:alphaOff val="0"/>
            </a:schemeClr>
          </a:solidFill>
          <a:prstDash val="solid"/>
          <a:miter lim="800000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C7BEC9B-B3AD-48B3-9CD8-FA3F805F6B05}">
      <dsp:nvSpPr>
        <dsp:cNvPr id="0" name=""/>
        <dsp:cNvSpPr/>
      </dsp:nvSpPr>
      <dsp:spPr>
        <a:xfrm>
          <a:off x="1328263" y="1927088"/>
          <a:ext cx="421390" cy="421153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70D5FC63-6E4B-4D08-9712-BBD56F5CE389}">
      <dsp:nvSpPr>
        <dsp:cNvPr id="0" name=""/>
        <dsp:cNvSpPr/>
      </dsp:nvSpPr>
      <dsp:spPr>
        <a:xfrm>
          <a:off x="1356116" y="1483288"/>
          <a:ext cx="330343" cy="330168"/>
        </a:xfrm>
        <a:prstGeom prst="ellipse">
          <a:avLst/>
        </a:prstGeom>
        <a:gradFill rotWithShape="0">
          <a:gsLst>
            <a:gs pos="0">
              <a:schemeClr val="accent4">
                <a:hueOff val="7796769"/>
                <a:satOff val="-35976"/>
                <a:lumOff val="132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7796769"/>
                <a:satOff val="-35976"/>
                <a:lumOff val="132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7796769"/>
                <a:satOff val="-35976"/>
                <a:lumOff val="132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7796769"/>
              <a:satOff val="-35976"/>
              <a:lumOff val="1324"/>
              <a:alphaOff val="0"/>
            </a:schemeClr>
          </a:solidFill>
          <a:prstDash val="solid"/>
          <a:miter lim="800000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7A47B71-4CAC-455C-A576-9C6725DB6481}">
      <dsp:nvSpPr>
        <dsp:cNvPr id="0" name=""/>
        <dsp:cNvSpPr/>
      </dsp:nvSpPr>
      <dsp:spPr>
        <a:xfrm>
          <a:off x="1837705" y="2777738"/>
          <a:ext cx="115605" cy="115817"/>
        </a:xfrm>
        <a:prstGeom prst="donut">
          <a:avLst>
            <a:gd name="adj" fmla="val 7460"/>
          </a:avLst>
        </a:prstGeom>
        <a:gradFill rotWithShape="0">
          <a:gsLst>
            <a:gs pos="0">
              <a:schemeClr val="accent4">
                <a:hueOff val="9096231"/>
                <a:satOff val="-41972"/>
                <a:lumOff val="154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9096231"/>
                <a:satOff val="-41972"/>
                <a:lumOff val="154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9096231"/>
                <a:satOff val="-41972"/>
                <a:lumOff val="154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9096231"/>
              <a:satOff val="-41972"/>
              <a:lumOff val="1544"/>
              <a:alphaOff val="0"/>
            </a:schemeClr>
          </a:solidFill>
          <a:prstDash val="solid"/>
          <a:miter lim="800000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A0DA2AB-736F-4AD7-A395-B79DC91CC0F8}">
      <dsp:nvSpPr>
        <dsp:cNvPr id="0" name=""/>
        <dsp:cNvSpPr/>
      </dsp:nvSpPr>
      <dsp:spPr>
        <a:xfrm>
          <a:off x="1375583" y="1502557"/>
          <a:ext cx="291409" cy="291430"/>
        </a:xfrm>
        <a:prstGeom prst="ellipse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F621F7E1-5E85-4220-B250-F8C3ED773AC0}">
      <dsp:nvSpPr>
        <dsp:cNvPr id="0" name=""/>
        <dsp:cNvSpPr/>
      </dsp:nvSpPr>
      <dsp:spPr>
        <a:xfrm>
          <a:off x="1587626" y="1174574"/>
          <a:ext cx="306084" cy="306130"/>
        </a:xfrm>
        <a:prstGeom prst="ellipse">
          <a:avLst/>
        </a:prstGeom>
        <a:solidFill>
          <a:srgbClr val="9966FF"/>
        </a:solidFill>
        <a:ln w="635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11C7F3C-0ED6-4328-8234-E4C21DA1C2CC}">
      <dsp:nvSpPr>
        <dsp:cNvPr id="0" name=""/>
        <dsp:cNvSpPr/>
      </dsp:nvSpPr>
      <dsp:spPr>
        <a:xfrm>
          <a:off x="1605596" y="1192652"/>
          <a:ext cx="270145" cy="269975"/>
        </a:xfrm>
        <a:prstGeom prst="ellipse">
          <a:avLst/>
        </a:prstGeom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3A7E4558-6EF3-46F9-96C6-A6B521CC5FD1}">
      <dsp:nvSpPr>
        <dsp:cNvPr id="0" name=""/>
        <dsp:cNvSpPr/>
      </dsp:nvSpPr>
      <dsp:spPr>
        <a:xfrm>
          <a:off x="0" y="1927088"/>
          <a:ext cx="1041646" cy="32778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" numCol="1" spcCol="1270" anchor="b" anchorCtr="0">
          <a:noAutofit/>
        </a:bodyPr>
        <a:lstStyle/>
        <a:p>
          <a:pPr marL="0" lvl="0" indent="0" algn="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800" kern="1200" dirty="0"/>
            <a:t>Foster a collaborative </a:t>
          </a:r>
          <a:r>
            <a:rPr lang="it-IT" sz="800" kern="1200" dirty="0" err="1"/>
            <a:t>environment</a:t>
          </a:r>
          <a:r>
            <a:rPr lang="it-IT" sz="800" kern="1200" dirty="0"/>
            <a:t> </a:t>
          </a:r>
          <a:endParaRPr lang="en-GB" sz="800" kern="1200" dirty="0"/>
        </a:p>
      </dsp:txBody>
      <dsp:txXfrm>
        <a:off x="0" y="1927088"/>
        <a:ext cx="1041646" cy="327784"/>
      </dsp:txXfrm>
    </dsp:sp>
    <dsp:sp modelId="{80770CAC-EC15-4167-A9FE-6AE0A7BF5907}">
      <dsp:nvSpPr>
        <dsp:cNvPr id="0" name=""/>
        <dsp:cNvSpPr/>
      </dsp:nvSpPr>
      <dsp:spPr>
        <a:xfrm>
          <a:off x="1890117" y="2442206"/>
          <a:ext cx="1041646" cy="324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800" kern="1200" dirty="0" err="1"/>
            <a:t>Holistic</a:t>
          </a:r>
          <a:r>
            <a:rPr lang="it-IT" sz="800" kern="1200" dirty="0"/>
            <a:t> </a:t>
          </a:r>
          <a:r>
            <a:rPr lang="it-IT" sz="800" kern="1200" dirty="0" err="1"/>
            <a:t>perspective</a:t>
          </a:r>
          <a:endParaRPr lang="en-GB" sz="800" kern="1200" dirty="0"/>
        </a:p>
      </dsp:txBody>
      <dsp:txXfrm>
        <a:off x="1890117" y="2442206"/>
        <a:ext cx="1041646" cy="324010"/>
      </dsp:txXfrm>
    </dsp:sp>
    <dsp:sp modelId="{45713E9E-C5B1-4A11-B075-EB09741248F6}">
      <dsp:nvSpPr>
        <dsp:cNvPr id="0" name=""/>
        <dsp:cNvSpPr/>
      </dsp:nvSpPr>
      <dsp:spPr>
        <a:xfrm>
          <a:off x="1851482" y="1927088"/>
          <a:ext cx="1041646" cy="4211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800" kern="1200" dirty="0" err="1"/>
            <a:t>Research</a:t>
          </a:r>
          <a:r>
            <a:rPr lang="it-IT" sz="800" kern="1200" dirty="0"/>
            <a:t> outputs management strategies sharing</a:t>
          </a:r>
          <a:endParaRPr lang="en-GB" sz="800" kern="1200" dirty="0"/>
        </a:p>
      </dsp:txBody>
      <dsp:txXfrm>
        <a:off x="1851482" y="1927088"/>
        <a:ext cx="1041646" cy="421153"/>
      </dsp:txXfrm>
    </dsp:sp>
    <dsp:sp modelId="{CD6A5DAC-2C1A-4CDF-9AB4-445330308B19}">
      <dsp:nvSpPr>
        <dsp:cNvPr id="0" name=""/>
        <dsp:cNvSpPr/>
      </dsp:nvSpPr>
      <dsp:spPr>
        <a:xfrm>
          <a:off x="1760435" y="1502557"/>
          <a:ext cx="1041646" cy="2914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800" kern="1200" dirty="0"/>
            <a:t>Feedback and input</a:t>
          </a:r>
          <a:endParaRPr lang="en-GB" sz="800" kern="1200" dirty="0"/>
        </a:p>
      </dsp:txBody>
      <dsp:txXfrm>
        <a:off x="1760435" y="1502557"/>
        <a:ext cx="1041646" cy="291430"/>
      </dsp:txXfrm>
    </dsp:sp>
    <dsp:sp modelId="{9ED2A1A0-26D4-48FA-AE7A-67CB5688C7CB}">
      <dsp:nvSpPr>
        <dsp:cNvPr id="0" name=""/>
        <dsp:cNvSpPr/>
      </dsp:nvSpPr>
      <dsp:spPr>
        <a:xfrm>
          <a:off x="1953310" y="1192652"/>
          <a:ext cx="1041646" cy="2699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800" kern="1200" dirty="0"/>
            <a:t>IT knowledge sharing</a:t>
          </a:r>
          <a:endParaRPr lang="en-GB" sz="800" kern="1200" dirty="0"/>
        </a:p>
      </dsp:txBody>
      <dsp:txXfrm>
        <a:off x="1953310" y="1192652"/>
        <a:ext cx="1041646" cy="2699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BubblePictureList">
  <dgm:title val=""/>
  <dgm:desc val=""/>
  <dgm:catLst>
    <dgm:cat type="picture" pri="22000"/>
    <dgm:cat type="pictureconvert" pri="22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8"/>
      <dgm:chPref val="8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7423"/>
        </dgm:alg>
        <dgm:choose name="Name3">
          <dgm:if name="Name4" func="var" arg="dir" op="equ" val="norm">
            <dgm:constrLst>
              <dgm:constr type="primFontSz" for="des" ptType="node" op="equ" val="65"/>
              <dgm:constr type="l" for="ch" forName="parent_text_1" refType="w" fact="0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4305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.8709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4457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if>
          <dgm:else name="Name5">
            <dgm:constrLst>
              <dgm:constr type="primFontSz" for="des" ptType="node" op="equ" val="65"/>
              <dgm:constr type="l" for="ch" forName="parent_text_1" refType="w" fact="0.3543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1344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1525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else>
        </dgm:choose>
      </dgm:if>
      <dgm:if name="Name6" axis="ch" ptType="node" func="cnt" op="equ" val="2">
        <dgm:alg type="composite">
          <dgm:param type="ar" val="3.193"/>
        </dgm:alg>
        <dgm:choose name="Name7">
          <dgm:if name="Name8" func="var" arg="dir" op="equ" val="norm">
            <dgm:constrLst>
              <dgm:constr type="primFontSz" for="des" ptType="node" op="equ" val="65"/>
              <dgm:constr type="l" for="ch" forName="image_accent_1" refType="w" fact="0.2342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2434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parent_text_1" refType="w" fact="0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image_accent_2" refType="w" fact="0.5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5074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2" refType="w" fact="0.6447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accent_1" refType="w" fact="0.6316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if>
          <dgm:else name="Name9">
            <dgm:constrLst>
              <dgm:constr type="primFontSz" for="des" ptType="node" op="equ" val="65"/>
              <dgm:constr type="l" for="ch" forName="image_accent_2" refType="w" fact="0.3747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3821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1" refType="w" fact="0.6447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parent_text_2" refType="w" fact="0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image_accent_1" refType="w" fact="0.5263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5355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accent_1" refType="w" fact="0.3289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else>
        </dgm:choose>
      </dgm:if>
      <dgm:if name="Name10" axis="ch" ptType="node" func="cnt" op="equ" val="3">
        <dgm:alg type="composite">
          <dgm:param type="ar" val="2.4052"/>
        </dgm:alg>
        <dgm:choose name="Name11">
          <dgm:if name="Name12" func="var" arg="dir" op="equ" val="norm">
            <dgm:constrLst>
              <dgm:constr type="primFontSz" for="des" ptType="node" op="equ" val="65"/>
              <dgm:constr type="l" for="ch" forName="accent_3" refType="w" fact="0.6316"/>
              <dgm:constr type="t" for="ch" forName="accent_3" refType="h" fact="0.8355"/>
              <dgm:constr type="w" for="ch" forName="accent_3" refType="w" fact="0.0395"/>
              <dgm:constr type="h" for="ch" forName="accent_3" refType="h" fact="0.0949"/>
              <dgm:constr type="l" for="ch" forName="image_accent_2" refType="w" fact="0.4936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501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4446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531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2368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246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1" refType="w" fact="0.3895"/>
              <dgm:constr type="t" for="ch" forName="accent_1" refType="h" fact="0"/>
              <dgm:constr type="w" for="ch" forName="accent_1" refType="w" fact="0.0711"/>
              <dgm:constr type="h" for="ch" forName="accent_1" refType="h" fact="0.1709"/>
              <dgm:constr type="l" for="ch" forName="parent_text_2" refType="w" fact="0.6447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parent_text_3" refType="w" fact="0.6316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accent_2" refType="w" fact="0.5789"/>
              <dgm:constr type="t" for="ch" forName="accent_2" refType="h" fact="0.0127"/>
              <dgm:constr type="w" for="ch" forName="accent_2" refType="w" fact="0.0526"/>
              <dgm:constr type="h" for="ch" forName="accent_2" refType="h" fact="0.1266"/>
            </dgm:constrLst>
          </dgm:if>
          <dgm:else name="Name13">
            <dgm:constrLst>
              <dgm:constr type="primFontSz" for="des" ptType="node" op="equ" val="65"/>
              <dgm:constr type="l" for="ch" forName="accent_1" refType="w" fact="0.3289"/>
              <dgm:constr type="t" for="ch" forName="accent_1" refType="h" fact="0.8355"/>
              <dgm:constr type="w" for="ch" forName="accent_1" refType="w" fact="0.0395"/>
              <dgm:constr type="h" for="ch" forName="accent_1" refType="h" fact="0.0949"/>
              <dgm:constr type="l" for="ch" forName="image_accent_2" refType="w" fact="0.3811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3885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3947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032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5237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5329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.6447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2" refType="w" fact="0.5395"/>
              <dgm:constr type="t" for="ch" forName="accent_2" refType="h" fact="0"/>
              <dgm:constr type="w" for="ch" forName="accent_2" refType="w" fact="0.0711"/>
              <dgm:constr type="h" for="ch" forName="accent_2" refType="h" fact="0.1709"/>
              <dgm:constr type="l" for="ch" forName="parent_text_3" refType="w" fact="0.0132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parent_text_2" refType="w" fact="0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accent_3" refType="w" fact="0.3684"/>
              <dgm:constr type="t" for="ch" forName="accent_3" refType="h" fact="0.0127"/>
              <dgm:constr type="w" for="ch" forName="accent_3" refType="w" fact="0.0526"/>
              <dgm:constr type="h" for="ch" forName="accent_3" refType="h" fact="0.1266"/>
            </dgm:constrLst>
          </dgm:else>
        </dgm:choose>
      </dgm:if>
      <dgm:if name="Name14" axis="ch" ptType="node" func="cnt" op="equ" val="4">
        <dgm:alg type="composite">
          <dgm:param type="ar" val="1.6704"/>
        </dgm:alg>
        <dgm:choose name="Name15">
          <dgm:if name="Name16" func="var" arg="dir" op="equ" val="norm">
            <dgm:constrLst>
              <dgm:constr type="primFontSz" for="des" ptType="node" op="equ" val="65"/>
              <dgm:constr type="l" for="ch" forName="image_accent_4" refType="w" fact="0.4626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692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4936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501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4446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531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2368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246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38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6316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.6447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5347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6005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6005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6268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if>
          <dgm:else name="Name17">
            <dgm:constrLst>
              <dgm:constr type="primFontSz" for="des" ptType="node" op="equ" val="65"/>
              <dgm:constr type="l" for="ch" forName="image_accent_4" refType="w" fact="0.4248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314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3811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3885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3947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032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5237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5329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.6447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53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0132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4126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3732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0442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3337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else>
        </dgm:choose>
      </dgm:if>
      <dgm:if name="Name18" axis="ch" ptType="node" func="cnt" op="equ" val="5">
        <dgm:alg type="composite">
          <dgm:param type="ar" val="1.5076"/>
        </dgm:alg>
        <dgm:choose name="Name19">
          <dgm:if name="Name20" func="var" arg="dir" op="equ" val="norm">
            <dgm:constrLst>
              <dgm:constr type="primFontSz" for="des" ptType="node" op="equ" val="65"/>
              <dgm:constr type="l" for="ch" forName="image_accent_5" refType="w" fact="0.5301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5361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528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593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483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90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352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435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231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240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3813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6182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63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5878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6265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.6522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6136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if>
          <dgm:else name="Name21">
            <dgm:constrLst>
              <dgm:constr type="primFontSz" for="des" ptType="node" op="equ" val="65"/>
              <dgm:constr type="l" for="ch" forName="image_accent_5" refType="w" fact="0.3677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3738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37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434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394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01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075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158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533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542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.6522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5492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034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02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0644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322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3478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else>
        </dgm:choose>
      </dgm:if>
      <dgm:if name="Name22" axis="ch" ptType="node" func="cnt" op="equ" val="6">
        <dgm:alg type="composite">
          <dgm:param type="ar" val="1.1351"/>
        </dgm:alg>
        <dgm:choose name="Name23">
          <dgm:if name="Name24" func="var" arg="dir" op="equ" val="norm">
            <dgm:constrLst>
              <dgm:constr type="primFontSz" for="des" ptType="node" op="equ" val="65"/>
              <dgm:constr type="l" for="ch" forName="image_accent_6" refType="w" fact="0.3864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3957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5301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5361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528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593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483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90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352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435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231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2401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3813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63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5878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6265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.6522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6182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5538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0195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6182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if>
          <dgm:else name="Name25">
            <dgm:constrLst>
              <dgm:constr type="primFontSz" for="des" ptType="node" op="equ" val="65"/>
              <dgm:constr type="l" for="ch" forName="image_accent_6" refType="w" fact="0.4379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4471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3677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3738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37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434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394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01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075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158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533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5435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.6522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5492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02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0644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322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034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3766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6328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3431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else>
        </dgm:choose>
      </dgm:if>
      <dgm:if name="Name26" axis="ch" ptType="node" func="cnt" op="equ" val="7">
        <dgm:alg type="composite">
          <dgm:param type="ar" val="1.0352"/>
        </dgm:alg>
        <dgm:choose name="Name27">
          <dgm:if name="Name28" func="var" arg="dir" op="equ" val="norm">
            <dgm:constrLst>
              <dgm:constr type="primFontSz" for="des" ptType="node" op="equ" val="65"/>
              <dgm:constr type="l" for="ch" forName="accent_1" refType="w" fact="0.7553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2" refType="w" fact="0.483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90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352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435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4" refType="w" fact="0.4528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593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5" refType="w" fact="0.5301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5361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6" refType="w" fact="0.3864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3957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7" refType="w" fact="0.5291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5356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1" refType="w" fact="0.231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240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3813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63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5878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.6522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6182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02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6265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652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105"/>
              <dgm:constr type="t" for="ch" forName="parent_text_7" refType="h" fact="0.87"/>
              <dgm:constr type="w" for="ch" forName="parent_text_7" refType="w" fact="0.407"/>
              <dgm:constr type="h" for="ch" forName="parent_text_7" refType="h" fact="0.13"/>
              <dgm:constr type="l" for="ch" forName="accent_6" refType="w" fact="0.6136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if>
          <dgm:else name="Name29">
            <dgm:constrLst>
              <dgm:constr type="primFontSz" for="des" ptType="node" op="equ" val="65"/>
              <dgm:constr type="l" for="ch" forName="accent_1" refType="w" fact="0.2061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7" refType="w" fact="0.3606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3671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6" refType="w" fact="0.4379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4471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5" refType="w" fact="0.3677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3738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4" refType="w" fact="0.437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434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2" refType="w" fact="0.394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01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075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158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1" refType="w" fact="0.533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542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.6522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5492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02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0644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034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63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322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278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485"/>
              <dgm:constr type="t" for="ch" forName="parent_text_7" refType="h" fact="0.87"/>
              <dgm:constr type="w" for="ch" forName="parent_text_7" refType="w" fact="0.347"/>
              <dgm:constr type="h" for="ch" forName="parent_text_7" refType="h" fact="0.13"/>
              <dgm:constr type="l" for="ch" forName="accent_6" refType="w" fact="0.3478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else>
        </dgm:choose>
        <dgm:layoutNode name="accent_6" styleLbl="alignNode1">
          <dgm:alg type="sp"/>
          <dgm:shape xmlns:r="http://schemas.openxmlformats.org/officeDocument/2006/relationships" type="donut" r:blip="">
            <dgm:adjLst>
              <dgm:adj idx="1" val="0.0746"/>
            </dgm:adjLst>
          </dgm:shape>
          <dgm:presOf/>
        </dgm:layoutNode>
      </dgm:if>
      <dgm:else name="Name30">
        <dgm:alg type="composite">
          <dgm:param type="ar" val="0.9705"/>
        </dgm:alg>
        <dgm:choose name="Name31">
          <dgm:if name="Name32" func="var" arg="dir" op="equ" val="norm">
            <dgm:constrLst>
              <dgm:constr type="primFontSz" for="des" ptType="node" op="equ" val="65"/>
              <dgm:constr type="l" for="ch" forName="accent_1" refType="w" fact="0.7599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6182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6449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6538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5291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5356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3864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3957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5301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5361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528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593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483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90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352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435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231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240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3813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63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5878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7038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.6522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6182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02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6265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165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2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if>
          <dgm:else name="Name33">
            <dgm:constrLst>
              <dgm:constr type="primFontSz" for="des" ptType="node" op="equ" val="65"/>
              <dgm:constr type="l" for="ch" forName="accent_1" refType="w" fact="0.2014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3431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253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2619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3606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3671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4379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4471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3677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3738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37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434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394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01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075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158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533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542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.6522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5492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02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0635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2705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034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635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322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49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3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else>
        </dgm:choose>
      </dgm:else>
    </dgm:choose>
    <dgm:forEach name="wrapper" axis="self" ptType="parTrans">
      <dgm:forEach name="wrapper2" axis="self" ptType="sibTrans" st="2">
        <dgm:forEach name="imageAccentRepeat" axis="self">
          <dgm:layoutNode name="imageAccentRepeatNode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</dgm:forEach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forEach name="Name34" axis="ch" ptType="node" cnt="1">
      <dgm:layoutNode name="parent_text_1" styleLbl="revTx">
        <dgm:varLst>
          <dgm:chMax val="0"/>
          <dgm:chPref val="0"/>
          <dgm:bulletEnabled val="1"/>
        </dgm:varLst>
        <dgm:choose name="Name35">
          <dgm:if name="Name36" func="var" arg="dir" op="equ" val="norm">
            <dgm:alg type="tx">
              <dgm:param type="parTxLTRAlign" val="r"/>
              <dgm:param type="shpTxLTRAlignCh" val="r"/>
              <dgm:param type="txAnchorVert" val="b"/>
              <dgm:param type="lnSpCh" val="15"/>
            </dgm:alg>
          </dgm:if>
          <dgm:else name="Name37">
            <dgm:alg type="tx">
              <dgm:param type="parTxLTRAlign" val="l"/>
              <dgm:param type="shpTxLTRAlignCh" val="l"/>
              <dgm:param type="txAnchorVert" val="b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01"/>
        </dgm:constrLst>
        <dgm:ruleLst>
          <dgm:rule type="primFontSz" val="5" fact="NaN" max="NaN"/>
        </dgm:ruleLst>
      </dgm:layoutNode>
      <dgm:layoutNode name="image_accent_1">
        <dgm:alg type="sp"/>
        <dgm:shape xmlns:r="http://schemas.openxmlformats.org/officeDocument/2006/relationships" r:blip="">
          <dgm:adjLst/>
        </dgm:shape>
        <dgm:presOf/>
        <dgm:constrLst/>
        <dgm:forEach name="Name38" ref="imageAccentRepeat"/>
      </dgm:layoutNode>
      <dgm:layoutNode name="accent_1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39" axis="ch" ptType="sibTrans" hideLastTrans="0" cnt="1">
      <dgm:layoutNode name="image_1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</dgm:forEach>
    <dgm:forEach name="Name41" axis="ch" ptType="node" st="2" cnt="1">
      <dgm:layoutNode name="parent_text_2" styleLbl="revTx">
        <dgm:varLst>
          <dgm:chMax val="0"/>
          <dgm:chPref val="0"/>
          <dgm:bulletEnabled val="1"/>
        </dgm:varLst>
        <dgm:choose name="Name42">
          <dgm:if name="Name43" func="var" arg="dir" op="equ" val="norm">
            <dgm:alg type="tx">
              <dgm:param type="parTxLTRAlign" val="l"/>
              <dgm:param type="lnSpCh" val="15"/>
            </dgm:alg>
          </dgm:if>
          <dgm:else name="Name44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2">
        <dgm:alg type="sp"/>
        <dgm:shape xmlns:r="http://schemas.openxmlformats.org/officeDocument/2006/relationships" r:blip="">
          <dgm:adjLst/>
        </dgm:shape>
        <dgm:presOf/>
        <dgm:constrLst/>
        <dgm:forEach name="Name45" ref="imageAccentRepeat"/>
      </dgm:layoutNode>
    </dgm:forEach>
    <dgm:forEach name="Name46" axis="ch" ptType="sibTrans" hideLastTrans="0" st="2" cnt="1">
      <dgm:layoutNode name="image_2">
        <dgm:alg type="sp"/>
        <dgm:shape xmlns:r="http://schemas.openxmlformats.org/officeDocument/2006/relationships" r:blip="">
          <dgm:adjLst/>
        </dgm:shape>
        <dgm:presOf/>
        <dgm:constrLst/>
        <dgm:forEach name="Name47" ref="imageRepeat"/>
      </dgm:layoutNode>
    </dgm:forEach>
    <dgm:forEach name="Name48" axis="ch" ptType="node" st="3" cnt="1">
      <dgm:layoutNode name="image_accent_3">
        <dgm:alg type="sp"/>
        <dgm:shape xmlns:r="http://schemas.openxmlformats.org/officeDocument/2006/relationships" r:blip="">
          <dgm:adjLst/>
        </dgm:shape>
        <dgm:presOf/>
        <dgm:constrLst/>
        <dgm:forEach name="Name49" ref="imageAccentRepeat"/>
      </dgm:layoutNode>
      <dgm:layoutNode name="parent_text_3" styleLbl="revTx">
        <dgm:varLst>
          <dgm:chMax val="0"/>
          <dgm:chPref val="0"/>
          <dgm:bulletEnabled val="1"/>
        </dgm:varLst>
        <dgm:choose name="Name50">
          <dgm:if name="Name51" func="var" arg="dir" op="equ" val="norm">
            <dgm:alg type="tx">
              <dgm:param type="parTxLTRAlign" val="l"/>
              <dgm:param type="lnSpCh" val="15"/>
            </dgm:alg>
          </dgm:if>
          <dgm:else name="Name52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2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  <dgm:layoutNode name="accent_3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53" axis="ch" ptType="sibTrans" hideLastTrans="0" st="3" cnt="1">
      <dgm:layoutNode name="image_3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</dgm:forEach>
    <dgm:forEach name="Name55" axis="ch" ptType="node" st="4" cnt="1">
      <dgm:layoutNode name="image_accent_4">
        <dgm:alg type="sp"/>
        <dgm:shape xmlns:r="http://schemas.openxmlformats.org/officeDocument/2006/relationships" r:blip="">
          <dgm:adjLst/>
        </dgm:shape>
        <dgm:presOf/>
        <dgm:constrLst/>
        <dgm:forEach name="Name56" ref="imageAccentRepeat"/>
      </dgm:layoutNode>
      <dgm:layoutNode name="parent_text_4" styleLbl="revTx">
        <dgm:varLst>
          <dgm:chMax val="0"/>
          <dgm:chPref val="0"/>
          <dgm:bulletEnabled val="1"/>
        </dgm:varLst>
        <dgm:choose name="Name57">
          <dgm:if name="Name58" func="var" arg="dir" op="equ" val="norm">
            <dgm:alg type="tx">
              <dgm:param type="parTxLTRAlign" val="l"/>
              <dgm:param type="lnSpCh" val="15"/>
            </dgm:alg>
          </dgm:if>
          <dgm:else name="Name59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4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60" axis="ch" ptType="sibTrans" hideLastTrans="0" st="4" cnt="1">
      <dgm:layoutNode name="image_4">
        <dgm:alg type="sp"/>
        <dgm:shape xmlns:r="http://schemas.openxmlformats.org/officeDocument/2006/relationships" r:blip="">
          <dgm:adjLst/>
        </dgm:shape>
        <dgm:presOf/>
        <dgm:constrLst/>
        <dgm:forEach name="Name61" ref="imageRepeat"/>
      </dgm:layoutNode>
    </dgm:forEach>
    <dgm:forEach name="Name62" axis="ch" ptType="node" st="5" cnt="1">
      <dgm:layoutNode name="image_accent_5">
        <dgm:alg type="sp"/>
        <dgm:shape xmlns:r="http://schemas.openxmlformats.org/officeDocument/2006/relationships" r:blip="">
          <dgm:adjLst/>
        </dgm:shape>
        <dgm:presOf/>
        <dgm:constrLst/>
        <dgm:forEach name="Name63" ref="imageAccentRepeat"/>
      </dgm:layoutNode>
      <dgm:layoutNode name="parent_text_5" styleLbl="revTx">
        <dgm:varLst>
          <dgm:chMax val="0"/>
          <dgm:chPref val="0"/>
          <dgm:bulletEnabled val="1"/>
        </dgm:varLst>
        <dgm:choose name="Name64">
          <dgm:if name="Name65" func="var" arg="dir" op="equ" val="norm">
            <dgm:alg type="tx">
              <dgm:param type="parTxLTRAlign" val="l"/>
              <dgm:param type="lnSpCh" val="15"/>
            </dgm:alg>
          </dgm:if>
          <dgm:else name="Name66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sibTrans" hideLastTrans="0" st="5" cnt="1">
      <dgm:layoutNode name="image_5">
        <dgm:alg type="sp"/>
        <dgm:shape xmlns:r="http://schemas.openxmlformats.org/officeDocument/2006/relationships" r:blip="">
          <dgm:adjLst/>
        </dgm:shape>
        <dgm:presOf/>
        <dgm:constrLst/>
        <dgm:forEach name="Name68" ref="imageRepeat"/>
      </dgm:layoutNode>
    </dgm:forEach>
    <dgm:forEach name="Name69" axis="ch" ptType="node" st="6" cnt="1">
      <dgm:layoutNode name="parent_text_6" styleLbl="revTx">
        <dgm:varLst>
          <dgm:chMax val="0"/>
          <dgm:chPref val="0"/>
          <dgm:bulletEnabled val="1"/>
        </dgm:varLst>
        <dgm:choose name="Name70">
          <dgm:if name="Name71" func="var" arg="dir" op="equ" val="norm">
            <dgm:alg type="tx">
              <dgm:param type="parTxLTRAlign" val="r"/>
              <dgm:param type="shpTxLTRAlignCh" val="r"/>
              <dgm:param type="lnSpCh" val="15"/>
            </dgm:alg>
          </dgm:if>
          <dgm:else name="Name72">
            <dgm:alg type="tx">
              <dgm:param type="parTxLTRAlign" val="l"/>
              <dgm:param type="shpTxLTRAlignCh" val="l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6">
        <dgm:alg type="sp"/>
        <dgm:shape xmlns:r="http://schemas.openxmlformats.org/officeDocument/2006/relationships" r:blip="">
          <dgm:adjLst/>
        </dgm:shape>
        <dgm:presOf/>
        <dgm:constrLst/>
        <dgm:forEach name="Name73" ref="imageAccentRepeat"/>
      </dgm:layoutNode>
      <dgm:layoutNode name="accent_5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74" axis="ch" ptType="sibTrans" hideLastTrans="0" st="6" cnt="1">
      <dgm:layoutNode name="image_6">
        <dgm:alg type="sp"/>
        <dgm:shape xmlns:r="http://schemas.openxmlformats.org/officeDocument/2006/relationships" r:blip="">
          <dgm:adjLst/>
        </dgm:shape>
        <dgm:presOf/>
        <dgm:constrLst/>
        <dgm:forEach name="Name75" ref="imageRepeat"/>
      </dgm:layoutNode>
    </dgm:forEach>
    <dgm:forEach name="Name76" axis="ch" ptType="node" st="7" cnt="1">
      <dgm:layoutNode name="parent_text_7" styleLbl="revTx">
        <dgm:varLst>
          <dgm:chMax val="0"/>
          <dgm:chPref val="0"/>
          <dgm:bulletEnabled val="1"/>
        </dgm:varLst>
        <dgm:choose name="Name77">
          <dgm:if name="Name78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79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7">
        <dgm:alg type="sp"/>
        <dgm:shape xmlns:r="http://schemas.openxmlformats.org/officeDocument/2006/relationships" r:blip="">
          <dgm:adjLst/>
        </dgm:shape>
        <dgm:presOf/>
        <dgm:constrLst/>
        <dgm:forEach name="Name80" ref="imageAccentRepeat"/>
      </dgm:layoutNode>
    </dgm:forEach>
    <dgm:forEach name="Name81" axis="ch" ptType="sibTrans" hideLastTrans="0" st="7" cnt="1">
      <dgm:layoutNode name="image_7">
        <dgm:alg type="sp"/>
        <dgm:shape xmlns:r="http://schemas.openxmlformats.org/officeDocument/2006/relationships" r:blip="">
          <dgm:adjLst/>
        </dgm:shape>
        <dgm:presOf/>
        <dgm:constrLst/>
        <dgm:forEach name="Name82" ref="imageRepeat"/>
      </dgm:layoutNode>
    </dgm:forEach>
    <dgm:forEach name="Name83" axis="ch" ptType="node" st="8" cnt="1">
      <dgm:layoutNode name="parent_text_8" styleLbl="revTx">
        <dgm:varLst>
          <dgm:chMax val="0"/>
          <dgm:chPref val="0"/>
          <dgm:bulletEnabled val="1"/>
        </dgm:varLst>
        <dgm:choose name="Name84">
          <dgm:if name="Name85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86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8">
        <dgm:alg type="sp"/>
        <dgm:shape xmlns:r="http://schemas.openxmlformats.org/officeDocument/2006/relationships" r:blip="">
          <dgm:adjLst/>
        </dgm:shape>
        <dgm:presOf/>
        <dgm:constrLst/>
        <dgm:forEach name="Name87" ref="imageAccentRepeat"/>
      </dgm:layoutNode>
    </dgm:forEach>
    <dgm:forEach name="Name88" axis="ch" ptType="sibTrans" hideLastTrans="0" st="8" cnt="1">
      <dgm:layoutNode name="image_8">
        <dgm:alg type="sp"/>
        <dgm:shape xmlns:r="http://schemas.openxmlformats.org/officeDocument/2006/relationships" r:blip="">
          <dgm:adjLst/>
        </dgm:shape>
        <dgm:presOf/>
        <dgm:constrLst/>
        <dgm:forEach name="Name89" ref="image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632E96E-41F7-40C5-8419-297958CC00FA}" type="datetimeFigureOut">
              <a:rPr lang="en-US"/>
              <a:t>9/9/24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E6999B8-B6B4-4561-A3CD-BBCDAB9FC9D9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en-US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E6999B8-B6B4-4561-A3CD-BBCDAB9FC9D9}" type="slidenum">
              <a:rPr lang="en-US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A9CA873-7C2D-8B46-3111-2CE433D55451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45001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A9CA873-7C2D-8B46-3111-2CE433D55451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31351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64382876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1210785731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68221304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7B84BF0-E88E-847D-5C61-D8E9D79AC24C}" type="slidenum">
              <a:rPr/>
              <a:t>4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9/9/24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9/9/24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9/9/24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9/9/24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9/9/24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9/9/24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9/9/24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9/9/24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9/9/24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9/9/24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9/9/24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rPr lang="en-US"/>
              <a:t>9/9/24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jpeg"/><Relationship Id="rId7" Type="http://schemas.openxmlformats.org/officeDocument/2006/relationships/image" Target="../media/image10.svg"/><Relationship Id="rId12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INFN team: open science and data stewards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defRPr/>
            </a:pPr>
            <a:r>
              <a:rPr lang="en-US" dirty="0"/>
              <a:t>USN </a:t>
            </a:r>
            <a:r>
              <a:rPr lang="en-US" dirty="0" err="1"/>
              <a:t>KoM</a:t>
            </a:r>
            <a:endParaRPr lang="en-US" dirty="0"/>
          </a:p>
          <a:p>
            <a:pPr>
              <a:defRPr/>
            </a:pPr>
            <a:r>
              <a:rPr lang="en-US" dirty="0"/>
              <a:t>Online – September 10</a:t>
            </a:r>
            <a:r>
              <a:rPr lang="en-US" baseline="30000" dirty="0"/>
              <a:t>th, </a:t>
            </a:r>
            <a:r>
              <a:rPr lang="en-US" dirty="0"/>
              <a:t>2024</a:t>
            </a:r>
          </a:p>
          <a:p>
            <a:pPr>
              <a:defRPr/>
            </a:pPr>
            <a:r>
              <a:rPr lang="en-US" dirty="0"/>
              <a:t>francesca.marchegiani@lngs.infn.it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7C84A285-11D2-BD13-F141-595722C11B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07" y="6480683"/>
            <a:ext cx="859188" cy="300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86775362" name="Title 1"/>
          <p:cNvSpPr>
            <a:spLocks noGrp="1"/>
          </p:cNvSpPr>
          <p:nvPr>
            <p:ph type="title"/>
          </p:nvPr>
        </p:nvSpPr>
        <p:spPr bwMode="auto">
          <a:xfrm>
            <a:off x="838200" y="377317"/>
            <a:ext cx="10515600" cy="13255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4000" dirty="0"/>
              <a:t>INFN team: open science and data stewards</a:t>
            </a:r>
            <a:br>
              <a:rPr lang="en-US" sz="4000" dirty="0"/>
            </a:br>
            <a:r>
              <a:rPr lang="en-US" sz="2000" dirty="0"/>
              <a:t>…meet the team…</a:t>
            </a:r>
            <a:endParaRPr sz="2000" dirty="0"/>
          </a:p>
        </p:txBody>
      </p:sp>
      <p:sp>
        <p:nvSpPr>
          <p:cNvPr id="29" name="Text Placeholder 35">
            <a:extLst>
              <a:ext uri="{FF2B5EF4-FFF2-40B4-BE49-F238E27FC236}">
                <a16:creationId xmlns:a16="http://schemas.microsoft.com/office/drawing/2014/main" id="{DFDEAD7B-527B-89A3-0B67-FCEB2A17EABB}"/>
              </a:ext>
            </a:extLst>
          </p:cNvPr>
          <p:cNvSpPr txBox="1">
            <a:spLocks/>
          </p:cNvSpPr>
          <p:nvPr/>
        </p:nvSpPr>
        <p:spPr bwMode="auto">
          <a:xfrm>
            <a:off x="4119416" y="4180562"/>
            <a:ext cx="1639418" cy="8975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000" b="1" dirty="0"/>
              <a:t>Francesca Marchegiani</a:t>
            </a:r>
          </a:p>
          <a:p>
            <a:pPr marL="0" indent="0" algn="ctr" rtl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900" dirty="0"/>
              <a:t>Technologist @ INFN-LNGS</a:t>
            </a:r>
            <a:endParaRPr lang="it-IT" sz="900" dirty="0">
              <a:solidFill>
                <a:srgbClr val="000000"/>
              </a:solidFill>
              <a:cs typeface="Arial"/>
            </a:endParaRPr>
          </a:p>
          <a:p>
            <a:pPr marL="0" indent="0" algn="ctr" rtl="0">
              <a:lnSpc>
                <a:spcPct val="100000"/>
              </a:lnSpc>
              <a:spcBef>
                <a:spcPts val="600"/>
              </a:spcBef>
              <a:buNone/>
            </a:pPr>
            <a:r>
              <a:rPr lang="it-IT" sz="900" dirty="0">
                <a:solidFill>
                  <a:srgbClr val="000000"/>
                </a:solidFill>
                <a:cs typeface="Arial"/>
              </a:rPr>
              <a:t>Master degree in </a:t>
            </a:r>
            <a:r>
              <a:rPr lang="it-IT" sz="900" dirty="0" err="1">
                <a:solidFill>
                  <a:srgbClr val="000000"/>
                </a:solidFill>
                <a:cs typeface="Arial"/>
              </a:rPr>
              <a:t>Chemistry</a:t>
            </a:r>
            <a:endParaRPr lang="it-IT" sz="900" dirty="0">
              <a:solidFill>
                <a:srgbClr val="000000"/>
              </a:solidFill>
              <a:cs typeface="Arial"/>
            </a:endParaRPr>
          </a:p>
        </p:txBody>
      </p:sp>
      <p:sp>
        <p:nvSpPr>
          <p:cNvPr id="30" name="Text Placeholder 35">
            <a:extLst>
              <a:ext uri="{FF2B5EF4-FFF2-40B4-BE49-F238E27FC236}">
                <a16:creationId xmlns:a16="http://schemas.microsoft.com/office/drawing/2014/main" id="{FC97BF34-7B25-ED0A-56E7-CDD73AA09EBC}"/>
              </a:ext>
            </a:extLst>
          </p:cNvPr>
          <p:cNvSpPr txBox="1">
            <a:spLocks/>
          </p:cNvSpPr>
          <p:nvPr/>
        </p:nvSpPr>
        <p:spPr bwMode="auto">
          <a:xfrm>
            <a:off x="6255611" y="4148674"/>
            <a:ext cx="2014522" cy="13255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000" b="1" dirty="0"/>
              <a:t>Irene </a:t>
            </a:r>
            <a:r>
              <a:rPr lang="en-GB" sz="1000" b="1" dirty="0" err="1"/>
              <a:t>Piergentili</a:t>
            </a:r>
            <a:endParaRPr lang="en-GB" sz="1000" b="1" dirty="0"/>
          </a:p>
          <a:p>
            <a:pPr marL="0" indent="0" algn="ctr" rtl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900" dirty="0"/>
              <a:t>Fellowship for technological research @INFN-LNF</a:t>
            </a:r>
          </a:p>
          <a:p>
            <a:pPr marL="0" indent="0" algn="ctr" rtl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900" dirty="0">
                <a:solidFill>
                  <a:srgbClr val="000000"/>
                </a:solidFill>
                <a:cs typeface="Arial"/>
              </a:rPr>
              <a:t>Master degree in Archive and Library theory and management </a:t>
            </a:r>
          </a:p>
        </p:txBody>
      </p:sp>
      <p:pic>
        <p:nvPicPr>
          <p:cNvPr id="34" name="Immagine 33">
            <a:extLst>
              <a:ext uri="{FF2B5EF4-FFF2-40B4-BE49-F238E27FC236}">
                <a16:creationId xmlns:a16="http://schemas.microsoft.com/office/drawing/2014/main" id="{5095C7BD-477F-9929-86A0-1A39053CB77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b="13087"/>
          <a:stretch/>
        </p:blipFill>
        <p:spPr>
          <a:xfrm>
            <a:off x="6721691" y="2333680"/>
            <a:ext cx="1082362" cy="10763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97696FE8-31F6-19CE-877A-9ED686849636}"/>
              </a:ext>
            </a:extLst>
          </p:cNvPr>
          <p:cNvSpPr txBox="1">
            <a:spLocks/>
          </p:cNvSpPr>
          <p:nvPr/>
        </p:nvSpPr>
        <p:spPr bwMode="auto">
          <a:xfrm>
            <a:off x="8705778" y="4153276"/>
            <a:ext cx="1886381" cy="12382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  <a:defRPr/>
            </a:pPr>
            <a:r>
              <a:rPr lang="en-GB" sz="1000" b="1" dirty="0">
                <a:cs typeface="Arial"/>
              </a:rPr>
              <a:t>Lorenzo Rinaldi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en-GB" sz="900" b="0" i="0" dirty="0">
                <a:effectLst/>
                <a:highlight>
                  <a:srgbClr val="FFFFFF"/>
                </a:highlight>
              </a:rPr>
              <a:t>Associate Professor @ UNIBO Department of Physics and Astronomy and “</a:t>
            </a:r>
            <a:r>
              <a:rPr lang="en-GB" sz="900" b="0" i="0" dirty="0" err="1">
                <a:effectLst/>
                <a:highlight>
                  <a:srgbClr val="FFFFFF"/>
                </a:highlight>
              </a:rPr>
              <a:t>Incarico</a:t>
            </a:r>
            <a:r>
              <a:rPr lang="en-GB" sz="900" b="0" i="0" dirty="0">
                <a:effectLst/>
                <a:highlight>
                  <a:srgbClr val="FFFFFF"/>
                </a:highlight>
              </a:rPr>
              <a:t> di </a:t>
            </a:r>
            <a:r>
              <a:rPr lang="en-GB" sz="900" b="0" i="0" dirty="0" err="1">
                <a:effectLst/>
                <a:highlight>
                  <a:srgbClr val="FFFFFF"/>
                </a:highlight>
              </a:rPr>
              <a:t>Ricerca</a:t>
            </a:r>
            <a:r>
              <a:rPr lang="en-GB" sz="900" b="0" i="0" dirty="0">
                <a:effectLst/>
                <a:highlight>
                  <a:srgbClr val="FFFFFF"/>
                </a:highlight>
              </a:rPr>
              <a:t> </a:t>
            </a:r>
            <a:r>
              <a:rPr lang="en-GB" sz="900" b="0" i="0" dirty="0" err="1">
                <a:effectLst/>
                <a:highlight>
                  <a:srgbClr val="FFFFFF"/>
                </a:highlight>
              </a:rPr>
              <a:t>Scientifica</a:t>
            </a:r>
            <a:r>
              <a:rPr lang="en-GB" sz="900" b="0" i="0" dirty="0">
                <a:effectLst/>
                <a:highlight>
                  <a:srgbClr val="FFFFFF"/>
                </a:highlight>
              </a:rPr>
              <a:t>”</a:t>
            </a:r>
            <a:r>
              <a:rPr lang="en-GB" sz="900" dirty="0">
                <a:highlight>
                  <a:srgbClr val="FFFFFF"/>
                </a:highlight>
              </a:rPr>
              <a:t> @ INFN</a:t>
            </a:r>
            <a:endParaRPr lang="en-GB" sz="900" b="0" i="0" dirty="0">
              <a:effectLst/>
              <a:highlight>
                <a:srgbClr val="FFFFFF"/>
              </a:highlight>
            </a:endParaRP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  <a:defRPr/>
            </a:pPr>
            <a:r>
              <a:rPr lang="en-GB" sz="900" b="0" i="0" dirty="0">
                <a:effectLst/>
                <a:highlight>
                  <a:srgbClr val="FFFFFF"/>
                </a:highlight>
              </a:rPr>
              <a:t>PhD in Physics</a:t>
            </a:r>
          </a:p>
        </p:txBody>
      </p:sp>
      <p:pic>
        <p:nvPicPr>
          <p:cNvPr id="35" name="Immagine 34">
            <a:extLst>
              <a:ext uri="{FF2B5EF4-FFF2-40B4-BE49-F238E27FC236}">
                <a16:creationId xmlns:a16="http://schemas.microsoft.com/office/drawing/2014/main" id="{9DFA7497-D564-509D-5523-BC11307617E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3374" t="14043" r="3740" b="-967"/>
          <a:stretch/>
        </p:blipFill>
        <p:spPr>
          <a:xfrm>
            <a:off x="8961848" y="2333680"/>
            <a:ext cx="1150144" cy="10763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2" name="Text Placeholder 35">
            <a:extLst>
              <a:ext uri="{FF2B5EF4-FFF2-40B4-BE49-F238E27FC236}">
                <a16:creationId xmlns:a16="http://schemas.microsoft.com/office/drawing/2014/main" id="{561175EB-4CAF-1413-8810-5F9A8A65AA0A}"/>
              </a:ext>
            </a:extLst>
          </p:cNvPr>
          <p:cNvSpPr txBox="1">
            <a:spLocks/>
          </p:cNvSpPr>
          <p:nvPr/>
        </p:nvSpPr>
        <p:spPr bwMode="auto">
          <a:xfrm>
            <a:off x="1822453" y="4148674"/>
            <a:ext cx="1547497" cy="14100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000" b="1" dirty="0"/>
              <a:t>Stefano Dal </a:t>
            </a:r>
            <a:r>
              <a:rPr lang="en-GB" sz="1000" b="1" dirty="0" err="1"/>
              <a:t>Pra</a:t>
            </a:r>
            <a:endParaRPr lang="en-GB" sz="1000" b="1" dirty="0"/>
          </a:p>
          <a:p>
            <a:pPr marL="0" indent="0" algn="ctr" rtl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900" dirty="0">
                <a:solidFill>
                  <a:srgbClr val="000000"/>
                </a:solidFill>
                <a:cs typeface="Arial"/>
              </a:rPr>
              <a:t>Senior technologist @ INFN-CNAF</a:t>
            </a:r>
          </a:p>
          <a:p>
            <a:pPr marL="0" indent="0" algn="ctr" rtl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GB" sz="900" dirty="0">
                <a:solidFill>
                  <a:srgbClr val="000000"/>
                </a:solidFill>
                <a:cs typeface="Arial"/>
              </a:rPr>
              <a:t>Master degree in Electronic Engineering</a:t>
            </a:r>
          </a:p>
          <a:p>
            <a:pPr marL="0" indent="0" rtl="0">
              <a:lnSpc>
                <a:spcPct val="100000"/>
              </a:lnSpc>
              <a:spcBef>
                <a:spcPts val="0"/>
              </a:spcBef>
              <a:buNone/>
            </a:pPr>
            <a:endParaRPr lang="en-GB" sz="1000" dirty="0">
              <a:solidFill>
                <a:srgbClr val="000000"/>
              </a:solidFill>
              <a:cs typeface="Arial"/>
            </a:endParaRPr>
          </a:p>
        </p:txBody>
      </p:sp>
      <p:pic>
        <p:nvPicPr>
          <p:cNvPr id="36" name="Immagine 35">
            <a:extLst>
              <a:ext uri="{FF2B5EF4-FFF2-40B4-BE49-F238E27FC236}">
                <a16:creationId xmlns:a16="http://schemas.microsoft.com/office/drawing/2014/main" id="{22626103-97D2-EF53-18EB-7E3727A654D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34226" y="2338946"/>
            <a:ext cx="1123950" cy="106213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7" name="Arco a tutto sesto 26">
            <a:extLst>
              <a:ext uri="{FF2B5EF4-FFF2-40B4-BE49-F238E27FC236}">
                <a16:creationId xmlns:a16="http://schemas.microsoft.com/office/drawing/2014/main" id="{19D79E94-BD78-5B3C-59CE-8708F0DB8A2C}"/>
              </a:ext>
            </a:extLst>
          </p:cNvPr>
          <p:cNvSpPr>
            <a:spLocks noChangeAspect="1"/>
          </p:cNvSpPr>
          <p:nvPr/>
        </p:nvSpPr>
        <p:spPr bwMode="auto">
          <a:xfrm rot="10800000" flipV="1">
            <a:off x="8312920" y="3593805"/>
            <a:ext cx="2448000" cy="1730366"/>
          </a:xfrm>
          <a:prstGeom prst="blockArc">
            <a:avLst>
              <a:gd name="adj1" fmla="val 11209476"/>
              <a:gd name="adj2" fmla="val 21323406"/>
              <a:gd name="adj3" fmla="val 11996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8" name="Arco a tutto sesto 27">
            <a:extLst>
              <a:ext uri="{FF2B5EF4-FFF2-40B4-BE49-F238E27FC236}">
                <a16:creationId xmlns:a16="http://schemas.microsoft.com/office/drawing/2014/main" id="{39590034-AF05-EB97-E56F-1EF8672615FB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1405779" y="4093167"/>
            <a:ext cx="2448000" cy="1730366"/>
          </a:xfrm>
          <a:prstGeom prst="blockArc">
            <a:avLst>
              <a:gd name="adj1" fmla="val 11209476"/>
              <a:gd name="adj2" fmla="val 21323406"/>
              <a:gd name="adj3" fmla="val 11996"/>
            </a:avLst>
          </a:prstGeom>
          <a:solidFill>
            <a:srgbClr val="66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1" name="Arco a tutto sesto 30">
            <a:extLst>
              <a:ext uri="{FF2B5EF4-FFF2-40B4-BE49-F238E27FC236}">
                <a16:creationId xmlns:a16="http://schemas.microsoft.com/office/drawing/2014/main" id="{28E96ACF-6553-275E-19AE-4D14824B8756}"/>
              </a:ext>
            </a:extLst>
          </p:cNvPr>
          <p:cNvSpPr>
            <a:spLocks noChangeAspect="1"/>
          </p:cNvSpPr>
          <p:nvPr/>
        </p:nvSpPr>
        <p:spPr bwMode="auto">
          <a:xfrm flipV="1">
            <a:off x="5990894" y="4093167"/>
            <a:ext cx="2448000" cy="1730366"/>
          </a:xfrm>
          <a:prstGeom prst="blockArc">
            <a:avLst>
              <a:gd name="adj1" fmla="val 11209476"/>
              <a:gd name="adj2" fmla="val 21323406"/>
              <a:gd name="adj3" fmla="val 11996"/>
            </a:avLst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8" name="Arco a tutto sesto 37">
            <a:extLst>
              <a:ext uri="{FF2B5EF4-FFF2-40B4-BE49-F238E27FC236}">
                <a16:creationId xmlns:a16="http://schemas.microsoft.com/office/drawing/2014/main" id="{A570E357-BBB3-7D6C-17D4-77BA5A7A74D5}"/>
              </a:ext>
            </a:extLst>
          </p:cNvPr>
          <p:cNvSpPr>
            <a:spLocks noChangeAspect="1"/>
          </p:cNvSpPr>
          <p:nvPr/>
        </p:nvSpPr>
        <p:spPr bwMode="auto">
          <a:xfrm rot="10800000" flipV="1">
            <a:off x="3694228" y="3593805"/>
            <a:ext cx="2448000" cy="1730366"/>
          </a:xfrm>
          <a:prstGeom prst="blockArc">
            <a:avLst>
              <a:gd name="adj1" fmla="val 11209476"/>
              <a:gd name="adj2" fmla="val 21323406"/>
              <a:gd name="adj3" fmla="val 11996"/>
            </a:avLst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4" name="Immagine 43">
            <a:extLst>
              <a:ext uri="{FF2B5EF4-FFF2-40B4-BE49-F238E27FC236}">
                <a16:creationId xmlns:a16="http://schemas.microsoft.com/office/drawing/2014/main" id="{31A8B541-F609-AE43-EFBB-F184F6B5E2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20965" y="2345709"/>
            <a:ext cx="1036320" cy="105537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7" name="Picture 2">
            <a:extLst>
              <a:ext uri="{FF2B5EF4-FFF2-40B4-BE49-F238E27FC236}">
                <a16:creationId xmlns:a16="http://schemas.microsoft.com/office/drawing/2014/main" id="{1EF855F9-EFB3-FB4C-E1AF-BE300F3405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07" y="6480683"/>
            <a:ext cx="859188" cy="300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4207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86775362" name="Title 1"/>
          <p:cNvSpPr>
            <a:spLocks noGrp="1"/>
          </p:cNvSpPr>
          <p:nvPr>
            <p:ph type="title"/>
          </p:nvPr>
        </p:nvSpPr>
        <p:spPr bwMode="auto">
          <a:xfrm>
            <a:off x="838200" y="377317"/>
            <a:ext cx="10515600" cy="1325563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4000" dirty="0"/>
              <a:t>INFN team: open science and data stewards</a:t>
            </a:r>
            <a:br>
              <a:rPr lang="en-US" sz="4000" dirty="0"/>
            </a:br>
            <a:r>
              <a:rPr lang="en-US" sz="2000" dirty="0"/>
              <a:t>…field and activities </a:t>
            </a:r>
            <a:r>
              <a:rPr lang="en-GB" sz="2000" dirty="0"/>
              <a:t>as user support team </a:t>
            </a:r>
            <a:r>
              <a:rPr lang="en-US" sz="2000" dirty="0"/>
              <a:t>…</a:t>
            </a:r>
            <a:endParaRPr sz="2000" dirty="0"/>
          </a:p>
        </p:txBody>
      </p:sp>
      <p:sp>
        <p:nvSpPr>
          <p:cNvPr id="29" name="Text Placeholder 35">
            <a:extLst>
              <a:ext uri="{FF2B5EF4-FFF2-40B4-BE49-F238E27FC236}">
                <a16:creationId xmlns:a16="http://schemas.microsoft.com/office/drawing/2014/main" id="{DFDEAD7B-527B-89A3-0B67-FCEB2A17EABB}"/>
              </a:ext>
            </a:extLst>
          </p:cNvPr>
          <p:cNvSpPr txBox="1">
            <a:spLocks/>
          </p:cNvSpPr>
          <p:nvPr/>
        </p:nvSpPr>
        <p:spPr bwMode="auto">
          <a:xfrm>
            <a:off x="1644885" y="3962251"/>
            <a:ext cx="3823928" cy="25076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000" b="1" dirty="0"/>
              <a:t>Francesca Marchegiani</a:t>
            </a:r>
          </a:p>
          <a:p>
            <a:pPr rtl="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it-IT" sz="900" dirty="0">
                <a:solidFill>
                  <a:srgbClr val="000000"/>
                </a:solidFill>
                <a:cs typeface="Arial"/>
              </a:rPr>
              <a:t>Over a decade of </a:t>
            </a:r>
            <a:r>
              <a:rPr lang="it-IT" sz="900" dirty="0" err="1">
                <a:solidFill>
                  <a:srgbClr val="000000"/>
                </a:solidFill>
                <a:cs typeface="Arial"/>
              </a:rPr>
              <a:t>experience</a:t>
            </a:r>
            <a:r>
              <a:rPr lang="it-IT" sz="900" dirty="0">
                <a:solidFill>
                  <a:srgbClr val="000000"/>
                </a:solidFill>
                <a:cs typeface="Arial"/>
              </a:rPr>
              <a:t> in </a:t>
            </a:r>
            <a:r>
              <a:rPr lang="it-IT" sz="900" dirty="0" err="1">
                <a:solidFill>
                  <a:srgbClr val="000000"/>
                </a:solidFill>
                <a:cs typeface="Arial"/>
              </a:rPr>
              <a:t>analytical</a:t>
            </a:r>
            <a:r>
              <a:rPr lang="it-IT" sz="900" dirty="0">
                <a:solidFill>
                  <a:srgbClr val="000000"/>
                </a:solidFill>
                <a:cs typeface="Arial"/>
              </a:rPr>
              <a:t> </a:t>
            </a:r>
            <a:r>
              <a:rPr lang="it-IT" sz="900" dirty="0" err="1">
                <a:solidFill>
                  <a:srgbClr val="000000"/>
                </a:solidFill>
                <a:cs typeface="Arial"/>
              </a:rPr>
              <a:t>chemistry</a:t>
            </a:r>
            <a:r>
              <a:rPr lang="it-IT" sz="900" dirty="0">
                <a:solidFill>
                  <a:srgbClr val="000000"/>
                </a:solidFill>
                <a:cs typeface="Arial"/>
              </a:rPr>
              <a:t>: </a:t>
            </a:r>
            <a:r>
              <a:rPr lang="it-IT" sz="900" dirty="0" err="1">
                <a:solidFill>
                  <a:srgbClr val="000000"/>
                </a:solidFill>
                <a:cs typeface="Arial"/>
              </a:rPr>
              <a:t>method</a:t>
            </a:r>
            <a:r>
              <a:rPr lang="it-IT" sz="900" dirty="0">
                <a:solidFill>
                  <a:srgbClr val="000000"/>
                </a:solidFill>
                <a:cs typeface="Arial"/>
              </a:rPr>
              <a:t> </a:t>
            </a:r>
            <a:r>
              <a:rPr lang="it-IT" sz="900" dirty="0" err="1">
                <a:solidFill>
                  <a:srgbClr val="000000"/>
                </a:solidFill>
                <a:cs typeface="Arial"/>
              </a:rPr>
              <a:t>development</a:t>
            </a:r>
            <a:r>
              <a:rPr lang="it-IT" sz="900" dirty="0">
                <a:solidFill>
                  <a:srgbClr val="000000"/>
                </a:solidFill>
                <a:cs typeface="Arial"/>
              </a:rPr>
              <a:t> and </a:t>
            </a:r>
            <a:r>
              <a:rPr lang="it-IT" sz="900" dirty="0" err="1">
                <a:solidFill>
                  <a:srgbClr val="000000"/>
                </a:solidFill>
                <a:cs typeface="Arial"/>
              </a:rPr>
              <a:t>validation</a:t>
            </a:r>
            <a:r>
              <a:rPr lang="it-IT" sz="900" dirty="0">
                <a:solidFill>
                  <a:srgbClr val="000000"/>
                </a:solidFill>
                <a:cs typeface="Arial"/>
              </a:rPr>
              <a:t> </a:t>
            </a:r>
            <a:r>
              <a:rPr lang="it-IT" sz="900" dirty="0" err="1">
                <a:solidFill>
                  <a:srgbClr val="000000"/>
                </a:solidFill>
                <a:cs typeface="Arial"/>
              </a:rPr>
              <a:t>specialist</a:t>
            </a:r>
            <a:r>
              <a:rPr lang="it-IT" sz="900" dirty="0">
                <a:solidFill>
                  <a:srgbClr val="000000"/>
                </a:solidFill>
                <a:cs typeface="Arial"/>
              </a:rPr>
              <a:t>, technical </a:t>
            </a:r>
            <a:r>
              <a:rPr lang="it-IT" sz="900" dirty="0" err="1">
                <a:solidFill>
                  <a:srgbClr val="000000"/>
                </a:solidFill>
                <a:cs typeface="Arial"/>
              </a:rPr>
              <a:t>expert</a:t>
            </a:r>
            <a:r>
              <a:rPr lang="it-IT" sz="900" dirty="0">
                <a:solidFill>
                  <a:srgbClr val="000000"/>
                </a:solidFill>
                <a:cs typeface="Arial"/>
              </a:rPr>
              <a:t> for </a:t>
            </a:r>
            <a:r>
              <a:rPr lang="it-IT" sz="900" dirty="0" err="1">
                <a:solidFill>
                  <a:srgbClr val="000000"/>
                </a:solidFill>
                <a:cs typeface="Arial"/>
              </a:rPr>
              <a:t>both</a:t>
            </a:r>
            <a:r>
              <a:rPr lang="it-IT" sz="900" dirty="0">
                <a:solidFill>
                  <a:srgbClr val="000000"/>
                </a:solidFill>
                <a:cs typeface="Arial"/>
              </a:rPr>
              <a:t> </a:t>
            </a:r>
            <a:r>
              <a:rPr lang="it-IT" sz="900" dirty="0" err="1">
                <a:solidFill>
                  <a:srgbClr val="000000"/>
                </a:solidFill>
                <a:cs typeface="Arial"/>
              </a:rPr>
              <a:t>chemistry</a:t>
            </a:r>
            <a:r>
              <a:rPr lang="it-IT" sz="900" dirty="0">
                <a:solidFill>
                  <a:srgbClr val="000000"/>
                </a:solidFill>
                <a:cs typeface="Arial"/>
              </a:rPr>
              <a:t> </a:t>
            </a:r>
            <a:r>
              <a:rPr lang="it-IT" sz="900" dirty="0" err="1">
                <a:solidFill>
                  <a:srgbClr val="000000"/>
                </a:solidFill>
                <a:cs typeface="Arial"/>
              </a:rPr>
              <a:t>laboratory</a:t>
            </a:r>
            <a:r>
              <a:rPr lang="it-IT" sz="900" dirty="0">
                <a:solidFill>
                  <a:srgbClr val="000000"/>
                </a:solidFill>
                <a:cs typeface="Arial"/>
              </a:rPr>
              <a:t> and </a:t>
            </a:r>
            <a:r>
              <a:rPr lang="it-IT" sz="900" dirty="0" err="1">
                <a:solidFill>
                  <a:srgbClr val="000000"/>
                </a:solidFill>
                <a:cs typeface="Arial"/>
              </a:rPr>
              <a:t>quality</a:t>
            </a:r>
            <a:r>
              <a:rPr lang="it-IT" sz="900" dirty="0">
                <a:solidFill>
                  <a:srgbClr val="000000"/>
                </a:solidFill>
                <a:cs typeface="Arial"/>
              </a:rPr>
              <a:t> </a:t>
            </a:r>
            <a:r>
              <a:rPr lang="it-IT" sz="900" dirty="0" err="1">
                <a:solidFill>
                  <a:srgbClr val="000000"/>
                </a:solidFill>
                <a:cs typeface="Arial"/>
              </a:rPr>
              <a:t>assurance</a:t>
            </a:r>
            <a:r>
              <a:rPr lang="it-IT" sz="900" dirty="0">
                <a:solidFill>
                  <a:srgbClr val="000000"/>
                </a:solidFill>
                <a:cs typeface="Arial"/>
              </a:rPr>
              <a:t> </a:t>
            </a:r>
            <a:r>
              <a:rPr lang="it-IT" sz="900" dirty="0" err="1">
                <a:solidFill>
                  <a:srgbClr val="000000"/>
                </a:solidFill>
                <a:cs typeface="Arial"/>
              </a:rPr>
              <a:t>implementation</a:t>
            </a:r>
            <a:endParaRPr lang="it-IT" sz="900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GB" sz="900" dirty="0">
                <a:solidFill>
                  <a:srgbClr val="000000"/>
                </a:solidFill>
                <a:cs typeface="Arial"/>
              </a:rPr>
              <a:t>From 2023 @INFN-LNGS Computing and Networking service in the framework of LNGS-FUTURE NPRR project – “Data and digital infrastructure”: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GB" sz="900" dirty="0">
                <a:solidFill>
                  <a:srgbClr val="000000"/>
                </a:solidFill>
                <a:cs typeface="Arial"/>
              </a:rPr>
              <a:t>Development of a pilot platform for research data management according to FAIR principles based on </a:t>
            </a:r>
            <a:r>
              <a:rPr lang="en-GB" sz="900" dirty="0" err="1">
                <a:solidFill>
                  <a:srgbClr val="000000"/>
                </a:solidFill>
                <a:cs typeface="Arial"/>
              </a:rPr>
              <a:t>InvenioRDM</a:t>
            </a:r>
            <a:r>
              <a:rPr lang="en-GB" sz="900" dirty="0">
                <a:solidFill>
                  <a:srgbClr val="000000"/>
                </a:solidFill>
                <a:cs typeface="Arial"/>
              </a:rPr>
              <a:t> open-source software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GB" sz="900" dirty="0">
                <a:solidFill>
                  <a:srgbClr val="000000"/>
                </a:solidFill>
                <a:cs typeface="Arial"/>
              </a:rPr>
              <a:t>DMP or technical documents drafting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GB" sz="900" dirty="0">
                <a:solidFill>
                  <a:srgbClr val="000000"/>
                </a:solidFill>
                <a:cs typeface="Arial"/>
              </a:rPr>
              <a:t>Research data stewardship and support to researchers in the framework of Open Science and FAIR data management practices implementation</a:t>
            </a:r>
          </a:p>
        </p:txBody>
      </p:sp>
      <p:sp>
        <p:nvSpPr>
          <p:cNvPr id="30" name="Text Placeholder 35">
            <a:extLst>
              <a:ext uri="{FF2B5EF4-FFF2-40B4-BE49-F238E27FC236}">
                <a16:creationId xmlns:a16="http://schemas.microsoft.com/office/drawing/2014/main" id="{FC97BF34-7B25-ED0A-56E7-CDD73AA09EBC}"/>
              </a:ext>
            </a:extLst>
          </p:cNvPr>
          <p:cNvSpPr txBox="1">
            <a:spLocks/>
          </p:cNvSpPr>
          <p:nvPr/>
        </p:nvSpPr>
        <p:spPr bwMode="auto">
          <a:xfrm>
            <a:off x="6723189" y="3999276"/>
            <a:ext cx="3152024" cy="20530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000" b="1" dirty="0"/>
              <a:t>Irene </a:t>
            </a:r>
            <a:r>
              <a:rPr lang="en-GB" sz="1000" b="1" dirty="0" err="1"/>
              <a:t>Piergentili</a:t>
            </a:r>
            <a:endParaRPr lang="en-GB" sz="1000" b="1" dirty="0"/>
          </a:p>
          <a:p>
            <a:pPr rtl="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GB" sz="900" dirty="0"/>
              <a:t>Nearly 10 years of experience in the library field, mainly in </a:t>
            </a:r>
            <a:r>
              <a:rPr lang="en-GB" sz="900" dirty="0" err="1"/>
              <a:t>cataloging</a:t>
            </a:r>
            <a:r>
              <a:rPr lang="en-GB" sz="900" dirty="0"/>
              <a:t> and user services</a:t>
            </a:r>
          </a:p>
          <a:p>
            <a:pPr rtl="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GB" sz="900" dirty="0"/>
              <a:t>Management and editing of open access digital archives for research contents in the framework of IBISCO infrastructure </a:t>
            </a:r>
            <a:r>
              <a:rPr lang="en-GB" sz="900" dirty="0">
                <a:solidFill>
                  <a:srgbClr val="000000"/>
                </a:solidFill>
                <a:cs typeface="Arial"/>
              </a:rPr>
              <a:t>(metadata definition and validation) </a:t>
            </a:r>
            <a:endParaRPr lang="en-GB" sz="900" dirty="0"/>
          </a:p>
          <a:p>
            <a:pPr rtl="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900" dirty="0">
                <a:solidFill>
                  <a:srgbClr val="000000"/>
                </a:solidFill>
                <a:cs typeface="Arial"/>
              </a:rPr>
              <a:t>INFN institutional Open Access Repository management @INFN-LNF as well as development of communication and training strategies for users</a:t>
            </a:r>
          </a:p>
        </p:txBody>
      </p:sp>
      <p:sp>
        <p:nvSpPr>
          <p:cNvPr id="32" name="Text Placeholder 35">
            <a:extLst>
              <a:ext uri="{FF2B5EF4-FFF2-40B4-BE49-F238E27FC236}">
                <a16:creationId xmlns:a16="http://schemas.microsoft.com/office/drawing/2014/main" id="{561175EB-4CAF-1413-8810-5F9A8A65AA0A}"/>
              </a:ext>
            </a:extLst>
          </p:cNvPr>
          <p:cNvSpPr txBox="1">
            <a:spLocks/>
          </p:cNvSpPr>
          <p:nvPr/>
        </p:nvSpPr>
        <p:spPr bwMode="auto">
          <a:xfrm>
            <a:off x="1002524" y="1814272"/>
            <a:ext cx="2856782" cy="18740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000" b="1" dirty="0"/>
              <a:t>Stefano Dal </a:t>
            </a:r>
            <a:r>
              <a:rPr lang="en-GB" sz="1000" b="1" dirty="0" err="1"/>
              <a:t>Pra</a:t>
            </a:r>
            <a:endParaRPr lang="en-GB" sz="1000" b="1" dirty="0"/>
          </a:p>
          <a:p>
            <a:pPr rtl="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900" dirty="0">
                <a:solidFill>
                  <a:srgbClr val="000000"/>
                </a:solidFill>
                <a:cs typeface="Arial"/>
              </a:rPr>
              <a:t>More than two decades of experience in Grid computing </a:t>
            </a:r>
            <a:r>
              <a:rPr lang="en-GB" sz="900" dirty="0" err="1">
                <a:solidFill>
                  <a:srgbClr val="000000"/>
                </a:solidFill>
                <a:cs typeface="Arial"/>
              </a:rPr>
              <a:t>centers</a:t>
            </a:r>
            <a:r>
              <a:rPr lang="en-GB" sz="900" dirty="0">
                <a:solidFill>
                  <a:srgbClr val="000000"/>
                </a:solidFill>
                <a:cs typeface="Arial"/>
              </a:rPr>
              <a:t>, storage, and batch systems</a:t>
            </a:r>
          </a:p>
          <a:p>
            <a:pPr rtl="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900" dirty="0">
                <a:solidFill>
                  <a:srgbClr val="000000"/>
                </a:solidFill>
                <a:cs typeface="Arial"/>
              </a:rPr>
              <a:t>Computing infrastructure for Machine Learning / Deep Learning </a:t>
            </a:r>
          </a:p>
          <a:p>
            <a:pPr rtl="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900" dirty="0">
                <a:solidFill>
                  <a:srgbClr val="000000"/>
                </a:solidFill>
                <a:cs typeface="Arial"/>
              </a:rPr>
              <a:t>Computing models design for the VIRGO experiment and IGWN community</a:t>
            </a:r>
          </a:p>
          <a:p>
            <a:pPr rtl="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900" dirty="0">
                <a:solidFill>
                  <a:srgbClr val="000000"/>
                </a:solidFill>
                <a:cs typeface="Arial"/>
              </a:rPr>
              <a:t>Long Term Data Storage</a:t>
            </a:r>
          </a:p>
        </p:txBody>
      </p: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97696FE8-31F6-19CE-877A-9ED686849636}"/>
              </a:ext>
            </a:extLst>
          </p:cNvPr>
          <p:cNvSpPr txBox="1">
            <a:spLocks/>
          </p:cNvSpPr>
          <p:nvPr/>
        </p:nvSpPr>
        <p:spPr bwMode="auto">
          <a:xfrm>
            <a:off x="8524166" y="1980643"/>
            <a:ext cx="2985350" cy="15238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  <a:defRPr/>
            </a:pPr>
            <a:r>
              <a:rPr lang="en-GB" sz="1000" b="1" dirty="0">
                <a:cs typeface="Arial"/>
              </a:rPr>
              <a:t>Lorenzo Rinaldi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GB" sz="900" b="0" i="0" dirty="0">
                <a:effectLst/>
                <a:highlight>
                  <a:srgbClr val="FFFFFF"/>
                </a:highlight>
              </a:rPr>
              <a:t>Research activities </a:t>
            </a:r>
            <a:r>
              <a:rPr lang="en-GB" sz="900" dirty="0">
                <a:highlight>
                  <a:srgbClr val="FFFFFF"/>
                </a:highlight>
              </a:rPr>
              <a:t>on the </a:t>
            </a:r>
            <a:r>
              <a:rPr lang="en-GB" sz="900" b="0" i="0" dirty="0">
                <a:effectLst/>
                <a:highlight>
                  <a:srgbClr val="FFFFFF"/>
                </a:highlight>
              </a:rPr>
              <a:t>Software and Computing</a:t>
            </a:r>
            <a:r>
              <a:rPr lang="en-GB" sz="900" b="0" i="1" dirty="0">
                <a:effectLst/>
                <a:highlight>
                  <a:srgbClr val="FFFFFF"/>
                </a:highlight>
              </a:rPr>
              <a:t> </a:t>
            </a:r>
            <a:r>
              <a:rPr lang="en-GB" sz="900" b="0" i="0" dirty="0">
                <a:effectLst/>
                <a:highlight>
                  <a:srgbClr val="FFFFFF"/>
                </a:highlight>
              </a:rPr>
              <a:t>for the ATLAS physics experiment</a:t>
            </a:r>
            <a:endParaRPr lang="en-GB" sz="900" dirty="0">
              <a:cs typeface="Arial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lang="en-GB" sz="900" dirty="0">
                <a:cs typeface="Arial"/>
              </a:rPr>
              <a:t>Director of First Cycle Degree in Physics and Open Science coordinator @ UNIBO </a:t>
            </a:r>
            <a:r>
              <a:rPr lang="en-GB" sz="900" b="0" i="0" dirty="0">
                <a:effectLst/>
                <a:highlight>
                  <a:srgbClr val="FFFFFF"/>
                </a:highlight>
              </a:rPr>
              <a:t>Dept of Physics and Astronomy</a:t>
            </a:r>
          </a:p>
        </p:txBody>
      </p:sp>
      <p:pic>
        <p:nvPicPr>
          <p:cNvPr id="13" name="Immagine 12" descr="Bande di gomma collegate e attaccate a chiodi">
            <a:extLst>
              <a:ext uri="{FF2B5EF4-FFF2-40B4-BE49-F238E27FC236}">
                <a16:creationId xmlns:a16="http://schemas.microsoft.com/office/drawing/2014/main" id="{80FE45B9-E198-B884-4777-3C17E73F0B4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94729" y="1781925"/>
            <a:ext cx="2602541" cy="17371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1" name="Elemento grafico 20" descr="Coppa contorno">
            <a:extLst>
              <a:ext uri="{FF2B5EF4-FFF2-40B4-BE49-F238E27FC236}">
                <a16:creationId xmlns:a16="http://schemas.microsoft.com/office/drawing/2014/main" id="{686467D4-485C-6C49-02EF-809349E3D9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154248" y="3688369"/>
            <a:ext cx="547763" cy="547763"/>
          </a:xfrm>
          <a:prstGeom prst="rect">
            <a:avLst/>
          </a:prstGeom>
        </p:spPr>
      </p:pic>
      <p:pic>
        <p:nvPicPr>
          <p:cNvPr id="25" name="Elemento grafico 24" descr="Atomo contorno">
            <a:extLst>
              <a:ext uri="{FF2B5EF4-FFF2-40B4-BE49-F238E27FC236}">
                <a16:creationId xmlns:a16="http://schemas.microsoft.com/office/drawing/2014/main" id="{6487D340-D763-B01F-C8AB-8F5FA19CA0C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871818" y="1702880"/>
            <a:ext cx="548640" cy="548640"/>
          </a:xfrm>
          <a:prstGeom prst="rect">
            <a:avLst/>
          </a:prstGeom>
        </p:spPr>
      </p:pic>
      <p:pic>
        <p:nvPicPr>
          <p:cNvPr id="27" name="Elemento grafico 26" descr="Server contorno">
            <a:extLst>
              <a:ext uri="{FF2B5EF4-FFF2-40B4-BE49-F238E27FC236}">
                <a16:creationId xmlns:a16="http://schemas.microsoft.com/office/drawing/2014/main" id="{4703C08B-0596-B33D-A084-CDBE660297E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236690" y="1576072"/>
            <a:ext cx="548640" cy="548640"/>
          </a:xfrm>
          <a:prstGeom prst="rect">
            <a:avLst/>
          </a:prstGeom>
        </p:spPr>
      </p:pic>
      <p:pic>
        <p:nvPicPr>
          <p:cNvPr id="31" name="Elemento grafico 30" descr="Libri su uno scaffale contorno">
            <a:extLst>
              <a:ext uri="{FF2B5EF4-FFF2-40B4-BE49-F238E27FC236}">
                <a16:creationId xmlns:a16="http://schemas.microsoft.com/office/drawing/2014/main" id="{40A35142-6467-71B3-FC48-D9D439E7AAB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122950" y="3796823"/>
            <a:ext cx="548640" cy="548640"/>
          </a:xfrm>
          <a:prstGeom prst="rect">
            <a:avLst/>
          </a:prstGeom>
        </p:spPr>
      </p:pic>
      <p:pic>
        <p:nvPicPr>
          <p:cNvPr id="38" name="Picture 2">
            <a:extLst>
              <a:ext uri="{FF2B5EF4-FFF2-40B4-BE49-F238E27FC236}">
                <a16:creationId xmlns:a16="http://schemas.microsoft.com/office/drawing/2014/main" id="{B5BBFA23-0EF3-E727-D611-63C20EEF93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07" y="6480683"/>
            <a:ext cx="859188" cy="300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2493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77491944" name="Title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 algn="ctr">
              <a:defRPr/>
            </a:pPr>
            <a:r>
              <a:rPr lang="en-US" sz="4000" dirty="0"/>
              <a:t>INFN team: open science and data stewards</a:t>
            </a:r>
            <a:br>
              <a:rPr lang="en-US" sz="4000" dirty="0"/>
            </a:br>
            <a:r>
              <a:rPr lang="en-GB" sz="1800" dirty="0"/>
              <a:t>What are your expectations to the network, what you can offer to the network and network members</a:t>
            </a:r>
            <a:endParaRPr sz="1800" dirty="0"/>
          </a:p>
        </p:txBody>
      </p:sp>
      <p:graphicFrame>
        <p:nvGraphicFramePr>
          <p:cNvPr id="2" name="Diagramma 1">
            <a:extLst>
              <a:ext uri="{FF2B5EF4-FFF2-40B4-BE49-F238E27FC236}">
                <a16:creationId xmlns:a16="http://schemas.microsoft.com/office/drawing/2014/main" id="{7BA3948C-20A3-3BCC-7872-C31BB2E84A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75929648"/>
              </p:ext>
            </p:extLst>
          </p:nvPr>
        </p:nvGraphicFramePr>
        <p:xfrm>
          <a:off x="891243" y="1625895"/>
          <a:ext cx="2994957" cy="3993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348A4-FE8F-26B7-64DE-2EB3B87470C0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4035056" y="1690688"/>
            <a:ext cx="7467600" cy="4351338"/>
          </a:xfrm>
        </p:spPr>
        <p:txBody>
          <a:bodyPr>
            <a:noAutofit/>
          </a:bodyPr>
          <a:lstStyle/>
          <a:p>
            <a:pPr lvl="1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it-IT" sz="1600" dirty="0">
                <a:solidFill>
                  <a:srgbClr val="000000"/>
                </a:solidFill>
                <a:cs typeface="Arial"/>
              </a:rPr>
              <a:t>A </a:t>
            </a:r>
            <a:r>
              <a:rPr lang="it-IT" sz="1600" b="1" dirty="0">
                <a:solidFill>
                  <a:srgbClr val="000000"/>
                </a:solidFill>
                <a:cs typeface="Arial"/>
              </a:rPr>
              <a:t>collaborative </a:t>
            </a:r>
            <a:r>
              <a:rPr lang="it-IT" sz="1600" b="1" dirty="0" err="1">
                <a:solidFill>
                  <a:srgbClr val="000000"/>
                </a:solidFill>
                <a:cs typeface="Arial"/>
              </a:rPr>
              <a:t>environment</a:t>
            </a:r>
            <a:r>
              <a:rPr lang="it-IT" sz="1600" b="1" dirty="0">
                <a:solidFill>
                  <a:srgbClr val="000000"/>
                </a:solidFill>
                <a:cs typeface="Arial"/>
              </a:rPr>
              <a:t> </a:t>
            </a:r>
            <a:r>
              <a:rPr lang="it-IT" sz="1600" dirty="0"/>
              <a:t>for sharing </a:t>
            </a:r>
            <a:r>
              <a:rPr lang="it-IT" sz="1600" dirty="0">
                <a:solidFill>
                  <a:srgbClr val="000000"/>
                </a:solidFill>
                <a:cs typeface="Arial"/>
              </a:rPr>
              <a:t>know-how, </a:t>
            </a:r>
            <a:r>
              <a:rPr lang="it-IT" sz="1600" dirty="0" err="1">
                <a:solidFill>
                  <a:srgbClr val="000000"/>
                </a:solidFill>
                <a:cs typeface="Arial"/>
              </a:rPr>
              <a:t>ideas</a:t>
            </a:r>
            <a:r>
              <a:rPr lang="it-IT" sz="1600" dirty="0">
                <a:solidFill>
                  <a:srgbClr val="000000"/>
                </a:solidFill>
                <a:cs typeface="Arial"/>
              </a:rPr>
              <a:t>, </a:t>
            </a:r>
            <a:r>
              <a:rPr lang="it-IT" sz="1600" dirty="0" err="1">
                <a:solidFill>
                  <a:srgbClr val="000000"/>
                </a:solidFill>
                <a:cs typeface="Arial"/>
              </a:rPr>
              <a:t>experiences</a:t>
            </a:r>
            <a:r>
              <a:rPr lang="it-IT" sz="1600" dirty="0">
                <a:solidFill>
                  <a:srgbClr val="000000"/>
                </a:solidFill>
                <a:cs typeface="Arial"/>
              </a:rPr>
              <a:t> </a:t>
            </a:r>
            <a:r>
              <a:rPr lang="it-IT" sz="1600" dirty="0" err="1">
                <a:solidFill>
                  <a:srgbClr val="000000"/>
                </a:solidFill>
                <a:cs typeface="Arial"/>
              </a:rPr>
              <a:t>both</a:t>
            </a:r>
            <a:r>
              <a:rPr lang="it-IT" sz="1600" dirty="0">
                <a:solidFill>
                  <a:srgbClr val="000000"/>
                </a:solidFill>
                <a:cs typeface="Arial"/>
              </a:rPr>
              <a:t> positive and </a:t>
            </a:r>
            <a:r>
              <a:rPr lang="it-IT" sz="1600" dirty="0" err="1">
                <a:solidFill>
                  <a:srgbClr val="000000"/>
                </a:solidFill>
                <a:cs typeface="Arial"/>
              </a:rPr>
              <a:t>negatives</a:t>
            </a:r>
            <a:r>
              <a:rPr lang="it-IT" sz="1600" dirty="0">
                <a:solidFill>
                  <a:srgbClr val="000000"/>
                </a:solidFill>
                <a:cs typeface="Arial"/>
              </a:rPr>
              <a:t>, </a:t>
            </a:r>
            <a:r>
              <a:rPr lang="it-IT" sz="1600" dirty="0" err="1">
                <a:solidFill>
                  <a:srgbClr val="000000"/>
                </a:solidFill>
                <a:cs typeface="Arial"/>
              </a:rPr>
              <a:t>implemented</a:t>
            </a:r>
            <a:r>
              <a:rPr lang="it-IT" sz="1600" dirty="0">
                <a:solidFill>
                  <a:srgbClr val="000000"/>
                </a:solidFill>
                <a:cs typeface="Arial"/>
              </a:rPr>
              <a:t> strategies in </a:t>
            </a:r>
            <a:r>
              <a:rPr lang="it-IT" sz="1600" dirty="0" err="1">
                <a:solidFill>
                  <a:srgbClr val="000000"/>
                </a:solidFill>
                <a:cs typeface="Arial"/>
              </a:rPr>
              <a:t>managing</a:t>
            </a:r>
            <a:r>
              <a:rPr lang="it-IT" sz="1600" dirty="0">
                <a:solidFill>
                  <a:srgbClr val="000000"/>
                </a:solidFill>
                <a:cs typeface="Arial"/>
              </a:rPr>
              <a:t> </a:t>
            </a:r>
            <a:r>
              <a:rPr lang="it-IT" sz="1600" dirty="0" err="1">
                <a:solidFill>
                  <a:srgbClr val="000000"/>
                </a:solidFill>
                <a:cs typeface="Arial"/>
              </a:rPr>
              <a:t>research</a:t>
            </a:r>
            <a:r>
              <a:rPr lang="it-IT" sz="1600" dirty="0">
                <a:solidFill>
                  <a:srgbClr val="000000"/>
                </a:solidFill>
                <a:cs typeface="Arial"/>
              </a:rPr>
              <a:t> outputs, database, setting up of a repository </a:t>
            </a:r>
            <a:r>
              <a:rPr lang="it-IT" sz="1600" dirty="0" err="1">
                <a:solidFill>
                  <a:srgbClr val="000000"/>
                </a:solidFill>
                <a:cs typeface="Arial"/>
              </a:rPr>
              <a:t>based</a:t>
            </a:r>
            <a:r>
              <a:rPr lang="it-IT" sz="1600" dirty="0">
                <a:solidFill>
                  <a:srgbClr val="000000"/>
                </a:solidFill>
                <a:cs typeface="Arial"/>
              </a:rPr>
              <a:t> on </a:t>
            </a:r>
            <a:r>
              <a:rPr lang="it-IT" sz="1600" dirty="0" err="1">
                <a:solidFill>
                  <a:srgbClr val="000000"/>
                </a:solidFill>
                <a:cs typeface="Arial"/>
              </a:rPr>
              <a:t>InvenioRDM</a:t>
            </a:r>
            <a:r>
              <a:rPr lang="it-IT" sz="1600" dirty="0">
                <a:solidFill>
                  <a:srgbClr val="000000"/>
                </a:solidFill>
                <a:cs typeface="Arial"/>
              </a:rPr>
              <a:t> </a:t>
            </a:r>
            <a:r>
              <a:rPr lang="it-IT" sz="1600" dirty="0" err="1">
                <a:solidFill>
                  <a:srgbClr val="000000"/>
                </a:solidFill>
                <a:cs typeface="Arial"/>
              </a:rPr>
              <a:t>according</a:t>
            </a:r>
            <a:r>
              <a:rPr lang="it-IT" sz="1600" dirty="0">
                <a:solidFill>
                  <a:srgbClr val="000000"/>
                </a:solidFill>
                <a:cs typeface="Arial"/>
              </a:rPr>
              <a:t> to FAIR </a:t>
            </a:r>
            <a:r>
              <a:rPr lang="it-IT" sz="1600" dirty="0" err="1">
                <a:solidFill>
                  <a:srgbClr val="000000"/>
                </a:solidFill>
                <a:cs typeface="Arial"/>
              </a:rPr>
              <a:t>principles</a:t>
            </a:r>
            <a:r>
              <a:rPr lang="it-IT" sz="1600" dirty="0">
                <a:solidFill>
                  <a:srgbClr val="000000"/>
                </a:solidFill>
                <a:cs typeface="Arial"/>
              </a:rPr>
              <a:t> and Open Science </a:t>
            </a:r>
            <a:r>
              <a:rPr lang="it-IT" sz="1600" dirty="0" err="1">
                <a:solidFill>
                  <a:srgbClr val="000000"/>
                </a:solidFill>
                <a:cs typeface="Arial"/>
              </a:rPr>
              <a:t>guidelines</a:t>
            </a:r>
            <a:r>
              <a:rPr lang="it-IT" sz="1600" dirty="0">
                <a:solidFill>
                  <a:srgbClr val="000000"/>
                </a:solidFill>
                <a:cs typeface="Arial"/>
              </a:rPr>
              <a:t> 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it-IT" sz="1600" dirty="0" err="1"/>
              <a:t>Expect</a:t>
            </a:r>
            <a:r>
              <a:rPr lang="it-IT" sz="1600" dirty="0"/>
              <a:t> and </a:t>
            </a:r>
            <a:r>
              <a:rPr lang="it-IT" sz="1600" dirty="0" err="1"/>
              <a:t>give</a:t>
            </a:r>
            <a:r>
              <a:rPr lang="it-IT" sz="1600" dirty="0"/>
              <a:t> </a:t>
            </a:r>
            <a:r>
              <a:rPr lang="it-IT" sz="1600" b="1" dirty="0">
                <a:solidFill>
                  <a:srgbClr val="000000"/>
                </a:solidFill>
                <a:cs typeface="Arial"/>
              </a:rPr>
              <a:t>feedback and input </a:t>
            </a:r>
            <a:r>
              <a:rPr lang="it-IT" sz="1600" dirty="0" err="1"/>
              <a:t>enabling</a:t>
            </a:r>
            <a:r>
              <a:rPr lang="it-IT" sz="1600" dirty="0"/>
              <a:t> </a:t>
            </a:r>
            <a:r>
              <a:rPr lang="it-IT" sz="1600" dirty="0" err="1"/>
              <a:t>all</a:t>
            </a:r>
            <a:r>
              <a:rPr lang="it-IT" sz="1600" dirty="0"/>
              <a:t> stakeholders to </a:t>
            </a:r>
            <a:r>
              <a:rPr lang="it-IT" sz="1600" dirty="0" err="1"/>
              <a:t>enhance</a:t>
            </a:r>
            <a:r>
              <a:rPr lang="it-IT" sz="1600" dirty="0"/>
              <a:t> the workflows </a:t>
            </a:r>
            <a:r>
              <a:rPr lang="it-IT" sz="1600" dirty="0" err="1"/>
              <a:t>finding</a:t>
            </a:r>
            <a:r>
              <a:rPr lang="it-IT" sz="1600" dirty="0"/>
              <a:t> the </a:t>
            </a:r>
            <a:r>
              <a:rPr lang="it-IT" sz="1600" dirty="0" err="1"/>
              <a:t>solution</a:t>
            </a:r>
            <a:r>
              <a:rPr lang="it-IT" sz="1600" dirty="0"/>
              <a:t> fitting the </a:t>
            </a:r>
            <a:r>
              <a:rPr lang="it-IT" sz="1600" dirty="0" err="1"/>
              <a:t>purpose</a:t>
            </a:r>
            <a:r>
              <a:rPr lang="it-IT" sz="1600" dirty="0"/>
              <a:t> </a:t>
            </a:r>
            <a:endParaRPr lang="it-IT" sz="1600" dirty="0">
              <a:solidFill>
                <a:srgbClr val="000000"/>
              </a:solidFill>
              <a:cs typeface="Arial"/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it-IT" sz="1600" dirty="0">
                <a:solidFill>
                  <a:srgbClr val="000000"/>
                </a:solidFill>
                <a:cs typeface="Arial"/>
              </a:rPr>
              <a:t>A network </a:t>
            </a:r>
            <a:r>
              <a:rPr lang="en-GB" sz="1600" dirty="0">
                <a:solidFill>
                  <a:srgbClr val="000000"/>
                </a:solidFill>
                <a:cs typeface="Arial"/>
              </a:rPr>
              <a:t>consisting of different teams with </a:t>
            </a:r>
            <a:r>
              <a:rPr lang="en-GB" sz="1600" b="1" dirty="0">
                <a:solidFill>
                  <a:srgbClr val="000000"/>
                </a:solidFill>
                <a:cs typeface="Arial"/>
              </a:rPr>
              <a:t>multi-disciplinary expertise </a:t>
            </a:r>
            <a:r>
              <a:rPr lang="en-GB" sz="1600" dirty="0">
                <a:solidFill>
                  <a:srgbClr val="000000"/>
                </a:solidFill>
                <a:cs typeface="Arial"/>
              </a:rPr>
              <a:t>in which to share the consolidated strategies to face new challenges as improving and/or developing processes and workflows, drafting technical documents (e.g. DMPs, quality assurance protocol, risk analysis </a:t>
            </a:r>
            <a:r>
              <a:rPr lang="en-GB" sz="1600">
                <a:solidFill>
                  <a:srgbClr val="000000"/>
                </a:solidFill>
                <a:cs typeface="Arial"/>
              </a:rPr>
              <a:t>protocol)</a:t>
            </a:r>
            <a:endParaRPr lang="en-GB" sz="1600" dirty="0">
              <a:solidFill>
                <a:srgbClr val="000000"/>
              </a:solidFill>
              <a:cs typeface="Arial"/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AE5ED29A-FE0D-1BAF-B214-A589FFE458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07" y="6480683"/>
            <a:ext cx="859188" cy="300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2995</TotalTime>
  <Words>497</Words>
  <Application>Microsoft Macintosh PowerPoint</Application>
  <DocSecurity>0</DocSecurity>
  <PresentationFormat>Widescreen</PresentationFormat>
  <Paragraphs>49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Wingdings</vt:lpstr>
      <vt:lpstr>Office Theme</vt:lpstr>
      <vt:lpstr>INFN team: open science and data stewards</vt:lpstr>
      <vt:lpstr>INFN team: open science and data stewards …meet the team…</vt:lpstr>
      <vt:lpstr>INFN team: open science and data stewards …field and activities as user support team …</vt:lpstr>
      <vt:lpstr>INFN team: open science and data stewards What are your expectations to the network, what you can offer to the network and network members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Francesca</dc:creator>
  <cp:keywords/>
  <dc:description/>
  <cp:lastModifiedBy>Francesca Marchegiani</cp:lastModifiedBy>
  <cp:revision>27</cp:revision>
  <dcterms:created xsi:type="dcterms:W3CDTF">2012-12-03T06:56:55Z</dcterms:created>
  <dcterms:modified xsi:type="dcterms:W3CDTF">2024-09-09T07:43:18Z</dcterms:modified>
  <cp:category/>
  <dc:identifier/>
  <cp:contentStatus/>
  <dc:language/>
  <cp:version/>
</cp:coreProperties>
</file>