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Roboto Light"/>
      <p:regular r:id="rId10"/>
      <p:bold r:id="rId11"/>
      <p:italic r:id="rId12"/>
      <p:boldItalic r:id="rId13"/>
    </p:embeddedFont>
    <p:embeddedFont>
      <p:font typeface="Helvetica Neue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000000"/>
          </p15:clr>
        </p15:guide>
        <p15:guide id="2" orient="horz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i/J1NsI1vyqYbJj7gn+RjF8zQy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Light-bold.fntdata"/><Relationship Id="rId10" Type="http://schemas.openxmlformats.org/officeDocument/2006/relationships/font" Target="fonts/RobotoLight-regular.fntdata"/><Relationship Id="rId13" Type="http://schemas.openxmlformats.org/officeDocument/2006/relationships/font" Target="fonts/RobotoLight-boldItalic.fntdata"/><Relationship Id="rId12" Type="http://schemas.openxmlformats.org/officeDocument/2006/relationships/font" Target="fonts/Robo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Light-bold.fntdata"/><Relationship Id="rId14" Type="http://schemas.openxmlformats.org/officeDocument/2006/relationships/font" Target="fonts/HelveticaNeueLight-regular.fntdata"/><Relationship Id="rId17" Type="http://schemas.openxmlformats.org/officeDocument/2006/relationships/font" Target="fonts/HelveticaNeueLight-boldItalic.fntdata"/><Relationship Id="rId16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e01f8cd3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e01f8cd3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fe01f8cd3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fe01f8cd3c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fe01f8cd3c_0_7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g2fe01f8cd3c_0_70"/>
          <p:cNvSpPr txBox="1"/>
          <p:nvPr/>
        </p:nvSpPr>
        <p:spPr>
          <a:xfrm>
            <a:off x="282422" y="6441230"/>
            <a:ext cx="609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17 May ‘24 | HSF/WLCG Workshop </a:t>
            </a:r>
            <a:r>
              <a:rPr b="0" i="0" lang="en-US" sz="900" u="none" cap="none" strike="noStrike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en-US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Stefan Roiser</a:t>
            </a:r>
            <a:endParaRPr b="0" i="0" sz="9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" name="Google Shape;88;g2fe01f8cd3c_0_70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fe01f8cd3c_0_7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tefan.roiser@cern.c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verse.software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epsoftwarefoundation.org/" TargetMode="External"/><Relationship Id="rId4" Type="http://schemas.openxmlformats.org/officeDocument/2006/relationships/hyperlink" Target="https://indico.cern.ch/category/18233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s://www.eiroforum.org/about-eiroforum/governance/training-and-career-development-working-group/" TargetMode="External"/><Relationship Id="rId6" Type="http://schemas.openxmlformats.org/officeDocument/2006/relationships/hyperlink" Target="https://indico.cern.ch/category/18038/" TargetMode="External"/><Relationship Id="rId7" Type="http://schemas.openxmlformats.org/officeDocument/2006/relationships/hyperlink" Target="mailto:everse-contact@lists.certh.gr" TargetMode="External"/><Relationship Id="rId8" Type="http://schemas.openxmlformats.org/officeDocument/2006/relationships/hyperlink" Target="mailto:stefan.roiser@cern.ch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9.png"/><Relationship Id="rId13" Type="http://schemas.openxmlformats.org/officeDocument/2006/relationships/image" Target="../media/image1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6.png"/><Relationship Id="rId17" Type="http://schemas.openxmlformats.org/officeDocument/2006/relationships/image" Target="../media/image1.png"/><Relationship Id="rId16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18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EVERSE </a:t>
            </a:r>
            <a:r>
              <a:rPr lang="en-US" sz="4000"/>
              <a:t>(and more)</a:t>
            </a:r>
            <a:endParaRPr sz="4000"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USN KoM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Online – 10 Sept 2024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Stefan Roiser (CERN)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stefan.roiser@cern.ch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38200" y="19436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EVERSE was kicked off in March 2024 and aims to build a </a:t>
            </a:r>
            <a:r>
              <a:rPr lang="en-US"/>
              <a:t>network for research software and code excellence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Consortium of 19 partners from 5 EOSC science clusters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Objectives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Build a community-led structure for i</a:t>
            </a:r>
            <a:r>
              <a:rPr b="1" lang="en-US"/>
              <a:t>mproving the quality of software and code</a:t>
            </a:r>
            <a:endParaRPr b="1"/>
          </a:p>
          <a:p>
            <a:pPr indent="-228600" lvl="2" marL="1143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Leverage on </a:t>
            </a:r>
            <a:r>
              <a:rPr b="1" lang="en-US"/>
              <a:t>existing tools and processes</a:t>
            </a:r>
            <a:r>
              <a:rPr lang="en-US"/>
              <a:t> within the research communities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Establish </a:t>
            </a:r>
            <a:r>
              <a:rPr b="1" lang="en-US"/>
              <a:t>training for reliable and reproducible research</a:t>
            </a:r>
            <a:endParaRPr b="1"/>
          </a:p>
          <a:p>
            <a:pPr indent="-228600" lvl="2" marL="1143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Provide a framework for </a:t>
            </a:r>
            <a:r>
              <a:rPr b="1" lang="en-US"/>
              <a:t>recognition, reward and career development 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info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https://everse.software</a:t>
            </a:r>
            <a:r>
              <a:rPr lang="en-US"/>
              <a:t>  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675" y="140551"/>
            <a:ext cx="5731125" cy="14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500" y="628750"/>
            <a:ext cx="42481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9304150" y="1528175"/>
            <a:ext cx="230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EOSC science clusters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825625"/>
            <a:ext cx="10515600" cy="4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1145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What EVERSE can provide</a:t>
            </a:r>
            <a:endParaRPr/>
          </a:p>
          <a:p>
            <a:pPr indent="-211455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Services and tools developed within the project</a:t>
            </a:r>
            <a:endParaRPr/>
          </a:p>
          <a:p>
            <a:pPr indent="-211455" lvl="2" marL="1143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Char char="•"/>
            </a:pPr>
            <a:r>
              <a:rPr lang="en-US"/>
              <a:t>RSQkit to enable best practices for research software quality</a:t>
            </a:r>
            <a:endParaRPr/>
          </a:p>
          <a:p>
            <a:pPr indent="-211455" lvl="2" marL="1143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Char char="•"/>
            </a:pPr>
            <a:r>
              <a:rPr lang="en-US"/>
              <a:t>Platforms and services to enable training for and recognition of RSE work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145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Aim for synergies with other like-minded activities in the field</a:t>
            </a:r>
            <a:endParaRPr/>
          </a:p>
          <a:p>
            <a:pPr indent="-211455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EVERSE contacts and EOSC science clusters</a:t>
            </a:r>
            <a:endParaRPr/>
          </a:p>
          <a:p>
            <a:pPr indent="-211455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More training </a:t>
            </a:r>
            <a:r>
              <a:rPr lang="en-US"/>
              <a:t>initiative involvements (SR):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HEP Software Foundation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ICFA Data Lifecycle Panel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EIROforum WG Training and Career Development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JENA WG Training, Dissemination and Education</a:t>
            </a:r>
            <a:r>
              <a:rPr lang="en-US"/>
              <a:t>,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 to join is EVERSE available soon. If interested please write to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everse-contact@lists.certh.gr</a:t>
            </a:r>
            <a:r>
              <a:rPr lang="en-US"/>
              <a:t> or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stefan.roiser@cern.ch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4500" y="628750"/>
            <a:ext cx="424815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01f8cd3c_0_5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2fe01f8cd3c_0_5"/>
          <p:cNvSpPr txBox="1"/>
          <p:nvPr>
            <p:ph type="title"/>
          </p:nvPr>
        </p:nvSpPr>
        <p:spPr>
          <a:xfrm>
            <a:off x="4839892" y="3127050"/>
            <a:ext cx="2512200" cy="6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you!!</a:t>
            </a:r>
            <a:endParaRPr/>
          </a:p>
        </p:txBody>
      </p:sp>
      <p:pic>
        <p:nvPicPr>
          <p:cNvPr id="120" name="Google Shape;120;g2fe01f8cd3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787" y="5237212"/>
            <a:ext cx="3463466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fe01f8cd3c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7952" y="286048"/>
            <a:ext cx="926573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fe01f8cd3c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4850" y="1478875"/>
            <a:ext cx="3096049" cy="89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e01f8cd3c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834" y="3643750"/>
            <a:ext cx="3016830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fe01f8cd3c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9990" y="448075"/>
            <a:ext cx="1238859" cy="97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fe01f8cd3c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277" y="5311225"/>
            <a:ext cx="2573946" cy="97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e01f8cd3c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3488" y="5792600"/>
            <a:ext cx="4232473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e01f8cd3c_0_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54510" y="2039000"/>
            <a:ext cx="2252351" cy="9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e01f8cd3c_0_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5368" y="1007950"/>
            <a:ext cx="2178558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e01f8cd3c_0_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65826" y="3507825"/>
            <a:ext cx="3096049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e01f8cd3c_0_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91678" y="4621800"/>
            <a:ext cx="1868010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fe01f8cd3c_0_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36837" y="1680125"/>
            <a:ext cx="979275" cy="9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fe01f8cd3c_0_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45585" y="2623222"/>
            <a:ext cx="2237578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fe01f8cd3c_0_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93066" y="3954702"/>
            <a:ext cx="979276" cy="97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fe01f8cd3c_0_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90030" y="162099"/>
            <a:ext cx="3776819" cy="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e01f8cd3c_0_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28442" y="4373798"/>
            <a:ext cx="1397533" cy="9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2012-12-03T06:56:55Z</dcterms:created>
</cp:coreProperties>
</file>