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632E96E-41F7-40C5-8419-297958CC00FA}" type="datetimeFigureOut">
              <a:rPr lang="en-US"/>
              <a:t>9/9/24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E6999B8-B6B4-4561-A3CD-BBCDAB9FC9D9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en-US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E6999B8-B6B4-4561-A3CD-BBCDAB9FC9D9}" type="slidenum">
              <a:rPr lang="en-US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A9CA873-7C2D-8B46-3111-2CE433D55451}" type="slidenum">
              <a:rPr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64382876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1210785731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68221304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7B84BF0-E88E-847D-5C61-D8E9D79AC24C}" type="slidenum">
              <a:rPr/>
              <a:t>3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en-US"/>
              <a:t>9/9/24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ntun@ipb.ac.r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pc.r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dirty="0"/>
              <a:t>HPC Serbia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r>
              <a:rPr lang="en-US" dirty="0"/>
              <a:t>USN </a:t>
            </a:r>
            <a:r>
              <a:rPr lang="en-US" dirty="0" err="1"/>
              <a:t>KoM</a:t>
            </a:r>
            <a:endParaRPr lang="en-US" dirty="0"/>
          </a:p>
          <a:p>
            <a:pPr>
              <a:defRPr/>
            </a:pPr>
            <a:r>
              <a:rPr lang="en-US" dirty="0"/>
              <a:t>Online – 10 Sep 2024</a:t>
            </a:r>
          </a:p>
          <a:p>
            <a:pPr>
              <a:defRPr/>
            </a:pPr>
            <a:r>
              <a:rPr lang="en-US" dirty="0"/>
              <a:t>Dr. </a:t>
            </a:r>
            <a:r>
              <a:rPr lang="en-US" dirty="0" err="1"/>
              <a:t>Antun</a:t>
            </a:r>
            <a:r>
              <a:rPr lang="en-US" dirty="0"/>
              <a:t> </a:t>
            </a:r>
            <a:r>
              <a:rPr lang="en-US" dirty="0" err="1"/>
              <a:t>Balaž</a:t>
            </a:r>
            <a:r>
              <a:rPr lang="en-US" dirty="0"/>
              <a:t>, </a:t>
            </a:r>
            <a:r>
              <a:rPr lang="en-US" dirty="0">
                <a:hlinkClick r:id="rId3"/>
              </a:rPr>
              <a:t>antun@ipb.ac.rs</a:t>
            </a:r>
            <a:endParaRPr lang="en-US" dirty="0"/>
          </a:p>
        </p:txBody>
      </p:sp>
      <p:pic>
        <p:nvPicPr>
          <p:cNvPr id="5" name="Picture 4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B99C9916-887F-F5AB-C0DF-D2B5851DAD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83708" cy="473302"/>
          </a:xfrm>
          <a:prstGeom prst="rect">
            <a:avLst/>
          </a:prstGeom>
        </p:spPr>
      </p:pic>
      <p:pic>
        <p:nvPicPr>
          <p:cNvPr id="7" name="Picture 6" descr="A gold and red emblem with a red circle&#10;&#10;Description automatically generated">
            <a:extLst>
              <a:ext uri="{FF2B5EF4-FFF2-40B4-BE49-F238E27FC236}">
                <a16:creationId xmlns:a16="http://schemas.microsoft.com/office/drawing/2014/main" id="{661D98C2-2E9B-2010-26A4-9355B208F74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0808" y="1605649"/>
            <a:ext cx="1779592" cy="2070487"/>
          </a:xfrm>
          <a:prstGeom prst="rect">
            <a:avLst/>
          </a:prstGeom>
        </p:spPr>
      </p:pic>
      <p:pic>
        <p:nvPicPr>
          <p:cNvPr id="9" name="Picture 8" descr="A logo with blue and black text&#10;&#10;Description automatically generated">
            <a:extLst>
              <a:ext uri="{FF2B5EF4-FFF2-40B4-BE49-F238E27FC236}">
                <a16:creationId xmlns:a16="http://schemas.microsoft.com/office/drawing/2014/main" id="{B5858583-572B-68AE-C61B-17D9F6833A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0808" y="0"/>
            <a:ext cx="1877860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8677536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dirty="0"/>
              <a:t>HPC Serbia</a:t>
            </a:r>
            <a:endParaRPr dirty="0"/>
          </a:p>
        </p:txBody>
      </p:sp>
      <p:sp>
        <p:nvSpPr>
          <p:cNvPr id="4342943" name="Content Placeholder 2"/>
          <p:cNvSpPr>
            <a:spLocks noGrp="1"/>
          </p:cNvSpPr>
          <p:nvPr>
            <p:ph idx="1"/>
          </p:nvPr>
        </p:nvSpPr>
        <p:spPr bwMode="auto"/>
        <p:txBody>
          <a:bodyPr>
            <a:normAutofit fontScale="92500"/>
          </a:bodyPr>
          <a:lstStyle/>
          <a:p>
            <a:pPr>
              <a:defRPr/>
            </a:pPr>
            <a:r>
              <a:rPr lang="en-US" dirty="0" err="1"/>
              <a:t>EuroCC</a:t>
            </a:r>
            <a:r>
              <a:rPr lang="en-US" dirty="0"/>
              <a:t> National Competence Center for HPC</a:t>
            </a:r>
            <a:br>
              <a:rPr lang="en-US" dirty="0"/>
            </a:br>
            <a:r>
              <a:rPr lang="en-US" dirty="0">
                <a:hlinkClick r:id="rId3"/>
              </a:rPr>
              <a:t>https://www.hpc.rs/</a:t>
            </a:r>
            <a:r>
              <a:rPr lang="en-US" dirty="0"/>
              <a:t> </a:t>
            </a:r>
          </a:p>
          <a:p>
            <a:pPr>
              <a:defRPr/>
            </a:pPr>
            <a:r>
              <a:rPr lang="en-US" dirty="0"/>
              <a:t>Two institutions:</a:t>
            </a:r>
          </a:p>
          <a:p>
            <a:pPr lvl="1">
              <a:defRPr/>
            </a:pPr>
            <a:r>
              <a:rPr lang="en-US" dirty="0"/>
              <a:t>Institute of Physics Belgrade</a:t>
            </a:r>
          </a:p>
          <a:p>
            <a:pPr lvl="1">
              <a:defRPr/>
            </a:pPr>
            <a:r>
              <a:rPr lang="en-US" dirty="0"/>
              <a:t>University of Belgrade School of Electrical Engineering</a:t>
            </a:r>
          </a:p>
          <a:p>
            <a:pPr>
              <a:defRPr/>
            </a:pPr>
            <a:r>
              <a:rPr lang="en-US" sz="26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Main HPC resource: PARADOX cluster</a:t>
            </a:r>
          </a:p>
          <a:p>
            <a:pPr>
              <a:defRPr/>
            </a:pPr>
            <a:r>
              <a:rPr lang="en-US" sz="26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Support has been provided for over 20 years</a:t>
            </a:r>
          </a:p>
          <a:p>
            <a:pPr>
              <a:defRPr/>
            </a:pPr>
            <a:r>
              <a:rPr lang="en-US" sz="26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Today's team comprises 10 people</a:t>
            </a:r>
          </a:p>
          <a:p>
            <a:pPr>
              <a:defRPr/>
            </a:pPr>
            <a:r>
              <a:rPr lang="en-US" sz="26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Support to end-users who require assistance with using HPC/HPDA/AI</a:t>
            </a:r>
          </a:p>
          <a:p>
            <a:pPr>
              <a:defRPr/>
            </a:pPr>
            <a:r>
              <a:rPr lang="en-US" sz="26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Aspects of the open science support</a:t>
            </a:r>
          </a:p>
          <a:p>
            <a:pPr>
              <a:defRPr/>
            </a:pPr>
            <a:endParaRPr sz="2600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7749194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dirty="0"/>
              <a:t>HPC Serbia</a:t>
            </a:r>
            <a:endParaRPr dirty="0"/>
          </a:p>
        </p:txBody>
      </p:sp>
      <p:sp>
        <p:nvSpPr>
          <p:cNvPr id="121687475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en-US" dirty="0"/>
              <a:t>Expectations:</a:t>
            </a:r>
          </a:p>
          <a:p>
            <a:pPr lvl="1">
              <a:defRPr/>
            </a:pPr>
            <a:r>
              <a:rPr lang="en-US" dirty="0"/>
              <a:t>Sharing knowledge and best practices</a:t>
            </a:r>
          </a:p>
          <a:p>
            <a:pPr lvl="1">
              <a:defRPr/>
            </a:pPr>
            <a:r>
              <a:rPr lang="en-US" dirty="0"/>
              <a:t>Alignment of open science policies</a:t>
            </a:r>
          </a:p>
          <a:p>
            <a:pPr lvl="1">
              <a:defRPr/>
            </a:pPr>
            <a:r>
              <a:rPr lang="en-US" dirty="0"/>
              <a:t>Support in the implementation of EOSC standards</a:t>
            </a:r>
          </a:p>
          <a:p>
            <a:pPr>
              <a:defRPr/>
            </a:pPr>
            <a:r>
              <a:rPr lang="en-US" dirty="0"/>
              <a:t>Contributions:</a:t>
            </a:r>
          </a:p>
          <a:p>
            <a:pPr lvl="1">
              <a:defRPr/>
            </a:pPr>
            <a:r>
              <a:rPr lang="en-US" dirty="0"/>
              <a:t>Technical expertise in HPC/HPDA/AI areas</a:t>
            </a:r>
          </a:p>
          <a:p>
            <a:pPr lvl="1">
              <a:defRPr/>
            </a:pPr>
            <a:r>
              <a:rPr lang="en-US" dirty="0"/>
              <a:t>Sharing information about trainings</a:t>
            </a:r>
          </a:p>
          <a:p>
            <a:pPr lvl="1">
              <a:defRPr/>
            </a:pPr>
            <a:r>
              <a:rPr lang="en-US" dirty="0"/>
              <a:t>Joint organization of trainings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133</Words>
  <Application>Microsoft Macintosh PowerPoint</Application>
  <DocSecurity>0</DocSecurity>
  <PresentationFormat>Widescreen</PresentationFormat>
  <Paragraphs>26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Office Theme</vt:lpstr>
      <vt:lpstr>HPC Serbia</vt:lpstr>
      <vt:lpstr>HPC Serbia</vt:lpstr>
      <vt:lpstr>HPC Serbia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>Dusan Vudragovic</cp:lastModifiedBy>
  <cp:revision>13</cp:revision>
  <dcterms:created xsi:type="dcterms:W3CDTF">2012-12-03T06:56:55Z</dcterms:created>
  <dcterms:modified xsi:type="dcterms:W3CDTF">2024-09-09T07:43:28Z</dcterms:modified>
  <cp:category/>
  <dc:identifier/>
  <cp:contentStatus/>
  <dc:language/>
  <cp:version/>
</cp:coreProperties>
</file>