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c13f5fcf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g2fc13f5fcf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g2fc13f5fcf6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fc13f5fcf6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2fc13f5fcf6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2fc13f5fcf6_0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c13f5fcf6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g2fc13f5fcf6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2fc13f5fcf6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1143000" y="4988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" sz="2800"/>
              <a:t>Open Science Helpdesk</a:t>
            </a:r>
            <a:endParaRPr sz="4300"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487925" y="2358625"/>
            <a:ext cx="82122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70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285"/>
              <a:buNone/>
            </a:pPr>
            <a:r>
              <a:rPr lang="en"/>
              <a:t>USN KoM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4285"/>
              <a:buNone/>
            </a:pPr>
            <a:r>
              <a:rPr lang="en"/>
              <a:t>Online – 10 September 2024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4285"/>
              <a:buNone/>
            </a:pPr>
            <a:r>
              <a:rPr lang="en">
                <a:highlight>
                  <a:schemeClr val="lt1"/>
                </a:highlight>
              </a:rPr>
              <a:t>Pavel Weber</a:t>
            </a:r>
            <a:r>
              <a:rPr lang="en"/>
              <a:t> | </a:t>
            </a:r>
            <a:r>
              <a:rPr lang="en">
                <a:solidFill>
                  <a:schemeClr val="lt1"/>
                </a:solidFill>
                <a:highlight>
                  <a:schemeClr val="dk1"/>
                </a:highlight>
              </a:rPr>
              <a:t>https://helpdesk.open-science-cloud.ec.europa.eu</a:t>
            </a:r>
            <a:r>
              <a:rPr lang="en"/>
              <a:t> |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4285"/>
              <a:buNone/>
            </a:pPr>
            <a:r>
              <a:rPr lang="en"/>
              <a:t>pavel.weber@kit.edu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285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285"/>
              <a:buNone/>
            </a:pPr>
            <a:r>
              <a:rPr lang="en"/>
              <a:t>KIT, Germany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628650" y="0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"/>
              <a:t>Open Science Helpdesk - Team @KIT activities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742950" y="994275"/>
            <a:ext cx="7886700" cy="4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98450" lvl="0" marL="45720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Design and Delivery</a:t>
            </a:r>
            <a:r>
              <a:rPr lang="en" sz="1100">
                <a:solidFill>
                  <a:schemeClr val="dk1"/>
                </a:solidFill>
              </a:rPr>
              <a:t> of the helpdesk for Open Science EU Node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Definition of the Incident Request Management Process at a global EU scale with multiple partners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Organization of the Support Infrastructure for EU Node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Delivery of the service to research, industry </a:t>
            </a:r>
            <a:r>
              <a:rPr lang="en" sz="1100">
                <a:solidFill>
                  <a:schemeClr val="dk1"/>
                </a:solidFill>
              </a:rPr>
              <a:t>and</a:t>
            </a:r>
            <a:r>
              <a:rPr lang="en" sz="1100">
                <a:solidFill>
                  <a:schemeClr val="dk1"/>
                </a:solidFill>
              </a:rPr>
              <a:t> citizens</a:t>
            </a:r>
            <a:br>
              <a:rPr lang="en" sz="1100">
                <a:solidFill>
                  <a:schemeClr val="dk1"/>
                </a:solidFill>
              </a:rPr>
            </a:b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Integrations and offers for European communities</a:t>
            </a:r>
            <a:endParaRPr b="1"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Helpdesk as a Service for European organizations and communities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Integration of Different Support Systems into a central EU Node Helpdesk</a:t>
            </a:r>
            <a:br>
              <a:rPr lang="en" sz="1100">
                <a:solidFill>
                  <a:schemeClr val="dk1"/>
                </a:solidFill>
              </a:rPr>
            </a:b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Development of Future Open Science Core Services</a:t>
            </a:r>
            <a:r>
              <a:rPr lang="en" sz="1100">
                <a:solidFill>
                  <a:schemeClr val="dk1"/>
                </a:solidFill>
              </a:rPr>
              <a:t> for the next generation of Open Science Node infrastructure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628650" y="0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My Expectations and What I Can Bring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742950" y="994275"/>
            <a:ext cx="7886700" cy="37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98450" lvl="0" marL="45720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My Expectations:</a:t>
            </a:r>
            <a:endParaRPr b="1"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Dissemination and promotion of the EU Node Helpdesk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Inform about opportunity to receive support for any EOSC-related question at the EU Node level	</a:t>
            </a:r>
            <a:br>
              <a:rPr lang="en" sz="1100">
                <a:solidFill>
                  <a:schemeClr val="dk1"/>
                </a:solidFill>
              </a:rPr>
            </a:b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What I Can Bring:</a:t>
            </a:r>
            <a:endParaRPr b="1"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Expertise in support organization at different levels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Technical knowledge in installation and helpdesk administration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Experience in delivering helpdesk-as-a-service solutions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Expertise in integrating helpdesk systems with the central EU Node Helpdesk</a:t>
            </a:r>
            <a:endParaRPr b="1" sz="1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