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ppt/_rels/presentation.xml.rels" ContentType="application/vnd.openxmlformats-package.relationships+xml"/>
  <Override PartName="/ppt/notesSlides/_rels/notesSlide17.xml.rels" ContentType="application/vnd.openxmlformats-package.relationships+xml"/>
  <Override PartName="/ppt/notesSlides/_rels/notesSlide16.xml.rels" ContentType="application/vnd.openxmlformats-package.relationships+xml"/>
  <Override PartName="/ppt/notesSlides/_rels/notesSlide15.xml.rels" ContentType="application/vnd.openxmlformats-package.relationships+xml"/>
  <Override PartName="/ppt/notesSlides/_rels/notesSlide14.xml.rels" ContentType="application/vnd.openxmlformats-package.relationships+xml"/>
  <Override PartName="/ppt/notesSlides/_rels/notesSlide12.xml.rels" ContentType="application/vnd.openxmlformats-package.relationships+xml"/>
  <Override PartName="/ppt/notesSlides/_rels/notesSlide13.xml.rels" ContentType="application/vnd.openxmlformats-package.relationships+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presentation.xml" ContentType="application/vnd.openxmlformats-officedocument.presentationml.presentation.main+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1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1.xml.rels" ContentType="application/vnd.openxmlformats-package.relationships+xml"/>
  <Override PartName="/ppt/slides/_rels/slide9.xml.rels" ContentType="application/vnd.openxmlformats-package.relationships+xml"/>
  <Override PartName="/ppt/slides/_rels/slide2.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7.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Lst>
  <p:sldSz cx="12192000" cy="68580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PlaceHolder 1"/>
          <p:cNvSpPr>
            <a:spLocks noGrp="1"/>
          </p:cNvSpPr>
          <p:nvPr>
            <p:ph type="sldImg"/>
          </p:nvPr>
        </p:nvSpPr>
        <p:spPr>
          <a:xfrm>
            <a:off x="216000" y="812520"/>
            <a:ext cx="7127280" cy="4008960"/>
          </a:xfrm>
          <a:prstGeom prst="rect">
            <a:avLst/>
          </a:prstGeom>
        </p:spPr>
        <p:txBody>
          <a:bodyPr lIns="0" rIns="0" tIns="0" bIns="0" anchor="ctr">
            <a:noAutofit/>
          </a:bodyPr>
          <a:p>
            <a:r>
              <a:rPr b="0" lang="de-DE" sz="1800" spc="-1" strike="noStrike">
                <a:solidFill>
                  <a:srgbClr val="000000"/>
                </a:solidFill>
                <a:latin typeface="Calibri"/>
              </a:rPr>
              <a:t>Click to move the slide</a:t>
            </a:r>
            <a:endParaRPr b="0" lang="de-DE" sz="1800" spc="-1" strike="noStrike">
              <a:solidFill>
                <a:srgbClr val="000000"/>
              </a:solidFill>
              <a:latin typeface="Calibri"/>
            </a:endParaRPr>
          </a:p>
        </p:txBody>
      </p:sp>
      <p:sp>
        <p:nvSpPr>
          <p:cNvPr id="83" name="PlaceHolder 2"/>
          <p:cNvSpPr>
            <a:spLocks noGrp="1"/>
          </p:cNvSpPr>
          <p:nvPr>
            <p:ph type="body"/>
          </p:nvPr>
        </p:nvSpPr>
        <p:spPr>
          <a:xfrm>
            <a:off x="756000" y="5078520"/>
            <a:ext cx="6047640" cy="4811040"/>
          </a:xfrm>
          <a:prstGeom prst="rect">
            <a:avLst/>
          </a:prstGeom>
        </p:spPr>
        <p:txBody>
          <a:bodyPr lIns="0" rIns="0" tIns="0" bIns="0">
            <a:noAutofit/>
          </a:bodyPr>
          <a:p>
            <a:r>
              <a:rPr b="0" lang="de-DE" sz="2000" spc="-1" strike="noStrike">
                <a:latin typeface="Arial"/>
              </a:rPr>
              <a:t>Click to edit the notes format</a:t>
            </a:r>
            <a:endParaRPr b="0" lang="de-DE" sz="2000" spc="-1" strike="noStrike">
              <a:latin typeface="Arial"/>
            </a:endParaRPr>
          </a:p>
        </p:txBody>
      </p:sp>
      <p:sp>
        <p:nvSpPr>
          <p:cNvPr id="84" name="PlaceHolder 3"/>
          <p:cNvSpPr>
            <a:spLocks noGrp="1"/>
          </p:cNvSpPr>
          <p:nvPr>
            <p:ph type="hdr"/>
          </p:nvPr>
        </p:nvSpPr>
        <p:spPr>
          <a:xfrm>
            <a:off x="0" y="0"/>
            <a:ext cx="3280680" cy="534240"/>
          </a:xfrm>
          <a:prstGeom prst="rect">
            <a:avLst/>
          </a:prstGeom>
        </p:spPr>
        <p:txBody>
          <a:bodyPr lIns="0" rIns="0" tIns="0" bIns="0">
            <a:noAutofit/>
          </a:bodyPr>
          <a:p>
            <a:r>
              <a:rPr b="0" lang="de-DE" sz="1400" spc="-1" strike="noStrike">
                <a:latin typeface="Times New Roman"/>
              </a:rPr>
              <a:t> </a:t>
            </a:r>
            <a:endParaRPr b="0" lang="de-DE" sz="1400" spc="-1" strike="noStrike">
              <a:latin typeface="Times New Roman"/>
            </a:endParaRPr>
          </a:p>
        </p:txBody>
      </p:sp>
      <p:sp>
        <p:nvSpPr>
          <p:cNvPr id="85" name="PlaceHolder 4"/>
          <p:cNvSpPr>
            <a:spLocks noGrp="1"/>
          </p:cNvSpPr>
          <p:nvPr>
            <p:ph type="dt"/>
          </p:nvPr>
        </p:nvSpPr>
        <p:spPr>
          <a:xfrm>
            <a:off x="4278960" y="0"/>
            <a:ext cx="3280680" cy="534240"/>
          </a:xfrm>
          <a:prstGeom prst="rect">
            <a:avLst/>
          </a:prstGeom>
        </p:spPr>
        <p:txBody>
          <a:bodyPr lIns="0" rIns="0" tIns="0" bIns="0">
            <a:noAutofit/>
          </a:bodyPr>
          <a:p>
            <a:pPr algn="r"/>
            <a:r>
              <a:rPr b="0" lang="de-DE" sz="1400" spc="-1" strike="noStrike">
                <a:latin typeface="Times New Roman"/>
              </a:rPr>
              <a:t> </a:t>
            </a:r>
            <a:endParaRPr b="0" lang="de-DE" sz="1400" spc="-1" strike="noStrike">
              <a:latin typeface="Times New Roman"/>
            </a:endParaRPr>
          </a:p>
        </p:txBody>
      </p:sp>
      <p:sp>
        <p:nvSpPr>
          <p:cNvPr id="86" name="PlaceHolder 5"/>
          <p:cNvSpPr>
            <a:spLocks noGrp="1"/>
          </p:cNvSpPr>
          <p:nvPr>
            <p:ph type="ftr"/>
          </p:nvPr>
        </p:nvSpPr>
        <p:spPr>
          <a:xfrm>
            <a:off x="0" y="10157400"/>
            <a:ext cx="3280680" cy="534240"/>
          </a:xfrm>
          <a:prstGeom prst="rect">
            <a:avLst/>
          </a:prstGeom>
        </p:spPr>
        <p:txBody>
          <a:bodyPr lIns="0" rIns="0" tIns="0" bIns="0" anchor="b">
            <a:noAutofit/>
          </a:bodyPr>
          <a:p>
            <a:r>
              <a:rPr b="0" lang="de-DE" sz="1400" spc="-1" strike="noStrike">
                <a:latin typeface="Times New Roman"/>
              </a:rPr>
              <a:t> </a:t>
            </a:r>
            <a:endParaRPr b="0" lang="de-DE" sz="1400" spc="-1" strike="noStrike">
              <a:latin typeface="Times New Roman"/>
            </a:endParaRPr>
          </a:p>
        </p:txBody>
      </p:sp>
      <p:sp>
        <p:nvSpPr>
          <p:cNvPr id="87"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09EEEA6B-E264-4BEE-887D-FA3EAF1AC982}" type="slidenum">
              <a:rPr b="0" lang="de-DE" sz="1400" spc="-1" strike="noStrike">
                <a:latin typeface="Times New Roman"/>
              </a:rPr>
              <a:t>1</a:t>
            </a:fld>
            <a:endParaRPr b="0" lang="de-DE"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_rels/notesSlide15.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
</Relationships>
</file>

<file path=ppt/notesSlides/_rels/notesSlide16.xml.rels><?xml version="1.0" encoding="UTF-8"?>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
</Relationships>
</file>

<file path=ppt/notesSlides/_rels/notesSlide17.xml.rels><?xml version="1.0" encoding="UTF-8"?>
<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
</Relationship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1" name="PlaceHolder 1"/>
          <p:cNvSpPr>
            <a:spLocks noGrp="1"/>
          </p:cNvSpPr>
          <p:nvPr>
            <p:ph type="sldImg"/>
          </p:nvPr>
        </p:nvSpPr>
        <p:spPr>
          <a:xfrm>
            <a:off x="685800" y="1143000"/>
            <a:ext cx="5486040" cy="3085920"/>
          </a:xfrm>
          <a:prstGeom prst="rect">
            <a:avLst/>
          </a:prstGeom>
        </p:spPr>
      </p:sp>
      <p:sp>
        <p:nvSpPr>
          <p:cNvPr id="272" name="PlaceHolder 2"/>
          <p:cNvSpPr>
            <a:spLocks noGrp="1"/>
          </p:cNvSpPr>
          <p:nvPr>
            <p:ph type="body"/>
          </p:nvPr>
        </p:nvSpPr>
        <p:spPr>
          <a:xfrm>
            <a:off x="685800" y="4400640"/>
            <a:ext cx="5486040" cy="3600000"/>
          </a:xfrm>
          <a:prstGeom prst="rect">
            <a:avLst/>
          </a:prstGeom>
        </p:spPr>
        <p:txBody>
          <a:bodyPr>
            <a:noAutofit/>
          </a:bodyPr>
          <a:p>
            <a:pPr marL="216000" indent="-216000">
              <a:lnSpc>
                <a:spcPct val="100000"/>
              </a:lnSpc>
            </a:pPr>
            <a:r>
              <a:rPr b="0" lang="de-DE" sz="2000" spc="-1" strike="noStrike">
                <a:latin typeface="Arial"/>
              </a:rPr>
              <a:t>Wie kommt man darauf, was in diesem Struct alles enthalten ist?</a:t>
            </a:r>
            <a:endParaRPr b="0" lang="de-DE" sz="2000" spc="-1" strike="noStrike">
              <a:latin typeface="Arial"/>
            </a:endParaRPr>
          </a:p>
          <a:p>
            <a:pPr marL="216000" indent="-216000">
              <a:lnSpc>
                <a:spcPct val="100000"/>
              </a:lnSpc>
            </a:pPr>
            <a:r>
              <a:rPr b="0" lang="de-DE" sz="2000" spc="-1" strike="noStrike">
                <a:latin typeface="Arial"/>
              </a:rPr>
              <a:t>Dazu erzeugen wir erst einmal die Dokumentation. Das funtioniert so, dass Sie mit der Konsole im Projektordner ‚xargo doc‘ ausführen. Das --open sorgt bei den meisten Systemen dafür, dass die Dokumentation gleich geöffnet wird. Falls es nicht geht, im target-Ordner des Projekts gibt es index.html. Das ist unser Einstiegspunkt. Könnt ihr das alle mal öffnen.</a:t>
            </a:r>
            <a:endParaRPr b="0" lang="de-DE" sz="2000" spc="-1" strike="noStrike">
              <a:latin typeface="Arial"/>
            </a:endParaRPr>
          </a:p>
          <a:p>
            <a:pPr marL="216000" indent="-216000">
              <a:lnSpc>
                <a:spcPct val="100000"/>
              </a:lnSpc>
            </a:pPr>
            <a:r>
              <a:rPr b="0" lang="de-DE" sz="2000" spc="-1" strike="noStrike">
                <a:latin typeface="Arial"/>
              </a:rPr>
              <a:t>Jetzt wissen wir, dass das ‚hw‘-Struct aus dem ‚board‘-Crate kam und das ‚board‘-Crate kam aus dem ‚stm32f7_discovery‘-Crate. Wir starten also links mit dem ‚stm32f7_discovery‘-Link. Oben sehen wir, dass embedded_stm32f7 unter dem Namen board eingebunden wurde, das heißt embedded_stm32f7 ist das was wir suchen. Wenn wir dem Link folgen finden wir ganz unten unser hw. Wenn Sie das hw anklicken sehen Sie, dass alles was die Funktion tut ist, das ‚Hardware‘-Struct zurückzugeben. Also gehen wir dort hin. Und jetzt sehen wir die ganzen Members die wir extrahieren können. Z.B. die gpio_a, gpio_b usw., aber auch rcc z.B., was später die Uhr braucht. Sie können auch auf die Typen klicken, z.B. auf Gpio, und schauenwas dahinter steckt usw..</a:t>
            </a:r>
            <a:endParaRPr b="0" lang="de-DE" sz="2000" spc="-1" strike="noStrike">
              <a:latin typeface="Arial"/>
            </a:endParaRPr>
          </a:p>
        </p:txBody>
      </p:sp>
      <p:sp>
        <p:nvSpPr>
          <p:cNvPr id="273" name="TextShape 3"/>
          <p:cNvSpPr txBox="1"/>
          <p:nvPr/>
        </p:nvSpPr>
        <p:spPr>
          <a:xfrm>
            <a:off x="3884760" y="8685360"/>
            <a:ext cx="2971440" cy="458280"/>
          </a:xfrm>
          <a:prstGeom prst="rect">
            <a:avLst/>
          </a:prstGeom>
          <a:noFill/>
          <a:ln>
            <a:noFill/>
          </a:ln>
        </p:spPr>
        <p:txBody>
          <a:bodyPr anchor="b">
            <a:noAutofit/>
          </a:bodyPr>
          <a:p>
            <a:pPr algn="r">
              <a:lnSpc>
                <a:spcPct val="100000"/>
              </a:lnSpc>
            </a:pPr>
            <a:fld id="{BA1D8101-0448-4FAC-A846-0DDD76DB2EA2}" type="slidenum">
              <a:rPr b="0" lang="de-DE" sz="1200" spc="-1" strike="noStrike">
                <a:solidFill>
                  <a:srgbClr val="000000"/>
                </a:solidFill>
                <a:latin typeface="+mn-lt"/>
                <a:ea typeface="+mn-ea"/>
              </a:rPr>
              <a:t>&lt;number&gt;</a:t>
            </a:fld>
            <a:endParaRPr b="0" lang="de-DE" sz="1200" spc="-1" strike="noStrike">
              <a:latin typeface="Times New Roman"/>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4" name="PlaceHolder 1"/>
          <p:cNvSpPr>
            <a:spLocks noGrp="1"/>
          </p:cNvSpPr>
          <p:nvPr>
            <p:ph type="sldImg"/>
          </p:nvPr>
        </p:nvSpPr>
        <p:spPr>
          <a:xfrm>
            <a:off x="685800" y="1143000"/>
            <a:ext cx="5486040" cy="3085920"/>
          </a:xfrm>
          <a:prstGeom prst="rect">
            <a:avLst/>
          </a:prstGeom>
        </p:spPr>
      </p:sp>
      <p:sp>
        <p:nvSpPr>
          <p:cNvPr id="275" name="PlaceHolder 2"/>
          <p:cNvSpPr>
            <a:spLocks noGrp="1"/>
          </p:cNvSpPr>
          <p:nvPr>
            <p:ph type="body"/>
          </p:nvPr>
        </p:nvSpPr>
        <p:spPr>
          <a:xfrm>
            <a:off x="685800" y="4400640"/>
            <a:ext cx="5486040" cy="3600000"/>
          </a:xfrm>
          <a:prstGeom prst="rect">
            <a:avLst/>
          </a:prstGeom>
        </p:spPr>
        <p:txBody>
          <a:bodyPr>
            <a:noAutofit/>
          </a:bodyPr>
          <a:p>
            <a:pPr marL="216000" indent="-216000">
              <a:lnSpc>
                <a:spcPct val="100000"/>
              </a:lnSpc>
            </a:pPr>
            <a:r>
              <a:rPr b="0" lang="de-DE" sz="2000" spc="-1" strike="noStrike">
                <a:latin typeface="Arial"/>
              </a:rPr>
              <a:t>Wie kommt man darauf, was in diesem Struct alles enthalten ist?</a:t>
            </a:r>
            <a:endParaRPr b="0" lang="de-DE" sz="2000" spc="-1" strike="noStrike">
              <a:latin typeface="Arial"/>
            </a:endParaRPr>
          </a:p>
          <a:p>
            <a:pPr marL="216000" indent="-216000">
              <a:lnSpc>
                <a:spcPct val="100000"/>
              </a:lnSpc>
            </a:pPr>
            <a:r>
              <a:rPr b="0" lang="de-DE" sz="2000" spc="-1" strike="noStrike">
                <a:latin typeface="Arial"/>
              </a:rPr>
              <a:t>Dazu erzeugen wir erst einmal die Dokumentation. Das funtioniert so, dass Sie mit der Konsole im Projektordner ‚xargo doc‘ ausführen. Das --open sorgt bei den meisten Systemen dafür, dass die Dokumentation gleich geöffnet wird. Falls es nicht geht, im target-Ordner des Projekts gibt es index.html. Das ist unser Einstiegspunkt. Könnt ihr das alle mal öffnen.</a:t>
            </a:r>
            <a:endParaRPr b="0" lang="de-DE" sz="2000" spc="-1" strike="noStrike">
              <a:latin typeface="Arial"/>
            </a:endParaRPr>
          </a:p>
          <a:p>
            <a:pPr marL="216000" indent="-216000">
              <a:lnSpc>
                <a:spcPct val="100000"/>
              </a:lnSpc>
            </a:pPr>
            <a:r>
              <a:rPr b="0" lang="de-DE" sz="2000" spc="-1" strike="noStrike">
                <a:latin typeface="Arial"/>
              </a:rPr>
              <a:t>Jetzt wissen wir, dass das ‚hw‘-Struct aus dem ‚board‘-Crate kam und das ‚board‘-Crate kam aus dem ‚stm32f7_discovery‘-Crate. Wir starten also links mit dem ‚stm32f7_discovery‘-Link. Oben sehen wir, dass embedded_stm32f7 unter dem Namen board eingebunden wurde, das heißt embedded_stm32f7 ist das was wir suchen. Wenn wir dem Link folgen finden wir ganz unten unser hw. Wenn Sie das hw anklicken sehen Sie, dass alles was die Funktion tut ist, das ‚Hardware‘-Struct zurückzugeben. Also gehen wir dort hin. Und jetzt sehen wir die ganzen Members die wir extrahieren können. Z.B. die gpio_a, gpio_b usw., aber auch rcc z.B., was später die Uhr braucht. Sie können auch auf die Typen klicken, z.B. auf Gpio, und schauenwas dahinter steckt usw..</a:t>
            </a:r>
            <a:endParaRPr b="0" lang="de-DE" sz="2000" spc="-1" strike="noStrike">
              <a:latin typeface="Arial"/>
            </a:endParaRPr>
          </a:p>
        </p:txBody>
      </p:sp>
      <p:sp>
        <p:nvSpPr>
          <p:cNvPr id="276" name="TextShape 3"/>
          <p:cNvSpPr txBox="1"/>
          <p:nvPr/>
        </p:nvSpPr>
        <p:spPr>
          <a:xfrm>
            <a:off x="3884760" y="8685360"/>
            <a:ext cx="2971440" cy="458280"/>
          </a:xfrm>
          <a:prstGeom prst="rect">
            <a:avLst/>
          </a:prstGeom>
          <a:noFill/>
          <a:ln>
            <a:noFill/>
          </a:ln>
        </p:spPr>
        <p:txBody>
          <a:bodyPr anchor="b">
            <a:noAutofit/>
          </a:bodyPr>
          <a:p>
            <a:pPr algn="r">
              <a:lnSpc>
                <a:spcPct val="100000"/>
              </a:lnSpc>
            </a:pPr>
            <a:fld id="{E5A93CA4-4CB5-49B3-AD9F-79B7C528B57D}" type="slidenum">
              <a:rPr b="0" lang="de-DE" sz="1200" spc="-1" strike="noStrike">
                <a:solidFill>
                  <a:srgbClr val="000000"/>
                </a:solidFill>
                <a:latin typeface="+mn-lt"/>
                <a:ea typeface="+mn-ea"/>
              </a:rPr>
              <a:t>&lt;number&gt;</a:t>
            </a:fld>
            <a:endParaRPr b="0" lang="de-DE" sz="1200" spc="-1" strike="noStrike">
              <a:latin typeface="Times New Roman"/>
            </a:endParaRPr>
          </a:p>
        </p:txBody>
      </p:sp>
    </p:spTree>
  </p:cSld>
</p:notes>
</file>

<file path=ppt/notesSlides/notesSlide1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7" name="PlaceHolder 1"/>
          <p:cNvSpPr>
            <a:spLocks noGrp="1"/>
          </p:cNvSpPr>
          <p:nvPr>
            <p:ph type="sldImg"/>
          </p:nvPr>
        </p:nvSpPr>
        <p:spPr>
          <a:xfrm>
            <a:off x="685800" y="1143000"/>
            <a:ext cx="5486040" cy="3085920"/>
          </a:xfrm>
          <a:prstGeom prst="rect">
            <a:avLst/>
          </a:prstGeom>
        </p:spPr>
      </p:sp>
      <p:sp>
        <p:nvSpPr>
          <p:cNvPr id="278" name="PlaceHolder 2"/>
          <p:cNvSpPr>
            <a:spLocks noGrp="1"/>
          </p:cNvSpPr>
          <p:nvPr>
            <p:ph type="body"/>
          </p:nvPr>
        </p:nvSpPr>
        <p:spPr>
          <a:xfrm>
            <a:off x="685800" y="4400640"/>
            <a:ext cx="5486040" cy="3600000"/>
          </a:xfrm>
          <a:prstGeom prst="rect">
            <a:avLst/>
          </a:prstGeom>
        </p:spPr>
        <p:txBody>
          <a:bodyPr>
            <a:noAutofit/>
          </a:bodyPr>
          <a:p>
            <a:pPr marL="216000" indent="-216000">
              <a:lnSpc>
                <a:spcPct val="100000"/>
              </a:lnSpc>
            </a:pPr>
            <a:r>
              <a:rPr b="0" lang="de-DE" sz="2000" spc="-1" strike="noStrike">
                <a:latin typeface="Arial"/>
              </a:rPr>
              <a:t>Da</a:t>
            </a:r>
            <a:r>
              <a:rPr b="0" lang="de-DE" sz="2000" spc="-1" strike="noStrike">
                <a:latin typeface="Arial"/>
              </a:rPr>
              <a:t>n</a:t>
            </a:r>
            <a:r>
              <a:rPr b="0" lang="de-DE" sz="2000" spc="-1" strike="noStrike">
                <a:latin typeface="Arial"/>
              </a:rPr>
              <a:t>n </a:t>
            </a:r>
            <a:r>
              <a:rPr b="0" lang="de-DE" sz="2000" spc="-1" strike="noStrike">
                <a:latin typeface="Arial"/>
              </a:rPr>
              <a:t>w</a:t>
            </a:r>
            <a:r>
              <a:rPr b="0" lang="de-DE" sz="2000" spc="-1" strike="noStrike">
                <a:latin typeface="Arial"/>
              </a:rPr>
              <a:t>ir</a:t>
            </a:r>
            <a:r>
              <a:rPr b="0" lang="de-DE" sz="2000" spc="-1" strike="noStrike">
                <a:latin typeface="Arial"/>
              </a:rPr>
              <a:t>d </a:t>
            </a:r>
            <a:r>
              <a:rPr b="0" lang="de-DE" sz="2000" spc="-1" strike="noStrike">
                <a:latin typeface="Arial"/>
              </a:rPr>
              <a:t>d</a:t>
            </a:r>
            <a:r>
              <a:rPr b="0" lang="de-DE" sz="2000" spc="-1" strike="noStrike">
                <a:latin typeface="Arial"/>
              </a:rPr>
              <a:t>e</a:t>
            </a:r>
            <a:r>
              <a:rPr b="0" lang="de-DE" sz="2000" spc="-1" strike="noStrike">
                <a:latin typeface="Arial"/>
              </a:rPr>
              <a:t>r </a:t>
            </a:r>
            <a:r>
              <a:rPr b="0" lang="de-DE" sz="2000" spc="-1" strike="noStrike">
                <a:latin typeface="Arial"/>
              </a:rPr>
              <a:t>P</a:t>
            </a:r>
            <a:r>
              <a:rPr b="0" lang="de-DE" sz="2000" spc="-1" strike="noStrike">
                <a:latin typeface="Arial"/>
              </a:rPr>
              <a:t>i</a:t>
            </a:r>
            <a:r>
              <a:rPr b="0" lang="de-DE" sz="2000" spc="-1" strike="noStrike">
                <a:latin typeface="Arial"/>
              </a:rPr>
              <a:t>n</a:t>
            </a:r>
            <a:r>
              <a:rPr b="0" lang="de-DE" sz="2000" spc="-1" strike="noStrike">
                <a:latin typeface="Arial"/>
              </a:rPr>
              <a:t>, </a:t>
            </a:r>
            <a:r>
              <a:rPr b="0" lang="de-DE" sz="2000" spc="-1" strike="noStrike">
                <a:latin typeface="Arial"/>
              </a:rPr>
              <a:t>a</a:t>
            </a:r>
            <a:r>
              <a:rPr b="0" lang="de-DE" sz="2000" spc="-1" strike="noStrike">
                <a:latin typeface="Arial"/>
              </a:rPr>
              <a:t>n </a:t>
            </a:r>
            <a:r>
              <a:rPr b="0" lang="de-DE" sz="2000" spc="-1" strike="noStrike">
                <a:latin typeface="Arial"/>
              </a:rPr>
              <a:t>d</a:t>
            </a:r>
            <a:r>
              <a:rPr b="0" lang="de-DE" sz="2000" spc="-1" strike="noStrike">
                <a:latin typeface="Arial"/>
              </a:rPr>
              <a:t>e</a:t>
            </a:r>
            <a:r>
              <a:rPr b="0" lang="de-DE" sz="2000" spc="-1" strike="noStrike">
                <a:latin typeface="Arial"/>
              </a:rPr>
              <a:t>m</a:t>
            </a:r>
            <a:r>
              <a:rPr b="0" lang="de-DE" sz="2000" spc="-1" strike="noStrike">
                <a:latin typeface="Arial"/>
              </a:rPr>
              <a:t> </a:t>
            </a:r>
            <a:r>
              <a:rPr b="0" lang="de-DE" sz="2000" spc="-1" strike="noStrike">
                <a:latin typeface="Arial"/>
              </a:rPr>
              <a:t>d</a:t>
            </a:r>
            <a:r>
              <a:rPr b="0" lang="de-DE" sz="2000" spc="-1" strike="noStrike">
                <a:latin typeface="Arial"/>
              </a:rPr>
              <a:t>i</a:t>
            </a:r>
            <a:r>
              <a:rPr b="0" lang="de-DE" sz="2000" spc="-1" strike="noStrike">
                <a:latin typeface="Arial"/>
              </a:rPr>
              <a:t>e </a:t>
            </a:r>
            <a:r>
              <a:rPr b="0" lang="de-DE" sz="2000" spc="-1" strike="noStrike">
                <a:latin typeface="Arial"/>
              </a:rPr>
              <a:t>L</a:t>
            </a:r>
            <a:r>
              <a:rPr b="0" lang="de-DE" sz="2000" spc="-1" strike="noStrike">
                <a:latin typeface="Arial"/>
              </a:rPr>
              <a:t>e</a:t>
            </a:r>
            <a:r>
              <a:rPr b="0" lang="de-DE" sz="2000" spc="-1" strike="noStrike">
                <a:latin typeface="Arial"/>
              </a:rPr>
              <a:t>d </a:t>
            </a:r>
            <a:r>
              <a:rPr b="0" lang="de-DE" sz="2000" spc="-1" strike="noStrike">
                <a:latin typeface="Arial"/>
              </a:rPr>
              <a:t>a</a:t>
            </a:r>
            <a:r>
              <a:rPr b="0" lang="de-DE" sz="2000" spc="-1" strike="noStrike">
                <a:latin typeface="Arial"/>
              </a:rPr>
              <a:t>n</a:t>
            </a:r>
            <a:r>
              <a:rPr b="0" lang="de-DE" sz="2000" spc="-1" strike="noStrike">
                <a:latin typeface="Arial"/>
              </a:rPr>
              <a:t>g</a:t>
            </a:r>
            <a:r>
              <a:rPr b="0" lang="de-DE" sz="2000" spc="-1" strike="noStrike">
                <a:latin typeface="Arial"/>
              </a:rPr>
              <a:t>e</a:t>
            </a:r>
            <a:r>
              <a:rPr b="0" lang="de-DE" sz="2000" spc="-1" strike="noStrike">
                <a:latin typeface="Arial"/>
              </a:rPr>
              <a:t>s</a:t>
            </a:r>
            <a:r>
              <a:rPr b="0" lang="de-DE" sz="2000" spc="-1" strike="noStrike">
                <a:latin typeface="Arial"/>
              </a:rPr>
              <a:t>c</a:t>
            </a:r>
            <a:r>
              <a:rPr b="0" lang="de-DE" sz="2000" spc="-1" strike="noStrike">
                <a:latin typeface="Arial"/>
              </a:rPr>
              <a:t>h</a:t>
            </a:r>
            <a:r>
              <a:rPr b="0" lang="de-DE" sz="2000" spc="-1" strike="noStrike">
                <a:latin typeface="Arial"/>
              </a:rPr>
              <a:t>l</a:t>
            </a:r>
            <a:r>
              <a:rPr b="0" lang="de-DE" sz="2000" spc="-1" strike="noStrike">
                <a:latin typeface="Arial"/>
              </a:rPr>
              <a:t>o</a:t>
            </a:r>
            <a:r>
              <a:rPr b="0" lang="de-DE" sz="2000" spc="-1" strike="noStrike">
                <a:latin typeface="Arial"/>
              </a:rPr>
              <a:t>s</a:t>
            </a:r>
            <a:r>
              <a:rPr b="0" lang="de-DE" sz="2000" spc="-1" strike="noStrike">
                <a:latin typeface="Arial"/>
              </a:rPr>
              <a:t>s</a:t>
            </a:r>
            <a:r>
              <a:rPr b="0" lang="de-DE" sz="2000" spc="-1" strike="noStrike">
                <a:latin typeface="Arial"/>
              </a:rPr>
              <a:t>e</a:t>
            </a:r>
            <a:r>
              <a:rPr b="0" lang="de-DE" sz="2000" spc="-1" strike="noStrike">
                <a:latin typeface="Arial"/>
              </a:rPr>
              <a:t>n </a:t>
            </a:r>
            <a:r>
              <a:rPr b="0" lang="de-DE" sz="2000" spc="-1" strike="noStrike">
                <a:latin typeface="Arial"/>
              </a:rPr>
              <a:t>i</a:t>
            </a:r>
            <a:r>
              <a:rPr b="0" lang="de-DE" sz="2000" spc="-1" strike="noStrike">
                <a:latin typeface="Arial"/>
              </a:rPr>
              <a:t>s</a:t>
            </a:r>
            <a:r>
              <a:rPr b="0" lang="de-DE" sz="2000" spc="-1" strike="noStrike">
                <a:latin typeface="Arial"/>
              </a:rPr>
              <a:t>t, </a:t>
            </a:r>
            <a:r>
              <a:rPr b="0" lang="de-DE" sz="2000" spc="-1" strike="noStrike">
                <a:latin typeface="Arial"/>
              </a:rPr>
              <a:t>k</a:t>
            </a:r>
            <a:r>
              <a:rPr b="0" lang="de-DE" sz="2000" spc="-1" strike="noStrike">
                <a:latin typeface="Arial"/>
              </a:rPr>
              <a:t>o</a:t>
            </a:r>
            <a:r>
              <a:rPr b="0" lang="de-DE" sz="2000" spc="-1" strike="noStrike">
                <a:latin typeface="Arial"/>
              </a:rPr>
              <a:t>n</a:t>
            </a:r>
            <a:r>
              <a:rPr b="0" lang="de-DE" sz="2000" spc="-1" strike="noStrike">
                <a:latin typeface="Arial"/>
              </a:rPr>
              <a:t>fi</a:t>
            </a:r>
            <a:r>
              <a:rPr b="0" lang="de-DE" sz="2000" spc="-1" strike="noStrike">
                <a:latin typeface="Arial"/>
              </a:rPr>
              <a:t>g</a:t>
            </a:r>
            <a:r>
              <a:rPr b="0" lang="de-DE" sz="2000" spc="-1" strike="noStrike">
                <a:latin typeface="Arial"/>
              </a:rPr>
              <a:t>u</a:t>
            </a:r>
            <a:r>
              <a:rPr b="0" lang="de-DE" sz="2000" spc="-1" strike="noStrike">
                <a:latin typeface="Arial"/>
              </a:rPr>
              <a:t>ri</a:t>
            </a:r>
            <a:r>
              <a:rPr b="0" lang="de-DE" sz="2000" spc="-1" strike="noStrike">
                <a:latin typeface="Arial"/>
              </a:rPr>
              <a:t>e</a:t>
            </a:r>
            <a:r>
              <a:rPr b="0" lang="de-DE" sz="2000" spc="-1" strike="noStrike">
                <a:latin typeface="Arial"/>
              </a:rPr>
              <a:t>rt</a:t>
            </a:r>
            <a:r>
              <a:rPr b="0" lang="de-DE" sz="2000" spc="-1" strike="noStrike">
                <a:latin typeface="Arial"/>
              </a:rPr>
              <a:t>. </a:t>
            </a:r>
            <a:r>
              <a:rPr b="0" lang="de-DE" sz="2000" spc="-1" strike="noStrike">
                <a:latin typeface="Arial"/>
              </a:rPr>
              <a:t>W</a:t>
            </a:r>
            <a:r>
              <a:rPr b="0" lang="de-DE" sz="2000" spc="-1" strike="noStrike">
                <a:latin typeface="Arial"/>
              </a:rPr>
              <a:t>ir </a:t>
            </a:r>
            <a:r>
              <a:rPr b="0" lang="de-DE" sz="2000" spc="-1" strike="noStrike">
                <a:latin typeface="Arial"/>
              </a:rPr>
              <a:t>e</a:t>
            </a:r>
            <a:r>
              <a:rPr b="0" lang="de-DE" sz="2000" spc="-1" strike="noStrike">
                <a:latin typeface="Arial"/>
              </a:rPr>
              <a:t>ri</a:t>
            </a:r>
            <a:r>
              <a:rPr b="0" lang="de-DE" sz="2000" spc="-1" strike="noStrike">
                <a:latin typeface="Arial"/>
              </a:rPr>
              <a:t>n</a:t>
            </a:r>
            <a:r>
              <a:rPr b="0" lang="de-DE" sz="2000" spc="-1" strike="noStrike">
                <a:latin typeface="Arial"/>
              </a:rPr>
              <a:t>n</a:t>
            </a:r>
            <a:r>
              <a:rPr b="0" lang="de-DE" sz="2000" spc="-1" strike="noStrike">
                <a:latin typeface="Arial"/>
              </a:rPr>
              <a:t>e</a:t>
            </a:r>
            <a:r>
              <a:rPr b="0" lang="de-DE" sz="2000" spc="-1" strike="noStrike">
                <a:latin typeface="Arial"/>
              </a:rPr>
              <a:t>r</a:t>
            </a:r>
            <a:r>
              <a:rPr b="0" lang="de-DE" sz="2000" spc="-1" strike="noStrike">
                <a:latin typeface="Arial"/>
              </a:rPr>
              <a:t>n </a:t>
            </a:r>
            <a:r>
              <a:rPr b="0" lang="de-DE" sz="2000" spc="-1" strike="noStrike">
                <a:latin typeface="Arial"/>
              </a:rPr>
              <a:t>u</a:t>
            </a:r>
            <a:r>
              <a:rPr b="0" lang="de-DE" sz="2000" spc="-1" strike="noStrike">
                <a:latin typeface="Arial"/>
              </a:rPr>
              <a:t>n</a:t>
            </a:r>
            <a:r>
              <a:rPr b="0" lang="de-DE" sz="2000" spc="-1" strike="noStrike">
                <a:latin typeface="Arial"/>
              </a:rPr>
              <a:t>s</a:t>
            </a:r>
            <a:r>
              <a:rPr b="0" lang="de-DE" sz="2000" spc="-1" strike="noStrike">
                <a:latin typeface="Arial"/>
              </a:rPr>
              <a:t>, </a:t>
            </a:r>
            <a:r>
              <a:rPr b="0" lang="de-DE" sz="2000" spc="-1" strike="noStrike">
                <a:latin typeface="Arial"/>
              </a:rPr>
              <a:t>v</a:t>
            </a:r>
            <a:r>
              <a:rPr b="0" lang="de-DE" sz="2000" spc="-1" strike="noStrike">
                <a:latin typeface="Arial"/>
              </a:rPr>
              <a:t>o</a:t>
            </a:r>
            <a:r>
              <a:rPr b="0" lang="de-DE" sz="2000" spc="-1" strike="noStrike">
                <a:latin typeface="Arial"/>
              </a:rPr>
              <a:t>r</a:t>
            </a:r>
            <a:r>
              <a:rPr b="0" lang="de-DE" sz="2000" spc="-1" strike="noStrike">
                <a:latin typeface="Arial"/>
              </a:rPr>
              <a:t>h</a:t>
            </a:r>
            <a:r>
              <a:rPr b="0" lang="de-DE" sz="2000" spc="-1" strike="noStrike">
                <a:latin typeface="Arial"/>
              </a:rPr>
              <a:t>e</a:t>
            </a:r>
            <a:r>
              <a:rPr b="0" lang="de-DE" sz="2000" spc="-1" strike="noStrike">
                <a:latin typeface="Arial"/>
              </a:rPr>
              <a:t>r </a:t>
            </a:r>
            <a:r>
              <a:rPr b="0" lang="de-DE" sz="2000" spc="-1" strike="noStrike">
                <a:latin typeface="Arial"/>
              </a:rPr>
              <a:t>w</a:t>
            </a:r>
            <a:r>
              <a:rPr b="0" lang="de-DE" sz="2000" spc="-1" strike="noStrike">
                <a:latin typeface="Arial"/>
              </a:rPr>
              <a:t>u</a:t>
            </a:r>
            <a:r>
              <a:rPr b="0" lang="de-DE" sz="2000" spc="-1" strike="noStrike">
                <a:latin typeface="Arial"/>
              </a:rPr>
              <a:t>r</a:t>
            </a:r>
            <a:r>
              <a:rPr b="0" lang="de-DE" sz="2000" spc="-1" strike="noStrike">
                <a:latin typeface="Arial"/>
              </a:rPr>
              <a:t>d</a:t>
            </a:r>
            <a:r>
              <a:rPr b="0" lang="de-DE" sz="2000" spc="-1" strike="noStrike">
                <a:latin typeface="Arial"/>
              </a:rPr>
              <a:t>e </a:t>
            </a:r>
            <a:r>
              <a:rPr b="0" lang="de-DE" sz="2000" spc="-1" strike="noStrike">
                <a:latin typeface="Arial"/>
              </a:rPr>
              <a:t>e</a:t>
            </a:r>
            <a:r>
              <a:rPr b="0" lang="de-DE" sz="2000" spc="-1" strike="noStrike">
                <a:latin typeface="Arial"/>
              </a:rPr>
              <a:t>i</a:t>
            </a:r>
            <a:r>
              <a:rPr b="0" lang="de-DE" sz="2000" spc="-1" strike="noStrike">
                <a:latin typeface="Arial"/>
              </a:rPr>
              <a:t>n</a:t>
            </a:r>
            <a:r>
              <a:rPr b="0" lang="de-DE" sz="2000" spc="-1" strike="noStrike">
                <a:latin typeface="Arial"/>
              </a:rPr>
              <a:t>e </a:t>
            </a:r>
            <a:r>
              <a:rPr b="0" lang="de-DE" sz="2000" spc="-1" strike="noStrike">
                <a:latin typeface="Arial"/>
              </a:rPr>
              <a:t>G</a:t>
            </a:r>
            <a:r>
              <a:rPr b="0" lang="de-DE" sz="2000" spc="-1" strike="noStrike">
                <a:latin typeface="Arial"/>
              </a:rPr>
              <a:t>p</a:t>
            </a:r>
            <a:r>
              <a:rPr b="0" lang="de-DE" sz="2000" spc="-1" strike="noStrike">
                <a:latin typeface="Arial"/>
              </a:rPr>
              <a:t>i</a:t>
            </a:r>
            <a:r>
              <a:rPr b="0" lang="de-DE" sz="2000" spc="-1" strike="noStrike">
                <a:latin typeface="Arial"/>
              </a:rPr>
              <a:t>o</a:t>
            </a:r>
            <a:r>
              <a:rPr b="0" lang="de-DE" sz="2000" spc="-1" strike="noStrike">
                <a:latin typeface="Arial"/>
              </a:rPr>
              <a:t>-</a:t>
            </a:r>
            <a:r>
              <a:rPr b="0" lang="de-DE" sz="2000" spc="-1" strike="noStrike">
                <a:latin typeface="Arial"/>
              </a:rPr>
              <a:t>I</a:t>
            </a:r>
            <a:r>
              <a:rPr b="0" lang="de-DE" sz="2000" spc="-1" strike="noStrike">
                <a:latin typeface="Arial"/>
              </a:rPr>
              <a:t>n</a:t>
            </a:r>
            <a:r>
              <a:rPr b="0" lang="de-DE" sz="2000" spc="-1" strike="noStrike">
                <a:latin typeface="Arial"/>
              </a:rPr>
              <a:t>s</a:t>
            </a:r>
            <a:r>
              <a:rPr b="0" lang="de-DE" sz="2000" spc="-1" strike="noStrike">
                <a:latin typeface="Arial"/>
              </a:rPr>
              <a:t>t</a:t>
            </a:r>
            <a:r>
              <a:rPr b="0" lang="de-DE" sz="2000" spc="-1" strike="noStrike">
                <a:latin typeface="Arial"/>
              </a:rPr>
              <a:t>a</a:t>
            </a:r>
            <a:r>
              <a:rPr b="0" lang="de-DE" sz="2000" spc="-1" strike="noStrike">
                <a:latin typeface="Arial"/>
              </a:rPr>
              <a:t>n</a:t>
            </a:r>
            <a:r>
              <a:rPr b="0" lang="de-DE" sz="2000" spc="-1" strike="noStrike">
                <a:latin typeface="Arial"/>
              </a:rPr>
              <a:t>z </a:t>
            </a:r>
            <a:r>
              <a:rPr b="0" lang="de-DE" sz="2000" spc="-1" strike="noStrike">
                <a:latin typeface="Arial"/>
              </a:rPr>
              <a:t>n</a:t>
            </a:r>
            <a:r>
              <a:rPr b="0" lang="de-DE" sz="2000" spc="-1" strike="noStrike">
                <a:latin typeface="Arial"/>
              </a:rPr>
              <a:t>a</a:t>
            </a:r>
            <a:r>
              <a:rPr b="0" lang="de-DE" sz="2000" spc="-1" strike="noStrike">
                <a:latin typeface="Arial"/>
              </a:rPr>
              <a:t>m</a:t>
            </a:r>
            <a:r>
              <a:rPr b="0" lang="de-DE" sz="2000" spc="-1" strike="noStrike">
                <a:latin typeface="Arial"/>
              </a:rPr>
              <a:t>e</a:t>
            </a:r>
            <a:r>
              <a:rPr b="0" lang="de-DE" sz="2000" spc="-1" strike="noStrike">
                <a:latin typeface="Arial"/>
              </a:rPr>
              <a:t>n</a:t>
            </a:r>
            <a:r>
              <a:rPr b="0" lang="de-DE" sz="2000" spc="-1" strike="noStrike">
                <a:latin typeface="Arial"/>
              </a:rPr>
              <a:t>s </a:t>
            </a:r>
            <a:r>
              <a:rPr b="0" lang="de-DE" sz="2000" spc="-1" strike="noStrike">
                <a:latin typeface="Arial"/>
              </a:rPr>
              <a:t>g</a:t>
            </a:r>
            <a:r>
              <a:rPr b="0" lang="de-DE" sz="2000" spc="-1" strike="noStrike">
                <a:latin typeface="Arial"/>
              </a:rPr>
              <a:t>p</a:t>
            </a:r>
            <a:r>
              <a:rPr b="0" lang="de-DE" sz="2000" spc="-1" strike="noStrike">
                <a:latin typeface="Arial"/>
              </a:rPr>
              <a:t>i</a:t>
            </a:r>
            <a:r>
              <a:rPr b="0" lang="de-DE" sz="2000" spc="-1" strike="noStrike">
                <a:latin typeface="Arial"/>
              </a:rPr>
              <a:t>o </a:t>
            </a:r>
            <a:r>
              <a:rPr b="0" lang="de-DE" sz="2000" spc="-1" strike="noStrike">
                <a:latin typeface="Arial"/>
              </a:rPr>
              <a:t>m</a:t>
            </a:r>
            <a:r>
              <a:rPr b="0" lang="de-DE" sz="2000" spc="-1" strike="noStrike">
                <a:latin typeface="Arial"/>
              </a:rPr>
              <a:t>it </a:t>
            </a:r>
            <a:r>
              <a:rPr b="0" lang="de-DE" sz="2000" spc="-1" strike="noStrike">
                <a:latin typeface="Arial"/>
              </a:rPr>
              <a:t>k</a:t>
            </a:r>
            <a:r>
              <a:rPr b="0" lang="de-DE" sz="2000" spc="-1" strike="noStrike">
                <a:latin typeface="Arial"/>
              </a:rPr>
              <a:t>l</a:t>
            </a:r>
            <a:r>
              <a:rPr b="0" lang="de-DE" sz="2000" spc="-1" strike="noStrike">
                <a:latin typeface="Arial"/>
              </a:rPr>
              <a:t>e</a:t>
            </a:r>
            <a:r>
              <a:rPr b="0" lang="de-DE" sz="2000" spc="-1" strike="noStrike">
                <a:latin typeface="Arial"/>
              </a:rPr>
              <a:t>i</a:t>
            </a:r>
            <a:r>
              <a:rPr b="0" lang="de-DE" sz="2000" spc="-1" strike="noStrike">
                <a:latin typeface="Arial"/>
              </a:rPr>
              <a:t>n</a:t>
            </a:r>
            <a:r>
              <a:rPr b="0" lang="de-DE" sz="2000" spc="-1" strike="noStrike">
                <a:latin typeface="Arial"/>
              </a:rPr>
              <a:t>e</a:t>
            </a:r>
            <a:r>
              <a:rPr b="0" lang="de-DE" sz="2000" spc="-1" strike="noStrike">
                <a:latin typeface="Arial"/>
              </a:rPr>
              <a:t>m</a:t>
            </a:r>
            <a:r>
              <a:rPr b="0" lang="de-DE" sz="2000" spc="-1" strike="noStrike">
                <a:latin typeface="Arial"/>
              </a:rPr>
              <a:t> </a:t>
            </a:r>
            <a:r>
              <a:rPr b="0" lang="de-DE" sz="2000" spc="-1" strike="noStrike">
                <a:latin typeface="Arial"/>
              </a:rPr>
              <a:t>g </a:t>
            </a:r>
            <a:r>
              <a:rPr b="0" lang="de-DE" sz="2000" spc="-1" strike="noStrike">
                <a:latin typeface="Arial"/>
              </a:rPr>
              <a:t>e</a:t>
            </a:r>
            <a:r>
              <a:rPr b="0" lang="de-DE" sz="2000" spc="-1" strike="noStrike">
                <a:latin typeface="Arial"/>
              </a:rPr>
              <a:t>r</a:t>
            </a:r>
            <a:r>
              <a:rPr b="0" lang="de-DE" sz="2000" spc="-1" strike="noStrike">
                <a:latin typeface="Arial"/>
              </a:rPr>
              <a:t>z</a:t>
            </a:r>
            <a:r>
              <a:rPr b="0" lang="de-DE" sz="2000" spc="-1" strike="noStrike">
                <a:latin typeface="Arial"/>
              </a:rPr>
              <a:t>e</a:t>
            </a:r>
            <a:r>
              <a:rPr b="0" lang="de-DE" sz="2000" spc="-1" strike="noStrike">
                <a:latin typeface="Arial"/>
              </a:rPr>
              <a:t>u</a:t>
            </a:r>
            <a:r>
              <a:rPr b="0" lang="de-DE" sz="2000" spc="-1" strike="noStrike">
                <a:latin typeface="Arial"/>
              </a:rPr>
              <a:t>g</a:t>
            </a:r>
            <a:r>
              <a:rPr b="0" lang="de-DE" sz="2000" spc="-1" strike="noStrike">
                <a:latin typeface="Arial"/>
              </a:rPr>
              <a:t>t. </a:t>
            </a:r>
            <a:r>
              <a:rPr b="0" lang="de-DE" sz="2000" spc="-1" strike="noStrike">
                <a:latin typeface="Arial"/>
              </a:rPr>
              <a:t>O</a:t>
            </a:r>
            <a:r>
              <a:rPr b="0" lang="de-DE" sz="2000" spc="-1" strike="noStrike">
                <a:latin typeface="Arial"/>
              </a:rPr>
              <a:t>b</a:t>
            </a:r>
            <a:r>
              <a:rPr b="0" lang="de-DE" sz="2000" spc="-1" strike="noStrike">
                <a:latin typeface="Arial"/>
              </a:rPr>
              <a:t>e</a:t>
            </a:r>
            <a:r>
              <a:rPr b="0" lang="de-DE" sz="2000" spc="-1" strike="noStrike">
                <a:latin typeface="Arial"/>
              </a:rPr>
              <a:t>n </a:t>
            </a:r>
            <a:r>
              <a:rPr b="0" lang="de-DE" sz="2000" spc="-1" strike="noStrike">
                <a:latin typeface="Arial"/>
              </a:rPr>
              <a:t>w</a:t>
            </a:r>
            <a:r>
              <a:rPr b="0" lang="de-DE" sz="2000" spc="-1" strike="noStrike">
                <a:latin typeface="Arial"/>
              </a:rPr>
              <a:t>e</a:t>
            </a:r>
            <a:r>
              <a:rPr b="0" lang="de-DE" sz="2000" spc="-1" strike="noStrike">
                <a:latin typeface="Arial"/>
              </a:rPr>
              <a:t>r</a:t>
            </a:r>
            <a:r>
              <a:rPr b="0" lang="de-DE" sz="2000" spc="-1" strike="noStrike">
                <a:latin typeface="Arial"/>
              </a:rPr>
              <a:t>d</a:t>
            </a:r>
            <a:r>
              <a:rPr b="0" lang="de-DE" sz="2000" spc="-1" strike="noStrike">
                <a:latin typeface="Arial"/>
              </a:rPr>
              <a:t>e</a:t>
            </a:r>
            <a:r>
              <a:rPr b="0" lang="de-DE" sz="2000" spc="-1" strike="noStrike">
                <a:latin typeface="Arial"/>
              </a:rPr>
              <a:t>n </a:t>
            </a:r>
            <a:r>
              <a:rPr b="0" lang="de-DE" sz="2000" spc="-1" strike="noStrike">
                <a:latin typeface="Arial"/>
              </a:rPr>
              <a:t>d</a:t>
            </a:r>
            <a:r>
              <a:rPr b="0" lang="de-DE" sz="2000" spc="-1" strike="noStrike">
                <a:latin typeface="Arial"/>
              </a:rPr>
              <a:t>i</a:t>
            </a:r>
            <a:r>
              <a:rPr b="0" lang="de-DE" sz="2000" spc="-1" strike="noStrike">
                <a:latin typeface="Arial"/>
              </a:rPr>
              <a:t>e </a:t>
            </a:r>
            <a:r>
              <a:rPr b="0" lang="de-DE" sz="2000" spc="-1" strike="noStrike">
                <a:latin typeface="Arial"/>
              </a:rPr>
              <a:t>P</a:t>
            </a:r>
            <a:r>
              <a:rPr b="0" lang="de-DE" sz="2000" spc="-1" strike="noStrike">
                <a:latin typeface="Arial"/>
              </a:rPr>
              <a:t>o</a:t>
            </a:r>
            <a:r>
              <a:rPr b="0" lang="de-DE" sz="2000" spc="-1" strike="noStrike">
                <a:latin typeface="Arial"/>
              </a:rPr>
              <a:t>rt</a:t>
            </a:r>
            <a:r>
              <a:rPr b="0" lang="de-DE" sz="2000" spc="-1" strike="noStrike">
                <a:latin typeface="Arial"/>
              </a:rPr>
              <a:t>- </a:t>
            </a:r>
            <a:r>
              <a:rPr b="0" lang="de-DE" sz="2000" spc="-1" strike="noStrike">
                <a:latin typeface="Arial"/>
              </a:rPr>
              <a:t>u</a:t>
            </a:r>
            <a:r>
              <a:rPr b="0" lang="de-DE" sz="2000" spc="-1" strike="noStrike">
                <a:latin typeface="Arial"/>
              </a:rPr>
              <a:t>n</a:t>
            </a:r>
            <a:r>
              <a:rPr b="0" lang="de-DE" sz="2000" spc="-1" strike="noStrike">
                <a:latin typeface="Arial"/>
              </a:rPr>
              <a:t>d </a:t>
            </a:r>
            <a:r>
              <a:rPr b="0" lang="de-DE" sz="2000" spc="-1" strike="noStrike">
                <a:latin typeface="Arial"/>
              </a:rPr>
              <a:t>d</a:t>
            </a:r>
            <a:r>
              <a:rPr b="0" lang="de-DE" sz="2000" spc="-1" strike="noStrike">
                <a:latin typeface="Arial"/>
              </a:rPr>
              <a:t>i</a:t>
            </a:r>
            <a:r>
              <a:rPr b="0" lang="de-DE" sz="2000" spc="-1" strike="noStrike">
                <a:latin typeface="Arial"/>
              </a:rPr>
              <a:t>e </a:t>
            </a:r>
            <a:r>
              <a:rPr b="0" lang="de-DE" sz="2000" spc="-1" strike="noStrike">
                <a:latin typeface="Arial"/>
              </a:rPr>
              <a:t>P</a:t>
            </a:r>
            <a:r>
              <a:rPr b="0" lang="de-DE" sz="2000" spc="-1" strike="noStrike">
                <a:latin typeface="Arial"/>
              </a:rPr>
              <a:t>i</a:t>
            </a:r>
            <a:r>
              <a:rPr b="0" lang="de-DE" sz="2000" spc="-1" strike="noStrike">
                <a:latin typeface="Arial"/>
              </a:rPr>
              <a:t>n</a:t>
            </a:r>
            <a:r>
              <a:rPr b="0" lang="de-DE" sz="2000" spc="-1" strike="noStrike">
                <a:latin typeface="Arial"/>
              </a:rPr>
              <a:t>i</a:t>
            </a:r>
            <a:r>
              <a:rPr b="0" lang="de-DE" sz="2000" spc="-1" strike="noStrike">
                <a:latin typeface="Arial"/>
              </a:rPr>
              <a:t>n</a:t>
            </a:r>
            <a:r>
              <a:rPr b="0" lang="de-DE" sz="2000" spc="-1" strike="noStrike">
                <a:latin typeface="Arial"/>
              </a:rPr>
              <a:t>f</a:t>
            </a:r>
            <a:r>
              <a:rPr b="0" lang="de-DE" sz="2000" spc="-1" strike="noStrike">
                <a:latin typeface="Arial"/>
              </a:rPr>
              <a:t>o</a:t>
            </a:r>
            <a:r>
              <a:rPr b="0" lang="de-DE" sz="2000" spc="-1" strike="noStrike">
                <a:latin typeface="Arial"/>
              </a:rPr>
              <a:t>r</a:t>
            </a:r>
            <a:r>
              <a:rPr b="0" lang="de-DE" sz="2000" spc="-1" strike="noStrike">
                <a:latin typeface="Arial"/>
              </a:rPr>
              <a:t>m</a:t>
            </a:r>
            <a:r>
              <a:rPr b="0" lang="de-DE" sz="2000" spc="-1" strike="noStrike">
                <a:latin typeface="Arial"/>
              </a:rPr>
              <a:t>a</a:t>
            </a:r>
            <a:r>
              <a:rPr b="0" lang="de-DE" sz="2000" spc="-1" strike="noStrike">
                <a:latin typeface="Arial"/>
              </a:rPr>
              <a:t>ti</a:t>
            </a:r>
            <a:r>
              <a:rPr b="0" lang="de-DE" sz="2000" spc="-1" strike="noStrike">
                <a:latin typeface="Arial"/>
              </a:rPr>
              <a:t>o</a:t>
            </a:r>
            <a:r>
              <a:rPr b="0" lang="de-DE" sz="2000" spc="-1" strike="noStrike">
                <a:latin typeface="Arial"/>
              </a:rPr>
              <a:t>n </a:t>
            </a:r>
            <a:r>
              <a:rPr b="0" lang="de-DE" sz="2000" spc="-1" strike="noStrike">
                <a:latin typeface="Arial"/>
              </a:rPr>
              <a:t>k</a:t>
            </a:r>
            <a:r>
              <a:rPr b="0" lang="de-DE" sz="2000" spc="-1" strike="noStrike">
                <a:latin typeface="Arial"/>
              </a:rPr>
              <a:t>o</a:t>
            </a:r>
            <a:r>
              <a:rPr b="0" lang="de-DE" sz="2000" spc="-1" strike="noStrike">
                <a:latin typeface="Arial"/>
              </a:rPr>
              <a:t>m</a:t>
            </a:r>
            <a:r>
              <a:rPr b="0" lang="de-DE" sz="2000" spc="-1" strike="noStrike">
                <a:latin typeface="Arial"/>
              </a:rPr>
              <a:t>b</a:t>
            </a:r>
            <a:r>
              <a:rPr b="0" lang="de-DE" sz="2000" spc="-1" strike="noStrike">
                <a:latin typeface="Arial"/>
              </a:rPr>
              <a:t>i</a:t>
            </a:r>
            <a:r>
              <a:rPr b="0" lang="de-DE" sz="2000" spc="-1" strike="noStrike">
                <a:latin typeface="Arial"/>
              </a:rPr>
              <a:t>n</a:t>
            </a:r>
            <a:r>
              <a:rPr b="0" lang="de-DE" sz="2000" spc="-1" strike="noStrike">
                <a:latin typeface="Arial"/>
              </a:rPr>
              <a:t>i</a:t>
            </a:r>
            <a:r>
              <a:rPr b="0" lang="de-DE" sz="2000" spc="-1" strike="noStrike">
                <a:latin typeface="Arial"/>
              </a:rPr>
              <a:t>e</a:t>
            </a:r>
            <a:r>
              <a:rPr b="0" lang="de-DE" sz="2000" spc="-1" strike="noStrike">
                <a:latin typeface="Arial"/>
              </a:rPr>
              <a:t>rt</a:t>
            </a:r>
            <a:r>
              <a:rPr b="0" lang="de-DE" sz="2000" spc="-1" strike="noStrike">
                <a:latin typeface="Arial"/>
              </a:rPr>
              <a:t>. </a:t>
            </a:r>
            <a:r>
              <a:rPr b="0" lang="de-DE" sz="2000" spc="-1" strike="noStrike">
                <a:latin typeface="Arial"/>
              </a:rPr>
              <a:t>D</a:t>
            </a:r>
            <a:r>
              <a:rPr b="0" lang="de-DE" sz="2000" spc="-1" strike="noStrike">
                <a:latin typeface="Arial"/>
              </a:rPr>
              <a:t>a</a:t>
            </a:r>
            <a:r>
              <a:rPr b="0" lang="de-DE" sz="2000" spc="-1" strike="noStrike">
                <a:latin typeface="Arial"/>
              </a:rPr>
              <a:t>n</a:t>
            </a:r>
            <a:r>
              <a:rPr b="0" lang="de-DE" sz="2000" spc="-1" strike="noStrike">
                <a:latin typeface="Arial"/>
              </a:rPr>
              <a:t>a</a:t>
            </a:r>
            <a:r>
              <a:rPr b="0" lang="de-DE" sz="2000" spc="-1" strike="noStrike">
                <a:latin typeface="Arial"/>
              </a:rPr>
              <a:t>c</a:t>
            </a:r>
            <a:r>
              <a:rPr b="0" lang="de-DE" sz="2000" spc="-1" strike="noStrike">
                <a:latin typeface="Arial"/>
              </a:rPr>
              <a:t>h </a:t>
            </a:r>
            <a:r>
              <a:rPr b="0" lang="de-DE" sz="2000" spc="-1" strike="noStrike">
                <a:latin typeface="Arial"/>
              </a:rPr>
              <a:t>w</a:t>
            </a:r>
            <a:r>
              <a:rPr b="0" lang="de-DE" sz="2000" spc="-1" strike="noStrike">
                <a:latin typeface="Arial"/>
              </a:rPr>
              <a:t>ir</a:t>
            </a:r>
            <a:r>
              <a:rPr b="0" lang="de-DE" sz="2000" spc="-1" strike="noStrike">
                <a:latin typeface="Arial"/>
              </a:rPr>
              <a:t>d </a:t>
            </a:r>
            <a:r>
              <a:rPr b="0" lang="de-DE" sz="2000" spc="-1" strike="noStrike">
                <a:latin typeface="Arial"/>
              </a:rPr>
              <a:t>d</a:t>
            </a:r>
            <a:r>
              <a:rPr b="0" lang="de-DE" sz="2000" spc="-1" strike="noStrike">
                <a:latin typeface="Arial"/>
              </a:rPr>
              <a:t>i</a:t>
            </a:r>
            <a:r>
              <a:rPr b="0" lang="de-DE" sz="2000" spc="-1" strike="noStrike">
                <a:latin typeface="Arial"/>
              </a:rPr>
              <a:t>e</a:t>
            </a:r>
            <a:r>
              <a:rPr b="0" lang="de-DE" sz="2000" spc="-1" strike="noStrike">
                <a:latin typeface="Arial"/>
              </a:rPr>
              <a:t>s</a:t>
            </a:r>
            <a:r>
              <a:rPr b="0" lang="de-DE" sz="2000" spc="-1" strike="noStrike">
                <a:latin typeface="Arial"/>
              </a:rPr>
              <a:t>e</a:t>
            </a:r>
            <a:r>
              <a:rPr b="0" lang="de-DE" sz="2000" spc="-1" strike="noStrike">
                <a:latin typeface="Arial"/>
              </a:rPr>
              <a:t>r </a:t>
            </a:r>
            <a:r>
              <a:rPr b="0" lang="de-DE" sz="2000" spc="-1" strike="noStrike">
                <a:latin typeface="Arial"/>
              </a:rPr>
              <a:t>P</a:t>
            </a:r>
            <a:r>
              <a:rPr b="0" lang="de-DE" sz="2000" spc="-1" strike="noStrike">
                <a:latin typeface="Arial"/>
              </a:rPr>
              <a:t>i</a:t>
            </a:r>
            <a:r>
              <a:rPr b="0" lang="de-DE" sz="2000" spc="-1" strike="noStrike">
                <a:latin typeface="Arial"/>
              </a:rPr>
              <a:t>n </a:t>
            </a:r>
            <a:r>
              <a:rPr b="0" lang="de-DE" sz="2000" spc="-1" strike="noStrike">
                <a:latin typeface="Arial"/>
              </a:rPr>
              <a:t>m</a:t>
            </a:r>
            <a:r>
              <a:rPr b="0" lang="de-DE" sz="2000" spc="-1" strike="noStrike">
                <a:latin typeface="Arial"/>
              </a:rPr>
              <a:t>it </a:t>
            </a:r>
            <a:r>
              <a:rPr b="0" lang="de-DE" sz="2000" spc="-1" strike="noStrike">
                <a:latin typeface="Arial"/>
              </a:rPr>
              <a:t>d</a:t>
            </a:r>
            <a:r>
              <a:rPr b="0" lang="de-DE" sz="2000" spc="-1" strike="noStrike">
                <a:latin typeface="Arial"/>
              </a:rPr>
              <a:t>e</a:t>
            </a:r>
            <a:r>
              <a:rPr b="0" lang="de-DE" sz="2000" spc="-1" strike="noStrike">
                <a:latin typeface="Arial"/>
              </a:rPr>
              <a:t>m</a:t>
            </a:r>
            <a:r>
              <a:rPr b="0" lang="de-DE" sz="2000" spc="-1" strike="noStrike">
                <a:latin typeface="Arial"/>
              </a:rPr>
              <a:t> </a:t>
            </a:r>
            <a:r>
              <a:rPr b="0" lang="de-DE" sz="2000" spc="-1" strike="noStrike">
                <a:latin typeface="Arial"/>
              </a:rPr>
              <a:t>O</a:t>
            </a:r>
            <a:r>
              <a:rPr b="0" lang="de-DE" sz="2000" spc="-1" strike="noStrike">
                <a:latin typeface="Arial"/>
              </a:rPr>
              <a:t>u</a:t>
            </a:r>
            <a:r>
              <a:rPr b="0" lang="de-DE" sz="2000" spc="-1" strike="noStrike">
                <a:latin typeface="Arial"/>
              </a:rPr>
              <a:t>t</a:t>
            </a:r>
            <a:r>
              <a:rPr b="0" lang="de-DE" sz="2000" spc="-1" strike="noStrike">
                <a:latin typeface="Arial"/>
              </a:rPr>
              <a:t>p</a:t>
            </a:r>
            <a:r>
              <a:rPr b="0" lang="de-DE" sz="2000" spc="-1" strike="noStrike">
                <a:latin typeface="Arial"/>
              </a:rPr>
              <a:t>u</a:t>
            </a:r>
            <a:r>
              <a:rPr b="0" lang="de-DE" sz="2000" spc="-1" strike="noStrike">
                <a:latin typeface="Arial"/>
              </a:rPr>
              <a:t>t </a:t>
            </a:r>
            <a:r>
              <a:rPr b="0" lang="de-DE" sz="2000" spc="-1" strike="noStrike">
                <a:latin typeface="Arial"/>
              </a:rPr>
              <a:t>v</a:t>
            </a:r>
            <a:r>
              <a:rPr b="0" lang="de-DE" sz="2000" spc="-1" strike="noStrike">
                <a:latin typeface="Arial"/>
              </a:rPr>
              <a:t>e</a:t>
            </a:r>
            <a:r>
              <a:rPr b="0" lang="de-DE" sz="2000" spc="-1" strike="noStrike">
                <a:latin typeface="Arial"/>
              </a:rPr>
              <a:t>r</a:t>
            </a:r>
            <a:r>
              <a:rPr b="0" lang="de-DE" sz="2000" spc="-1" strike="noStrike">
                <a:latin typeface="Arial"/>
              </a:rPr>
              <a:t>b</a:t>
            </a:r>
            <a:r>
              <a:rPr b="0" lang="de-DE" sz="2000" spc="-1" strike="noStrike">
                <a:latin typeface="Arial"/>
              </a:rPr>
              <a:t>u</a:t>
            </a:r>
            <a:r>
              <a:rPr b="0" lang="de-DE" sz="2000" spc="-1" strike="noStrike">
                <a:latin typeface="Arial"/>
              </a:rPr>
              <a:t>n</a:t>
            </a:r>
            <a:r>
              <a:rPr b="0" lang="de-DE" sz="2000" spc="-1" strike="noStrike">
                <a:latin typeface="Arial"/>
              </a:rPr>
              <a:t>d</a:t>
            </a:r>
            <a:r>
              <a:rPr b="0" lang="de-DE" sz="2000" spc="-1" strike="noStrike">
                <a:latin typeface="Arial"/>
              </a:rPr>
              <a:t>e</a:t>
            </a:r>
            <a:r>
              <a:rPr b="0" lang="de-DE" sz="2000" spc="-1" strike="noStrike">
                <a:latin typeface="Arial"/>
              </a:rPr>
              <a:t>n</a:t>
            </a:r>
            <a:r>
              <a:rPr b="0" lang="de-DE" sz="2000" spc="-1" strike="noStrike">
                <a:latin typeface="Arial"/>
              </a:rPr>
              <a:t>. </a:t>
            </a:r>
            <a:r>
              <a:rPr b="0" lang="de-DE" sz="2000" spc="-1" strike="noStrike">
                <a:latin typeface="Arial"/>
              </a:rPr>
              <a:t>D</a:t>
            </a:r>
            <a:r>
              <a:rPr b="0" lang="de-DE" sz="2000" spc="-1" strike="noStrike">
                <a:latin typeface="Arial"/>
              </a:rPr>
              <a:t>a</a:t>
            </a:r>
            <a:r>
              <a:rPr b="0" lang="de-DE" sz="2000" spc="-1" strike="noStrike">
                <a:latin typeface="Arial"/>
              </a:rPr>
              <a:t>s </a:t>
            </a:r>
            <a:r>
              <a:rPr b="0" lang="de-DE" sz="2000" spc="-1" strike="noStrike">
                <a:latin typeface="Arial"/>
              </a:rPr>
              <a:t>i</a:t>
            </a:r>
            <a:r>
              <a:rPr b="0" lang="de-DE" sz="2000" spc="-1" strike="noStrike">
                <a:latin typeface="Arial"/>
              </a:rPr>
              <a:t>s</a:t>
            </a:r>
            <a:r>
              <a:rPr b="0" lang="de-DE" sz="2000" spc="-1" strike="noStrike">
                <a:latin typeface="Arial"/>
              </a:rPr>
              <a:t>t </a:t>
            </a:r>
            <a:r>
              <a:rPr b="0" lang="de-DE" sz="2000" spc="-1" strike="noStrike">
                <a:latin typeface="Arial"/>
              </a:rPr>
              <a:t>e</a:t>
            </a:r>
            <a:r>
              <a:rPr b="0" lang="de-DE" sz="2000" spc="-1" strike="noStrike">
                <a:latin typeface="Arial"/>
              </a:rPr>
              <a:t>i</a:t>
            </a:r>
            <a:r>
              <a:rPr b="0" lang="de-DE" sz="2000" spc="-1" strike="noStrike">
                <a:latin typeface="Arial"/>
              </a:rPr>
              <a:t>n</a:t>
            </a:r>
            <a:r>
              <a:rPr b="0" lang="de-DE" sz="2000" spc="-1" strike="noStrike">
                <a:latin typeface="Arial"/>
              </a:rPr>
              <a:t>e </a:t>
            </a:r>
            <a:r>
              <a:rPr b="0" lang="de-DE" sz="2000" spc="-1" strike="noStrike">
                <a:latin typeface="Arial"/>
              </a:rPr>
              <a:t>F</a:t>
            </a:r>
            <a:r>
              <a:rPr b="0" lang="de-DE" sz="2000" spc="-1" strike="noStrike">
                <a:latin typeface="Arial"/>
              </a:rPr>
              <a:t>u</a:t>
            </a:r>
            <a:r>
              <a:rPr b="0" lang="de-DE" sz="2000" spc="-1" strike="noStrike">
                <a:latin typeface="Arial"/>
              </a:rPr>
              <a:t>n</a:t>
            </a:r>
            <a:r>
              <a:rPr b="0" lang="de-DE" sz="2000" spc="-1" strike="noStrike">
                <a:latin typeface="Arial"/>
              </a:rPr>
              <a:t>k</a:t>
            </a:r>
            <a:r>
              <a:rPr b="0" lang="de-DE" sz="2000" spc="-1" strike="noStrike">
                <a:latin typeface="Arial"/>
              </a:rPr>
              <a:t>ti</a:t>
            </a:r>
            <a:r>
              <a:rPr b="0" lang="de-DE" sz="2000" spc="-1" strike="noStrike">
                <a:latin typeface="Arial"/>
              </a:rPr>
              <a:t>o</a:t>
            </a:r>
            <a:r>
              <a:rPr b="0" lang="de-DE" sz="2000" spc="-1" strike="noStrike">
                <a:latin typeface="Arial"/>
              </a:rPr>
              <a:t>n </a:t>
            </a:r>
            <a:r>
              <a:rPr b="0" lang="de-DE" sz="2000" spc="-1" strike="noStrike">
                <a:latin typeface="Arial"/>
              </a:rPr>
              <a:t>a</a:t>
            </a:r>
            <a:r>
              <a:rPr b="0" lang="de-DE" sz="2000" spc="-1" strike="noStrike">
                <a:latin typeface="Arial"/>
              </a:rPr>
              <a:t>u</a:t>
            </a:r>
            <a:r>
              <a:rPr b="0" lang="de-DE" sz="2000" spc="-1" strike="noStrike">
                <a:latin typeface="Arial"/>
              </a:rPr>
              <a:t>s </a:t>
            </a:r>
            <a:r>
              <a:rPr b="0" lang="de-DE" sz="2000" spc="-1" strike="noStrike">
                <a:latin typeface="Arial"/>
              </a:rPr>
              <a:t>d</a:t>
            </a:r>
            <a:r>
              <a:rPr b="0" lang="de-DE" sz="2000" spc="-1" strike="noStrike">
                <a:latin typeface="Arial"/>
              </a:rPr>
              <a:t>e</a:t>
            </a:r>
            <a:r>
              <a:rPr b="0" lang="de-DE" sz="2000" spc="-1" strike="noStrike">
                <a:latin typeface="Arial"/>
              </a:rPr>
              <a:t>m</a:t>
            </a:r>
            <a:r>
              <a:rPr b="0" lang="de-DE" sz="2000" spc="-1" strike="noStrike">
                <a:latin typeface="Arial"/>
              </a:rPr>
              <a:t> </a:t>
            </a:r>
            <a:r>
              <a:rPr b="0" lang="de-DE" sz="2000" spc="-1" strike="noStrike">
                <a:latin typeface="Arial"/>
              </a:rPr>
              <a:t>2</a:t>
            </a:r>
            <a:r>
              <a:rPr b="0" lang="de-DE" sz="2000" spc="-1" strike="noStrike">
                <a:latin typeface="Arial"/>
              </a:rPr>
              <a:t>. </a:t>
            </a:r>
            <a:r>
              <a:rPr b="0" lang="de-DE" sz="2000" spc="-1" strike="noStrike">
                <a:latin typeface="Arial"/>
              </a:rPr>
              <a:t>G</a:t>
            </a:r>
            <a:r>
              <a:rPr b="0" lang="de-DE" sz="2000" spc="-1" strike="noStrike">
                <a:latin typeface="Arial"/>
              </a:rPr>
              <a:t>p</a:t>
            </a:r>
            <a:r>
              <a:rPr b="0" lang="de-DE" sz="2000" spc="-1" strike="noStrike">
                <a:latin typeface="Arial"/>
              </a:rPr>
              <a:t>i</a:t>
            </a:r>
            <a:r>
              <a:rPr b="0" lang="de-DE" sz="2000" spc="-1" strike="noStrike">
                <a:latin typeface="Arial"/>
              </a:rPr>
              <a:t>o</a:t>
            </a:r>
            <a:r>
              <a:rPr b="0" lang="de-DE" sz="2000" spc="-1" strike="noStrike">
                <a:latin typeface="Arial"/>
              </a:rPr>
              <a:t>-</a:t>
            </a:r>
            <a:r>
              <a:rPr b="0" lang="de-DE" sz="2000" spc="-1" strike="noStrike">
                <a:latin typeface="Arial"/>
              </a:rPr>
              <a:t>T</a:t>
            </a:r>
            <a:r>
              <a:rPr b="0" lang="de-DE" sz="2000" spc="-1" strike="noStrike">
                <a:latin typeface="Arial"/>
              </a:rPr>
              <a:t>y</a:t>
            </a:r>
            <a:r>
              <a:rPr b="0" lang="de-DE" sz="2000" spc="-1" strike="noStrike">
                <a:latin typeface="Arial"/>
              </a:rPr>
              <a:t>p</a:t>
            </a:r>
            <a:r>
              <a:rPr b="0" lang="de-DE" sz="2000" spc="-1" strike="noStrike">
                <a:latin typeface="Arial"/>
              </a:rPr>
              <a:t>. </a:t>
            </a:r>
            <a:r>
              <a:rPr b="0" lang="de-DE" sz="2000" spc="-1" strike="noStrike">
                <a:latin typeface="Arial"/>
              </a:rPr>
              <a:t>D</a:t>
            </a:r>
            <a:r>
              <a:rPr b="0" lang="de-DE" sz="2000" spc="-1" strike="noStrike">
                <a:latin typeface="Arial"/>
              </a:rPr>
              <a:t>e</a:t>
            </a:r>
            <a:r>
              <a:rPr b="0" lang="de-DE" sz="2000" spc="-1" strike="noStrike">
                <a:latin typeface="Arial"/>
              </a:rPr>
              <a:t>r </a:t>
            </a:r>
            <a:r>
              <a:rPr b="0" lang="de-DE" sz="2000" spc="-1" strike="noStrike">
                <a:latin typeface="Arial"/>
              </a:rPr>
              <a:t>‚</a:t>
            </a:r>
            <a:r>
              <a:rPr b="0" lang="de-DE" sz="2000" spc="-1" strike="noStrike">
                <a:latin typeface="Arial"/>
              </a:rPr>
              <a:t>e</a:t>
            </a:r>
            <a:r>
              <a:rPr b="0" lang="de-DE" sz="2000" spc="-1" strike="noStrike">
                <a:latin typeface="Arial"/>
              </a:rPr>
              <a:t>x</a:t>
            </a:r>
            <a:r>
              <a:rPr b="0" lang="de-DE" sz="2000" spc="-1" strike="noStrike">
                <a:latin typeface="Arial"/>
              </a:rPr>
              <a:t>p</a:t>
            </a:r>
            <a:r>
              <a:rPr b="0" lang="de-DE" sz="2000" spc="-1" strike="noStrike">
                <a:latin typeface="Arial"/>
              </a:rPr>
              <a:t>e</a:t>
            </a:r>
            <a:r>
              <a:rPr b="0" lang="de-DE" sz="2000" spc="-1" strike="noStrike">
                <a:latin typeface="Arial"/>
              </a:rPr>
              <a:t>c</a:t>
            </a:r>
            <a:r>
              <a:rPr b="0" lang="de-DE" sz="2000" spc="-1" strike="noStrike">
                <a:latin typeface="Arial"/>
              </a:rPr>
              <a:t>t‘</a:t>
            </a:r>
            <a:r>
              <a:rPr b="0" lang="de-DE" sz="2000" spc="-1" strike="noStrike">
                <a:latin typeface="Arial"/>
              </a:rPr>
              <a:t>-</a:t>
            </a:r>
            <a:r>
              <a:rPr b="0" lang="de-DE" sz="2000" spc="-1" strike="noStrike">
                <a:latin typeface="Arial"/>
              </a:rPr>
              <a:t>A</a:t>
            </a:r>
            <a:r>
              <a:rPr b="0" lang="de-DE" sz="2000" spc="-1" strike="noStrike">
                <a:latin typeface="Arial"/>
              </a:rPr>
              <a:t>u</a:t>
            </a:r>
            <a:r>
              <a:rPr b="0" lang="de-DE" sz="2000" spc="-1" strike="noStrike">
                <a:latin typeface="Arial"/>
              </a:rPr>
              <a:t>s</a:t>
            </a:r>
            <a:r>
              <a:rPr b="0" lang="de-DE" sz="2000" spc="-1" strike="noStrike">
                <a:latin typeface="Arial"/>
              </a:rPr>
              <a:t>d</a:t>
            </a:r>
            <a:r>
              <a:rPr b="0" lang="de-DE" sz="2000" spc="-1" strike="noStrike">
                <a:latin typeface="Arial"/>
              </a:rPr>
              <a:t>r</a:t>
            </a:r>
            <a:r>
              <a:rPr b="0" lang="de-DE" sz="2000" spc="-1" strike="noStrike">
                <a:latin typeface="Arial"/>
              </a:rPr>
              <a:t>u</a:t>
            </a:r>
            <a:r>
              <a:rPr b="0" lang="de-DE" sz="2000" spc="-1" strike="noStrike">
                <a:latin typeface="Arial"/>
              </a:rPr>
              <a:t>c</a:t>
            </a:r>
            <a:r>
              <a:rPr b="0" lang="de-DE" sz="2000" spc="-1" strike="noStrike">
                <a:latin typeface="Arial"/>
              </a:rPr>
              <a:t>k </a:t>
            </a:r>
            <a:r>
              <a:rPr b="0" lang="de-DE" sz="2000" spc="-1" strike="noStrike">
                <a:latin typeface="Arial"/>
              </a:rPr>
              <a:t>a</a:t>
            </a:r>
            <a:r>
              <a:rPr b="0" lang="de-DE" sz="2000" spc="-1" strike="noStrike">
                <a:latin typeface="Arial"/>
              </a:rPr>
              <a:t>m</a:t>
            </a:r>
            <a:r>
              <a:rPr b="0" lang="de-DE" sz="2000" spc="-1" strike="noStrike">
                <a:latin typeface="Arial"/>
              </a:rPr>
              <a:t> </a:t>
            </a:r>
            <a:r>
              <a:rPr b="0" lang="de-DE" sz="2000" spc="-1" strike="noStrike">
                <a:latin typeface="Arial"/>
              </a:rPr>
              <a:t>E</a:t>
            </a:r>
            <a:r>
              <a:rPr b="0" lang="de-DE" sz="2000" spc="-1" strike="noStrike">
                <a:latin typeface="Arial"/>
              </a:rPr>
              <a:t>n</a:t>
            </a:r>
            <a:r>
              <a:rPr b="0" lang="de-DE" sz="2000" spc="-1" strike="noStrike">
                <a:latin typeface="Arial"/>
              </a:rPr>
              <a:t>d</a:t>
            </a:r>
            <a:r>
              <a:rPr b="0" lang="de-DE" sz="2000" spc="-1" strike="noStrike">
                <a:latin typeface="Arial"/>
              </a:rPr>
              <a:t>e </a:t>
            </a:r>
            <a:r>
              <a:rPr b="0" lang="de-DE" sz="2000" spc="-1" strike="noStrike">
                <a:latin typeface="Arial"/>
              </a:rPr>
              <a:t>i</a:t>
            </a:r>
            <a:r>
              <a:rPr b="0" lang="de-DE" sz="2000" spc="-1" strike="noStrike">
                <a:latin typeface="Arial"/>
              </a:rPr>
              <a:t>s</a:t>
            </a:r>
            <a:r>
              <a:rPr b="0" lang="de-DE" sz="2000" spc="-1" strike="noStrike">
                <a:latin typeface="Arial"/>
              </a:rPr>
              <a:t>t </a:t>
            </a:r>
            <a:r>
              <a:rPr b="0" lang="de-DE" sz="2000" spc="-1" strike="noStrike">
                <a:latin typeface="Arial"/>
              </a:rPr>
              <a:t>e</a:t>
            </a:r>
            <a:r>
              <a:rPr b="0" lang="de-DE" sz="2000" spc="-1" strike="noStrike">
                <a:latin typeface="Arial"/>
              </a:rPr>
              <a:t>i</a:t>
            </a:r>
            <a:r>
              <a:rPr b="0" lang="de-DE" sz="2000" spc="-1" strike="noStrike">
                <a:latin typeface="Arial"/>
              </a:rPr>
              <a:t>n</a:t>
            </a:r>
            <a:r>
              <a:rPr b="0" lang="de-DE" sz="2000" spc="-1" strike="noStrike">
                <a:latin typeface="Arial"/>
              </a:rPr>
              <a:t>e </a:t>
            </a:r>
            <a:r>
              <a:rPr b="0" lang="de-DE" sz="2000" spc="-1" strike="noStrike">
                <a:latin typeface="Arial"/>
              </a:rPr>
              <a:t>F</a:t>
            </a:r>
            <a:r>
              <a:rPr b="0" lang="de-DE" sz="2000" spc="-1" strike="noStrike">
                <a:latin typeface="Arial"/>
              </a:rPr>
              <a:t>e</a:t>
            </a:r>
            <a:r>
              <a:rPr b="0" lang="de-DE" sz="2000" spc="-1" strike="noStrike">
                <a:latin typeface="Arial"/>
              </a:rPr>
              <a:t>h</a:t>
            </a:r>
            <a:r>
              <a:rPr b="0" lang="de-DE" sz="2000" spc="-1" strike="noStrike">
                <a:latin typeface="Arial"/>
              </a:rPr>
              <a:t>l</a:t>
            </a:r>
            <a:r>
              <a:rPr b="0" lang="de-DE" sz="2000" spc="-1" strike="noStrike">
                <a:latin typeface="Arial"/>
              </a:rPr>
              <a:t>e</a:t>
            </a:r>
            <a:r>
              <a:rPr b="0" lang="de-DE" sz="2000" spc="-1" strike="noStrike">
                <a:latin typeface="Arial"/>
              </a:rPr>
              <a:t>r</a:t>
            </a:r>
            <a:r>
              <a:rPr b="0" lang="de-DE" sz="2000" spc="-1" strike="noStrike">
                <a:latin typeface="Arial"/>
              </a:rPr>
              <a:t>b</a:t>
            </a:r>
            <a:r>
              <a:rPr b="0" lang="de-DE" sz="2000" spc="-1" strike="noStrike">
                <a:latin typeface="Arial"/>
              </a:rPr>
              <a:t>e</a:t>
            </a:r>
            <a:r>
              <a:rPr b="0" lang="de-DE" sz="2000" spc="-1" strike="noStrike">
                <a:latin typeface="Arial"/>
              </a:rPr>
              <a:t>h</a:t>
            </a:r>
            <a:r>
              <a:rPr b="0" lang="de-DE" sz="2000" spc="-1" strike="noStrike">
                <a:latin typeface="Arial"/>
              </a:rPr>
              <a:t>a</a:t>
            </a:r>
            <a:r>
              <a:rPr b="0" lang="de-DE" sz="2000" spc="-1" strike="noStrike">
                <a:latin typeface="Arial"/>
              </a:rPr>
              <a:t>n</a:t>
            </a:r>
            <a:r>
              <a:rPr b="0" lang="de-DE" sz="2000" spc="-1" strike="noStrike">
                <a:latin typeface="Arial"/>
              </a:rPr>
              <a:t>d</a:t>
            </a:r>
            <a:r>
              <a:rPr b="0" lang="de-DE" sz="2000" spc="-1" strike="noStrike">
                <a:latin typeface="Arial"/>
              </a:rPr>
              <a:t>l</a:t>
            </a:r>
            <a:r>
              <a:rPr b="0" lang="de-DE" sz="2000" spc="-1" strike="noStrike">
                <a:latin typeface="Arial"/>
              </a:rPr>
              <a:t>u</a:t>
            </a:r>
            <a:r>
              <a:rPr b="0" lang="de-DE" sz="2000" spc="-1" strike="noStrike">
                <a:latin typeface="Arial"/>
              </a:rPr>
              <a:t>n</a:t>
            </a:r>
            <a:r>
              <a:rPr b="0" lang="de-DE" sz="2000" spc="-1" strike="noStrike">
                <a:latin typeface="Arial"/>
              </a:rPr>
              <a:t>g</a:t>
            </a:r>
            <a:r>
              <a:rPr b="0" lang="de-DE" sz="2000" spc="-1" strike="noStrike">
                <a:latin typeface="Arial"/>
              </a:rPr>
              <a:t>. </a:t>
            </a:r>
            <a:r>
              <a:rPr b="0" lang="de-DE" sz="2000" spc="-1" strike="noStrike">
                <a:latin typeface="Arial"/>
              </a:rPr>
              <a:t>G</a:t>
            </a:r>
            <a:r>
              <a:rPr b="0" lang="de-DE" sz="2000" spc="-1" strike="noStrike">
                <a:latin typeface="Arial"/>
              </a:rPr>
              <a:t>e</a:t>
            </a:r>
            <a:r>
              <a:rPr b="0" lang="de-DE" sz="2000" spc="-1" strike="noStrike">
                <a:latin typeface="Arial"/>
              </a:rPr>
              <a:t>h</a:t>
            </a:r>
            <a:r>
              <a:rPr b="0" lang="de-DE" sz="2000" spc="-1" strike="noStrike">
                <a:latin typeface="Arial"/>
              </a:rPr>
              <a:t>e</a:t>
            </a:r>
            <a:r>
              <a:rPr b="0" lang="de-DE" sz="2000" spc="-1" strike="noStrike">
                <a:latin typeface="Arial"/>
              </a:rPr>
              <a:t>n </a:t>
            </a:r>
            <a:r>
              <a:rPr b="0" lang="de-DE" sz="2000" spc="-1" strike="noStrike">
                <a:latin typeface="Arial"/>
              </a:rPr>
              <a:t>w</a:t>
            </a:r>
            <a:r>
              <a:rPr b="0" lang="de-DE" sz="2000" spc="-1" strike="noStrike">
                <a:latin typeface="Arial"/>
              </a:rPr>
              <a:t>ir </a:t>
            </a:r>
            <a:r>
              <a:rPr b="0" lang="de-DE" sz="2000" spc="-1" strike="noStrike">
                <a:latin typeface="Arial"/>
              </a:rPr>
              <a:t>n</a:t>
            </a:r>
            <a:r>
              <a:rPr b="0" lang="de-DE" sz="2000" spc="-1" strike="noStrike">
                <a:latin typeface="Arial"/>
              </a:rPr>
              <a:t>o</a:t>
            </a:r>
            <a:r>
              <a:rPr b="0" lang="de-DE" sz="2000" spc="-1" strike="noStrike">
                <a:latin typeface="Arial"/>
              </a:rPr>
              <a:t>c</a:t>
            </a:r>
            <a:r>
              <a:rPr b="0" lang="de-DE" sz="2000" spc="-1" strike="noStrike">
                <a:latin typeface="Arial"/>
              </a:rPr>
              <a:t>h</a:t>
            </a:r>
            <a:r>
              <a:rPr b="0" lang="de-DE" sz="2000" spc="-1" strike="noStrike">
                <a:latin typeface="Arial"/>
              </a:rPr>
              <a:t>m</a:t>
            </a:r>
            <a:r>
              <a:rPr b="0" lang="de-DE" sz="2000" spc="-1" strike="noStrike">
                <a:latin typeface="Arial"/>
              </a:rPr>
              <a:t>a</a:t>
            </a:r>
            <a:r>
              <a:rPr b="0" lang="de-DE" sz="2000" spc="-1" strike="noStrike">
                <a:latin typeface="Arial"/>
              </a:rPr>
              <a:t>l </a:t>
            </a:r>
            <a:r>
              <a:rPr b="0" lang="de-DE" sz="2000" spc="-1" strike="noStrike">
                <a:latin typeface="Arial"/>
              </a:rPr>
              <a:t>z</a:t>
            </a:r>
            <a:r>
              <a:rPr b="0" lang="de-DE" sz="2000" spc="-1" strike="noStrike">
                <a:latin typeface="Arial"/>
              </a:rPr>
              <a:t>u</a:t>
            </a:r>
            <a:r>
              <a:rPr b="0" lang="de-DE" sz="2000" spc="-1" strike="noStrike">
                <a:latin typeface="Arial"/>
              </a:rPr>
              <a:t>r </a:t>
            </a:r>
            <a:r>
              <a:rPr b="0" lang="de-DE" sz="2000" spc="-1" strike="noStrike">
                <a:latin typeface="Arial"/>
              </a:rPr>
              <a:t>D</a:t>
            </a:r>
            <a:r>
              <a:rPr b="0" lang="de-DE" sz="2000" spc="-1" strike="noStrike">
                <a:latin typeface="Arial"/>
              </a:rPr>
              <a:t>o</a:t>
            </a:r>
            <a:r>
              <a:rPr b="0" lang="de-DE" sz="2000" spc="-1" strike="noStrike">
                <a:latin typeface="Arial"/>
              </a:rPr>
              <a:t>k</a:t>
            </a:r>
            <a:r>
              <a:rPr b="0" lang="de-DE" sz="2000" spc="-1" strike="noStrike">
                <a:latin typeface="Arial"/>
              </a:rPr>
              <a:t>u </a:t>
            </a:r>
            <a:r>
              <a:rPr b="0" lang="de-DE" sz="2000" spc="-1" strike="noStrike">
                <a:latin typeface="Arial"/>
              </a:rPr>
              <a:t>u</a:t>
            </a:r>
            <a:r>
              <a:rPr b="0" lang="de-DE" sz="2000" spc="-1" strike="noStrike">
                <a:latin typeface="Arial"/>
              </a:rPr>
              <a:t>m</a:t>
            </a:r>
            <a:r>
              <a:rPr b="0" lang="de-DE" sz="2000" spc="-1" strike="noStrike">
                <a:latin typeface="Arial"/>
              </a:rPr>
              <a:t> </a:t>
            </a:r>
            <a:r>
              <a:rPr b="0" lang="de-DE" sz="2000" spc="-1" strike="noStrike">
                <a:latin typeface="Arial"/>
              </a:rPr>
              <a:t>d</a:t>
            </a:r>
            <a:r>
              <a:rPr b="0" lang="de-DE" sz="2000" spc="-1" strike="noStrike">
                <a:latin typeface="Arial"/>
              </a:rPr>
              <a:t>i</a:t>
            </a:r>
            <a:r>
              <a:rPr b="0" lang="de-DE" sz="2000" spc="-1" strike="noStrike">
                <a:latin typeface="Arial"/>
              </a:rPr>
              <a:t>e </a:t>
            </a:r>
            <a:r>
              <a:rPr b="0" lang="de-DE" sz="2000" spc="-1" strike="noStrike">
                <a:latin typeface="Arial"/>
              </a:rPr>
              <a:t>F</a:t>
            </a:r>
            <a:r>
              <a:rPr b="0" lang="de-DE" sz="2000" spc="-1" strike="noStrike">
                <a:latin typeface="Arial"/>
              </a:rPr>
              <a:t>u</a:t>
            </a:r>
            <a:r>
              <a:rPr b="0" lang="de-DE" sz="2000" spc="-1" strike="noStrike">
                <a:latin typeface="Arial"/>
              </a:rPr>
              <a:t>n</a:t>
            </a:r>
            <a:r>
              <a:rPr b="0" lang="de-DE" sz="2000" spc="-1" strike="noStrike">
                <a:latin typeface="Arial"/>
              </a:rPr>
              <a:t>k</a:t>
            </a:r>
            <a:r>
              <a:rPr b="0" lang="de-DE" sz="2000" spc="-1" strike="noStrike">
                <a:latin typeface="Arial"/>
              </a:rPr>
              <a:t>ti</a:t>
            </a:r>
            <a:r>
              <a:rPr b="0" lang="de-DE" sz="2000" spc="-1" strike="noStrike">
                <a:latin typeface="Arial"/>
              </a:rPr>
              <a:t>o</a:t>
            </a:r>
            <a:r>
              <a:rPr b="0" lang="de-DE" sz="2000" spc="-1" strike="noStrike">
                <a:latin typeface="Arial"/>
              </a:rPr>
              <a:t>n </a:t>
            </a:r>
            <a:r>
              <a:rPr b="0" lang="de-DE" sz="2000" spc="-1" strike="noStrike">
                <a:latin typeface="Arial"/>
              </a:rPr>
              <a:t>z</a:t>
            </a:r>
            <a:r>
              <a:rPr b="0" lang="de-DE" sz="2000" spc="-1" strike="noStrike">
                <a:latin typeface="Arial"/>
              </a:rPr>
              <a:t>u </a:t>
            </a:r>
            <a:r>
              <a:rPr b="0" lang="de-DE" sz="2000" spc="-1" strike="noStrike">
                <a:latin typeface="Arial"/>
              </a:rPr>
              <a:t>v</a:t>
            </a:r>
            <a:r>
              <a:rPr b="0" lang="de-DE" sz="2000" spc="-1" strike="noStrike">
                <a:latin typeface="Arial"/>
              </a:rPr>
              <a:t>e</a:t>
            </a:r>
            <a:r>
              <a:rPr b="0" lang="de-DE" sz="2000" spc="-1" strike="noStrike">
                <a:latin typeface="Arial"/>
              </a:rPr>
              <a:t>r</a:t>
            </a:r>
            <a:r>
              <a:rPr b="0" lang="de-DE" sz="2000" spc="-1" strike="noStrike">
                <a:latin typeface="Arial"/>
              </a:rPr>
              <a:t>s</a:t>
            </a:r>
            <a:r>
              <a:rPr b="0" lang="de-DE" sz="2000" spc="-1" strike="noStrike">
                <a:latin typeface="Arial"/>
              </a:rPr>
              <a:t>t</a:t>
            </a:r>
            <a:r>
              <a:rPr b="0" lang="de-DE" sz="2000" spc="-1" strike="noStrike">
                <a:latin typeface="Arial"/>
              </a:rPr>
              <a:t>e</a:t>
            </a:r>
            <a:r>
              <a:rPr b="0" lang="de-DE" sz="2000" spc="-1" strike="noStrike">
                <a:latin typeface="Arial"/>
              </a:rPr>
              <a:t>h</a:t>
            </a:r>
            <a:r>
              <a:rPr b="0" lang="de-DE" sz="2000" spc="-1" strike="noStrike">
                <a:latin typeface="Arial"/>
              </a:rPr>
              <a:t>e</a:t>
            </a:r>
            <a:r>
              <a:rPr b="0" lang="de-DE" sz="2000" spc="-1" strike="noStrike">
                <a:latin typeface="Arial"/>
              </a:rPr>
              <a:t>n</a:t>
            </a:r>
            <a:r>
              <a:rPr b="0" lang="de-DE" sz="2000" spc="-1" strike="noStrike">
                <a:latin typeface="Arial"/>
              </a:rPr>
              <a:t>.</a:t>
            </a:r>
            <a:endParaRPr b="0" lang="de-DE" sz="2000" spc="-1" strike="noStrike">
              <a:latin typeface="Arial"/>
            </a:endParaRPr>
          </a:p>
        </p:txBody>
      </p:sp>
      <p:sp>
        <p:nvSpPr>
          <p:cNvPr id="279" name="TextShape 3"/>
          <p:cNvSpPr txBox="1"/>
          <p:nvPr/>
        </p:nvSpPr>
        <p:spPr>
          <a:xfrm>
            <a:off x="3884760" y="8685360"/>
            <a:ext cx="2971440" cy="458280"/>
          </a:xfrm>
          <a:prstGeom prst="rect">
            <a:avLst/>
          </a:prstGeom>
          <a:noFill/>
          <a:ln>
            <a:noFill/>
          </a:ln>
        </p:spPr>
        <p:txBody>
          <a:bodyPr anchor="b">
            <a:noAutofit/>
          </a:bodyPr>
          <a:p>
            <a:pPr algn="r">
              <a:lnSpc>
                <a:spcPct val="100000"/>
              </a:lnSpc>
            </a:pPr>
            <a:fld id="{A8AAA070-7AF6-4253-80B9-22C6DDBC9ED6}" type="slidenum">
              <a:rPr b="0" lang="de-DE" sz="1200" spc="-1" strike="noStrike">
                <a:solidFill>
                  <a:srgbClr val="000000"/>
                </a:solidFill>
                <a:latin typeface="+mn-lt"/>
                <a:ea typeface="+mn-ea"/>
              </a:rPr>
              <a:t>&lt;number&gt;</a:t>
            </a:fld>
            <a:endParaRPr b="0" lang="de-DE" sz="1200" spc="-1" strike="noStrike">
              <a:latin typeface="Times New Roman"/>
            </a:endParaRPr>
          </a:p>
        </p:txBody>
      </p:sp>
    </p:spTree>
  </p:cSld>
</p:notes>
</file>

<file path=ppt/notesSlides/notesSlide1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0" name="PlaceHolder 1"/>
          <p:cNvSpPr>
            <a:spLocks noGrp="1"/>
          </p:cNvSpPr>
          <p:nvPr>
            <p:ph type="sldImg"/>
          </p:nvPr>
        </p:nvSpPr>
        <p:spPr>
          <a:xfrm>
            <a:off x="685800" y="1143000"/>
            <a:ext cx="5486040" cy="3085920"/>
          </a:xfrm>
          <a:prstGeom prst="rect">
            <a:avLst/>
          </a:prstGeom>
        </p:spPr>
      </p:sp>
      <p:sp>
        <p:nvSpPr>
          <p:cNvPr id="281" name="PlaceHolder 2"/>
          <p:cNvSpPr>
            <a:spLocks noGrp="1"/>
          </p:cNvSpPr>
          <p:nvPr>
            <p:ph type="body"/>
          </p:nvPr>
        </p:nvSpPr>
        <p:spPr>
          <a:xfrm>
            <a:off x="685800" y="4400640"/>
            <a:ext cx="5486040" cy="3600000"/>
          </a:xfrm>
          <a:prstGeom prst="rect">
            <a:avLst/>
          </a:prstGeom>
        </p:spPr>
        <p:txBody>
          <a:bodyPr>
            <a:noAutofit/>
          </a:bodyPr>
          <a:p>
            <a:pPr marL="216000" indent="-216000">
              <a:lnSpc>
                <a:spcPct val="100000"/>
              </a:lnSpc>
            </a:pPr>
            <a:r>
              <a:rPr b="0" lang="de-DE" sz="2000" spc="-1" strike="noStrike">
                <a:latin typeface="Arial"/>
              </a:rPr>
              <a:t>Push</a:t>
            </a:r>
            <a:r>
              <a:rPr b="0" lang="de-DE" sz="2000" spc="-1" strike="noStrike">
                <a:latin typeface="Arial"/>
              </a:rPr>
              <a:t>Pull </a:t>
            </a:r>
            <a:r>
              <a:rPr b="0" lang="de-DE" sz="2000" spc="-1" strike="noStrike">
                <a:latin typeface="Arial"/>
              </a:rPr>
              <a:t>liefe</a:t>
            </a:r>
            <a:r>
              <a:rPr b="0" lang="de-DE" sz="2000" spc="-1" strike="noStrike">
                <a:latin typeface="Arial"/>
              </a:rPr>
              <a:t>rt  </a:t>
            </a:r>
            <a:r>
              <a:rPr b="0" lang="de-DE" sz="2000" spc="-1" strike="noStrike">
                <a:latin typeface="Arial"/>
              </a:rPr>
              <a:t>Stro</a:t>
            </a:r>
            <a:r>
              <a:rPr b="0" lang="de-DE" sz="2000" spc="-1" strike="noStrike">
                <a:latin typeface="Arial"/>
              </a:rPr>
              <a:t>mv</a:t>
            </a:r>
            <a:r>
              <a:rPr b="0" lang="de-DE" sz="2000" spc="-1" strike="noStrike">
                <a:latin typeface="Arial"/>
              </a:rPr>
              <a:t>ers</a:t>
            </a:r>
            <a:r>
              <a:rPr b="0" lang="de-DE" sz="2000" spc="-1" strike="noStrike">
                <a:latin typeface="Arial"/>
              </a:rPr>
              <a:t>org</a:t>
            </a:r>
            <a:r>
              <a:rPr b="0" lang="de-DE" sz="2000" spc="-1" strike="noStrike">
                <a:latin typeface="Arial"/>
              </a:rPr>
              <a:t>ung</a:t>
            </a:r>
            <a:r>
              <a:rPr b="0" lang="de-DE" sz="2000" spc="-1" strike="noStrike">
                <a:latin typeface="Arial"/>
              </a:rPr>
              <a:t>. 2 </a:t>
            </a:r>
            <a:r>
              <a:rPr b="0" lang="de-DE" sz="2000" spc="-1" strike="noStrike">
                <a:latin typeface="Arial"/>
              </a:rPr>
              <a:t>Tra</a:t>
            </a:r>
            <a:r>
              <a:rPr b="0" lang="de-DE" sz="2000" spc="-1" strike="noStrike">
                <a:latin typeface="Arial"/>
              </a:rPr>
              <a:t>nsis</a:t>
            </a:r>
            <a:r>
              <a:rPr b="0" lang="de-DE" sz="2000" spc="-1" strike="noStrike">
                <a:latin typeface="Arial"/>
              </a:rPr>
              <a:t>tore</a:t>
            </a:r>
            <a:r>
              <a:rPr b="0" lang="de-DE" sz="2000" spc="-1" strike="noStrike">
                <a:latin typeface="Arial"/>
              </a:rPr>
              <a:t>n </a:t>
            </a:r>
            <a:r>
              <a:rPr b="0" lang="de-DE" sz="2000" spc="-1" strike="noStrike">
                <a:latin typeface="Arial"/>
              </a:rPr>
              <a:t>(od</a:t>
            </a:r>
            <a:r>
              <a:rPr b="0" lang="de-DE" sz="2000" spc="-1" strike="noStrike">
                <a:latin typeface="Arial"/>
              </a:rPr>
              <a:t>er </a:t>
            </a:r>
            <a:r>
              <a:rPr b="0" lang="de-DE" sz="2000" spc="-1" strike="noStrike">
                <a:latin typeface="Arial"/>
              </a:rPr>
              <a:t>Mo</a:t>
            </a:r>
            <a:r>
              <a:rPr b="0" lang="de-DE" sz="2000" spc="-1" strike="noStrike">
                <a:latin typeface="Arial"/>
              </a:rPr>
              <a:t>sFe</a:t>
            </a:r>
            <a:r>
              <a:rPr b="0" lang="de-DE" sz="2000" spc="-1" strike="noStrike">
                <a:latin typeface="Arial"/>
              </a:rPr>
              <a:t>ts)  </a:t>
            </a:r>
            <a:r>
              <a:rPr b="0" lang="de-DE" sz="2000" spc="-1" strike="noStrike">
                <a:latin typeface="Arial"/>
              </a:rPr>
              <a:t>sind </a:t>
            </a:r>
            <a:r>
              <a:rPr b="0" lang="de-DE" sz="2000" spc="-1" strike="noStrike">
                <a:latin typeface="Arial"/>
              </a:rPr>
              <a:t>als </a:t>
            </a:r>
            <a:r>
              <a:rPr b="0" lang="de-DE" sz="2000" spc="-1" strike="noStrike">
                <a:latin typeface="Arial"/>
              </a:rPr>
              <a:t>Emi</a:t>
            </a:r>
            <a:r>
              <a:rPr b="0" lang="de-DE" sz="2000" spc="-1" strike="noStrike">
                <a:latin typeface="Arial"/>
              </a:rPr>
              <a:t>terf</a:t>
            </a:r>
            <a:r>
              <a:rPr b="0" lang="de-DE" sz="2000" spc="-1" strike="noStrike">
                <a:latin typeface="Arial"/>
              </a:rPr>
              <a:t>olg</a:t>
            </a:r>
            <a:r>
              <a:rPr b="0" lang="de-DE" sz="2000" spc="-1" strike="noStrike">
                <a:latin typeface="Arial"/>
              </a:rPr>
              <a:t>er </a:t>
            </a:r>
            <a:r>
              <a:rPr b="0" lang="de-DE" sz="2000" spc="-1" strike="noStrike">
                <a:latin typeface="Arial"/>
              </a:rPr>
              <a:t>ges</a:t>
            </a:r>
            <a:r>
              <a:rPr b="0" lang="de-DE" sz="2000" spc="-1" strike="noStrike">
                <a:latin typeface="Arial"/>
              </a:rPr>
              <a:t>chal</a:t>
            </a:r>
            <a:r>
              <a:rPr b="0" lang="de-DE" sz="2000" spc="-1" strike="noStrike">
                <a:latin typeface="Arial"/>
              </a:rPr>
              <a:t>tet. </a:t>
            </a:r>
            <a:r>
              <a:rPr b="0" lang="de-DE" sz="2000" spc="-1" strike="noStrike">
                <a:latin typeface="Arial"/>
              </a:rPr>
              <a:t>Bei </a:t>
            </a:r>
            <a:r>
              <a:rPr b="0" lang="de-DE" sz="2000" spc="-1" strike="noStrike">
                <a:latin typeface="Arial"/>
              </a:rPr>
              <a:t>posi</a:t>
            </a:r>
            <a:r>
              <a:rPr b="0" lang="de-DE" sz="2000" spc="-1" strike="noStrike">
                <a:latin typeface="Arial"/>
              </a:rPr>
              <a:t>tive</a:t>
            </a:r>
            <a:r>
              <a:rPr b="0" lang="de-DE" sz="2000" spc="-1" strike="noStrike">
                <a:latin typeface="Arial"/>
              </a:rPr>
              <a:t>r </a:t>
            </a:r>
            <a:r>
              <a:rPr b="0" lang="de-DE" sz="2000" spc="-1" strike="noStrike">
                <a:latin typeface="Arial"/>
              </a:rPr>
              <a:t>Spa</a:t>
            </a:r>
            <a:r>
              <a:rPr b="0" lang="de-DE" sz="2000" spc="-1" strike="noStrike">
                <a:latin typeface="Arial"/>
              </a:rPr>
              <a:t>nnu</a:t>
            </a:r>
            <a:r>
              <a:rPr b="0" lang="de-DE" sz="2000" spc="-1" strike="noStrike">
                <a:latin typeface="Arial"/>
              </a:rPr>
              <a:t>ng </a:t>
            </a:r>
            <a:r>
              <a:rPr b="0" lang="de-DE" sz="2000" spc="-1" strike="noStrike">
                <a:latin typeface="Arial"/>
              </a:rPr>
              <a:t>ist </a:t>
            </a:r>
            <a:r>
              <a:rPr b="0" lang="de-DE" sz="2000" spc="-1" strike="noStrike">
                <a:latin typeface="Arial"/>
              </a:rPr>
              <a:t>der </a:t>
            </a:r>
            <a:r>
              <a:rPr b="0" lang="de-DE" sz="2000" spc="-1" strike="noStrike">
                <a:latin typeface="Arial"/>
              </a:rPr>
              <a:t>NP</a:t>
            </a:r>
            <a:r>
              <a:rPr b="0" lang="de-DE" sz="2000" spc="-1" strike="noStrike">
                <a:latin typeface="Arial"/>
              </a:rPr>
              <a:t>N-</a:t>
            </a:r>
            <a:r>
              <a:rPr b="0" lang="de-DE" sz="2000" spc="-1" strike="noStrike">
                <a:latin typeface="Arial"/>
              </a:rPr>
              <a:t>Tra</a:t>
            </a:r>
            <a:r>
              <a:rPr b="0" lang="de-DE" sz="2000" spc="-1" strike="noStrike">
                <a:latin typeface="Arial"/>
              </a:rPr>
              <a:t>nsis</a:t>
            </a:r>
            <a:r>
              <a:rPr b="0" lang="de-DE" sz="2000" spc="-1" strike="noStrike">
                <a:latin typeface="Arial"/>
              </a:rPr>
              <a:t>tor </a:t>
            </a:r>
            <a:r>
              <a:rPr b="0" lang="de-DE" sz="2000" spc="-1" strike="noStrike">
                <a:latin typeface="Arial"/>
              </a:rPr>
              <a:t>dur</a:t>
            </a:r>
            <a:r>
              <a:rPr b="0" lang="de-DE" sz="2000" spc="-1" strike="noStrike">
                <a:latin typeface="Arial"/>
              </a:rPr>
              <a:t>chg</a:t>
            </a:r>
            <a:r>
              <a:rPr b="0" lang="de-DE" sz="2000" spc="-1" strike="noStrike">
                <a:latin typeface="Arial"/>
              </a:rPr>
              <a:t>esc</a:t>
            </a:r>
            <a:r>
              <a:rPr b="0" lang="de-DE" sz="2000" spc="-1" strike="noStrike">
                <a:latin typeface="Arial"/>
              </a:rPr>
              <a:t>halt</a:t>
            </a:r>
            <a:r>
              <a:rPr b="0" lang="de-DE" sz="2000" spc="-1" strike="noStrike">
                <a:latin typeface="Arial"/>
              </a:rPr>
              <a:t>et </a:t>
            </a:r>
            <a:r>
              <a:rPr b="0" lang="de-DE" sz="2000" spc="-1" strike="noStrike">
                <a:latin typeface="Arial"/>
              </a:rPr>
              <a:t>und </a:t>
            </a:r>
            <a:r>
              <a:rPr b="0" lang="de-DE" sz="2000" spc="-1" strike="noStrike">
                <a:latin typeface="Arial"/>
              </a:rPr>
              <a:t>der </a:t>
            </a:r>
            <a:r>
              <a:rPr b="0" lang="de-DE" sz="2000" spc="-1" strike="noStrike">
                <a:latin typeface="Arial"/>
              </a:rPr>
              <a:t>PN</a:t>
            </a:r>
            <a:r>
              <a:rPr b="0" lang="de-DE" sz="2000" spc="-1" strike="noStrike">
                <a:latin typeface="Arial"/>
              </a:rPr>
              <a:t>P-</a:t>
            </a:r>
            <a:r>
              <a:rPr b="0" lang="de-DE" sz="2000" spc="-1" strike="noStrike">
                <a:latin typeface="Arial"/>
              </a:rPr>
              <a:t>Tra</a:t>
            </a:r>
            <a:r>
              <a:rPr b="0" lang="de-DE" sz="2000" spc="-1" strike="noStrike">
                <a:latin typeface="Arial"/>
              </a:rPr>
              <a:t>nsis</a:t>
            </a:r>
            <a:r>
              <a:rPr b="0" lang="de-DE" sz="2000" spc="-1" strike="noStrike">
                <a:latin typeface="Arial"/>
              </a:rPr>
              <a:t>tor </a:t>
            </a:r>
            <a:r>
              <a:rPr b="0" lang="de-DE" sz="2000" spc="-1" strike="noStrike">
                <a:latin typeface="Arial"/>
              </a:rPr>
              <a:t>ges</a:t>
            </a:r>
            <a:r>
              <a:rPr b="0" lang="de-DE" sz="2000" spc="-1" strike="noStrike">
                <a:latin typeface="Arial"/>
              </a:rPr>
              <a:t>perr</a:t>
            </a:r>
            <a:r>
              <a:rPr b="0" lang="de-DE" sz="2000" spc="-1" strike="noStrike">
                <a:latin typeface="Arial"/>
              </a:rPr>
              <a:t>t. </a:t>
            </a:r>
            <a:r>
              <a:rPr b="0" lang="de-DE" sz="2000" spc="-1" strike="noStrike">
                <a:latin typeface="Arial"/>
              </a:rPr>
              <a:t>Bei </a:t>
            </a:r>
            <a:r>
              <a:rPr b="0" lang="de-DE" sz="2000" spc="-1" strike="noStrike">
                <a:latin typeface="Arial"/>
              </a:rPr>
              <a:t>neg</a:t>
            </a:r>
            <a:r>
              <a:rPr b="0" lang="de-DE" sz="2000" spc="-1" strike="noStrike">
                <a:latin typeface="Arial"/>
              </a:rPr>
              <a:t>ativ</a:t>
            </a:r>
            <a:r>
              <a:rPr b="0" lang="de-DE" sz="2000" spc="-1" strike="noStrike">
                <a:latin typeface="Arial"/>
              </a:rPr>
              <a:t>er </a:t>
            </a:r>
            <a:r>
              <a:rPr b="0" lang="de-DE" sz="2000" spc="-1" strike="noStrike">
                <a:latin typeface="Arial"/>
              </a:rPr>
              <a:t>Spa</a:t>
            </a:r>
            <a:r>
              <a:rPr b="0" lang="de-DE" sz="2000" spc="-1" strike="noStrike">
                <a:latin typeface="Arial"/>
              </a:rPr>
              <a:t>nnu</a:t>
            </a:r>
            <a:r>
              <a:rPr b="0" lang="de-DE" sz="2000" spc="-1" strike="noStrike">
                <a:latin typeface="Arial"/>
              </a:rPr>
              <a:t>ng </a:t>
            </a:r>
            <a:r>
              <a:rPr b="0" lang="de-DE" sz="2000" spc="-1" strike="noStrike">
                <a:latin typeface="Arial"/>
              </a:rPr>
              <a:t>um</a:t>
            </a:r>
            <a:r>
              <a:rPr b="0" lang="de-DE" sz="2000" spc="-1" strike="noStrike">
                <a:latin typeface="Arial"/>
              </a:rPr>
              <a:t>gek</a:t>
            </a:r>
            <a:r>
              <a:rPr b="0" lang="de-DE" sz="2000" spc="-1" strike="noStrike">
                <a:latin typeface="Arial"/>
              </a:rPr>
              <a:t>ehrt</a:t>
            </a:r>
            <a:r>
              <a:rPr b="0" lang="de-DE" sz="2000" spc="-1" strike="noStrike">
                <a:latin typeface="Arial"/>
              </a:rPr>
              <a:t>. </a:t>
            </a:r>
            <a:r>
              <a:rPr b="0" lang="de-DE" sz="2000" spc="-1" strike="noStrike">
                <a:latin typeface="Arial"/>
              </a:rPr>
              <a:t>Die </a:t>
            </a:r>
            <a:r>
              <a:rPr b="0" lang="de-DE" sz="2000" spc="-1" strike="noStrike">
                <a:latin typeface="Arial"/>
              </a:rPr>
              <a:t>Aus</a:t>
            </a:r>
            <a:r>
              <a:rPr b="0" lang="de-DE" sz="2000" spc="-1" strike="noStrike">
                <a:latin typeface="Arial"/>
              </a:rPr>
              <a:t>gan</a:t>
            </a:r>
            <a:r>
              <a:rPr b="0" lang="de-DE" sz="2000" spc="-1" strike="noStrike">
                <a:latin typeface="Arial"/>
              </a:rPr>
              <a:t>gss</a:t>
            </a:r>
            <a:r>
              <a:rPr b="0" lang="de-DE" sz="2000" spc="-1" strike="noStrike">
                <a:latin typeface="Arial"/>
              </a:rPr>
              <a:t>pan</a:t>
            </a:r>
            <a:r>
              <a:rPr b="0" lang="de-DE" sz="2000" spc="-1" strike="noStrike">
                <a:latin typeface="Arial"/>
              </a:rPr>
              <a:t>nun</a:t>
            </a:r>
            <a:r>
              <a:rPr b="0" lang="de-DE" sz="2000" spc="-1" strike="noStrike">
                <a:latin typeface="Arial"/>
              </a:rPr>
              <a:t>g </a:t>
            </a:r>
            <a:r>
              <a:rPr b="0" lang="de-DE" sz="2000" spc="-1" strike="noStrike">
                <a:latin typeface="Arial"/>
              </a:rPr>
              <a:t>wird </a:t>
            </a:r>
            <a:r>
              <a:rPr b="0" lang="de-DE" sz="2000" spc="-1" strike="noStrike">
                <a:latin typeface="Arial"/>
              </a:rPr>
              <a:t>jew</a:t>
            </a:r>
            <a:r>
              <a:rPr b="0" lang="de-DE" sz="2000" spc="-1" strike="noStrike">
                <a:latin typeface="Arial"/>
              </a:rPr>
              <a:t>eils </a:t>
            </a:r>
            <a:r>
              <a:rPr b="0" lang="de-DE" sz="2000" spc="-1" strike="noStrike">
                <a:latin typeface="Arial"/>
              </a:rPr>
              <a:t>geg</a:t>
            </a:r>
            <a:r>
              <a:rPr b="0" lang="de-DE" sz="2000" spc="-1" strike="noStrike">
                <a:latin typeface="Arial"/>
              </a:rPr>
              <a:t>en </a:t>
            </a:r>
            <a:r>
              <a:rPr b="0" lang="de-DE" sz="2000" spc="-1" strike="noStrike">
                <a:latin typeface="Arial"/>
              </a:rPr>
              <a:t>Ma</a:t>
            </a:r>
            <a:r>
              <a:rPr b="0" lang="de-DE" sz="2000" spc="-1" strike="noStrike">
                <a:latin typeface="Arial"/>
              </a:rPr>
              <a:t>sse </a:t>
            </a:r>
            <a:r>
              <a:rPr b="0" lang="de-DE" sz="2000" spc="-1" strike="noStrike">
                <a:latin typeface="Arial"/>
              </a:rPr>
              <a:t>ge</a:t>
            </a:r>
            <a:r>
              <a:rPr b="0" lang="de-DE" sz="2000" spc="-1" strike="noStrike">
                <a:latin typeface="Arial"/>
              </a:rPr>
              <a:t>me</a:t>
            </a:r>
            <a:r>
              <a:rPr b="0" lang="de-DE" sz="2000" spc="-1" strike="noStrike">
                <a:latin typeface="Arial"/>
              </a:rPr>
              <a:t>sse</a:t>
            </a:r>
            <a:r>
              <a:rPr b="0" lang="de-DE" sz="2000" spc="-1" strike="noStrike">
                <a:latin typeface="Arial"/>
              </a:rPr>
              <a:t>n.</a:t>
            </a:r>
            <a:endParaRPr b="0" lang="de-DE" sz="2000" spc="-1" strike="noStrike">
              <a:latin typeface="Arial"/>
            </a:endParaRPr>
          </a:p>
          <a:p>
            <a:pPr marL="216000" indent="-216000">
              <a:lnSpc>
                <a:spcPct val="100000"/>
              </a:lnSpc>
            </a:pPr>
            <a:r>
              <a:rPr b="0" lang="de-DE" sz="2000" spc="-1" strike="noStrike">
                <a:latin typeface="Arial"/>
              </a:rPr>
              <a:t>Open</a:t>
            </a:r>
            <a:r>
              <a:rPr b="0" lang="de-DE" sz="2000" spc="-1" strike="noStrike">
                <a:latin typeface="Arial"/>
              </a:rPr>
              <a:t>Drai</a:t>
            </a:r>
            <a:r>
              <a:rPr b="0" lang="de-DE" sz="2000" spc="-1" strike="noStrike">
                <a:latin typeface="Arial"/>
              </a:rPr>
              <a:t>n </a:t>
            </a:r>
            <a:r>
              <a:rPr b="0" lang="de-DE" sz="2000" spc="-1" strike="noStrike">
                <a:latin typeface="Arial"/>
              </a:rPr>
              <a:t>(Op</a:t>
            </a:r>
            <a:r>
              <a:rPr b="0" lang="de-DE" sz="2000" spc="-1" strike="noStrike">
                <a:latin typeface="Arial"/>
              </a:rPr>
              <a:t>enC</a:t>
            </a:r>
            <a:r>
              <a:rPr b="0" lang="de-DE" sz="2000" spc="-1" strike="noStrike">
                <a:latin typeface="Arial"/>
              </a:rPr>
              <a:t>olle</a:t>
            </a:r>
            <a:r>
              <a:rPr b="0" lang="de-DE" sz="2000" spc="-1" strike="noStrike">
                <a:latin typeface="Arial"/>
              </a:rPr>
              <a:t>ctor</a:t>
            </a:r>
            <a:r>
              <a:rPr b="0" lang="de-DE" sz="2000" spc="-1" strike="noStrike">
                <a:latin typeface="Arial"/>
              </a:rPr>
              <a:t>) </a:t>
            </a:r>
            <a:r>
              <a:rPr b="0" lang="de-DE" sz="2000" spc="-1" strike="noStrike">
                <a:latin typeface="Arial"/>
              </a:rPr>
              <a:t>liefe</a:t>
            </a:r>
            <a:r>
              <a:rPr b="0" lang="de-DE" sz="2000" spc="-1" strike="noStrike">
                <a:latin typeface="Arial"/>
              </a:rPr>
              <a:t>rt </a:t>
            </a:r>
            <a:r>
              <a:rPr b="0" lang="de-DE" sz="2000" spc="-1" strike="noStrike">
                <a:latin typeface="Arial"/>
              </a:rPr>
              <a:t>kein</a:t>
            </a:r>
            <a:r>
              <a:rPr b="0" lang="de-DE" sz="2000" spc="-1" strike="noStrike">
                <a:latin typeface="Arial"/>
              </a:rPr>
              <a:t>e </a:t>
            </a:r>
            <a:r>
              <a:rPr b="0" lang="de-DE" sz="2000" spc="-1" strike="noStrike">
                <a:latin typeface="Arial"/>
              </a:rPr>
              <a:t>Spa</a:t>
            </a:r>
            <a:r>
              <a:rPr b="0" lang="de-DE" sz="2000" spc="-1" strike="noStrike">
                <a:latin typeface="Arial"/>
              </a:rPr>
              <a:t>nnu</a:t>
            </a:r>
            <a:r>
              <a:rPr b="0" lang="de-DE" sz="2000" spc="-1" strike="noStrike">
                <a:latin typeface="Arial"/>
              </a:rPr>
              <a:t>ng </a:t>
            </a:r>
            <a:r>
              <a:rPr b="0" lang="de-DE" sz="2000" spc="-1" strike="noStrike">
                <a:latin typeface="Arial"/>
              </a:rPr>
              <a:t>son</a:t>
            </a:r>
            <a:r>
              <a:rPr b="0" lang="de-DE" sz="2000" spc="-1" strike="noStrike">
                <a:latin typeface="Arial"/>
              </a:rPr>
              <a:t>der</a:t>
            </a:r>
            <a:r>
              <a:rPr b="0" lang="de-DE" sz="2000" spc="-1" strike="noStrike">
                <a:latin typeface="Arial"/>
              </a:rPr>
              <a:t>n </a:t>
            </a:r>
            <a:r>
              <a:rPr b="0" lang="de-DE" sz="2000" spc="-1" strike="noStrike">
                <a:latin typeface="Arial"/>
              </a:rPr>
              <a:t>sch</a:t>
            </a:r>
            <a:r>
              <a:rPr b="0" lang="de-DE" sz="2000" spc="-1" strike="noStrike">
                <a:latin typeface="Arial"/>
              </a:rPr>
              <a:t>alte</a:t>
            </a:r>
            <a:r>
              <a:rPr b="0" lang="de-DE" sz="2000" spc="-1" strike="noStrike">
                <a:latin typeface="Arial"/>
              </a:rPr>
              <a:t>t </a:t>
            </a:r>
            <a:r>
              <a:rPr b="0" lang="de-DE" sz="2000" spc="-1" strike="noStrike">
                <a:latin typeface="Arial"/>
              </a:rPr>
              <a:t>nur </a:t>
            </a:r>
            <a:r>
              <a:rPr b="0" lang="de-DE" sz="2000" spc="-1" strike="noStrike">
                <a:latin typeface="Arial"/>
              </a:rPr>
              <a:t>ein</a:t>
            </a:r>
            <a:r>
              <a:rPr b="0" lang="de-DE" sz="2000" spc="-1" strike="noStrike">
                <a:latin typeface="Arial"/>
              </a:rPr>
              <a:t>en </a:t>
            </a:r>
            <a:r>
              <a:rPr b="0" lang="de-DE" sz="2000" spc="-1" strike="noStrike">
                <a:latin typeface="Arial"/>
              </a:rPr>
              <a:t>Wid</a:t>
            </a:r>
            <a:r>
              <a:rPr b="0" lang="de-DE" sz="2000" spc="-1" strike="noStrike">
                <a:latin typeface="Arial"/>
              </a:rPr>
              <a:t>erst</a:t>
            </a:r>
            <a:r>
              <a:rPr b="0" lang="de-DE" sz="2000" spc="-1" strike="noStrike">
                <a:latin typeface="Arial"/>
              </a:rPr>
              <a:t>and</a:t>
            </a:r>
            <a:r>
              <a:rPr b="0" lang="de-DE" sz="2000" spc="-1" strike="noStrike">
                <a:latin typeface="Arial"/>
              </a:rPr>
              <a:t>swe</a:t>
            </a:r>
            <a:r>
              <a:rPr b="0" lang="de-DE" sz="2000" spc="-1" strike="noStrike">
                <a:latin typeface="Arial"/>
              </a:rPr>
              <a:t>rt. </a:t>
            </a:r>
            <a:r>
              <a:rPr b="0" lang="de-DE" sz="2000" spc="-1" strike="noStrike">
                <a:latin typeface="Arial"/>
              </a:rPr>
              <a:t>D.h. </a:t>
            </a:r>
            <a:r>
              <a:rPr b="0" lang="de-DE" sz="2000" spc="-1" strike="noStrike">
                <a:latin typeface="Arial"/>
              </a:rPr>
              <a:t>in </a:t>
            </a:r>
            <a:r>
              <a:rPr b="0" lang="de-DE" sz="2000" spc="-1" strike="noStrike">
                <a:latin typeface="Arial"/>
              </a:rPr>
              <a:t>dies</a:t>
            </a:r>
            <a:r>
              <a:rPr b="0" lang="de-DE" sz="2000" spc="-1" strike="noStrike">
                <a:latin typeface="Arial"/>
              </a:rPr>
              <a:t>em </a:t>
            </a:r>
            <a:r>
              <a:rPr b="0" lang="de-DE" sz="2000" spc="-1" strike="noStrike">
                <a:latin typeface="Arial"/>
              </a:rPr>
              <a:t>Fall </a:t>
            </a:r>
            <a:r>
              <a:rPr b="0" lang="de-DE" sz="2000" spc="-1" strike="noStrike">
                <a:latin typeface="Arial"/>
              </a:rPr>
              <a:t>mu</a:t>
            </a:r>
            <a:r>
              <a:rPr b="0" lang="de-DE" sz="2000" spc="-1" strike="noStrike">
                <a:latin typeface="Arial"/>
              </a:rPr>
              <a:t>ss </a:t>
            </a:r>
            <a:r>
              <a:rPr b="0" lang="de-DE" sz="2000" spc="-1" strike="noStrike">
                <a:latin typeface="Arial"/>
              </a:rPr>
              <a:t>das </a:t>
            </a:r>
            <a:r>
              <a:rPr b="0" lang="de-DE" sz="2000" spc="-1" strike="noStrike">
                <a:latin typeface="Arial"/>
              </a:rPr>
              <a:t>ang</a:t>
            </a:r>
            <a:r>
              <a:rPr b="0" lang="de-DE" sz="2000" spc="-1" strike="noStrike">
                <a:latin typeface="Arial"/>
              </a:rPr>
              <a:t>esc</a:t>
            </a:r>
            <a:r>
              <a:rPr b="0" lang="de-DE" sz="2000" spc="-1" strike="noStrike">
                <a:latin typeface="Arial"/>
              </a:rPr>
              <a:t>hlos</a:t>
            </a:r>
            <a:r>
              <a:rPr b="0" lang="de-DE" sz="2000" spc="-1" strike="noStrike">
                <a:latin typeface="Arial"/>
              </a:rPr>
              <a:t>sen</a:t>
            </a:r>
            <a:r>
              <a:rPr b="0" lang="de-DE" sz="2000" spc="-1" strike="noStrike">
                <a:latin typeface="Arial"/>
              </a:rPr>
              <a:t>e </a:t>
            </a:r>
            <a:r>
              <a:rPr b="0" lang="de-DE" sz="2000" spc="-1" strike="noStrike">
                <a:latin typeface="Arial"/>
              </a:rPr>
              <a:t>Ger</a:t>
            </a:r>
            <a:r>
              <a:rPr b="0" lang="de-DE" sz="2000" spc="-1" strike="noStrike">
                <a:latin typeface="Arial"/>
              </a:rPr>
              <a:t>ät </a:t>
            </a:r>
            <a:r>
              <a:rPr b="0" lang="de-DE" sz="2000" spc="-1" strike="noStrike">
                <a:latin typeface="Arial"/>
              </a:rPr>
              <a:t>die </a:t>
            </a:r>
            <a:r>
              <a:rPr b="0" lang="de-DE" sz="2000" spc="-1" strike="noStrike">
                <a:latin typeface="Arial"/>
              </a:rPr>
              <a:t>Spa</a:t>
            </a:r>
            <a:r>
              <a:rPr b="0" lang="de-DE" sz="2000" spc="-1" strike="noStrike">
                <a:latin typeface="Arial"/>
              </a:rPr>
              <a:t>nnu</a:t>
            </a:r>
            <a:r>
              <a:rPr b="0" lang="de-DE" sz="2000" spc="-1" strike="noStrike">
                <a:latin typeface="Arial"/>
              </a:rPr>
              <a:t>ng </a:t>
            </a:r>
            <a:r>
              <a:rPr b="0" lang="de-DE" sz="2000" spc="-1" strike="noStrike">
                <a:latin typeface="Arial"/>
              </a:rPr>
              <a:t>liefe</a:t>
            </a:r>
            <a:r>
              <a:rPr b="0" lang="de-DE" sz="2000" spc="-1" strike="noStrike">
                <a:latin typeface="Arial"/>
              </a:rPr>
              <a:t>rn. </a:t>
            </a:r>
            <a:r>
              <a:rPr b="0" lang="de-DE" sz="2000" spc="-1" strike="noStrike">
                <a:latin typeface="Arial"/>
              </a:rPr>
              <a:t>Mit </a:t>
            </a:r>
            <a:r>
              <a:rPr b="0" lang="de-DE" sz="2000" spc="-1" strike="noStrike">
                <a:latin typeface="Arial"/>
              </a:rPr>
              <a:t>ein</a:t>
            </a:r>
            <a:r>
              <a:rPr b="0" lang="de-DE" sz="2000" spc="-1" strike="noStrike">
                <a:latin typeface="Arial"/>
              </a:rPr>
              <a:t>em </a:t>
            </a:r>
            <a:r>
              <a:rPr b="0" lang="de-DE" sz="2000" spc="-1" strike="noStrike">
                <a:latin typeface="Arial"/>
              </a:rPr>
              <a:t>zus</a:t>
            </a:r>
            <a:r>
              <a:rPr b="0" lang="de-DE" sz="2000" spc="-1" strike="noStrike">
                <a:latin typeface="Arial"/>
              </a:rPr>
              <a:t>ätzli</a:t>
            </a:r>
            <a:r>
              <a:rPr b="0" lang="de-DE" sz="2000" spc="-1" strike="noStrike">
                <a:latin typeface="Arial"/>
              </a:rPr>
              <a:t>che</a:t>
            </a:r>
            <a:r>
              <a:rPr b="0" lang="de-DE" sz="2000" spc="-1" strike="noStrike">
                <a:latin typeface="Arial"/>
              </a:rPr>
              <a:t>n </a:t>
            </a:r>
            <a:r>
              <a:rPr b="0" lang="de-DE" sz="2000" spc="-1" strike="noStrike">
                <a:latin typeface="Arial"/>
              </a:rPr>
              <a:t>Pull</a:t>
            </a:r>
            <a:r>
              <a:rPr b="0" lang="de-DE" sz="2000" spc="-1" strike="noStrike">
                <a:latin typeface="Arial"/>
              </a:rPr>
              <a:t>Up-</a:t>
            </a:r>
            <a:r>
              <a:rPr b="0" lang="de-DE" sz="2000" spc="-1" strike="noStrike">
                <a:latin typeface="Arial"/>
              </a:rPr>
              <a:t>Wid</a:t>
            </a:r>
            <a:r>
              <a:rPr b="0" lang="de-DE" sz="2000" spc="-1" strike="noStrike">
                <a:latin typeface="Arial"/>
              </a:rPr>
              <a:t>erst</a:t>
            </a:r>
            <a:r>
              <a:rPr b="0" lang="de-DE" sz="2000" spc="-1" strike="noStrike">
                <a:latin typeface="Arial"/>
              </a:rPr>
              <a:t>and </a:t>
            </a:r>
            <a:r>
              <a:rPr b="0" lang="de-DE" sz="2000" spc="-1" strike="noStrike">
                <a:latin typeface="Arial"/>
              </a:rPr>
              <a:t>liegt </a:t>
            </a:r>
            <a:r>
              <a:rPr b="0" lang="de-DE" sz="2000" spc="-1" strike="noStrike">
                <a:latin typeface="Arial"/>
              </a:rPr>
              <a:t>ein</a:t>
            </a:r>
            <a:r>
              <a:rPr b="0" lang="de-DE" sz="2000" spc="-1" strike="noStrike">
                <a:latin typeface="Arial"/>
              </a:rPr>
              <a:t>e </a:t>
            </a:r>
            <a:r>
              <a:rPr b="0" lang="de-DE" sz="2000" spc="-1" strike="noStrike">
                <a:latin typeface="Arial"/>
              </a:rPr>
              <a:t>Spa</a:t>
            </a:r>
            <a:r>
              <a:rPr b="0" lang="de-DE" sz="2000" spc="-1" strike="noStrike">
                <a:latin typeface="Arial"/>
              </a:rPr>
              <a:t>nnu</a:t>
            </a:r>
            <a:r>
              <a:rPr b="0" lang="de-DE" sz="2000" spc="-1" strike="noStrike">
                <a:latin typeface="Arial"/>
              </a:rPr>
              <a:t>ng </a:t>
            </a:r>
            <a:r>
              <a:rPr b="0" lang="de-DE" sz="2000" spc="-1" strike="noStrike">
                <a:latin typeface="Arial"/>
              </a:rPr>
              <a:t>an. </a:t>
            </a:r>
            <a:r>
              <a:rPr b="0" lang="de-DE" sz="2000" spc="-1" strike="noStrike">
                <a:latin typeface="Arial"/>
              </a:rPr>
              <a:t>Ein </a:t>
            </a:r>
            <a:r>
              <a:rPr b="0" lang="de-DE" sz="2000" spc="-1" strike="noStrike">
                <a:latin typeface="Arial"/>
              </a:rPr>
              <a:t>Pull</a:t>
            </a:r>
            <a:r>
              <a:rPr b="0" lang="de-DE" sz="2000" spc="-1" strike="noStrike">
                <a:latin typeface="Arial"/>
              </a:rPr>
              <a:t>-</a:t>
            </a:r>
            <a:r>
              <a:rPr b="0" lang="de-DE" sz="2000" spc="-1" strike="noStrike">
                <a:latin typeface="Arial"/>
              </a:rPr>
              <a:t>Wid</a:t>
            </a:r>
            <a:r>
              <a:rPr b="0" lang="de-DE" sz="2000" spc="-1" strike="noStrike">
                <a:latin typeface="Arial"/>
              </a:rPr>
              <a:t>erst</a:t>
            </a:r>
            <a:r>
              <a:rPr b="0" lang="de-DE" sz="2000" spc="-1" strike="noStrike">
                <a:latin typeface="Arial"/>
              </a:rPr>
              <a:t>and </a:t>
            </a:r>
            <a:r>
              <a:rPr b="0" lang="de-DE" sz="2000" spc="-1" strike="noStrike">
                <a:latin typeface="Arial"/>
              </a:rPr>
              <a:t>ist </a:t>
            </a:r>
            <a:r>
              <a:rPr b="0" lang="de-DE" sz="2000" spc="-1" strike="noStrike">
                <a:latin typeface="Arial"/>
              </a:rPr>
              <a:t>allg</a:t>
            </a:r>
            <a:r>
              <a:rPr b="0" lang="de-DE" sz="2000" spc="-1" strike="noStrike">
                <a:latin typeface="Arial"/>
              </a:rPr>
              <a:t>em</a:t>
            </a:r>
            <a:r>
              <a:rPr b="0" lang="de-DE" sz="2000" spc="-1" strike="noStrike">
                <a:latin typeface="Arial"/>
              </a:rPr>
              <a:t>ein </a:t>
            </a:r>
            <a:r>
              <a:rPr b="0" lang="de-DE" sz="2000" spc="-1" strike="noStrike">
                <a:latin typeface="Arial"/>
              </a:rPr>
              <a:t>seh</a:t>
            </a:r>
            <a:r>
              <a:rPr b="0" lang="de-DE" sz="2000" spc="-1" strike="noStrike">
                <a:latin typeface="Arial"/>
              </a:rPr>
              <a:t>r </a:t>
            </a:r>
            <a:r>
              <a:rPr b="0" lang="de-DE" sz="2000" spc="-1" strike="noStrike">
                <a:latin typeface="Arial"/>
              </a:rPr>
              <a:t>gro</a:t>
            </a:r>
            <a:r>
              <a:rPr b="0" lang="de-DE" sz="2000" spc="-1" strike="noStrike">
                <a:latin typeface="Arial"/>
              </a:rPr>
              <a:t>ß, </a:t>
            </a:r>
            <a:r>
              <a:rPr b="0" lang="de-DE" sz="2000" spc="-1" strike="noStrike">
                <a:latin typeface="Arial"/>
              </a:rPr>
              <a:t>d.h. </a:t>
            </a:r>
            <a:r>
              <a:rPr b="0" lang="de-DE" sz="2000" spc="-1" strike="noStrike">
                <a:latin typeface="Arial"/>
              </a:rPr>
              <a:t>sob</a:t>
            </a:r>
            <a:r>
              <a:rPr b="0" lang="de-DE" sz="2000" spc="-1" strike="noStrike">
                <a:latin typeface="Arial"/>
              </a:rPr>
              <a:t>ald </a:t>
            </a:r>
            <a:r>
              <a:rPr b="0" lang="de-DE" sz="2000" spc="-1" strike="noStrike">
                <a:latin typeface="Arial"/>
              </a:rPr>
              <a:t>an </a:t>
            </a:r>
            <a:r>
              <a:rPr b="0" lang="de-DE" sz="2000" spc="-1" strike="noStrike">
                <a:latin typeface="Arial"/>
              </a:rPr>
              <a:t>der </a:t>
            </a:r>
            <a:r>
              <a:rPr b="0" lang="de-DE" sz="2000" spc="-1" strike="noStrike">
                <a:latin typeface="Arial"/>
              </a:rPr>
              <a:t>Tra</a:t>
            </a:r>
            <a:r>
              <a:rPr b="0" lang="de-DE" sz="2000" spc="-1" strike="noStrike">
                <a:latin typeface="Arial"/>
              </a:rPr>
              <a:t>nsis</a:t>
            </a:r>
            <a:r>
              <a:rPr b="0" lang="de-DE" sz="2000" spc="-1" strike="noStrike">
                <a:latin typeface="Arial"/>
              </a:rPr>
              <a:t>torb</a:t>
            </a:r>
            <a:r>
              <a:rPr b="0" lang="de-DE" sz="2000" spc="-1" strike="noStrike">
                <a:latin typeface="Arial"/>
              </a:rPr>
              <a:t>asis </a:t>
            </a:r>
            <a:r>
              <a:rPr b="0" lang="de-DE" sz="2000" spc="-1" strike="noStrike">
                <a:latin typeface="Arial"/>
              </a:rPr>
              <a:t>ein </a:t>
            </a:r>
            <a:r>
              <a:rPr b="0" lang="de-DE" sz="2000" spc="-1" strike="noStrike">
                <a:latin typeface="Arial"/>
              </a:rPr>
              <a:t>Sig</a:t>
            </a:r>
            <a:r>
              <a:rPr b="0" lang="de-DE" sz="2000" spc="-1" strike="noStrike">
                <a:latin typeface="Arial"/>
              </a:rPr>
              <a:t>nal </a:t>
            </a:r>
            <a:r>
              <a:rPr b="0" lang="de-DE" sz="2000" spc="-1" strike="noStrike">
                <a:latin typeface="Arial"/>
              </a:rPr>
              <a:t>anli</a:t>
            </a:r>
            <a:r>
              <a:rPr b="0" lang="de-DE" sz="2000" spc="-1" strike="noStrike">
                <a:latin typeface="Arial"/>
              </a:rPr>
              <a:t>egt, </a:t>
            </a:r>
            <a:r>
              <a:rPr b="0" lang="de-DE" sz="2000" spc="-1" strike="noStrike">
                <a:latin typeface="Arial"/>
              </a:rPr>
              <a:t>wird </a:t>
            </a:r>
            <a:r>
              <a:rPr b="0" lang="de-DE" sz="2000" spc="-1" strike="noStrike">
                <a:latin typeface="Arial"/>
              </a:rPr>
              <a:t>der </a:t>
            </a:r>
            <a:r>
              <a:rPr b="0" lang="de-DE" sz="2000" spc="-1" strike="noStrike">
                <a:latin typeface="Arial"/>
              </a:rPr>
              <a:t>Aus</a:t>
            </a:r>
            <a:r>
              <a:rPr b="0" lang="de-DE" sz="2000" spc="-1" strike="noStrike">
                <a:latin typeface="Arial"/>
              </a:rPr>
              <a:t>gan</a:t>
            </a:r>
            <a:r>
              <a:rPr b="0" lang="de-DE" sz="2000" spc="-1" strike="noStrike">
                <a:latin typeface="Arial"/>
              </a:rPr>
              <a:t>g </a:t>
            </a:r>
            <a:r>
              <a:rPr b="0" lang="de-DE" sz="2000" spc="-1" strike="noStrike">
                <a:latin typeface="Arial"/>
              </a:rPr>
              <a:t>auf </a:t>
            </a:r>
            <a:r>
              <a:rPr b="0" lang="de-DE" sz="2000" spc="-1" strike="noStrike">
                <a:latin typeface="Arial"/>
              </a:rPr>
              <a:t>Ma</a:t>
            </a:r>
            <a:r>
              <a:rPr b="0" lang="de-DE" sz="2000" spc="-1" strike="noStrike">
                <a:latin typeface="Arial"/>
              </a:rPr>
              <a:t>sse </a:t>
            </a:r>
            <a:r>
              <a:rPr b="0" lang="de-DE" sz="2000" spc="-1" strike="noStrike">
                <a:latin typeface="Arial"/>
              </a:rPr>
              <a:t>gez</a:t>
            </a:r>
            <a:r>
              <a:rPr b="0" lang="de-DE" sz="2000" spc="-1" strike="noStrike">
                <a:latin typeface="Arial"/>
              </a:rPr>
              <a:t>oge</a:t>
            </a:r>
            <a:r>
              <a:rPr b="0" lang="de-DE" sz="2000" spc="-1" strike="noStrike">
                <a:latin typeface="Arial"/>
              </a:rPr>
              <a:t>n. </a:t>
            </a:r>
            <a:r>
              <a:rPr b="0" lang="de-DE" sz="2000" spc="-1" strike="noStrike">
                <a:latin typeface="Arial"/>
              </a:rPr>
              <a:t>We</a:t>
            </a:r>
            <a:r>
              <a:rPr b="0" lang="de-DE" sz="2000" spc="-1" strike="noStrike">
                <a:latin typeface="Arial"/>
              </a:rPr>
              <a:t>nn </a:t>
            </a:r>
            <a:r>
              <a:rPr b="0" lang="de-DE" sz="2000" spc="-1" strike="noStrike">
                <a:latin typeface="Arial"/>
              </a:rPr>
              <a:t>der </a:t>
            </a:r>
            <a:r>
              <a:rPr b="0" lang="de-DE" sz="2000" spc="-1" strike="noStrike">
                <a:latin typeface="Arial"/>
              </a:rPr>
              <a:t>Tra</a:t>
            </a:r>
            <a:r>
              <a:rPr b="0" lang="de-DE" sz="2000" spc="-1" strike="noStrike">
                <a:latin typeface="Arial"/>
              </a:rPr>
              <a:t>nsis</a:t>
            </a:r>
            <a:r>
              <a:rPr b="0" lang="de-DE" sz="2000" spc="-1" strike="noStrike">
                <a:latin typeface="Arial"/>
              </a:rPr>
              <a:t>tor </a:t>
            </a:r>
            <a:r>
              <a:rPr b="0" lang="de-DE" sz="2000" spc="-1" strike="noStrike">
                <a:latin typeface="Arial"/>
              </a:rPr>
              <a:t>wie</a:t>
            </a:r>
            <a:r>
              <a:rPr b="0" lang="de-DE" sz="2000" spc="-1" strike="noStrike">
                <a:latin typeface="Arial"/>
              </a:rPr>
              <a:t>der </a:t>
            </a:r>
            <a:r>
              <a:rPr b="0" lang="de-DE" sz="2000" spc="-1" strike="noStrike">
                <a:latin typeface="Arial"/>
              </a:rPr>
              <a:t>ges</a:t>
            </a:r>
            <a:r>
              <a:rPr b="0" lang="de-DE" sz="2000" spc="-1" strike="noStrike">
                <a:latin typeface="Arial"/>
              </a:rPr>
              <a:t>perr</a:t>
            </a:r>
            <a:r>
              <a:rPr b="0" lang="de-DE" sz="2000" spc="-1" strike="noStrike">
                <a:latin typeface="Arial"/>
              </a:rPr>
              <a:t>t </a:t>
            </a:r>
            <a:r>
              <a:rPr b="0" lang="de-DE" sz="2000" spc="-1" strike="noStrike">
                <a:latin typeface="Arial"/>
              </a:rPr>
              <a:t>wird </a:t>
            </a:r>
            <a:r>
              <a:rPr b="0" lang="de-DE" sz="2000" spc="-1" strike="noStrike">
                <a:latin typeface="Arial"/>
              </a:rPr>
              <a:t>stei</a:t>
            </a:r>
            <a:r>
              <a:rPr b="0" lang="de-DE" sz="2000" spc="-1" strike="noStrike">
                <a:latin typeface="Arial"/>
              </a:rPr>
              <a:t>gt </a:t>
            </a:r>
            <a:r>
              <a:rPr b="0" lang="de-DE" sz="2000" spc="-1" strike="noStrike">
                <a:latin typeface="Arial"/>
              </a:rPr>
              <a:t>die </a:t>
            </a:r>
            <a:r>
              <a:rPr b="0" lang="de-DE" sz="2000" spc="-1" strike="noStrike">
                <a:latin typeface="Arial"/>
              </a:rPr>
              <a:t>Spa</a:t>
            </a:r>
            <a:r>
              <a:rPr b="0" lang="de-DE" sz="2000" spc="-1" strike="noStrike">
                <a:latin typeface="Arial"/>
              </a:rPr>
              <a:t>nnu</a:t>
            </a:r>
            <a:r>
              <a:rPr b="0" lang="de-DE" sz="2000" spc="-1" strike="noStrike">
                <a:latin typeface="Arial"/>
              </a:rPr>
              <a:t>ng </a:t>
            </a:r>
            <a:r>
              <a:rPr b="0" lang="de-DE" sz="2000" spc="-1" strike="noStrike">
                <a:latin typeface="Arial"/>
              </a:rPr>
              <a:t>am </a:t>
            </a:r>
            <a:r>
              <a:rPr b="0" lang="de-DE" sz="2000" spc="-1" strike="noStrike">
                <a:latin typeface="Arial"/>
              </a:rPr>
              <a:t>Aus</a:t>
            </a:r>
            <a:r>
              <a:rPr b="0" lang="de-DE" sz="2000" spc="-1" strike="noStrike">
                <a:latin typeface="Arial"/>
              </a:rPr>
              <a:t>gan</a:t>
            </a:r>
            <a:r>
              <a:rPr b="0" lang="de-DE" sz="2000" spc="-1" strike="noStrike">
                <a:latin typeface="Arial"/>
              </a:rPr>
              <a:t>g </a:t>
            </a:r>
            <a:r>
              <a:rPr b="0" lang="de-DE" sz="2000" spc="-1" strike="noStrike">
                <a:latin typeface="Arial"/>
              </a:rPr>
              <a:t>rela</a:t>
            </a:r>
            <a:r>
              <a:rPr b="0" lang="de-DE" sz="2000" spc="-1" strike="noStrike">
                <a:latin typeface="Arial"/>
              </a:rPr>
              <a:t>tiv </a:t>
            </a:r>
            <a:r>
              <a:rPr b="0" lang="de-DE" sz="2000" spc="-1" strike="noStrike">
                <a:latin typeface="Arial"/>
              </a:rPr>
              <a:t>lan</a:t>
            </a:r>
            <a:r>
              <a:rPr b="0" lang="de-DE" sz="2000" spc="-1" strike="noStrike">
                <a:latin typeface="Arial"/>
              </a:rPr>
              <a:t>gsa</a:t>
            </a:r>
            <a:r>
              <a:rPr b="0" lang="de-DE" sz="2000" spc="-1" strike="noStrike">
                <a:latin typeface="Arial"/>
              </a:rPr>
              <a:t>m </a:t>
            </a:r>
            <a:r>
              <a:rPr b="0" lang="de-DE" sz="2000" spc="-1" strike="noStrike">
                <a:latin typeface="Arial"/>
              </a:rPr>
              <a:t>wie</a:t>
            </a:r>
            <a:r>
              <a:rPr b="0" lang="de-DE" sz="2000" spc="-1" strike="noStrike">
                <a:latin typeface="Arial"/>
              </a:rPr>
              <a:t>der </a:t>
            </a:r>
            <a:r>
              <a:rPr b="0" lang="de-DE" sz="2000" spc="-1" strike="noStrike">
                <a:latin typeface="Arial"/>
              </a:rPr>
              <a:t>an, </a:t>
            </a:r>
            <a:r>
              <a:rPr b="0" lang="de-DE" sz="2000" spc="-1" strike="noStrike">
                <a:latin typeface="Arial"/>
              </a:rPr>
              <a:t>weil </a:t>
            </a:r>
            <a:r>
              <a:rPr b="0" lang="de-DE" sz="2000" spc="-1" strike="noStrike">
                <a:latin typeface="Arial"/>
              </a:rPr>
              <a:t>der </a:t>
            </a:r>
            <a:r>
              <a:rPr b="0" lang="de-DE" sz="2000" spc="-1" strike="noStrike">
                <a:latin typeface="Arial"/>
              </a:rPr>
              <a:t>Wid</a:t>
            </a:r>
            <a:r>
              <a:rPr b="0" lang="de-DE" sz="2000" spc="-1" strike="noStrike">
                <a:latin typeface="Arial"/>
              </a:rPr>
              <a:t>erst</a:t>
            </a:r>
            <a:r>
              <a:rPr b="0" lang="de-DE" sz="2000" spc="-1" strike="noStrike">
                <a:latin typeface="Arial"/>
              </a:rPr>
              <a:t>and </a:t>
            </a:r>
            <a:r>
              <a:rPr b="0" lang="de-DE" sz="2000" spc="-1" strike="noStrike">
                <a:latin typeface="Arial"/>
              </a:rPr>
              <a:t>so </a:t>
            </a:r>
            <a:r>
              <a:rPr b="0" lang="de-DE" sz="2000" spc="-1" strike="noStrike">
                <a:latin typeface="Arial"/>
              </a:rPr>
              <a:t>gro</a:t>
            </a:r>
            <a:r>
              <a:rPr b="0" lang="de-DE" sz="2000" spc="-1" strike="noStrike">
                <a:latin typeface="Arial"/>
              </a:rPr>
              <a:t>ß </a:t>
            </a:r>
            <a:r>
              <a:rPr b="0" lang="de-DE" sz="2000" spc="-1" strike="noStrike">
                <a:latin typeface="Arial"/>
              </a:rPr>
              <a:t>ist, </a:t>
            </a:r>
            <a:r>
              <a:rPr b="0" lang="de-DE" sz="2000" spc="-1" strike="noStrike">
                <a:latin typeface="Arial"/>
              </a:rPr>
              <a:t>d.h. </a:t>
            </a:r>
            <a:r>
              <a:rPr b="0" lang="de-DE" sz="2000" spc="-1" strike="noStrike">
                <a:latin typeface="Arial"/>
              </a:rPr>
              <a:t>ein </a:t>
            </a:r>
            <a:r>
              <a:rPr b="0" lang="de-DE" sz="2000" spc="-1" strike="noStrike">
                <a:latin typeface="Arial"/>
              </a:rPr>
              <a:t>Aus</a:t>
            </a:r>
            <a:r>
              <a:rPr b="0" lang="de-DE" sz="2000" spc="-1" strike="noStrike">
                <a:latin typeface="Arial"/>
              </a:rPr>
              <a:t>gan</a:t>
            </a:r>
            <a:r>
              <a:rPr b="0" lang="de-DE" sz="2000" spc="-1" strike="noStrike">
                <a:latin typeface="Arial"/>
              </a:rPr>
              <a:t>g </a:t>
            </a:r>
            <a:r>
              <a:rPr b="0" lang="de-DE" sz="2000" spc="-1" strike="noStrike">
                <a:latin typeface="Arial"/>
              </a:rPr>
              <a:t>mit </a:t>
            </a:r>
            <a:r>
              <a:rPr b="0" lang="de-DE" sz="2000" spc="-1" strike="noStrike">
                <a:latin typeface="Arial"/>
              </a:rPr>
              <a:t>Op</a:t>
            </a:r>
            <a:r>
              <a:rPr b="0" lang="de-DE" sz="2000" spc="-1" strike="noStrike">
                <a:latin typeface="Arial"/>
              </a:rPr>
              <a:t>enD</a:t>
            </a:r>
            <a:r>
              <a:rPr b="0" lang="de-DE" sz="2000" spc="-1" strike="noStrike">
                <a:latin typeface="Arial"/>
              </a:rPr>
              <a:t>rain </a:t>
            </a:r>
            <a:r>
              <a:rPr b="0" lang="de-DE" sz="2000" spc="-1" strike="noStrike">
                <a:latin typeface="Arial"/>
              </a:rPr>
              <a:t>und </a:t>
            </a:r>
            <a:r>
              <a:rPr b="0" lang="de-DE" sz="2000" spc="-1" strike="noStrike">
                <a:latin typeface="Arial"/>
              </a:rPr>
              <a:t>Pull</a:t>
            </a:r>
            <a:r>
              <a:rPr b="0" lang="de-DE" sz="2000" spc="-1" strike="noStrike">
                <a:latin typeface="Arial"/>
              </a:rPr>
              <a:t>Up </a:t>
            </a:r>
            <a:r>
              <a:rPr b="0" lang="de-DE" sz="2000" spc="-1" strike="noStrike">
                <a:latin typeface="Arial"/>
              </a:rPr>
              <a:t>ist </a:t>
            </a:r>
            <a:r>
              <a:rPr b="0" lang="de-DE" sz="2000" spc="-1" strike="noStrike">
                <a:latin typeface="Arial"/>
              </a:rPr>
              <a:t>rela</a:t>
            </a:r>
            <a:r>
              <a:rPr b="0" lang="de-DE" sz="2000" spc="-1" strike="noStrike">
                <a:latin typeface="Arial"/>
              </a:rPr>
              <a:t>tiv </a:t>
            </a:r>
            <a:r>
              <a:rPr b="0" lang="de-DE" sz="2000" spc="-1" strike="noStrike">
                <a:latin typeface="Arial"/>
              </a:rPr>
              <a:t>lan</a:t>
            </a:r>
            <a:r>
              <a:rPr b="0" lang="de-DE" sz="2000" spc="-1" strike="noStrike">
                <a:latin typeface="Arial"/>
              </a:rPr>
              <a:t>gsa</a:t>
            </a:r>
            <a:r>
              <a:rPr b="0" lang="de-DE" sz="2000" spc="-1" strike="noStrike">
                <a:latin typeface="Arial"/>
              </a:rPr>
              <a:t>m. </a:t>
            </a:r>
            <a:endParaRPr b="0" lang="de-DE" sz="2000" spc="-1" strike="noStrike">
              <a:latin typeface="Arial"/>
            </a:endParaRPr>
          </a:p>
          <a:p>
            <a:pPr marL="216000" indent="-216000">
              <a:lnSpc>
                <a:spcPct val="100000"/>
              </a:lnSpc>
            </a:pPr>
            <a:r>
              <a:rPr b="0" lang="de-DE" sz="2000" spc="-1" strike="noStrike">
                <a:latin typeface="Arial"/>
              </a:rPr>
              <a:t>Dann </a:t>
            </a:r>
            <a:r>
              <a:rPr b="0" lang="de-DE" sz="2000" spc="-1" strike="noStrike">
                <a:latin typeface="Arial"/>
              </a:rPr>
              <a:t>gibt </a:t>
            </a:r>
            <a:r>
              <a:rPr b="0" lang="de-DE" sz="2000" spc="-1" strike="noStrike">
                <a:latin typeface="Arial"/>
              </a:rPr>
              <a:t>es </a:t>
            </a:r>
            <a:r>
              <a:rPr b="0" lang="de-DE" sz="2000" spc="-1" strike="noStrike">
                <a:latin typeface="Arial"/>
              </a:rPr>
              <a:t>noc</a:t>
            </a:r>
            <a:r>
              <a:rPr b="0" lang="de-DE" sz="2000" spc="-1" strike="noStrike">
                <a:latin typeface="Arial"/>
              </a:rPr>
              <a:t>h </a:t>
            </a:r>
            <a:r>
              <a:rPr b="0" lang="de-DE" sz="2000" spc="-1" strike="noStrike">
                <a:latin typeface="Arial"/>
              </a:rPr>
              <a:t>den </a:t>
            </a:r>
            <a:r>
              <a:rPr b="0" lang="de-DE" sz="2000" spc="-1" strike="noStrike">
                <a:latin typeface="Arial"/>
              </a:rPr>
              <a:t>Pull</a:t>
            </a:r>
            <a:r>
              <a:rPr b="0" lang="de-DE" sz="2000" spc="-1" strike="noStrike">
                <a:latin typeface="Arial"/>
              </a:rPr>
              <a:t>Do</a:t>
            </a:r>
            <a:r>
              <a:rPr b="0" lang="de-DE" sz="2000" spc="-1" strike="noStrike">
                <a:latin typeface="Arial"/>
              </a:rPr>
              <a:t>wn-</a:t>
            </a:r>
            <a:r>
              <a:rPr b="0" lang="de-DE" sz="2000" spc="-1" strike="noStrike">
                <a:latin typeface="Arial"/>
              </a:rPr>
              <a:t>Wid</a:t>
            </a:r>
            <a:r>
              <a:rPr b="0" lang="de-DE" sz="2000" spc="-1" strike="noStrike">
                <a:latin typeface="Arial"/>
              </a:rPr>
              <a:t>erst</a:t>
            </a:r>
            <a:r>
              <a:rPr b="0" lang="de-DE" sz="2000" spc="-1" strike="noStrike">
                <a:latin typeface="Arial"/>
              </a:rPr>
              <a:t>and</a:t>
            </a:r>
            <a:r>
              <a:rPr b="0" lang="de-DE" sz="2000" spc="-1" strike="noStrike">
                <a:latin typeface="Arial"/>
              </a:rPr>
              <a:t>. </a:t>
            </a:r>
            <a:r>
              <a:rPr b="0" lang="de-DE" sz="2000" spc="-1" strike="noStrike">
                <a:latin typeface="Arial"/>
              </a:rPr>
              <a:t>Der </a:t>
            </a:r>
            <a:r>
              <a:rPr b="0" lang="de-DE" sz="2000" spc="-1" strike="noStrike">
                <a:latin typeface="Arial"/>
              </a:rPr>
              <a:t>wird </a:t>
            </a:r>
            <a:r>
              <a:rPr b="0" lang="de-DE" sz="2000" spc="-1" strike="noStrike">
                <a:latin typeface="Arial"/>
              </a:rPr>
              <a:t>ben</a:t>
            </a:r>
            <a:r>
              <a:rPr b="0" lang="de-DE" sz="2000" spc="-1" strike="noStrike">
                <a:latin typeface="Arial"/>
              </a:rPr>
              <a:t>utzt</a:t>
            </a:r>
            <a:r>
              <a:rPr b="0" lang="de-DE" sz="2000" spc="-1" strike="noStrike">
                <a:latin typeface="Arial"/>
              </a:rPr>
              <a:t>, </a:t>
            </a:r>
            <a:r>
              <a:rPr b="0" lang="de-DE" sz="2000" spc="-1" strike="noStrike">
                <a:latin typeface="Arial"/>
              </a:rPr>
              <a:t>wen</a:t>
            </a:r>
            <a:r>
              <a:rPr b="0" lang="de-DE" sz="2000" spc="-1" strike="noStrike">
                <a:latin typeface="Arial"/>
              </a:rPr>
              <a:t>n </a:t>
            </a:r>
            <a:r>
              <a:rPr b="0" lang="de-DE" sz="2000" spc="-1" strike="noStrike">
                <a:latin typeface="Arial"/>
              </a:rPr>
              <a:t>zwe</a:t>
            </a:r>
            <a:r>
              <a:rPr b="0" lang="de-DE" sz="2000" spc="-1" strike="noStrike">
                <a:latin typeface="Arial"/>
              </a:rPr>
              <a:t>i </a:t>
            </a:r>
            <a:r>
              <a:rPr b="0" lang="de-DE" sz="2000" spc="-1" strike="noStrike">
                <a:latin typeface="Arial"/>
              </a:rPr>
              <a:t>Ger</a:t>
            </a:r>
            <a:r>
              <a:rPr b="0" lang="de-DE" sz="2000" spc="-1" strike="noStrike">
                <a:latin typeface="Arial"/>
              </a:rPr>
              <a:t>äte </a:t>
            </a:r>
            <a:r>
              <a:rPr b="0" lang="de-DE" sz="2000" spc="-1" strike="noStrike">
                <a:latin typeface="Arial"/>
              </a:rPr>
              <a:t>ver</a:t>
            </a:r>
            <a:r>
              <a:rPr b="0" lang="de-DE" sz="2000" spc="-1" strike="noStrike">
                <a:latin typeface="Arial"/>
              </a:rPr>
              <a:t>bun</a:t>
            </a:r>
            <a:r>
              <a:rPr b="0" lang="de-DE" sz="2000" spc="-1" strike="noStrike">
                <a:latin typeface="Arial"/>
              </a:rPr>
              <a:t>den </a:t>
            </a:r>
            <a:r>
              <a:rPr b="0" lang="de-DE" sz="2000" spc="-1" strike="noStrike">
                <a:latin typeface="Arial"/>
              </a:rPr>
              <a:t>wer</a:t>
            </a:r>
            <a:r>
              <a:rPr b="0" lang="de-DE" sz="2000" spc="-1" strike="noStrike">
                <a:latin typeface="Arial"/>
              </a:rPr>
              <a:t>den</a:t>
            </a:r>
            <a:r>
              <a:rPr b="0" lang="de-DE" sz="2000" spc="-1" strike="noStrike">
                <a:latin typeface="Arial"/>
              </a:rPr>
              <a:t>, </a:t>
            </a:r>
            <a:r>
              <a:rPr b="0" lang="de-DE" sz="2000" spc="-1" strike="noStrike">
                <a:latin typeface="Arial"/>
              </a:rPr>
              <a:t>um </a:t>
            </a:r>
            <a:r>
              <a:rPr b="0" lang="de-DE" sz="2000" spc="-1" strike="noStrike">
                <a:latin typeface="Arial"/>
              </a:rPr>
              <a:t>zu </a:t>
            </a:r>
            <a:r>
              <a:rPr b="0" lang="de-DE" sz="2000" spc="-1" strike="noStrike">
                <a:latin typeface="Arial"/>
              </a:rPr>
              <a:t>ver</a:t>
            </a:r>
            <a:r>
              <a:rPr b="0" lang="de-DE" sz="2000" spc="-1" strike="noStrike">
                <a:latin typeface="Arial"/>
              </a:rPr>
              <a:t>hin</a:t>
            </a:r>
            <a:r>
              <a:rPr b="0" lang="de-DE" sz="2000" spc="-1" strike="noStrike">
                <a:latin typeface="Arial"/>
              </a:rPr>
              <a:t>der</a:t>
            </a:r>
            <a:r>
              <a:rPr b="0" lang="de-DE" sz="2000" spc="-1" strike="noStrike">
                <a:latin typeface="Arial"/>
              </a:rPr>
              <a:t>n, </a:t>
            </a:r>
            <a:r>
              <a:rPr b="0" lang="de-DE" sz="2000" spc="-1" strike="noStrike">
                <a:latin typeface="Arial"/>
              </a:rPr>
              <a:t>das</a:t>
            </a:r>
            <a:r>
              <a:rPr b="0" lang="de-DE" sz="2000" spc="-1" strike="noStrike">
                <a:latin typeface="Arial"/>
              </a:rPr>
              <a:t>s </a:t>
            </a:r>
            <a:r>
              <a:rPr b="0" lang="de-DE" sz="2000" spc="-1" strike="noStrike">
                <a:latin typeface="Arial"/>
              </a:rPr>
              <a:t>klei</a:t>
            </a:r>
            <a:r>
              <a:rPr b="0" lang="de-DE" sz="2000" spc="-1" strike="noStrike">
                <a:latin typeface="Arial"/>
              </a:rPr>
              <a:t>ne </a:t>
            </a:r>
            <a:r>
              <a:rPr b="0" lang="de-DE" sz="2000" spc="-1" strike="noStrike">
                <a:latin typeface="Arial"/>
              </a:rPr>
              <a:t>Spa</a:t>
            </a:r>
            <a:r>
              <a:rPr b="0" lang="de-DE" sz="2000" spc="-1" strike="noStrike">
                <a:latin typeface="Arial"/>
              </a:rPr>
              <a:t>nnu</a:t>
            </a:r>
            <a:r>
              <a:rPr b="0" lang="de-DE" sz="2000" spc="-1" strike="noStrike">
                <a:latin typeface="Arial"/>
              </a:rPr>
              <a:t>ngs</a:t>
            </a:r>
            <a:r>
              <a:rPr b="0" lang="de-DE" sz="2000" spc="-1" strike="noStrike">
                <a:latin typeface="Arial"/>
              </a:rPr>
              <a:t>sch</a:t>
            </a:r>
            <a:r>
              <a:rPr b="0" lang="de-DE" sz="2000" spc="-1" strike="noStrike">
                <a:latin typeface="Arial"/>
              </a:rPr>
              <a:t>wan</a:t>
            </a:r>
            <a:r>
              <a:rPr b="0" lang="de-DE" sz="2000" spc="-1" strike="noStrike">
                <a:latin typeface="Arial"/>
              </a:rPr>
              <a:t>kun</a:t>
            </a:r>
            <a:r>
              <a:rPr b="0" lang="de-DE" sz="2000" spc="-1" strike="noStrike">
                <a:latin typeface="Arial"/>
              </a:rPr>
              <a:t>gen </a:t>
            </a:r>
            <a:r>
              <a:rPr b="0" lang="de-DE" sz="2000" spc="-1" strike="noStrike">
                <a:latin typeface="Arial"/>
              </a:rPr>
              <a:t>bei</a:t>
            </a:r>
            <a:r>
              <a:rPr b="0" lang="de-DE" sz="2000" spc="-1" strike="noStrike">
                <a:latin typeface="Arial"/>
              </a:rPr>
              <a:t>m </a:t>
            </a:r>
            <a:r>
              <a:rPr b="0" lang="de-DE" sz="2000" spc="-1" strike="noStrike">
                <a:latin typeface="Arial"/>
              </a:rPr>
              <a:t>Star</a:t>
            </a:r>
            <a:r>
              <a:rPr b="0" lang="de-DE" sz="2000" spc="-1" strike="noStrike">
                <a:latin typeface="Arial"/>
              </a:rPr>
              <a:t>ten </a:t>
            </a:r>
            <a:r>
              <a:rPr b="0" lang="de-DE" sz="2000" spc="-1" strike="noStrike">
                <a:latin typeface="Arial"/>
              </a:rPr>
              <a:t>ode</a:t>
            </a:r>
            <a:r>
              <a:rPr b="0" lang="de-DE" sz="2000" spc="-1" strike="noStrike">
                <a:latin typeface="Arial"/>
              </a:rPr>
              <a:t>r </a:t>
            </a:r>
            <a:r>
              <a:rPr b="0" lang="de-DE" sz="2000" spc="-1" strike="noStrike">
                <a:latin typeface="Arial"/>
              </a:rPr>
              <a:t>so, </a:t>
            </a:r>
            <a:r>
              <a:rPr b="0" lang="de-DE" sz="2000" spc="-1" strike="noStrike">
                <a:latin typeface="Arial"/>
              </a:rPr>
              <a:t>vo</a:t>
            </a:r>
            <a:r>
              <a:rPr b="0" lang="de-DE" sz="2000" spc="-1" strike="noStrike">
                <a:latin typeface="Arial"/>
              </a:rPr>
              <a:t>m </a:t>
            </a:r>
            <a:r>
              <a:rPr b="0" lang="de-DE" sz="2000" spc="-1" strike="noStrike">
                <a:latin typeface="Arial"/>
              </a:rPr>
              <a:t>and</a:t>
            </a:r>
            <a:r>
              <a:rPr b="0" lang="de-DE" sz="2000" spc="-1" strike="noStrike">
                <a:latin typeface="Arial"/>
              </a:rPr>
              <a:t>ere</a:t>
            </a:r>
            <a:r>
              <a:rPr b="0" lang="de-DE" sz="2000" spc="-1" strike="noStrike">
                <a:latin typeface="Arial"/>
              </a:rPr>
              <a:t>n </a:t>
            </a:r>
            <a:r>
              <a:rPr b="0" lang="de-DE" sz="2000" spc="-1" strike="noStrike">
                <a:latin typeface="Arial"/>
              </a:rPr>
              <a:t>Ger</a:t>
            </a:r>
            <a:r>
              <a:rPr b="0" lang="de-DE" sz="2000" spc="-1" strike="noStrike">
                <a:latin typeface="Arial"/>
              </a:rPr>
              <a:t>ät </a:t>
            </a:r>
            <a:r>
              <a:rPr b="0" lang="de-DE" sz="2000" spc="-1" strike="noStrike">
                <a:latin typeface="Arial"/>
              </a:rPr>
              <a:t>als </a:t>
            </a:r>
            <a:r>
              <a:rPr b="0" lang="de-DE" sz="2000" spc="-1" strike="noStrike">
                <a:latin typeface="Arial"/>
              </a:rPr>
              <a:t>Sig</a:t>
            </a:r>
            <a:r>
              <a:rPr b="0" lang="de-DE" sz="2000" spc="-1" strike="noStrike">
                <a:latin typeface="Arial"/>
              </a:rPr>
              <a:t>nal </a:t>
            </a:r>
            <a:r>
              <a:rPr b="0" lang="de-DE" sz="2000" spc="-1" strike="noStrike">
                <a:latin typeface="Arial"/>
              </a:rPr>
              <a:t>inte</a:t>
            </a:r>
            <a:r>
              <a:rPr b="0" lang="de-DE" sz="2000" spc="-1" strike="noStrike">
                <a:latin typeface="Arial"/>
              </a:rPr>
              <a:t>rpre</a:t>
            </a:r>
            <a:r>
              <a:rPr b="0" lang="de-DE" sz="2000" spc="-1" strike="noStrike">
                <a:latin typeface="Arial"/>
              </a:rPr>
              <a:t>tiert </a:t>
            </a:r>
            <a:r>
              <a:rPr b="0" lang="de-DE" sz="2000" spc="-1" strike="noStrike">
                <a:latin typeface="Arial"/>
              </a:rPr>
              <a:t>wer</a:t>
            </a:r>
            <a:r>
              <a:rPr b="0" lang="de-DE" sz="2000" spc="-1" strike="noStrike">
                <a:latin typeface="Arial"/>
              </a:rPr>
              <a:t>den</a:t>
            </a:r>
            <a:r>
              <a:rPr b="0" lang="de-DE" sz="2000" spc="-1" strike="noStrike">
                <a:latin typeface="Arial"/>
              </a:rPr>
              <a:t>. </a:t>
            </a:r>
            <a:r>
              <a:rPr b="0" lang="de-DE" sz="2000" spc="-1" strike="noStrike">
                <a:latin typeface="Arial"/>
              </a:rPr>
              <a:t>Der </a:t>
            </a:r>
            <a:r>
              <a:rPr b="0" lang="de-DE" sz="2000" spc="-1" strike="noStrike">
                <a:latin typeface="Arial"/>
              </a:rPr>
              <a:t>Aus</a:t>
            </a:r>
            <a:r>
              <a:rPr b="0" lang="de-DE" sz="2000" spc="-1" strike="noStrike">
                <a:latin typeface="Arial"/>
              </a:rPr>
              <a:t>gan</a:t>
            </a:r>
            <a:r>
              <a:rPr b="0" lang="de-DE" sz="2000" spc="-1" strike="noStrike">
                <a:latin typeface="Arial"/>
              </a:rPr>
              <a:t>g </a:t>
            </a:r>
            <a:r>
              <a:rPr b="0" lang="de-DE" sz="2000" spc="-1" strike="noStrike">
                <a:latin typeface="Arial"/>
              </a:rPr>
              <a:t>ist </a:t>
            </a:r>
            <a:r>
              <a:rPr b="0" lang="de-DE" sz="2000" spc="-1" strike="noStrike">
                <a:latin typeface="Arial"/>
              </a:rPr>
              <a:t>dad</a:t>
            </a:r>
            <a:r>
              <a:rPr b="0" lang="de-DE" sz="2000" spc="-1" strike="noStrike">
                <a:latin typeface="Arial"/>
              </a:rPr>
              <a:t>urc</a:t>
            </a:r>
            <a:r>
              <a:rPr b="0" lang="de-DE" sz="2000" spc="-1" strike="noStrike">
                <a:latin typeface="Arial"/>
              </a:rPr>
              <a:t>h </a:t>
            </a:r>
            <a:r>
              <a:rPr b="0" lang="de-DE" sz="2000" spc="-1" strike="noStrike">
                <a:latin typeface="Arial"/>
              </a:rPr>
              <a:t>also </a:t>
            </a:r>
            <a:r>
              <a:rPr b="0" lang="de-DE" sz="2000" spc="-1" strike="noStrike">
                <a:latin typeface="Arial"/>
              </a:rPr>
              <a:t>auc</a:t>
            </a:r>
            <a:r>
              <a:rPr b="0" lang="de-DE" sz="2000" spc="-1" strike="noStrike">
                <a:latin typeface="Arial"/>
              </a:rPr>
              <a:t>h </a:t>
            </a:r>
            <a:r>
              <a:rPr b="0" lang="de-DE" sz="2000" spc="-1" strike="noStrike">
                <a:latin typeface="Arial"/>
              </a:rPr>
              <a:t>im </a:t>
            </a:r>
            <a:r>
              <a:rPr b="0" lang="de-DE" sz="2000" spc="-1" strike="noStrike">
                <a:latin typeface="Arial"/>
              </a:rPr>
              <a:t>unb</a:t>
            </a:r>
            <a:r>
              <a:rPr b="0" lang="de-DE" sz="2000" spc="-1" strike="noStrike">
                <a:latin typeface="Arial"/>
              </a:rPr>
              <a:t>enu</a:t>
            </a:r>
            <a:r>
              <a:rPr b="0" lang="de-DE" sz="2000" spc="-1" strike="noStrike">
                <a:latin typeface="Arial"/>
              </a:rPr>
              <a:t>tzte</a:t>
            </a:r>
            <a:r>
              <a:rPr b="0" lang="de-DE" sz="2000" spc="-1" strike="noStrike">
                <a:latin typeface="Arial"/>
              </a:rPr>
              <a:t>n </a:t>
            </a:r>
            <a:r>
              <a:rPr b="0" lang="de-DE" sz="2000" spc="-1" strike="noStrike">
                <a:latin typeface="Arial"/>
              </a:rPr>
              <a:t>Zus</a:t>
            </a:r>
            <a:r>
              <a:rPr b="0" lang="de-DE" sz="2000" spc="-1" strike="noStrike">
                <a:latin typeface="Arial"/>
              </a:rPr>
              <a:t>tan</a:t>
            </a:r>
            <a:r>
              <a:rPr b="0" lang="de-DE" sz="2000" spc="-1" strike="noStrike">
                <a:latin typeface="Arial"/>
              </a:rPr>
              <a:t>d </a:t>
            </a:r>
            <a:r>
              <a:rPr b="0" lang="de-DE" sz="2000" spc="-1" strike="noStrike">
                <a:latin typeface="Arial"/>
              </a:rPr>
              <a:t>auf </a:t>
            </a:r>
            <a:r>
              <a:rPr b="0" lang="de-DE" sz="2000" spc="-1" strike="noStrike">
                <a:latin typeface="Arial"/>
              </a:rPr>
              <a:t>ein</a:t>
            </a:r>
            <a:r>
              <a:rPr b="0" lang="de-DE" sz="2000" spc="-1" strike="noStrike">
                <a:latin typeface="Arial"/>
              </a:rPr>
              <a:t>em </a:t>
            </a:r>
            <a:r>
              <a:rPr b="0" lang="de-DE" sz="2000" spc="-1" strike="noStrike">
                <a:latin typeface="Arial"/>
              </a:rPr>
              <a:t>defi</a:t>
            </a:r>
            <a:r>
              <a:rPr b="0" lang="de-DE" sz="2000" spc="-1" strike="noStrike">
                <a:latin typeface="Arial"/>
              </a:rPr>
              <a:t>nier</a:t>
            </a:r>
            <a:r>
              <a:rPr b="0" lang="de-DE" sz="2000" spc="-1" strike="noStrike">
                <a:latin typeface="Arial"/>
              </a:rPr>
              <a:t>ten </a:t>
            </a:r>
            <a:r>
              <a:rPr b="0" lang="de-DE" sz="2000" spc="-1" strike="noStrike">
                <a:latin typeface="Arial"/>
              </a:rPr>
              <a:t>Wer</a:t>
            </a:r>
            <a:r>
              <a:rPr b="0" lang="de-DE" sz="2000" spc="-1" strike="noStrike">
                <a:latin typeface="Arial"/>
              </a:rPr>
              <a:t>t.</a:t>
            </a:r>
            <a:endParaRPr b="0" lang="de-DE" sz="2000" spc="-1" strike="noStrike">
              <a:latin typeface="Arial"/>
            </a:endParaRPr>
          </a:p>
          <a:p>
            <a:pPr marL="216000" indent="-216000">
              <a:lnSpc>
                <a:spcPct val="100000"/>
              </a:lnSpc>
            </a:pPr>
            <a:r>
              <a:rPr b="0" lang="de-DE" sz="2000" spc="-1" strike="noStrike">
                <a:latin typeface="Arial"/>
              </a:rPr>
              <a:t>An </a:t>
            </a:r>
            <a:r>
              <a:rPr b="0" lang="de-DE" sz="2000" spc="-1" strike="noStrike">
                <a:latin typeface="Arial"/>
              </a:rPr>
              <a:t>uns</a:t>
            </a:r>
            <a:r>
              <a:rPr b="0" lang="de-DE" sz="2000" spc="-1" strike="noStrike">
                <a:latin typeface="Arial"/>
              </a:rPr>
              <a:t>ere</a:t>
            </a:r>
            <a:r>
              <a:rPr b="0" lang="de-DE" sz="2000" spc="-1" strike="noStrike">
                <a:latin typeface="Arial"/>
              </a:rPr>
              <a:t>m </a:t>
            </a:r>
            <a:r>
              <a:rPr b="0" lang="de-DE" sz="2000" spc="-1" strike="noStrike">
                <a:latin typeface="Arial"/>
              </a:rPr>
              <a:t>Pin </a:t>
            </a:r>
            <a:r>
              <a:rPr b="0" lang="de-DE" sz="2000" spc="-1" strike="noStrike">
                <a:latin typeface="Arial"/>
              </a:rPr>
              <a:t>hän</a:t>
            </a:r>
            <a:r>
              <a:rPr b="0" lang="de-DE" sz="2000" spc="-1" strike="noStrike">
                <a:latin typeface="Arial"/>
              </a:rPr>
              <a:t>gt </a:t>
            </a:r>
            <a:r>
              <a:rPr b="0" lang="de-DE" sz="2000" spc="-1" strike="noStrike">
                <a:latin typeface="Arial"/>
              </a:rPr>
              <a:t>nun </a:t>
            </a:r>
            <a:r>
              <a:rPr b="0" lang="de-DE" sz="2000" spc="-1" strike="noStrike">
                <a:latin typeface="Arial"/>
              </a:rPr>
              <a:t>ein</a:t>
            </a:r>
            <a:r>
              <a:rPr b="0" lang="de-DE" sz="2000" spc="-1" strike="noStrike">
                <a:latin typeface="Arial"/>
              </a:rPr>
              <a:t>e </a:t>
            </a:r>
            <a:r>
              <a:rPr b="0" lang="de-DE" sz="2000" spc="-1" strike="noStrike">
                <a:latin typeface="Arial"/>
              </a:rPr>
              <a:t>Leu</a:t>
            </a:r>
            <a:r>
              <a:rPr b="0" lang="de-DE" sz="2000" spc="-1" strike="noStrike">
                <a:latin typeface="Arial"/>
              </a:rPr>
              <a:t>cht</a:t>
            </a:r>
            <a:r>
              <a:rPr b="0" lang="de-DE" sz="2000" spc="-1" strike="noStrike">
                <a:latin typeface="Arial"/>
              </a:rPr>
              <a:t>dio</a:t>
            </a:r>
            <a:r>
              <a:rPr b="0" lang="de-DE" sz="2000" spc="-1" strike="noStrike">
                <a:latin typeface="Arial"/>
              </a:rPr>
              <a:t>de. </a:t>
            </a:r>
            <a:r>
              <a:rPr b="0" lang="de-DE" sz="2000" spc="-1" strike="noStrike">
                <a:latin typeface="Arial"/>
              </a:rPr>
              <a:t>Das </a:t>
            </a:r>
            <a:r>
              <a:rPr b="0" lang="de-DE" sz="2000" spc="-1" strike="noStrike">
                <a:latin typeface="Arial"/>
              </a:rPr>
              <a:t>ist </a:t>
            </a:r>
            <a:r>
              <a:rPr b="0" lang="de-DE" sz="2000" spc="-1" strike="noStrike">
                <a:latin typeface="Arial"/>
              </a:rPr>
              <a:t>ein </a:t>
            </a:r>
            <a:r>
              <a:rPr b="0" lang="de-DE" sz="2000" spc="-1" strike="noStrike">
                <a:latin typeface="Arial"/>
              </a:rPr>
              <a:t>pas</a:t>
            </a:r>
            <a:r>
              <a:rPr b="0" lang="de-DE" sz="2000" spc="-1" strike="noStrike">
                <a:latin typeface="Arial"/>
              </a:rPr>
              <a:t>sive</a:t>
            </a:r>
            <a:r>
              <a:rPr b="0" lang="de-DE" sz="2000" spc="-1" strike="noStrike">
                <a:latin typeface="Arial"/>
              </a:rPr>
              <a:t>s </a:t>
            </a:r>
            <a:r>
              <a:rPr b="0" lang="de-DE" sz="2000" spc="-1" strike="noStrike">
                <a:latin typeface="Arial"/>
              </a:rPr>
              <a:t>Ele</a:t>
            </a:r>
            <a:r>
              <a:rPr b="0" lang="de-DE" sz="2000" spc="-1" strike="noStrike">
                <a:latin typeface="Arial"/>
              </a:rPr>
              <a:t>me</a:t>
            </a:r>
            <a:r>
              <a:rPr b="0" lang="de-DE" sz="2000" spc="-1" strike="noStrike">
                <a:latin typeface="Arial"/>
              </a:rPr>
              <a:t>nt, </a:t>
            </a:r>
            <a:r>
              <a:rPr b="0" lang="de-DE" sz="2000" spc="-1" strike="noStrike">
                <a:latin typeface="Arial"/>
              </a:rPr>
              <a:t>bra</a:t>
            </a:r>
            <a:r>
              <a:rPr b="0" lang="de-DE" sz="2000" spc="-1" strike="noStrike">
                <a:latin typeface="Arial"/>
              </a:rPr>
              <a:t>uch</a:t>
            </a:r>
            <a:r>
              <a:rPr b="0" lang="de-DE" sz="2000" spc="-1" strike="noStrike">
                <a:latin typeface="Arial"/>
              </a:rPr>
              <a:t>t </a:t>
            </a:r>
            <a:r>
              <a:rPr b="0" lang="de-DE" sz="2000" spc="-1" strike="noStrike">
                <a:latin typeface="Arial"/>
              </a:rPr>
              <a:t>also </a:t>
            </a:r>
            <a:r>
              <a:rPr b="0" lang="de-DE" sz="2000" spc="-1" strike="noStrike">
                <a:latin typeface="Arial"/>
              </a:rPr>
              <a:t>ein</a:t>
            </a:r>
            <a:r>
              <a:rPr b="0" lang="de-DE" sz="2000" spc="-1" strike="noStrike">
                <a:latin typeface="Arial"/>
              </a:rPr>
              <a:t>e </a:t>
            </a:r>
            <a:r>
              <a:rPr b="0" lang="de-DE" sz="2000" spc="-1" strike="noStrike">
                <a:latin typeface="Arial"/>
              </a:rPr>
              <a:t>Stro</a:t>
            </a:r>
            <a:r>
              <a:rPr b="0" lang="de-DE" sz="2000" spc="-1" strike="noStrike">
                <a:latin typeface="Arial"/>
              </a:rPr>
              <a:t>mv</a:t>
            </a:r>
            <a:r>
              <a:rPr b="0" lang="de-DE" sz="2000" spc="-1" strike="noStrike">
                <a:latin typeface="Arial"/>
              </a:rPr>
              <a:t>ers</a:t>
            </a:r>
            <a:r>
              <a:rPr b="0" lang="de-DE" sz="2000" spc="-1" strike="noStrike">
                <a:latin typeface="Arial"/>
              </a:rPr>
              <a:t>org</a:t>
            </a:r>
            <a:r>
              <a:rPr b="0" lang="de-DE" sz="2000" spc="-1" strike="noStrike">
                <a:latin typeface="Arial"/>
              </a:rPr>
              <a:t>ung</a:t>
            </a:r>
            <a:r>
              <a:rPr b="0" lang="de-DE" sz="2000" spc="-1" strike="noStrike">
                <a:latin typeface="Arial"/>
              </a:rPr>
              <a:t>. </a:t>
            </a:r>
            <a:r>
              <a:rPr b="0" lang="de-DE" sz="2000" spc="-1" strike="noStrike">
                <a:latin typeface="Arial"/>
              </a:rPr>
              <a:t>Wie </a:t>
            </a:r>
            <a:r>
              <a:rPr b="0" lang="de-DE" sz="2000" spc="-1" strike="noStrike">
                <a:latin typeface="Arial"/>
              </a:rPr>
              <a:t>das </a:t>
            </a:r>
            <a:r>
              <a:rPr b="0" lang="de-DE" sz="2000" spc="-1" strike="noStrike">
                <a:latin typeface="Arial"/>
              </a:rPr>
              <a:t>mit </a:t>
            </a:r>
            <a:r>
              <a:rPr b="0" lang="de-DE" sz="2000" spc="-1" strike="noStrike">
                <a:latin typeface="Arial"/>
              </a:rPr>
              <a:t>den </a:t>
            </a:r>
            <a:r>
              <a:rPr b="0" lang="de-DE" sz="2000" spc="-1" strike="noStrike">
                <a:latin typeface="Arial"/>
              </a:rPr>
              <a:t>Par</a:t>
            </a:r>
            <a:r>
              <a:rPr b="0" lang="de-DE" sz="2000" spc="-1" strike="noStrike">
                <a:latin typeface="Arial"/>
              </a:rPr>
              <a:t>am</a:t>
            </a:r>
            <a:r>
              <a:rPr b="0" lang="de-DE" sz="2000" spc="-1" strike="noStrike">
                <a:latin typeface="Arial"/>
              </a:rPr>
              <a:t>eter</a:t>
            </a:r>
            <a:r>
              <a:rPr b="0" lang="de-DE" sz="2000" spc="-1" strike="noStrike">
                <a:latin typeface="Arial"/>
              </a:rPr>
              <a:t>n </a:t>
            </a:r>
            <a:r>
              <a:rPr b="0" lang="de-DE" sz="2000" spc="-1" strike="noStrike">
                <a:latin typeface="Arial"/>
              </a:rPr>
              <a:t>aus</a:t>
            </a:r>
            <a:r>
              <a:rPr b="0" lang="de-DE" sz="2000" spc="-1" strike="noStrike">
                <a:latin typeface="Arial"/>
              </a:rPr>
              <a:t>sieh</a:t>
            </a:r>
            <a:r>
              <a:rPr b="0" lang="de-DE" sz="2000" spc="-1" strike="noStrike">
                <a:latin typeface="Arial"/>
              </a:rPr>
              <a:t>t </a:t>
            </a:r>
            <a:r>
              <a:rPr b="0" lang="de-DE" sz="2000" spc="-1" strike="noStrike">
                <a:latin typeface="Arial"/>
              </a:rPr>
              <a:t>sch</a:t>
            </a:r>
            <a:r>
              <a:rPr b="0" lang="de-DE" sz="2000" spc="-1" strike="noStrike">
                <a:latin typeface="Arial"/>
              </a:rPr>
              <a:t>aue</a:t>
            </a:r>
            <a:r>
              <a:rPr b="0" lang="de-DE" sz="2000" spc="-1" strike="noStrike">
                <a:latin typeface="Arial"/>
              </a:rPr>
              <a:t>n </a:t>
            </a:r>
            <a:r>
              <a:rPr b="0" lang="de-DE" sz="2000" spc="-1" strike="noStrike">
                <a:latin typeface="Arial"/>
              </a:rPr>
              <a:t>wir </a:t>
            </a:r>
            <a:r>
              <a:rPr b="0" lang="de-DE" sz="2000" spc="-1" strike="noStrike">
                <a:latin typeface="Arial"/>
              </a:rPr>
              <a:t>jetz</a:t>
            </a:r>
            <a:r>
              <a:rPr b="0" lang="de-DE" sz="2000" spc="-1" strike="noStrike">
                <a:latin typeface="Arial"/>
              </a:rPr>
              <a:t>t im </a:t>
            </a:r>
            <a:r>
              <a:rPr b="0" lang="de-DE" sz="2000" spc="-1" strike="noStrike">
                <a:latin typeface="Arial"/>
              </a:rPr>
              <a:t>Dat</a:t>
            </a:r>
            <a:r>
              <a:rPr b="0" lang="de-DE" sz="2000" spc="-1" strike="noStrike">
                <a:latin typeface="Arial"/>
              </a:rPr>
              <a:t>enb</a:t>
            </a:r>
            <a:r>
              <a:rPr b="0" lang="de-DE" sz="2000" spc="-1" strike="noStrike">
                <a:latin typeface="Arial"/>
              </a:rPr>
              <a:t>latt </a:t>
            </a:r>
            <a:r>
              <a:rPr b="0" lang="de-DE" sz="2000" spc="-1" strike="noStrike">
                <a:latin typeface="Arial"/>
              </a:rPr>
              <a:t>nac</a:t>
            </a:r>
            <a:r>
              <a:rPr b="0" lang="de-DE" sz="2000" spc="-1" strike="noStrike">
                <a:latin typeface="Arial"/>
              </a:rPr>
              <a:t>h.</a:t>
            </a:r>
            <a:endParaRPr b="0" lang="de-DE" sz="2000" spc="-1" strike="noStrike">
              <a:latin typeface="Arial"/>
            </a:endParaRPr>
          </a:p>
        </p:txBody>
      </p:sp>
      <p:sp>
        <p:nvSpPr>
          <p:cNvPr id="282" name="TextShape 3"/>
          <p:cNvSpPr txBox="1"/>
          <p:nvPr/>
        </p:nvSpPr>
        <p:spPr>
          <a:xfrm>
            <a:off x="3884760" y="8685360"/>
            <a:ext cx="2971440" cy="458280"/>
          </a:xfrm>
          <a:prstGeom prst="rect">
            <a:avLst/>
          </a:prstGeom>
          <a:noFill/>
          <a:ln>
            <a:noFill/>
          </a:ln>
        </p:spPr>
        <p:txBody>
          <a:bodyPr anchor="b">
            <a:noAutofit/>
          </a:bodyPr>
          <a:p>
            <a:pPr algn="r">
              <a:lnSpc>
                <a:spcPct val="100000"/>
              </a:lnSpc>
            </a:pPr>
            <a:fld id="{F718F7F1-CF23-4D24-BC92-50944960A761}" type="slidenum">
              <a:rPr b="0" lang="de-DE" sz="1200" spc="-1" strike="noStrike">
                <a:solidFill>
                  <a:srgbClr val="000000"/>
                </a:solidFill>
                <a:latin typeface="+mn-lt"/>
                <a:ea typeface="+mn-ea"/>
              </a:rPr>
              <a:t>&lt;number&gt;</a:t>
            </a:fld>
            <a:endParaRPr b="0" lang="de-DE" sz="1200" spc="-1" strike="noStrike">
              <a:latin typeface="Times New Roman"/>
            </a:endParaRPr>
          </a:p>
        </p:txBody>
      </p:sp>
    </p:spTree>
  </p:cSld>
</p:notes>
</file>

<file path=ppt/notesSlides/notesSlide1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3" name="PlaceHolder 1"/>
          <p:cNvSpPr>
            <a:spLocks noGrp="1"/>
          </p:cNvSpPr>
          <p:nvPr>
            <p:ph type="sldImg"/>
          </p:nvPr>
        </p:nvSpPr>
        <p:spPr>
          <a:xfrm>
            <a:off x="685800" y="1143000"/>
            <a:ext cx="5486040" cy="3085920"/>
          </a:xfrm>
          <a:prstGeom prst="rect">
            <a:avLst/>
          </a:prstGeom>
        </p:spPr>
      </p:sp>
      <p:sp>
        <p:nvSpPr>
          <p:cNvPr id="284" name="PlaceHolder 2"/>
          <p:cNvSpPr>
            <a:spLocks noGrp="1"/>
          </p:cNvSpPr>
          <p:nvPr>
            <p:ph type="body"/>
          </p:nvPr>
        </p:nvSpPr>
        <p:spPr>
          <a:xfrm>
            <a:off x="685800" y="4400640"/>
            <a:ext cx="5486040" cy="3600000"/>
          </a:xfrm>
          <a:prstGeom prst="rect">
            <a:avLst/>
          </a:prstGeom>
        </p:spPr>
        <p:txBody>
          <a:bodyPr>
            <a:noAutofit/>
          </a:bodyPr>
          <a:p>
            <a:pPr marL="216000" indent="-216000">
              <a:lnSpc>
                <a:spcPct val="100000"/>
              </a:lnSpc>
            </a:pPr>
            <a:r>
              <a:rPr b="0" lang="de-DE" sz="2000" spc="-1" strike="noStrike">
                <a:latin typeface="Arial"/>
              </a:rPr>
              <a:t>Nach der ganzen Vorbereitung sind wir jetzt endlich bei dem eigentlichen Programm. Das tut nicht besonders viel, aber es soll auch nur zeigen wie es prinzipiell geht. Die umfangreichen Funktionalitäten erwarten wir dann sowieso von Ihnen.</a:t>
            </a:r>
            <a:endParaRPr b="0" lang="de-DE" sz="2000" spc="-1" strike="noStrike">
              <a:latin typeface="Arial"/>
            </a:endParaRPr>
          </a:p>
          <a:p>
            <a:pPr marL="216000" indent="-216000">
              <a:lnSpc>
                <a:spcPct val="100000"/>
              </a:lnSpc>
            </a:pPr>
            <a:r>
              <a:rPr b="0" lang="de-DE" sz="2000" spc="-1" strike="noStrike">
                <a:latin typeface="Arial"/>
              </a:rPr>
              <a:t>Was tut das Programm.  Zunächst wird sozusagen die Uhrzeit in eine Variable gespeichert, das ist einfach eine Zahl die mit den Mikrosekunden hochgezählt wird. Dann haben wir eine Endlosschleife, weil der Mikrokontroller ja immer weiter laufen soll, nicht nur einmal das Programm abspulen und dann nichts mehr tun. In der Schleife wird immer wieder die Uhrzeit abgefragt und mit der Zeit in last_led_toggle verglichen. Wenn die Differenz größer ist als 500, wenn also eine halbe Sekunde vergangen ist, kommt man in den if-Zweig. Dort wird mit ‚get‘ der aktuelle Zustand der Led abgefragt und dann mit ‚set‘ das inverse davon gesetzt. Wir erinnern uns, das waren einfach bools. Das heißt man schaltet die Led ein wenn sie aus war uns aus wenn sie an war. Und dann wird die Variable ‚last_led_toggle‘ auf den zuletzt abgerufenen Wert gesetzt und die 500 ms starten von vorne.</a:t>
            </a:r>
            <a:endParaRPr b="0" lang="de-DE" sz="2000" spc="-1" strike="noStrike">
              <a:latin typeface="Arial"/>
            </a:endParaRPr>
          </a:p>
          <a:p>
            <a:pPr marL="216000" indent="-216000">
              <a:lnSpc>
                <a:spcPct val="100000"/>
              </a:lnSpc>
            </a:pPr>
            <a:r>
              <a:rPr b="0" lang="de-DE" sz="2000" spc="-1" strike="noStrike">
                <a:latin typeface="Arial"/>
              </a:rPr>
              <a:t>Jetzt könnt ihr das ganze mal selbst ausprobieren. Viel Spaß.</a:t>
            </a:r>
            <a:endParaRPr b="0" lang="de-DE" sz="2000" spc="-1" strike="noStrike">
              <a:latin typeface="Arial"/>
            </a:endParaRPr>
          </a:p>
        </p:txBody>
      </p:sp>
      <p:sp>
        <p:nvSpPr>
          <p:cNvPr id="285" name="TextShape 3"/>
          <p:cNvSpPr txBox="1"/>
          <p:nvPr/>
        </p:nvSpPr>
        <p:spPr>
          <a:xfrm>
            <a:off x="3884760" y="8685360"/>
            <a:ext cx="2971440" cy="458280"/>
          </a:xfrm>
          <a:prstGeom prst="rect">
            <a:avLst/>
          </a:prstGeom>
          <a:noFill/>
          <a:ln>
            <a:noFill/>
          </a:ln>
        </p:spPr>
        <p:txBody>
          <a:bodyPr anchor="b">
            <a:noAutofit/>
          </a:bodyPr>
          <a:p>
            <a:pPr algn="r">
              <a:lnSpc>
                <a:spcPct val="100000"/>
              </a:lnSpc>
            </a:pPr>
            <a:fld id="{A1716C0D-A13B-42F5-94DF-DE97E2F01EB7}" type="slidenum">
              <a:rPr b="0" lang="de-DE" sz="1200" spc="-1" strike="noStrike">
                <a:solidFill>
                  <a:srgbClr val="000000"/>
                </a:solidFill>
                <a:latin typeface="+mn-lt"/>
                <a:ea typeface="+mn-ea"/>
              </a:rPr>
              <a:t>&lt;number&gt;</a:t>
            </a:fld>
            <a:endParaRPr b="0" lang="de-DE" sz="1200" spc="-1" strike="noStrike">
              <a:latin typeface="Times New Roman"/>
            </a:endParaRPr>
          </a:p>
        </p:txBody>
      </p:sp>
    </p:spTree>
  </p:cSld>
</p:notes>
</file>

<file path=ppt/notesSlides/notesSlide1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6" name="PlaceHolder 1"/>
          <p:cNvSpPr>
            <a:spLocks noGrp="1"/>
          </p:cNvSpPr>
          <p:nvPr>
            <p:ph type="sldImg"/>
          </p:nvPr>
        </p:nvSpPr>
        <p:spPr>
          <a:xfrm>
            <a:off x="685800" y="1143000"/>
            <a:ext cx="5486040" cy="3085920"/>
          </a:xfrm>
          <a:prstGeom prst="rect">
            <a:avLst/>
          </a:prstGeom>
        </p:spPr>
      </p:sp>
      <p:sp>
        <p:nvSpPr>
          <p:cNvPr id="287" name="PlaceHolder 2"/>
          <p:cNvSpPr>
            <a:spLocks noGrp="1"/>
          </p:cNvSpPr>
          <p:nvPr>
            <p:ph type="body"/>
          </p:nvPr>
        </p:nvSpPr>
        <p:spPr>
          <a:xfrm>
            <a:off x="685800" y="4400640"/>
            <a:ext cx="5486040" cy="3600000"/>
          </a:xfrm>
          <a:prstGeom prst="rect">
            <a:avLst/>
          </a:prstGeom>
        </p:spPr>
        <p:txBody>
          <a:bodyPr>
            <a:noAutofit/>
          </a:bodyPr>
          <a:p>
            <a:pPr marL="216000" indent="-216000">
              <a:lnSpc>
                <a:spcPct val="100000"/>
              </a:lnSpc>
            </a:pPr>
            <a:r>
              <a:rPr b="0" lang="de-DE" sz="2000" spc="-1" strike="noStrike">
                <a:latin typeface="Arial"/>
              </a:rPr>
              <a:t>Core: CPU, FPU (Flowting Point Unit)</a:t>
            </a:r>
            <a:endParaRPr b="0" lang="de-DE" sz="2000" spc="-1" strike="noStrike">
              <a:latin typeface="Arial"/>
            </a:endParaRPr>
          </a:p>
          <a:p>
            <a:pPr marL="216000" indent="-216000">
              <a:lnSpc>
                <a:spcPct val="100000"/>
              </a:lnSpc>
            </a:pPr>
            <a:r>
              <a:rPr b="0" lang="de-DE" sz="2000" spc="-1" strike="noStrike">
                <a:latin typeface="Arial"/>
              </a:rPr>
              <a:t>Speicher: Flash Memory? , OTP (fester Speicher), SRAM (schneller temporärer Speicher), Peripherie zur Erweiterung des Speichers: memory controller, Quad-SPI. </a:t>
            </a:r>
            <a:endParaRPr b="0" lang="de-DE" sz="2000" spc="-1" strike="noStrike">
              <a:latin typeface="Arial"/>
            </a:endParaRPr>
          </a:p>
        </p:txBody>
      </p:sp>
      <p:sp>
        <p:nvSpPr>
          <p:cNvPr id="288" name="TextShape 3"/>
          <p:cNvSpPr txBox="1"/>
          <p:nvPr/>
        </p:nvSpPr>
        <p:spPr>
          <a:xfrm>
            <a:off x="3884760" y="8685360"/>
            <a:ext cx="2971440" cy="458280"/>
          </a:xfrm>
          <a:prstGeom prst="rect">
            <a:avLst/>
          </a:prstGeom>
          <a:noFill/>
          <a:ln>
            <a:noFill/>
          </a:ln>
        </p:spPr>
        <p:txBody>
          <a:bodyPr anchor="b">
            <a:noAutofit/>
          </a:bodyPr>
          <a:p>
            <a:pPr algn="r">
              <a:lnSpc>
                <a:spcPct val="100000"/>
              </a:lnSpc>
            </a:pPr>
            <a:fld id="{AE1BE7C1-2719-4573-A4A9-1CCCE2D7B5C1}" type="slidenum">
              <a:rPr b="0" lang="de-DE" sz="1200" spc="-1" strike="noStrike">
                <a:solidFill>
                  <a:srgbClr val="000000"/>
                </a:solidFill>
                <a:latin typeface="+mn-lt"/>
                <a:ea typeface="+mn-ea"/>
              </a:rPr>
              <a:t>&lt;number&gt;</a:t>
            </a:fld>
            <a:endParaRPr b="0" lang="de-DE"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de-DE" sz="1800" spc="-1" strike="noStrike">
              <a:solidFill>
                <a:srgbClr val="000000"/>
              </a:solidFill>
              <a:latin typeface="Calibri"/>
            </a:endParaRPr>
          </a:p>
        </p:txBody>
      </p:sp>
      <p:sp>
        <p:nvSpPr>
          <p:cNvPr id="27" name="PlaceHolder 2"/>
          <p:cNvSpPr>
            <a:spLocks noGrp="1"/>
          </p:cNvSpPr>
          <p:nvPr>
            <p:ph type="body"/>
          </p:nvPr>
        </p:nvSpPr>
        <p:spPr>
          <a:xfrm>
            <a:off x="838080" y="1825560"/>
            <a:ext cx="10515240" cy="2075040"/>
          </a:xfrm>
          <a:prstGeom prst="rect">
            <a:avLst/>
          </a:prstGeom>
        </p:spPr>
        <p:txBody>
          <a:bodyPr lIns="0" rIns="0" tIns="0" bIns="0">
            <a:normAutofit/>
          </a:bodyPr>
          <a:p>
            <a:endParaRPr b="0" lang="de-DE" sz="2800" spc="-1" strike="noStrike">
              <a:solidFill>
                <a:srgbClr val="000000"/>
              </a:solidFill>
              <a:latin typeface="Calibri"/>
            </a:endParaRPr>
          </a:p>
        </p:txBody>
      </p:sp>
      <p:sp>
        <p:nvSpPr>
          <p:cNvPr id="28" name="PlaceHolder 3"/>
          <p:cNvSpPr>
            <a:spLocks noGrp="1"/>
          </p:cNvSpPr>
          <p:nvPr>
            <p:ph type="body"/>
          </p:nvPr>
        </p:nvSpPr>
        <p:spPr>
          <a:xfrm>
            <a:off x="838080" y="4098240"/>
            <a:ext cx="10515240" cy="2075040"/>
          </a:xfrm>
          <a:prstGeom prst="rect">
            <a:avLst/>
          </a:prstGeom>
        </p:spPr>
        <p:txBody>
          <a:bodyPr lIns="0" rIns="0" tIns="0" bIns="0">
            <a:normAutofit/>
          </a:bodyPr>
          <a:p>
            <a:endParaRPr b="0" lang="de-DE" sz="2800" spc="-1" strike="noStrike">
              <a:solidFill>
                <a:srgbClr val="000000"/>
              </a:solidFill>
              <a:latin typeface="Calibri"/>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de-DE" sz="1800" spc="-1" strike="noStrike">
              <a:solidFill>
                <a:srgbClr val="000000"/>
              </a:solidFill>
              <a:latin typeface="Calibri"/>
            </a:endParaRPr>
          </a:p>
        </p:txBody>
      </p:sp>
      <p:sp>
        <p:nvSpPr>
          <p:cNvPr id="30" name="PlaceHolder 2"/>
          <p:cNvSpPr>
            <a:spLocks noGrp="1"/>
          </p:cNvSpPr>
          <p:nvPr>
            <p:ph type="body"/>
          </p:nvPr>
        </p:nvSpPr>
        <p:spPr>
          <a:xfrm>
            <a:off x="838080" y="1825560"/>
            <a:ext cx="5131080" cy="2075040"/>
          </a:xfrm>
          <a:prstGeom prst="rect">
            <a:avLst/>
          </a:prstGeom>
        </p:spPr>
        <p:txBody>
          <a:bodyPr lIns="0" rIns="0" tIns="0" bIns="0">
            <a:normAutofit/>
          </a:bodyPr>
          <a:p>
            <a:endParaRPr b="0" lang="de-DE" sz="2800" spc="-1" strike="noStrike">
              <a:solidFill>
                <a:srgbClr val="000000"/>
              </a:solidFill>
              <a:latin typeface="Calibri"/>
            </a:endParaRPr>
          </a:p>
        </p:txBody>
      </p:sp>
      <p:sp>
        <p:nvSpPr>
          <p:cNvPr id="31" name="PlaceHolder 3"/>
          <p:cNvSpPr>
            <a:spLocks noGrp="1"/>
          </p:cNvSpPr>
          <p:nvPr>
            <p:ph type="body"/>
          </p:nvPr>
        </p:nvSpPr>
        <p:spPr>
          <a:xfrm>
            <a:off x="6226200" y="1825560"/>
            <a:ext cx="5131080" cy="2075040"/>
          </a:xfrm>
          <a:prstGeom prst="rect">
            <a:avLst/>
          </a:prstGeom>
        </p:spPr>
        <p:txBody>
          <a:bodyPr lIns="0" rIns="0" tIns="0" bIns="0">
            <a:normAutofit/>
          </a:bodyPr>
          <a:p>
            <a:endParaRPr b="0" lang="de-DE" sz="2800" spc="-1" strike="noStrike">
              <a:solidFill>
                <a:srgbClr val="000000"/>
              </a:solidFill>
              <a:latin typeface="Calibri"/>
            </a:endParaRPr>
          </a:p>
        </p:txBody>
      </p:sp>
      <p:sp>
        <p:nvSpPr>
          <p:cNvPr id="32" name="PlaceHolder 4"/>
          <p:cNvSpPr>
            <a:spLocks noGrp="1"/>
          </p:cNvSpPr>
          <p:nvPr>
            <p:ph type="body"/>
          </p:nvPr>
        </p:nvSpPr>
        <p:spPr>
          <a:xfrm>
            <a:off x="838080" y="4098240"/>
            <a:ext cx="5131080" cy="2075040"/>
          </a:xfrm>
          <a:prstGeom prst="rect">
            <a:avLst/>
          </a:prstGeom>
        </p:spPr>
        <p:txBody>
          <a:bodyPr lIns="0" rIns="0" tIns="0" bIns="0">
            <a:normAutofit/>
          </a:bodyPr>
          <a:p>
            <a:endParaRPr b="0" lang="de-DE" sz="2800" spc="-1" strike="noStrike">
              <a:solidFill>
                <a:srgbClr val="000000"/>
              </a:solidFill>
              <a:latin typeface="Calibri"/>
            </a:endParaRPr>
          </a:p>
        </p:txBody>
      </p:sp>
      <p:sp>
        <p:nvSpPr>
          <p:cNvPr id="33" name="PlaceHolder 5"/>
          <p:cNvSpPr>
            <a:spLocks noGrp="1"/>
          </p:cNvSpPr>
          <p:nvPr>
            <p:ph type="body"/>
          </p:nvPr>
        </p:nvSpPr>
        <p:spPr>
          <a:xfrm>
            <a:off x="6226200" y="4098240"/>
            <a:ext cx="5131080" cy="2075040"/>
          </a:xfrm>
          <a:prstGeom prst="rect">
            <a:avLst/>
          </a:prstGeom>
        </p:spPr>
        <p:txBody>
          <a:bodyPr lIns="0" rIns="0" tIns="0" bIns="0">
            <a:normAutofit/>
          </a:bodyPr>
          <a:p>
            <a:endParaRPr b="0" lang="de-DE" sz="2800" spc="-1" strike="noStrike">
              <a:solidFill>
                <a:srgbClr val="000000"/>
              </a:solidFill>
              <a:latin typeface="Calibri"/>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de-DE" sz="1800" spc="-1" strike="noStrike">
              <a:solidFill>
                <a:srgbClr val="000000"/>
              </a:solidFill>
              <a:latin typeface="Calibri"/>
            </a:endParaRPr>
          </a:p>
        </p:txBody>
      </p:sp>
      <p:sp>
        <p:nvSpPr>
          <p:cNvPr id="35" name="PlaceHolder 2"/>
          <p:cNvSpPr>
            <a:spLocks noGrp="1"/>
          </p:cNvSpPr>
          <p:nvPr>
            <p:ph type="body"/>
          </p:nvPr>
        </p:nvSpPr>
        <p:spPr>
          <a:xfrm>
            <a:off x="838080" y="1825560"/>
            <a:ext cx="3385800" cy="2075040"/>
          </a:xfrm>
          <a:prstGeom prst="rect">
            <a:avLst/>
          </a:prstGeom>
        </p:spPr>
        <p:txBody>
          <a:bodyPr lIns="0" rIns="0" tIns="0" bIns="0">
            <a:normAutofit/>
          </a:bodyPr>
          <a:p>
            <a:endParaRPr b="0" lang="de-DE" sz="2800" spc="-1" strike="noStrike">
              <a:solidFill>
                <a:srgbClr val="000000"/>
              </a:solidFill>
              <a:latin typeface="Calibri"/>
            </a:endParaRPr>
          </a:p>
        </p:txBody>
      </p:sp>
      <p:sp>
        <p:nvSpPr>
          <p:cNvPr id="36" name="PlaceHolder 3"/>
          <p:cNvSpPr>
            <a:spLocks noGrp="1"/>
          </p:cNvSpPr>
          <p:nvPr>
            <p:ph type="body"/>
          </p:nvPr>
        </p:nvSpPr>
        <p:spPr>
          <a:xfrm>
            <a:off x="4393440" y="1825560"/>
            <a:ext cx="3385800" cy="2075040"/>
          </a:xfrm>
          <a:prstGeom prst="rect">
            <a:avLst/>
          </a:prstGeom>
        </p:spPr>
        <p:txBody>
          <a:bodyPr lIns="0" rIns="0" tIns="0" bIns="0">
            <a:normAutofit/>
          </a:bodyPr>
          <a:p>
            <a:endParaRPr b="0" lang="de-DE" sz="2800" spc="-1" strike="noStrike">
              <a:solidFill>
                <a:srgbClr val="000000"/>
              </a:solidFill>
              <a:latin typeface="Calibri"/>
            </a:endParaRPr>
          </a:p>
        </p:txBody>
      </p:sp>
      <p:sp>
        <p:nvSpPr>
          <p:cNvPr id="37" name="PlaceHolder 4"/>
          <p:cNvSpPr>
            <a:spLocks noGrp="1"/>
          </p:cNvSpPr>
          <p:nvPr>
            <p:ph type="body"/>
          </p:nvPr>
        </p:nvSpPr>
        <p:spPr>
          <a:xfrm>
            <a:off x="7949160" y="1825560"/>
            <a:ext cx="3385800" cy="2075040"/>
          </a:xfrm>
          <a:prstGeom prst="rect">
            <a:avLst/>
          </a:prstGeom>
        </p:spPr>
        <p:txBody>
          <a:bodyPr lIns="0" rIns="0" tIns="0" bIns="0">
            <a:normAutofit/>
          </a:bodyPr>
          <a:p>
            <a:endParaRPr b="0" lang="de-DE" sz="2800" spc="-1" strike="noStrike">
              <a:solidFill>
                <a:srgbClr val="000000"/>
              </a:solidFill>
              <a:latin typeface="Calibri"/>
            </a:endParaRPr>
          </a:p>
        </p:txBody>
      </p:sp>
      <p:sp>
        <p:nvSpPr>
          <p:cNvPr id="38" name="PlaceHolder 5"/>
          <p:cNvSpPr>
            <a:spLocks noGrp="1"/>
          </p:cNvSpPr>
          <p:nvPr>
            <p:ph type="body"/>
          </p:nvPr>
        </p:nvSpPr>
        <p:spPr>
          <a:xfrm>
            <a:off x="838080" y="4098240"/>
            <a:ext cx="3385800" cy="2075040"/>
          </a:xfrm>
          <a:prstGeom prst="rect">
            <a:avLst/>
          </a:prstGeom>
        </p:spPr>
        <p:txBody>
          <a:bodyPr lIns="0" rIns="0" tIns="0" bIns="0">
            <a:normAutofit/>
          </a:bodyPr>
          <a:p>
            <a:endParaRPr b="0" lang="de-DE" sz="2800" spc="-1" strike="noStrike">
              <a:solidFill>
                <a:srgbClr val="000000"/>
              </a:solidFill>
              <a:latin typeface="Calibri"/>
            </a:endParaRPr>
          </a:p>
        </p:txBody>
      </p:sp>
      <p:sp>
        <p:nvSpPr>
          <p:cNvPr id="39" name="PlaceHolder 6"/>
          <p:cNvSpPr>
            <a:spLocks noGrp="1"/>
          </p:cNvSpPr>
          <p:nvPr>
            <p:ph type="body"/>
          </p:nvPr>
        </p:nvSpPr>
        <p:spPr>
          <a:xfrm>
            <a:off x="4393440" y="4098240"/>
            <a:ext cx="3385800" cy="2075040"/>
          </a:xfrm>
          <a:prstGeom prst="rect">
            <a:avLst/>
          </a:prstGeom>
        </p:spPr>
        <p:txBody>
          <a:bodyPr lIns="0" rIns="0" tIns="0" bIns="0">
            <a:normAutofit/>
          </a:bodyPr>
          <a:p>
            <a:endParaRPr b="0" lang="de-DE" sz="2800" spc="-1" strike="noStrike">
              <a:solidFill>
                <a:srgbClr val="000000"/>
              </a:solidFill>
              <a:latin typeface="Calibri"/>
            </a:endParaRPr>
          </a:p>
        </p:txBody>
      </p:sp>
      <p:sp>
        <p:nvSpPr>
          <p:cNvPr id="40" name="PlaceHolder 7"/>
          <p:cNvSpPr>
            <a:spLocks noGrp="1"/>
          </p:cNvSpPr>
          <p:nvPr>
            <p:ph type="body"/>
          </p:nvPr>
        </p:nvSpPr>
        <p:spPr>
          <a:xfrm>
            <a:off x="7949160" y="4098240"/>
            <a:ext cx="3385800" cy="2075040"/>
          </a:xfrm>
          <a:prstGeom prst="rect">
            <a:avLst/>
          </a:prstGeom>
        </p:spPr>
        <p:txBody>
          <a:bodyPr lIns="0" rIns="0" tIns="0" bIns="0">
            <a:normAutofit/>
          </a:bodyPr>
          <a:p>
            <a:endParaRPr b="0" lang="de-DE" sz="2800" spc="-1" strike="noStrike">
              <a:solidFill>
                <a:srgbClr val="000000"/>
              </a:solidFill>
              <a:latin typeface="Calibri"/>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de-DE" sz="1800" spc="-1" strike="noStrike">
              <a:solidFill>
                <a:srgbClr val="000000"/>
              </a:solidFill>
              <a:latin typeface="Calibri"/>
            </a:endParaRPr>
          </a:p>
        </p:txBody>
      </p:sp>
      <p:sp>
        <p:nvSpPr>
          <p:cNvPr id="47" name="PlaceHolder 2"/>
          <p:cNvSpPr>
            <a:spLocks noGrp="1"/>
          </p:cNvSpPr>
          <p:nvPr>
            <p:ph type="subTitle"/>
          </p:nvPr>
        </p:nvSpPr>
        <p:spPr>
          <a:xfrm>
            <a:off x="838080" y="1825560"/>
            <a:ext cx="10515240" cy="4350960"/>
          </a:xfrm>
          <a:prstGeom prst="rect">
            <a:avLst/>
          </a:prstGeom>
        </p:spPr>
        <p:txBody>
          <a:bodyPr lIns="0" rIns="0" tIns="0" bIns="0" anchor="ctr">
            <a:spAutoFit/>
          </a:bodyPr>
          <a:p>
            <a:pPr algn="ctr"/>
            <a:endParaRPr b="0" lang="de-DE"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de-DE" sz="1800" spc="-1" strike="noStrike">
              <a:solidFill>
                <a:srgbClr val="000000"/>
              </a:solidFill>
              <a:latin typeface="Calibri"/>
            </a:endParaRPr>
          </a:p>
        </p:txBody>
      </p:sp>
      <p:sp>
        <p:nvSpPr>
          <p:cNvPr id="49" name="PlaceHolder 2"/>
          <p:cNvSpPr>
            <a:spLocks noGrp="1"/>
          </p:cNvSpPr>
          <p:nvPr>
            <p:ph type="body"/>
          </p:nvPr>
        </p:nvSpPr>
        <p:spPr>
          <a:xfrm>
            <a:off x="838080" y="1825560"/>
            <a:ext cx="10515240" cy="4350960"/>
          </a:xfrm>
          <a:prstGeom prst="rect">
            <a:avLst/>
          </a:prstGeom>
        </p:spPr>
        <p:txBody>
          <a:bodyPr lIns="0" rIns="0" tIns="0" bIns="0">
            <a:normAutofit/>
          </a:bodyPr>
          <a:p>
            <a:endParaRPr b="0" lang="de-DE" sz="2800" spc="-1" strike="noStrike">
              <a:solidFill>
                <a:srgbClr val="000000"/>
              </a:solidFill>
              <a:latin typeface="Calibri"/>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de-DE" sz="1800" spc="-1" strike="noStrike">
              <a:solidFill>
                <a:srgbClr val="000000"/>
              </a:solidFill>
              <a:latin typeface="Calibri"/>
            </a:endParaRPr>
          </a:p>
        </p:txBody>
      </p:sp>
      <p:sp>
        <p:nvSpPr>
          <p:cNvPr id="51" name="PlaceHolder 2"/>
          <p:cNvSpPr>
            <a:spLocks noGrp="1"/>
          </p:cNvSpPr>
          <p:nvPr>
            <p:ph type="body"/>
          </p:nvPr>
        </p:nvSpPr>
        <p:spPr>
          <a:xfrm>
            <a:off x="838080" y="1825560"/>
            <a:ext cx="5131080" cy="4350960"/>
          </a:xfrm>
          <a:prstGeom prst="rect">
            <a:avLst/>
          </a:prstGeom>
        </p:spPr>
        <p:txBody>
          <a:bodyPr lIns="0" rIns="0" tIns="0" bIns="0">
            <a:normAutofit/>
          </a:bodyPr>
          <a:p>
            <a:endParaRPr b="0" lang="de-DE" sz="2800" spc="-1" strike="noStrike">
              <a:solidFill>
                <a:srgbClr val="000000"/>
              </a:solidFill>
              <a:latin typeface="Calibri"/>
            </a:endParaRPr>
          </a:p>
        </p:txBody>
      </p:sp>
      <p:sp>
        <p:nvSpPr>
          <p:cNvPr id="52" name="PlaceHolder 3"/>
          <p:cNvSpPr>
            <a:spLocks noGrp="1"/>
          </p:cNvSpPr>
          <p:nvPr>
            <p:ph type="body"/>
          </p:nvPr>
        </p:nvSpPr>
        <p:spPr>
          <a:xfrm>
            <a:off x="6226200" y="1825560"/>
            <a:ext cx="5131080" cy="4350960"/>
          </a:xfrm>
          <a:prstGeom prst="rect">
            <a:avLst/>
          </a:prstGeom>
        </p:spPr>
        <p:txBody>
          <a:bodyPr lIns="0" rIns="0" tIns="0" bIns="0">
            <a:normAutofit/>
          </a:bodyPr>
          <a:p>
            <a:endParaRPr b="0" lang="de-DE" sz="2800" spc="-1" strike="noStrike">
              <a:solidFill>
                <a:srgbClr val="000000"/>
              </a:solidFill>
              <a:latin typeface="Calibri"/>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de-DE" sz="1800" spc="-1" strike="noStrike">
              <a:solidFill>
                <a:srgbClr val="000000"/>
              </a:solidFill>
              <a:latin typeface="Calibri"/>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838080" y="365040"/>
            <a:ext cx="10515240" cy="6144120"/>
          </a:xfrm>
          <a:prstGeom prst="rect">
            <a:avLst/>
          </a:prstGeom>
        </p:spPr>
        <p:txBody>
          <a:bodyPr lIns="0" rIns="0" tIns="0" bIns="0" anchor="ctr">
            <a:spAutoFit/>
          </a:bodyPr>
          <a:p>
            <a:pPr algn="ctr"/>
            <a:endParaRPr b="0" lang="de-DE"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de-DE" sz="1800" spc="-1" strike="noStrike">
              <a:solidFill>
                <a:srgbClr val="000000"/>
              </a:solidFill>
              <a:latin typeface="Calibri"/>
            </a:endParaRPr>
          </a:p>
        </p:txBody>
      </p:sp>
      <p:sp>
        <p:nvSpPr>
          <p:cNvPr id="56" name="PlaceHolder 2"/>
          <p:cNvSpPr>
            <a:spLocks noGrp="1"/>
          </p:cNvSpPr>
          <p:nvPr>
            <p:ph type="body"/>
          </p:nvPr>
        </p:nvSpPr>
        <p:spPr>
          <a:xfrm>
            <a:off x="838080" y="1825560"/>
            <a:ext cx="5131080" cy="2075040"/>
          </a:xfrm>
          <a:prstGeom prst="rect">
            <a:avLst/>
          </a:prstGeom>
        </p:spPr>
        <p:txBody>
          <a:bodyPr lIns="0" rIns="0" tIns="0" bIns="0">
            <a:normAutofit/>
          </a:bodyPr>
          <a:p>
            <a:endParaRPr b="0" lang="de-DE" sz="2800" spc="-1" strike="noStrike">
              <a:solidFill>
                <a:srgbClr val="000000"/>
              </a:solidFill>
              <a:latin typeface="Calibri"/>
            </a:endParaRPr>
          </a:p>
        </p:txBody>
      </p:sp>
      <p:sp>
        <p:nvSpPr>
          <p:cNvPr id="57" name="PlaceHolder 3"/>
          <p:cNvSpPr>
            <a:spLocks noGrp="1"/>
          </p:cNvSpPr>
          <p:nvPr>
            <p:ph type="body"/>
          </p:nvPr>
        </p:nvSpPr>
        <p:spPr>
          <a:xfrm>
            <a:off x="6226200" y="1825560"/>
            <a:ext cx="5131080" cy="4350960"/>
          </a:xfrm>
          <a:prstGeom prst="rect">
            <a:avLst/>
          </a:prstGeom>
        </p:spPr>
        <p:txBody>
          <a:bodyPr lIns="0" rIns="0" tIns="0" bIns="0">
            <a:normAutofit/>
          </a:bodyPr>
          <a:p>
            <a:endParaRPr b="0" lang="de-DE" sz="2800" spc="-1" strike="noStrike">
              <a:solidFill>
                <a:srgbClr val="000000"/>
              </a:solidFill>
              <a:latin typeface="Calibri"/>
            </a:endParaRPr>
          </a:p>
        </p:txBody>
      </p:sp>
      <p:sp>
        <p:nvSpPr>
          <p:cNvPr id="58" name="PlaceHolder 4"/>
          <p:cNvSpPr>
            <a:spLocks noGrp="1"/>
          </p:cNvSpPr>
          <p:nvPr>
            <p:ph type="body"/>
          </p:nvPr>
        </p:nvSpPr>
        <p:spPr>
          <a:xfrm>
            <a:off x="838080" y="4098240"/>
            <a:ext cx="5131080" cy="2075040"/>
          </a:xfrm>
          <a:prstGeom prst="rect">
            <a:avLst/>
          </a:prstGeom>
        </p:spPr>
        <p:txBody>
          <a:bodyPr lIns="0" rIns="0" tIns="0" bIns="0">
            <a:normAutofit/>
          </a:bodyPr>
          <a:p>
            <a:endParaRPr b="0" lang="de-DE" sz="2800" spc="-1" strike="noStrike">
              <a:solidFill>
                <a:srgbClr val="000000"/>
              </a:solidFill>
              <a:latin typeface="Calibri"/>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de-DE" sz="1800" spc="-1" strike="noStrike">
              <a:solidFill>
                <a:srgbClr val="000000"/>
              </a:solidFill>
              <a:latin typeface="Calibri"/>
            </a:endParaRPr>
          </a:p>
        </p:txBody>
      </p:sp>
      <p:sp>
        <p:nvSpPr>
          <p:cNvPr id="6" name="PlaceHolder 2"/>
          <p:cNvSpPr>
            <a:spLocks noGrp="1"/>
          </p:cNvSpPr>
          <p:nvPr>
            <p:ph type="subTitle"/>
          </p:nvPr>
        </p:nvSpPr>
        <p:spPr>
          <a:xfrm>
            <a:off x="838080" y="1825560"/>
            <a:ext cx="10515240" cy="4350960"/>
          </a:xfrm>
          <a:prstGeom prst="rect">
            <a:avLst/>
          </a:prstGeom>
        </p:spPr>
        <p:txBody>
          <a:bodyPr lIns="0" rIns="0" tIns="0" bIns="0" anchor="ctr">
            <a:spAutoFit/>
          </a:bodyPr>
          <a:p>
            <a:pPr algn="ctr"/>
            <a:endParaRPr b="0" lang="de-DE"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de-DE" sz="1800" spc="-1" strike="noStrike">
              <a:solidFill>
                <a:srgbClr val="000000"/>
              </a:solidFill>
              <a:latin typeface="Calibri"/>
            </a:endParaRPr>
          </a:p>
        </p:txBody>
      </p:sp>
      <p:sp>
        <p:nvSpPr>
          <p:cNvPr id="60" name="PlaceHolder 2"/>
          <p:cNvSpPr>
            <a:spLocks noGrp="1"/>
          </p:cNvSpPr>
          <p:nvPr>
            <p:ph type="body"/>
          </p:nvPr>
        </p:nvSpPr>
        <p:spPr>
          <a:xfrm>
            <a:off x="838080" y="1825560"/>
            <a:ext cx="5131080" cy="4350960"/>
          </a:xfrm>
          <a:prstGeom prst="rect">
            <a:avLst/>
          </a:prstGeom>
        </p:spPr>
        <p:txBody>
          <a:bodyPr lIns="0" rIns="0" tIns="0" bIns="0">
            <a:normAutofit/>
          </a:bodyPr>
          <a:p>
            <a:endParaRPr b="0" lang="de-DE" sz="2800" spc="-1" strike="noStrike">
              <a:solidFill>
                <a:srgbClr val="000000"/>
              </a:solidFill>
              <a:latin typeface="Calibri"/>
            </a:endParaRPr>
          </a:p>
        </p:txBody>
      </p:sp>
      <p:sp>
        <p:nvSpPr>
          <p:cNvPr id="61" name="PlaceHolder 3"/>
          <p:cNvSpPr>
            <a:spLocks noGrp="1"/>
          </p:cNvSpPr>
          <p:nvPr>
            <p:ph type="body"/>
          </p:nvPr>
        </p:nvSpPr>
        <p:spPr>
          <a:xfrm>
            <a:off x="6226200" y="1825560"/>
            <a:ext cx="5131080" cy="2075040"/>
          </a:xfrm>
          <a:prstGeom prst="rect">
            <a:avLst/>
          </a:prstGeom>
        </p:spPr>
        <p:txBody>
          <a:bodyPr lIns="0" rIns="0" tIns="0" bIns="0">
            <a:normAutofit/>
          </a:bodyPr>
          <a:p>
            <a:endParaRPr b="0" lang="de-DE" sz="2800" spc="-1" strike="noStrike">
              <a:solidFill>
                <a:srgbClr val="000000"/>
              </a:solidFill>
              <a:latin typeface="Calibri"/>
            </a:endParaRPr>
          </a:p>
        </p:txBody>
      </p:sp>
      <p:sp>
        <p:nvSpPr>
          <p:cNvPr id="62" name="PlaceHolder 4"/>
          <p:cNvSpPr>
            <a:spLocks noGrp="1"/>
          </p:cNvSpPr>
          <p:nvPr>
            <p:ph type="body"/>
          </p:nvPr>
        </p:nvSpPr>
        <p:spPr>
          <a:xfrm>
            <a:off x="6226200" y="4098240"/>
            <a:ext cx="5131080" cy="2075040"/>
          </a:xfrm>
          <a:prstGeom prst="rect">
            <a:avLst/>
          </a:prstGeom>
        </p:spPr>
        <p:txBody>
          <a:bodyPr lIns="0" rIns="0" tIns="0" bIns="0">
            <a:normAutofit/>
          </a:bodyPr>
          <a:p>
            <a:endParaRPr b="0" lang="de-DE" sz="2800" spc="-1" strike="noStrike">
              <a:solidFill>
                <a:srgbClr val="000000"/>
              </a:solidFill>
              <a:latin typeface="Calibri"/>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de-DE" sz="1800" spc="-1" strike="noStrike">
              <a:solidFill>
                <a:srgbClr val="000000"/>
              </a:solidFill>
              <a:latin typeface="Calibri"/>
            </a:endParaRPr>
          </a:p>
        </p:txBody>
      </p:sp>
      <p:sp>
        <p:nvSpPr>
          <p:cNvPr id="64" name="PlaceHolder 2"/>
          <p:cNvSpPr>
            <a:spLocks noGrp="1"/>
          </p:cNvSpPr>
          <p:nvPr>
            <p:ph type="body"/>
          </p:nvPr>
        </p:nvSpPr>
        <p:spPr>
          <a:xfrm>
            <a:off x="838080" y="1825560"/>
            <a:ext cx="5131080" cy="2075040"/>
          </a:xfrm>
          <a:prstGeom prst="rect">
            <a:avLst/>
          </a:prstGeom>
        </p:spPr>
        <p:txBody>
          <a:bodyPr lIns="0" rIns="0" tIns="0" bIns="0">
            <a:normAutofit/>
          </a:bodyPr>
          <a:p>
            <a:endParaRPr b="0" lang="de-DE" sz="2800" spc="-1" strike="noStrike">
              <a:solidFill>
                <a:srgbClr val="000000"/>
              </a:solidFill>
              <a:latin typeface="Calibri"/>
            </a:endParaRPr>
          </a:p>
        </p:txBody>
      </p:sp>
      <p:sp>
        <p:nvSpPr>
          <p:cNvPr id="65" name="PlaceHolder 3"/>
          <p:cNvSpPr>
            <a:spLocks noGrp="1"/>
          </p:cNvSpPr>
          <p:nvPr>
            <p:ph type="body"/>
          </p:nvPr>
        </p:nvSpPr>
        <p:spPr>
          <a:xfrm>
            <a:off x="6226200" y="1825560"/>
            <a:ext cx="5131080" cy="2075040"/>
          </a:xfrm>
          <a:prstGeom prst="rect">
            <a:avLst/>
          </a:prstGeom>
        </p:spPr>
        <p:txBody>
          <a:bodyPr lIns="0" rIns="0" tIns="0" bIns="0">
            <a:normAutofit/>
          </a:bodyPr>
          <a:p>
            <a:endParaRPr b="0" lang="de-DE" sz="2800" spc="-1" strike="noStrike">
              <a:solidFill>
                <a:srgbClr val="000000"/>
              </a:solidFill>
              <a:latin typeface="Calibri"/>
            </a:endParaRPr>
          </a:p>
        </p:txBody>
      </p:sp>
      <p:sp>
        <p:nvSpPr>
          <p:cNvPr id="66" name="PlaceHolder 4"/>
          <p:cNvSpPr>
            <a:spLocks noGrp="1"/>
          </p:cNvSpPr>
          <p:nvPr>
            <p:ph type="body"/>
          </p:nvPr>
        </p:nvSpPr>
        <p:spPr>
          <a:xfrm>
            <a:off x="838080" y="4098240"/>
            <a:ext cx="10515240" cy="2075040"/>
          </a:xfrm>
          <a:prstGeom prst="rect">
            <a:avLst/>
          </a:prstGeom>
        </p:spPr>
        <p:txBody>
          <a:bodyPr lIns="0" rIns="0" tIns="0" bIns="0">
            <a:normAutofit/>
          </a:bodyPr>
          <a:p>
            <a:endParaRPr b="0" lang="de-DE" sz="2800" spc="-1" strike="noStrike">
              <a:solidFill>
                <a:srgbClr val="000000"/>
              </a:solidFill>
              <a:latin typeface="Calibri"/>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de-DE" sz="1800" spc="-1" strike="noStrike">
              <a:solidFill>
                <a:srgbClr val="000000"/>
              </a:solidFill>
              <a:latin typeface="Calibri"/>
            </a:endParaRPr>
          </a:p>
        </p:txBody>
      </p:sp>
      <p:sp>
        <p:nvSpPr>
          <p:cNvPr id="68" name="PlaceHolder 2"/>
          <p:cNvSpPr>
            <a:spLocks noGrp="1"/>
          </p:cNvSpPr>
          <p:nvPr>
            <p:ph type="body"/>
          </p:nvPr>
        </p:nvSpPr>
        <p:spPr>
          <a:xfrm>
            <a:off x="838080" y="1825560"/>
            <a:ext cx="10515240" cy="2075040"/>
          </a:xfrm>
          <a:prstGeom prst="rect">
            <a:avLst/>
          </a:prstGeom>
        </p:spPr>
        <p:txBody>
          <a:bodyPr lIns="0" rIns="0" tIns="0" bIns="0">
            <a:normAutofit/>
          </a:bodyPr>
          <a:p>
            <a:endParaRPr b="0" lang="de-DE" sz="2800" spc="-1" strike="noStrike">
              <a:solidFill>
                <a:srgbClr val="000000"/>
              </a:solidFill>
              <a:latin typeface="Calibri"/>
            </a:endParaRPr>
          </a:p>
        </p:txBody>
      </p:sp>
      <p:sp>
        <p:nvSpPr>
          <p:cNvPr id="69" name="PlaceHolder 3"/>
          <p:cNvSpPr>
            <a:spLocks noGrp="1"/>
          </p:cNvSpPr>
          <p:nvPr>
            <p:ph type="body"/>
          </p:nvPr>
        </p:nvSpPr>
        <p:spPr>
          <a:xfrm>
            <a:off x="838080" y="4098240"/>
            <a:ext cx="10515240" cy="2075040"/>
          </a:xfrm>
          <a:prstGeom prst="rect">
            <a:avLst/>
          </a:prstGeom>
        </p:spPr>
        <p:txBody>
          <a:bodyPr lIns="0" rIns="0" tIns="0" bIns="0">
            <a:normAutofit/>
          </a:bodyPr>
          <a:p>
            <a:endParaRPr b="0" lang="de-DE" sz="2800" spc="-1" strike="noStrike">
              <a:solidFill>
                <a:srgbClr val="000000"/>
              </a:solidFill>
              <a:latin typeface="Calibri"/>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de-DE" sz="1800" spc="-1" strike="noStrike">
              <a:solidFill>
                <a:srgbClr val="000000"/>
              </a:solidFill>
              <a:latin typeface="Calibri"/>
            </a:endParaRPr>
          </a:p>
        </p:txBody>
      </p:sp>
      <p:sp>
        <p:nvSpPr>
          <p:cNvPr id="71" name="PlaceHolder 2"/>
          <p:cNvSpPr>
            <a:spLocks noGrp="1"/>
          </p:cNvSpPr>
          <p:nvPr>
            <p:ph type="body"/>
          </p:nvPr>
        </p:nvSpPr>
        <p:spPr>
          <a:xfrm>
            <a:off x="838080" y="1825560"/>
            <a:ext cx="5131080" cy="2075040"/>
          </a:xfrm>
          <a:prstGeom prst="rect">
            <a:avLst/>
          </a:prstGeom>
        </p:spPr>
        <p:txBody>
          <a:bodyPr lIns="0" rIns="0" tIns="0" bIns="0">
            <a:normAutofit/>
          </a:bodyPr>
          <a:p>
            <a:endParaRPr b="0" lang="de-DE" sz="2800" spc="-1" strike="noStrike">
              <a:solidFill>
                <a:srgbClr val="000000"/>
              </a:solidFill>
              <a:latin typeface="Calibri"/>
            </a:endParaRPr>
          </a:p>
        </p:txBody>
      </p:sp>
      <p:sp>
        <p:nvSpPr>
          <p:cNvPr id="72" name="PlaceHolder 3"/>
          <p:cNvSpPr>
            <a:spLocks noGrp="1"/>
          </p:cNvSpPr>
          <p:nvPr>
            <p:ph type="body"/>
          </p:nvPr>
        </p:nvSpPr>
        <p:spPr>
          <a:xfrm>
            <a:off x="6226200" y="1825560"/>
            <a:ext cx="5131080" cy="2075040"/>
          </a:xfrm>
          <a:prstGeom prst="rect">
            <a:avLst/>
          </a:prstGeom>
        </p:spPr>
        <p:txBody>
          <a:bodyPr lIns="0" rIns="0" tIns="0" bIns="0">
            <a:normAutofit/>
          </a:bodyPr>
          <a:p>
            <a:endParaRPr b="0" lang="de-DE" sz="2800" spc="-1" strike="noStrike">
              <a:solidFill>
                <a:srgbClr val="000000"/>
              </a:solidFill>
              <a:latin typeface="Calibri"/>
            </a:endParaRPr>
          </a:p>
        </p:txBody>
      </p:sp>
      <p:sp>
        <p:nvSpPr>
          <p:cNvPr id="73" name="PlaceHolder 4"/>
          <p:cNvSpPr>
            <a:spLocks noGrp="1"/>
          </p:cNvSpPr>
          <p:nvPr>
            <p:ph type="body"/>
          </p:nvPr>
        </p:nvSpPr>
        <p:spPr>
          <a:xfrm>
            <a:off x="838080" y="4098240"/>
            <a:ext cx="5131080" cy="2075040"/>
          </a:xfrm>
          <a:prstGeom prst="rect">
            <a:avLst/>
          </a:prstGeom>
        </p:spPr>
        <p:txBody>
          <a:bodyPr lIns="0" rIns="0" tIns="0" bIns="0">
            <a:normAutofit/>
          </a:bodyPr>
          <a:p>
            <a:endParaRPr b="0" lang="de-DE" sz="2800" spc="-1" strike="noStrike">
              <a:solidFill>
                <a:srgbClr val="000000"/>
              </a:solidFill>
              <a:latin typeface="Calibri"/>
            </a:endParaRPr>
          </a:p>
        </p:txBody>
      </p:sp>
      <p:sp>
        <p:nvSpPr>
          <p:cNvPr id="74" name="PlaceHolder 5"/>
          <p:cNvSpPr>
            <a:spLocks noGrp="1"/>
          </p:cNvSpPr>
          <p:nvPr>
            <p:ph type="body"/>
          </p:nvPr>
        </p:nvSpPr>
        <p:spPr>
          <a:xfrm>
            <a:off x="6226200" y="4098240"/>
            <a:ext cx="5131080" cy="2075040"/>
          </a:xfrm>
          <a:prstGeom prst="rect">
            <a:avLst/>
          </a:prstGeom>
        </p:spPr>
        <p:txBody>
          <a:bodyPr lIns="0" rIns="0" tIns="0" bIns="0">
            <a:normAutofit/>
          </a:bodyPr>
          <a:p>
            <a:endParaRPr b="0" lang="de-DE" sz="2800" spc="-1" strike="noStrike">
              <a:solidFill>
                <a:srgbClr val="000000"/>
              </a:solidFill>
              <a:latin typeface="Calibri"/>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de-DE" sz="1800" spc="-1" strike="noStrike">
              <a:solidFill>
                <a:srgbClr val="000000"/>
              </a:solidFill>
              <a:latin typeface="Calibri"/>
            </a:endParaRPr>
          </a:p>
        </p:txBody>
      </p:sp>
      <p:sp>
        <p:nvSpPr>
          <p:cNvPr id="76" name="PlaceHolder 2"/>
          <p:cNvSpPr>
            <a:spLocks noGrp="1"/>
          </p:cNvSpPr>
          <p:nvPr>
            <p:ph type="body"/>
          </p:nvPr>
        </p:nvSpPr>
        <p:spPr>
          <a:xfrm>
            <a:off x="838080" y="1825560"/>
            <a:ext cx="3385800" cy="2075040"/>
          </a:xfrm>
          <a:prstGeom prst="rect">
            <a:avLst/>
          </a:prstGeom>
        </p:spPr>
        <p:txBody>
          <a:bodyPr lIns="0" rIns="0" tIns="0" bIns="0">
            <a:normAutofit/>
          </a:bodyPr>
          <a:p>
            <a:endParaRPr b="0" lang="de-DE" sz="2800" spc="-1" strike="noStrike">
              <a:solidFill>
                <a:srgbClr val="000000"/>
              </a:solidFill>
              <a:latin typeface="Calibri"/>
            </a:endParaRPr>
          </a:p>
        </p:txBody>
      </p:sp>
      <p:sp>
        <p:nvSpPr>
          <p:cNvPr id="77" name="PlaceHolder 3"/>
          <p:cNvSpPr>
            <a:spLocks noGrp="1"/>
          </p:cNvSpPr>
          <p:nvPr>
            <p:ph type="body"/>
          </p:nvPr>
        </p:nvSpPr>
        <p:spPr>
          <a:xfrm>
            <a:off x="4393440" y="1825560"/>
            <a:ext cx="3385800" cy="2075040"/>
          </a:xfrm>
          <a:prstGeom prst="rect">
            <a:avLst/>
          </a:prstGeom>
        </p:spPr>
        <p:txBody>
          <a:bodyPr lIns="0" rIns="0" tIns="0" bIns="0">
            <a:normAutofit/>
          </a:bodyPr>
          <a:p>
            <a:endParaRPr b="0" lang="de-DE" sz="2800" spc="-1" strike="noStrike">
              <a:solidFill>
                <a:srgbClr val="000000"/>
              </a:solidFill>
              <a:latin typeface="Calibri"/>
            </a:endParaRPr>
          </a:p>
        </p:txBody>
      </p:sp>
      <p:sp>
        <p:nvSpPr>
          <p:cNvPr id="78" name="PlaceHolder 4"/>
          <p:cNvSpPr>
            <a:spLocks noGrp="1"/>
          </p:cNvSpPr>
          <p:nvPr>
            <p:ph type="body"/>
          </p:nvPr>
        </p:nvSpPr>
        <p:spPr>
          <a:xfrm>
            <a:off x="7949160" y="1825560"/>
            <a:ext cx="3385800" cy="2075040"/>
          </a:xfrm>
          <a:prstGeom prst="rect">
            <a:avLst/>
          </a:prstGeom>
        </p:spPr>
        <p:txBody>
          <a:bodyPr lIns="0" rIns="0" tIns="0" bIns="0">
            <a:normAutofit/>
          </a:bodyPr>
          <a:p>
            <a:endParaRPr b="0" lang="de-DE" sz="2800" spc="-1" strike="noStrike">
              <a:solidFill>
                <a:srgbClr val="000000"/>
              </a:solidFill>
              <a:latin typeface="Calibri"/>
            </a:endParaRPr>
          </a:p>
        </p:txBody>
      </p:sp>
      <p:sp>
        <p:nvSpPr>
          <p:cNvPr id="79" name="PlaceHolder 5"/>
          <p:cNvSpPr>
            <a:spLocks noGrp="1"/>
          </p:cNvSpPr>
          <p:nvPr>
            <p:ph type="body"/>
          </p:nvPr>
        </p:nvSpPr>
        <p:spPr>
          <a:xfrm>
            <a:off x="838080" y="4098240"/>
            <a:ext cx="3385800" cy="2075040"/>
          </a:xfrm>
          <a:prstGeom prst="rect">
            <a:avLst/>
          </a:prstGeom>
        </p:spPr>
        <p:txBody>
          <a:bodyPr lIns="0" rIns="0" tIns="0" bIns="0">
            <a:normAutofit/>
          </a:bodyPr>
          <a:p>
            <a:endParaRPr b="0" lang="de-DE" sz="2800" spc="-1" strike="noStrike">
              <a:solidFill>
                <a:srgbClr val="000000"/>
              </a:solidFill>
              <a:latin typeface="Calibri"/>
            </a:endParaRPr>
          </a:p>
        </p:txBody>
      </p:sp>
      <p:sp>
        <p:nvSpPr>
          <p:cNvPr id="80" name="PlaceHolder 6"/>
          <p:cNvSpPr>
            <a:spLocks noGrp="1"/>
          </p:cNvSpPr>
          <p:nvPr>
            <p:ph type="body"/>
          </p:nvPr>
        </p:nvSpPr>
        <p:spPr>
          <a:xfrm>
            <a:off x="4393440" y="4098240"/>
            <a:ext cx="3385800" cy="2075040"/>
          </a:xfrm>
          <a:prstGeom prst="rect">
            <a:avLst/>
          </a:prstGeom>
        </p:spPr>
        <p:txBody>
          <a:bodyPr lIns="0" rIns="0" tIns="0" bIns="0">
            <a:normAutofit/>
          </a:bodyPr>
          <a:p>
            <a:endParaRPr b="0" lang="de-DE" sz="2800" spc="-1" strike="noStrike">
              <a:solidFill>
                <a:srgbClr val="000000"/>
              </a:solidFill>
              <a:latin typeface="Calibri"/>
            </a:endParaRPr>
          </a:p>
        </p:txBody>
      </p:sp>
      <p:sp>
        <p:nvSpPr>
          <p:cNvPr id="81" name="PlaceHolder 7"/>
          <p:cNvSpPr>
            <a:spLocks noGrp="1"/>
          </p:cNvSpPr>
          <p:nvPr>
            <p:ph type="body"/>
          </p:nvPr>
        </p:nvSpPr>
        <p:spPr>
          <a:xfrm>
            <a:off x="7949160" y="4098240"/>
            <a:ext cx="3385800" cy="2075040"/>
          </a:xfrm>
          <a:prstGeom prst="rect">
            <a:avLst/>
          </a:prstGeom>
        </p:spPr>
        <p:txBody>
          <a:bodyPr lIns="0" rIns="0" tIns="0" bIns="0">
            <a:normAutofit/>
          </a:bodyPr>
          <a:p>
            <a:endParaRPr b="0" lang="de-DE" sz="2800" spc="-1" strike="noStrike">
              <a:solidFill>
                <a:srgbClr val="000000"/>
              </a:solidFill>
              <a:latin typeface="Calibri"/>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de-DE" sz="1800" spc="-1" strike="noStrike">
              <a:solidFill>
                <a:srgbClr val="000000"/>
              </a:solidFill>
              <a:latin typeface="Calibri"/>
            </a:endParaRPr>
          </a:p>
        </p:txBody>
      </p:sp>
      <p:sp>
        <p:nvSpPr>
          <p:cNvPr id="8" name="PlaceHolder 2"/>
          <p:cNvSpPr>
            <a:spLocks noGrp="1"/>
          </p:cNvSpPr>
          <p:nvPr>
            <p:ph type="body"/>
          </p:nvPr>
        </p:nvSpPr>
        <p:spPr>
          <a:xfrm>
            <a:off x="838080" y="1825560"/>
            <a:ext cx="10515240" cy="4350960"/>
          </a:xfrm>
          <a:prstGeom prst="rect">
            <a:avLst/>
          </a:prstGeom>
        </p:spPr>
        <p:txBody>
          <a:bodyPr lIns="0" rIns="0" tIns="0" bIns="0">
            <a:normAutofit/>
          </a:bodyPr>
          <a:p>
            <a:endParaRPr b="0" lang="de-DE" sz="2800" spc="-1" strike="noStrike">
              <a:solidFill>
                <a:srgbClr val="000000"/>
              </a:solidFill>
              <a:latin typeface="Calibri"/>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de-DE" sz="1800" spc="-1" strike="noStrike">
              <a:solidFill>
                <a:srgbClr val="000000"/>
              </a:solidFill>
              <a:latin typeface="Calibri"/>
            </a:endParaRPr>
          </a:p>
        </p:txBody>
      </p:sp>
      <p:sp>
        <p:nvSpPr>
          <p:cNvPr id="10" name="PlaceHolder 2"/>
          <p:cNvSpPr>
            <a:spLocks noGrp="1"/>
          </p:cNvSpPr>
          <p:nvPr>
            <p:ph type="body"/>
          </p:nvPr>
        </p:nvSpPr>
        <p:spPr>
          <a:xfrm>
            <a:off x="838080" y="1825560"/>
            <a:ext cx="5131080" cy="4350960"/>
          </a:xfrm>
          <a:prstGeom prst="rect">
            <a:avLst/>
          </a:prstGeom>
        </p:spPr>
        <p:txBody>
          <a:bodyPr lIns="0" rIns="0" tIns="0" bIns="0">
            <a:normAutofit/>
          </a:bodyPr>
          <a:p>
            <a:endParaRPr b="0" lang="de-DE" sz="2800" spc="-1" strike="noStrike">
              <a:solidFill>
                <a:srgbClr val="000000"/>
              </a:solidFill>
              <a:latin typeface="Calibri"/>
            </a:endParaRPr>
          </a:p>
        </p:txBody>
      </p:sp>
      <p:sp>
        <p:nvSpPr>
          <p:cNvPr id="11" name="PlaceHolder 3"/>
          <p:cNvSpPr>
            <a:spLocks noGrp="1"/>
          </p:cNvSpPr>
          <p:nvPr>
            <p:ph type="body"/>
          </p:nvPr>
        </p:nvSpPr>
        <p:spPr>
          <a:xfrm>
            <a:off x="6226200" y="1825560"/>
            <a:ext cx="5131080" cy="4350960"/>
          </a:xfrm>
          <a:prstGeom prst="rect">
            <a:avLst/>
          </a:prstGeom>
        </p:spPr>
        <p:txBody>
          <a:bodyPr lIns="0" rIns="0" tIns="0" bIns="0">
            <a:normAutofit/>
          </a:bodyPr>
          <a:p>
            <a:endParaRPr b="0" lang="de-DE" sz="2800" spc="-1" strike="noStrike">
              <a:solidFill>
                <a:srgbClr val="000000"/>
              </a:solidFill>
              <a:latin typeface="Calibri"/>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de-DE" sz="1800" spc="-1" strike="noStrike">
              <a:solidFill>
                <a:srgbClr val="000000"/>
              </a:solidFill>
              <a:latin typeface="Calibri"/>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p:spPr>
        <p:txBody>
          <a:bodyPr lIns="0" rIns="0" tIns="0" bIns="0" anchor="ctr">
            <a:spAutoFit/>
          </a:bodyPr>
          <a:p>
            <a:pPr algn="ctr"/>
            <a:endParaRPr b="0" lang="de-DE"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de-DE" sz="1800" spc="-1" strike="noStrike">
              <a:solidFill>
                <a:srgbClr val="000000"/>
              </a:solidFill>
              <a:latin typeface="Calibri"/>
            </a:endParaRPr>
          </a:p>
        </p:txBody>
      </p:sp>
      <p:sp>
        <p:nvSpPr>
          <p:cNvPr id="15" name="PlaceHolder 2"/>
          <p:cNvSpPr>
            <a:spLocks noGrp="1"/>
          </p:cNvSpPr>
          <p:nvPr>
            <p:ph type="body"/>
          </p:nvPr>
        </p:nvSpPr>
        <p:spPr>
          <a:xfrm>
            <a:off x="838080" y="1825560"/>
            <a:ext cx="5131080" cy="2075040"/>
          </a:xfrm>
          <a:prstGeom prst="rect">
            <a:avLst/>
          </a:prstGeom>
        </p:spPr>
        <p:txBody>
          <a:bodyPr lIns="0" rIns="0" tIns="0" bIns="0">
            <a:normAutofit/>
          </a:bodyPr>
          <a:p>
            <a:endParaRPr b="0" lang="de-DE" sz="2800" spc="-1" strike="noStrike">
              <a:solidFill>
                <a:srgbClr val="000000"/>
              </a:solidFill>
              <a:latin typeface="Calibri"/>
            </a:endParaRPr>
          </a:p>
        </p:txBody>
      </p:sp>
      <p:sp>
        <p:nvSpPr>
          <p:cNvPr id="16" name="PlaceHolder 3"/>
          <p:cNvSpPr>
            <a:spLocks noGrp="1"/>
          </p:cNvSpPr>
          <p:nvPr>
            <p:ph type="body"/>
          </p:nvPr>
        </p:nvSpPr>
        <p:spPr>
          <a:xfrm>
            <a:off x="6226200" y="1825560"/>
            <a:ext cx="5131080" cy="4350960"/>
          </a:xfrm>
          <a:prstGeom prst="rect">
            <a:avLst/>
          </a:prstGeom>
        </p:spPr>
        <p:txBody>
          <a:bodyPr lIns="0" rIns="0" tIns="0" bIns="0">
            <a:normAutofit/>
          </a:bodyPr>
          <a:p>
            <a:endParaRPr b="0" lang="de-DE" sz="2800" spc="-1" strike="noStrike">
              <a:solidFill>
                <a:srgbClr val="000000"/>
              </a:solidFill>
              <a:latin typeface="Calibri"/>
            </a:endParaRPr>
          </a:p>
        </p:txBody>
      </p:sp>
      <p:sp>
        <p:nvSpPr>
          <p:cNvPr id="17" name="PlaceHolder 4"/>
          <p:cNvSpPr>
            <a:spLocks noGrp="1"/>
          </p:cNvSpPr>
          <p:nvPr>
            <p:ph type="body"/>
          </p:nvPr>
        </p:nvSpPr>
        <p:spPr>
          <a:xfrm>
            <a:off x="838080" y="4098240"/>
            <a:ext cx="5131080" cy="2075040"/>
          </a:xfrm>
          <a:prstGeom prst="rect">
            <a:avLst/>
          </a:prstGeom>
        </p:spPr>
        <p:txBody>
          <a:bodyPr lIns="0" rIns="0" tIns="0" bIns="0">
            <a:normAutofit/>
          </a:bodyPr>
          <a:p>
            <a:endParaRPr b="0" lang="de-DE" sz="2800" spc="-1" strike="noStrike">
              <a:solidFill>
                <a:srgbClr val="000000"/>
              </a:solidFill>
              <a:latin typeface="Calibri"/>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de-DE" sz="1800" spc="-1" strike="noStrike">
              <a:solidFill>
                <a:srgbClr val="000000"/>
              </a:solidFill>
              <a:latin typeface="Calibri"/>
            </a:endParaRPr>
          </a:p>
        </p:txBody>
      </p:sp>
      <p:sp>
        <p:nvSpPr>
          <p:cNvPr id="19" name="PlaceHolder 2"/>
          <p:cNvSpPr>
            <a:spLocks noGrp="1"/>
          </p:cNvSpPr>
          <p:nvPr>
            <p:ph type="body"/>
          </p:nvPr>
        </p:nvSpPr>
        <p:spPr>
          <a:xfrm>
            <a:off x="838080" y="1825560"/>
            <a:ext cx="5131080" cy="4350960"/>
          </a:xfrm>
          <a:prstGeom prst="rect">
            <a:avLst/>
          </a:prstGeom>
        </p:spPr>
        <p:txBody>
          <a:bodyPr lIns="0" rIns="0" tIns="0" bIns="0">
            <a:normAutofit/>
          </a:bodyPr>
          <a:p>
            <a:endParaRPr b="0" lang="de-DE" sz="2800" spc="-1" strike="noStrike">
              <a:solidFill>
                <a:srgbClr val="000000"/>
              </a:solidFill>
              <a:latin typeface="Calibri"/>
            </a:endParaRPr>
          </a:p>
        </p:txBody>
      </p:sp>
      <p:sp>
        <p:nvSpPr>
          <p:cNvPr id="20" name="PlaceHolder 3"/>
          <p:cNvSpPr>
            <a:spLocks noGrp="1"/>
          </p:cNvSpPr>
          <p:nvPr>
            <p:ph type="body"/>
          </p:nvPr>
        </p:nvSpPr>
        <p:spPr>
          <a:xfrm>
            <a:off x="6226200" y="1825560"/>
            <a:ext cx="5131080" cy="2075040"/>
          </a:xfrm>
          <a:prstGeom prst="rect">
            <a:avLst/>
          </a:prstGeom>
        </p:spPr>
        <p:txBody>
          <a:bodyPr lIns="0" rIns="0" tIns="0" bIns="0">
            <a:normAutofit/>
          </a:bodyPr>
          <a:p>
            <a:endParaRPr b="0" lang="de-DE" sz="2800" spc="-1" strike="noStrike">
              <a:solidFill>
                <a:srgbClr val="000000"/>
              </a:solidFill>
              <a:latin typeface="Calibri"/>
            </a:endParaRPr>
          </a:p>
        </p:txBody>
      </p:sp>
      <p:sp>
        <p:nvSpPr>
          <p:cNvPr id="21" name="PlaceHolder 4"/>
          <p:cNvSpPr>
            <a:spLocks noGrp="1"/>
          </p:cNvSpPr>
          <p:nvPr>
            <p:ph type="body"/>
          </p:nvPr>
        </p:nvSpPr>
        <p:spPr>
          <a:xfrm>
            <a:off x="6226200" y="4098240"/>
            <a:ext cx="5131080" cy="2075040"/>
          </a:xfrm>
          <a:prstGeom prst="rect">
            <a:avLst/>
          </a:prstGeom>
        </p:spPr>
        <p:txBody>
          <a:bodyPr lIns="0" rIns="0" tIns="0" bIns="0">
            <a:normAutofit/>
          </a:bodyPr>
          <a:p>
            <a:endParaRPr b="0" lang="de-DE" sz="2800" spc="-1" strike="noStrike">
              <a:solidFill>
                <a:srgbClr val="000000"/>
              </a:solidFill>
              <a:latin typeface="Calibri"/>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de-DE" sz="1800" spc="-1" strike="noStrike">
              <a:solidFill>
                <a:srgbClr val="000000"/>
              </a:solidFill>
              <a:latin typeface="Calibri"/>
            </a:endParaRPr>
          </a:p>
        </p:txBody>
      </p:sp>
      <p:sp>
        <p:nvSpPr>
          <p:cNvPr id="23" name="PlaceHolder 2"/>
          <p:cNvSpPr>
            <a:spLocks noGrp="1"/>
          </p:cNvSpPr>
          <p:nvPr>
            <p:ph type="body"/>
          </p:nvPr>
        </p:nvSpPr>
        <p:spPr>
          <a:xfrm>
            <a:off x="838080" y="1825560"/>
            <a:ext cx="5131080" cy="2075040"/>
          </a:xfrm>
          <a:prstGeom prst="rect">
            <a:avLst/>
          </a:prstGeom>
        </p:spPr>
        <p:txBody>
          <a:bodyPr lIns="0" rIns="0" tIns="0" bIns="0">
            <a:normAutofit/>
          </a:bodyPr>
          <a:p>
            <a:endParaRPr b="0" lang="de-DE" sz="2800" spc="-1" strike="noStrike">
              <a:solidFill>
                <a:srgbClr val="000000"/>
              </a:solidFill>
              <a:latin typeface="Calibri"/>
            </a:endParaRPr>
          </a:p>
        </p:txBody>
      </p:sp>
      <p:sp>
        <p:nvSpPr>
          <p:cNvPr id="24" name="PlaceHolder 3"/>
          <p:cNvSpPr>
            <a:spLocks noGrp="1"/>
          </p:cNvSpPr>
          <p:nvPr>
            <p:ph type="body"/>
          </p:nvPr>
        </p:nvSpPr>
        <p:spPr>
          <a:xfrm>
            <a:off x="6226200" y="1825560"/>
            <a:ext cx="5131080" cy="2075040"/>
          </a:xfrm>
          <a:prstGeom prst="rect">
            <a:avLst/>
          </a:prstGeom>
        </p:spPr>
        <p:txBody>
          <a:bodyPr lIns="0" rIns="0" tIns="0" bIns="0">
            <a:normAutofit/>
          </a:bodyPr>
          <a:p>
            <a:endParaRPr b="0" lang="de-DE" sz="2800" spc="-1" strike="noStrike">
              <a:solidFill>
                <a:srgbClr val="000000"/>
              </a:solidFill>
              <a:latin typeface="Calibri"/>
            </a:endParaRPr>
          </a:p>
        </p:txBody>
      </p:sp>
      <p:sp>
        <p:nvSpPr>
          <p:cNvPr id="25" name="PlaceHolder 4"/>
          <p:cNvSpPr>
            <a:spLocks noGrp="1"/>
          </p:cNvSpPr>
          <p:nvPr>
            <p:ph type="body"/>
          </p:nvPr>
        </p:nvSpPr>
        <p:spPr>
          <a:xfrm>
            <a:off x="838080" y="4098240"/>
            <a:ext cx="10515240" cy="2075040"/>
          </a:xfrm>
          <a:prstGeom prst="rect">
            <a:avLst/>
          </a:prstGeom>
        </p:spPr>
        <p:txBody>
          <a:bodyPr lIns="0" rIns="0" tIns="0" bIns="0">
            <a:normAutofit/>
          </a:bodyPr>
          <a:p>
            <a:endParaRPr b="0" lang="de-DE" sz="2800" spc="-1" strike="noStrike">
              <a:solidFill>
                <a:srgbClr val="000000"/>
              </a:solidFill>
              <a:latin typeface="Calibri"/>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p:spPr>
        <p:txBody>
          <a:bodyPr anchor="b">
            <a:noAutofit/>
          </a:bodyPr>
          <a:p>
            <a:pPr algn="ctr">
              <a:lnSpc>
                <a:spcPct val="90000"/>
              </a:lnSpc>
            </a:pPr>
            <a:r>
              <a:rPr b="0" lang="de-DE" sz="6000" spc="-1" strike="noStrike">
                <a:solidFill>
                  <a:srgbClr val="000000"/>
                </a:solidFill>
                <a:latin typeface="Calibri Light"/>
              </a:rPr>
              <a:t>Titelmasterformat durch </a:t>
            </a:r>
            <a:r>
              <a:rPr b="0" lang="de-DE" sz="6000" spc="-1" strike="noStrike">
                <a:solidFill>
                  <a:srgbClr val="000000"/>
                </a:solidFill>
                <a:latin typeface="Calibri Light"/>
              </a:rPr>
              <a:t>Klicken bearbeiten</a:t>
            </a:r>
            <a:endParaRPr b="0" lang="de-DE" sz="6000" spc="-1" strike="noStrike">
              <a:solidFill>
                <a:srgbClr val="000000"/>
              </a:solidFill>
              <a:latin typeface="Calibri"/>
            </a:endParaRPr>
          </a:p>
        </p:txBody>
      </p:sp>
      <p:sp>
        <p:nvSpPr>
          <p:cNvPr id="1" name="PlaceHolder 2"/>
          <p:cNvSpPr>
            <a:spLocks noGrp="1"/>
          </p:cNvSpPr>
          <p:nvPr>
            <p:ph type="dt"/>
          </p:nvPr>
        </p:nvSpPr>
        <p:spPr>
          <a:xfrm>
            <a:off x="838080" y="6356520"/>
            <a:ext cx="2742840" cy="364680"/>
          </a:xfrm>
          <a:prstGeom prst="rect">
            <a:avLst/>
          </a:prstGeom>
        </p:spPr>
        <p:txBody>
          <a:bodyPr anchor="ctr">
            <a:noAutofit/>
          </a:bodyPr>
          <a:p>
            <a:pPr>
              <a:lnSpc>
                <a:spcPct val="100000"/>
              </a:lnSpc>
            </a:pPr>
            <a:fld id="{5C75BC61-6FFA-4B74-BD9E-2CB59FE894EE}" type="datetime">
              <a:rPr b="0" lang="de-DE" sz="1200" spc="-1" strike="noStrike">
                <a:solidFill>
                  <a:srgbClr val="8b8b8b"/>
                </a:solidFill>
                <a:latin typeface="Calibri"/>
              </a:rPr>
              <a:t>28.08.19</a:t>
            </a:fld>
            <a:endParaRPr b="0" lang="de-DE" sz="1200" spc="-1" strike="noStrike">
              <a:latin typeface="Times New Roman"/>
            </a:endParaRPr>
          </a:p>
        </p:txBody>
      </p:sp>
      <p:sp>
        <p:nvSpPr>
          <p:cNvPr id="2" name="PlaceHolder 3"/>
          <p:cNvSpPr>
            <a:spLocks noGrp="1"/>
          </p:cNvSpPr>
          <p:nvPr>
            <p:ph type="ftr"/>
          </p:nvPr>
        </p:nvSpPr>
        <p:spPr>
          <a:xfrm>
            <a:off x="4038480" y="6356520"/>
            <a:ext cx="4114440" cy="364680"/>
          </a:xfrm>
          <a:prstGeom prst="rect">
            <a:avLst/>
          </a:prstGeom>
        </p:spPr>
        <p:txBody>
          <a:bodyPr anchor="ctr">
            <a:noAutofit/>
          </a:bodyPr>
          <a:p>
            <a:endParaRPr b="0" lang="de-DE" sz="2400" spc="-1" strike="noStrike">
              <a:latin typeface="Times New Roman"/>
            </a:endParaRPr>
          </a:p>
        </p:txBody>
      </p:sp>
      <p:sp>
        <p:nvSpPr>
          <p:cNvPr id="3" name="PlaceHolder 4"/>
          <p:cNvSpPr>
            <a:spLocks noGrp="1"/>
          </p:cNvSpPr>
          <p:nvPr>
            <p:ph type="sldNum"/>
          </p:nvPr>
        </p:nvSpPr>
        <p:spPr>
          <a:xfrm>
            <a:off x="8610480" y="6356520"/>
            <a:ext cx="2742840" cy="364680"/>
          </a:xfrm>
          <a:prstGeom prst="rect">
            <a:avLst/>
          </a:prstGeom>
        </p:spPr>
        <p:txBody>
          <a:bodyPr anchor="ctr">
            <a:noAutofit/>
          </a:bodyPr>
          <a:p>
            <a:pPr algn="r">
              <a:lnSpc>
                <a:spcPct val="100000"/>
              </a:lnSpc>
            </a:pPr>
            <a:fld id="{C1B4822F-DBCC-410B-83D9-1C92C58146C8}" type="slidenum">
              <a:rPr b="0" lang="de-DE" sz="1200" spc="-1" strike="noStrike">
                <a:solidFill>
                  <a:srgbClr val="8b8b8b"/>
                </a:solidFill>
                <a:latin typeface="Calibri"/>
              </a:rPr>
              <a:t>6</a:t>
            </a:fld>
            <a:endParaRPr b="0" lang="de-DE"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de-DE" sz="2800" spc="-1" strike="noStrike">
                <a:solidFill>
                  <a:srgbClr val="000000"/>
                </a:solidFill>
                <a:latin typeface="Calibri"/>
              </a:rPr>
              <a:t>Click to edit the outline text format</a:t>
            </a:r>
            <a:endParaRPr b="0" lang="de-DE" sz="2800" spc="-1" strike="noStrike">
              <a:solidFill>
                <a:srgbClr val="000000"/>
              </a:solidFill>
              <a:latin typeface="Calibri"/>
            </a:endParaRPr>
          </a:p>
          <a:p>
            <a:pPr lvl="1" marL="864000" indent="-324000">
              <a:spcBef>
                <a:spcPts val="1134"/>
              </a:spcBef>
              <a:buClr>
                <a:srgbClr val="000000"/>
              </a:buClr>
              <a:buSzPct val="75000"/>
              <a:buFont typeface="Symbol" charset="2"/>
              <a:buChar char=""/>
            </a:pPr>
            <a:r>
              <a:rPr b="0" lang="de-DE" sz="2000" spc="-1" strike="noStrike">
                <a:solidFill>
                  <a:srgbClr val="000000"/>
                </a:solidFill>
                <a:latin typeface="Calibri"/>
              </a:rPr>
              <a:t>Second Outline Level</a:t>
            </a:r>
            <a:endParaRPr b="0" lang="de-DE" sz="2000" spc="-1" strike="noStrike">
              <a:solidFill>
                <a:srgbClr val="000000"/>
              </a:solidFill>
              <a:latin typeface="Calibri"/>
            </a:endParaRPr>
          </a:p>
          <a:p>
            <a:pPr lvl="2" marL="1296000" indent="-288000">
              <a:spcBef>
                <a:spcPts val="850"/>
              </a:spcBef>
              <a:buClr>
                <a:srgbClr val="000000"/>
              </a:buClr>
              <a:buSzPct val="45000"/>
              <a:buFont typeface="Wingdings" charset="2"/>
              <a:buChar char=""/>
            </a:pPr>
            <a:r>
              <a:rPr b="0" lang="de-DE" sz="1800" spc="-1" strike="noStrike">
                <a:solidFill>
                  <a:srgbClr val="000000"/>
                </a:solidFill>
                <a:latin typeface="Calibri"/>
              </a:rPr>
              <a:t>Third Outline Level</a:t>
            </a:r>
            <a:endParaRPr b="0" lang="de-DE" sz="1800" spc="-1" strike="noStrike">
              <a:solidFill>
                <a:srgbClr val="000000"/>
              </a:solidFill>
              <a:latin typeface="Calibri"/>
            </a:endParaRPr>
          </a:p>
          <a:p>
            <a:pPr lvl="3" marL="1728000" indent="-216000">
              <a:spcBef>
                <a:spcPts val="567"/>
              </a:spcBef>
              <a:buClr>
                <a:srgbClr val="000000"/>
              </a:buClr>
              <a:buSzPct val="75000"/>
              <a:buFont typeface="Symbol" charset="2"/>
              <a:buChar char=""/>
            </a:pPr>
            <a:r>
              <a:rPr b="0" lang="de-DE" sz="1800" spc="-1" strike="noStrike">
                <a:solidFill>
                  <a:srgbClr val="000000"/>
                </a:solidFill>
                <a:latin typeface="Calibri"/>
              </a:rPr>
              <a:t>Fourth Outline Level</a:t>
            </a:r>
            <a:endParaRPr b="0" lang="de-DE" sz="1800" spc="-1" strike="noStrike">
              <a:solidFill>
                <a:srgbClr val="000000"/>
              </a:solidFill>
              <a:latin typeface="Calibri"/>
            </a:endParaRPr>
          </a:p>
          <a:p>
            <a:pPr lvl="4" marL="2160000" indent="-216000">
              <a:spcBef>
                <a:spcPts val="283"/>
              </a:spcBef>
              <a:buClr>
                <a:srgbClr val="000000"/>
              </a:buClr>
              <a:buSzPct val="45000"/>
              <a:buFont typeface="Wingdings" charset="2"/>
              <a:buChar char=""/>
            </a:pPr>
            <a:r>
              <a:rPr b="0" lang="de-DE" sz="2000" spc="-1" strike="noStrike">
                <a:solidFill>
                  <a:srgbClr val="000000"/>
                </a:solidFill>
                <a:latin typeface="Calibri"/>
              </a:rPr>
              <a:t>Fifth Outline Level</a:t>
            </a:r>
            <a:endParaRPr b="0" lang="de-DE" sz="2000" spc="-1" strike="noStrike">
              <a:solidFill>
                <a:srgbClr val="000000"/>
              </a:solidFill>
              <a:latin typeface="Calibri"/>
            </a:endParaRPr>
          </a:p>
          <a:p>
            <a:pPr lvl="5" marL="2592000" indent="-216000">
              <a:spcBef>
                <a:spcPts val="283"/>
              </a:spcBef>
              <a:buClr>
                <a:srgbClr val="000000"/>
              </a:buClr>
              <a:buSzPct val="45000"/>
              <a:buFont typeface="Wingdings" charset="2"/>
              <a:buChar char=""/>
            </a:pPr>
            <a:r>
              <a:rPr b="0" lang="de-DE" sz="2000" spc="-1" strike="noStrike">
                <a:solidFill>
                  <a:srgbClr val="000000"/>
                </a:solidFill>
                <a:latin typeface="Calibri"/>
              </a:rPr>
              <a:t>Sixth Outline Level</a:t>
            </a:r>
            <a:endParaRPr b="0" lang="de-DE" sz="2000" spc="-1" strike="noStrike">
              <a:solidFill>
                <a:srgbClr val="000000"/>
              </a:solidFill>
              <a:latin typeface="Calibri"/>
            </a:endParaRPr>
          </a:p>
          <a:p>
            <a:pPr lvl="6" marL="3024000" indent="-216000">
              <a:spcBef>
                <a:spcPts val="283"/>
              </a:spcBef>
              <a:buClr>
                <a:srgbClr val="000000"/>
              </a:buClr>
              <a:buSzPct val="45000"/>
              <a:buFont typeface="Wingdings" charset="2"/>
              <a:buChar char=""/>
            </a:pPr>
            <a:r>
              <a:rPr b="0" lang="de-DE" sz="2000" spc="-1" strike="noStrike">
                <a:solidFill>
                  <a:srgbClr val="000000"/>
                </a:solidFill>
                <a:latin typeface="Calibri"/>
              </a:rPr>
              <a:t>Seventh Outline Level</a:t>
            </a:r>
            <a:endParaRPr b="0" lang="de-DE"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838080" y="365040"/>
            <a:ext cx="10515240" cy="1325160"/>
          </a:xfrm>
          <a:prstGeom prst="rect">
            <a:avLst/>
          </a:prstGeom>
        </p:spPr>
        <p:txBody>
          <a:bodyPr anchor="ctr">
            <a:noAutofit/>
          </a:bodyPr>
          <a:p>
            <a:pPr>
              <a:lnSpc>
                <a:spcPct val="90000"/>
              </a:lnSpc>
            </a:pPr>
            <a:r>
              <a:rPr b="0" lang="de-DE" sz="4400" spc="-1" strike="noStrike">
                <a:solidFill>
                  <a:srgbClr val="000000"/>
                </a:solidFill>
                <a:latin typeface="Calibri Light"/>
              </a:rPr>
              <a:t>Titelmasterformat durch Klicken bearbeiten</a:t>
            </a:r>
            <a:endParaRPr b="0" lang="de-DE" sz="4400" spc="-1" strike="noStrike">
              <a:solidFill>
                <a:srgbClr val="000000"/>
              </a:solidFill>
              <a:latin typeface="Calibri"/>
            </a:endParaRPr>
          </a:p>
        </p:txBody>
      </p:sp>
      <p:sp>
        <p:nvSpPr>
          <p:cNvPr id="42" name="PlaceHolder 2"/>
          <p:cNvSpPr>
            <a:spLocks noGrp="1"/>
          </p:cNvSpPr>
          <p:nvPr>
            <p:ph type="body"/>
          </p:nvPr>
        </p:nvSpPr>
        <p:spPr>
          <a:xfrm>
            <a:off x="838080" y="1825560"/>
            <a:ext cx="10515240" cy="4350960"/>
          </a:xfrm>
          <a:prstGeom prst="rect">
            <a:avLst/>
          </a:prstGeom>
        </p:spPr>
        <p:txBody>
          <a:bodyPr>
            <a:noAutofit/>
          </a:bodyPr>
          <a:p>
            <a:pPr marL="228600" indent="-228240">
              <a:lnSpc>
                <a:spcPct val="90000"/>
              </a:lnSpc>
              <a:spcBef>
                <a:spcPts val="1001"/>
              </a:spcBef>
              <a:buClr>
                <a:srgbClr val="000000"/>
              </a:buClr>
              <a:buFont typeface="Arial"/>
              <a:buChar char="•"/>
            </a:pPr>
            <a:r>
              <a:rPr b="0" lang="de-DE" sz="2800" spc="-1" strike="noStrike">
                <a:solidFill>
                  <a:srgbClr val="000000"/>
                </a:solidFill>
                <a:latin typeface="Calibri"/>
              </a:rPr>
              <a:t>Textmasterformat bearbeiten</a:t>
            </a:r>
            <a:endParaRPr b="0" lang="de-DE" sz="2800" spc="-1" strike="noStrike">
              <a:solidFill>
                <a:srgbClr val="000000"/>
              </a:solidFill>
              <a:latin typeface="Calibri"/>
            </a:endParaRPr>
          </a:p>
          <a:p>
            <a:pPr lvl="1" marL="685800" indent="-228240">
              <a:lnSpc>
                <a:spcPct val="90000"/>
              </a:lnSpc>
              <a:spcBef>
                <a:spcPts val="499"/>
              </a:spcBef>
              <a:buClr>
                <a:srgbClr val="000000"/>
              </a:buClr>
              <a:buFont typeface="Arial"/>
              <a:buChar char="•"/>
            </a:pPr>
            <a:r>
              <a:rPr b="0" lang="de-DE" sz="2400" spc="-1" strike="noStrike">
                <a:solidFill>
                  <a:srgbClr val="000000"/>
                </a:solidFill>
                <a:latin typeface="Calibri"/>
              </a:rPr>
              <a:t>Zweite Ebene</a:t>
            </a:r>
            <a:endParaRPr b="0" lang="de-DE" sz="2400" spc="-1" strike="noStrike">
              <a:solidFill>
                <a:srgbClr val="000000"/>
              </a:solidFill>
              <a:latin typeface="Calibri"/>
            </a:endParaRPr>
          </a:p>
          <a:p>
            <a:pPr lvl="2" marL="1143000" indent="-228240">
              <a:lnSpc>
                <a:spcPct val="90000"/>
              </a:lnSpc>
              <a:spcBef>
                <a:spcPts val="499"/>
              </a:spcBef>
              <a:buClr>
                <a:srgbClr val="000000"/>
              </a:buClr>
              <a:buFont typeface="Arial"/>
              <a:buChar char="•"/>
            </a:pPr>
            <a:r>
              <a:rPr b="0" lang="de-DE" sz="2000" spc="-1" strike="noStrike">
                <a:solidFill>
                  <a:srgbClr val="000000"/>
                </a:solidFill>
                <a:latin typeface="Calibri"/>
              </a:rPr>
              <a:t>Dritte Ebene</a:t>
            </a:r>
            <a:endParaRPr b="0" lang="de-DE" sz="2000" spc="-1" strike="noStrike">
              <a:solidFill>
                <a:srgbClr val="000000"/>
              </a:solidFill>
              <a:latin typeface="Calibri"/>
            </a:endParaRPr>
          </a:p>
          <a:p>
            <a:pPr lvl="3" marL="1600200" indent="-228240">
              <a:lnSpc>
                <a:spcPct val="90000"/>
              </a:lnSpc>
              <a:spcBef>
                <a:spcPts val="499"/>
              </a:spcBef>
              <a:buClr>
                <a:srgbClr val="000000"/>
              </a:buClr>
              <a:buFont typeface="Arial"/>
              <a:buChar char="•"/>
            </a:pPr>
            <a:r>
              <a:rPr b="0" lang="de-DE" sz="1800" spc="-1" strike="noStrike">
                <a:solidFill>
                  <a:srgbClr val="000000"/>
                </a:solidFill>
                <a:latin typeface="Calibri"/>
              </a:rPr>
              <a:t>Vierte Ebene</a:t>
            </a:r>
            <a:endParaRPr b="0" lang="de-DE" sz="1800" spc="-1" strike="noStrike">
              <a:solidFill>
                <a:srgbClr val="000000"/>
              </a:solidFill>
              <a:latin typeface="Calibri"/>
            </a:endParaRPr>
          </a:p>
          <a:p>
            <a:pPr lvl="4" marL="2057400" indent="-228240">
              <a:lnSpc>
                <a:spcPct val="90000"/>
              </a:lnSpc>
              <a:spcBef>
                <a:spcPts val="499"/>
              </a:spcBef>
              <a:buClr>
                <a:srgbClr val="000000"/>
              </a:buClr>
              <a:buFont typeface="Arial"/>
              <a:buChar char="•"/>
            </a:pPr>
            <a:r>
              <a:rPr b="0" lang="de-DE" sz="1800" spc="-1" strike="noStrike">
                <a:solidFill>
                  <a:srgbClr val="000000"/>
                </a:solidFill>
                <a:latin typeface="Calibri"/>
              </a:rPr>
              <a:t>Fünfte Ebene</a:t>
            </a:r>
            <a:endParaRPr b="0" lang="de-DE" sz="1800" spc="-1" strike="noStrike">
              <a:solidFill>
                <a:srgbClr val="000000"/>
              </a:solidFill>
              <a:latin typeface="Calibri"/>
            </a:endParaRPr>
          </a:p>
        </p:txBody>
      </p:sp>
      <p:sp>
        <p:nvSpPr>
          <p:cNvPr id="43" name="PlaceHolder 3"/>
          <p:cNvSpPr>
            <a:spLocks noGrp="1"/>
          </p:cNvSpPr>
          <p:nvPr>
            <p:ph type="dt"/>
          </p:nvPr>
        </p:nvSpPr>
        <p:spPr>
          <a:xfrm>
            <a:off x="838080" y="6356520"/>
            <a:ext cx="2742840" cy="364680"/>
          </a:xfrm>
          <a:prstGeom prst="rect">
            <a:avLst/>
          </a:prstGeom>
        </p:spPr>
        <p:txBody>
          <a:bodyPr anchor="ctr">
            <a:noAutofit/>
          </a:bodyPr>
          <a:p>
            <a:pPr>
              <a:lnSpc>
                <a:spcPct val="100000"/>
              </a:lnSpc>
            </a:pPr>
            <a:fld id="{3D041E57-D704-4F1F-B0F7-9FDD2A84E872}" type="datetime">
              <a:rPr b="0" lang="de-DE" sz="1200" spc="-1" strike="noStrike">
                <a:solidFill>
                  <a:srgbClr val="8b8b8b"/>
                </a:solidFill>
                <a:latin typeface="Calibri"/>
              </a:rPr>
              <a:t>28.08.19</a:t>
            </a:fld>
            <a:endParaRPr b="0" lang="de-DE" sz="1200" spc="-1" strike="noStrike">
              <a:latin typeface="Times New Roman"/>
            </a:endParaRPr>
          </a:p>
        </p:txBody>
      </p:sp>
      <p:sp>
        <p:nvSpPr>
          <p:cNvPr id="44" name="PlaceHolder 4"/>
          <p:cNvSpPr>
            <a:spLocks noGrp="1"/>
          </p:cNvSpPr>
          <p:nvPr>
            <p:ph type="ftr"/>
          </p:nvPr>
        </p:nvSpPr>
        <p:spPr>
          <a:xfrm>
            <a:off x="4038480" y="6356520"/>
            <a:ext cx="4114440" cy="364680"/>
          </a:xfrm>
          <a:prstGeom prst="rect">
            <a:avLst/>
          </a:prstGeom>
        </p:spPr>
        <p:txBody>
          <a:bodyPr anchor="ctr">
            <a:noAutofit/>
          </a:bodyPr>
          <a:p>
            <a:endParaRPr b="0" lang="de-DE" sz="2400" spc="-1" strike="noStrike">
              <a:latin typeface="Times New Roman"/>
            </a:endParaRPr>
          </a:p>
        </p:txBody>
      </p:sp>
      <p:sp>
        <p:nvSpPr>
          <p:cNvPr id="45" name="PlaceHolder 5"/>
          <p:cNvSpPr>
            <a:spLocks noGrp="1"/>
          </p:cNvSpPr>
          <p:nvPr>
            <p:ph type="sldNum"/>
          </p:nvPr>
        </p:nvSpPr>
        <p:spPr>
          <a:xfrm>
            <a:off x="8610480" y="6356520"/>
            <a:ext cx="2742840" cy="364680"/>
          </a:xfrm>
          <a:prstGeom prst="rect">
            <a:avLst/>
          </a:prstGeom>
        </p:spPr>
        <p:txBody>
          <a:bodyPr anchor="ctr">
            <a:noAutofit/>
          </a:bodyPr>
          <a:p>
            <a:pPr algn="r">
              <a:lnSpc>
                <a:spcPct val="100000"/>
              </a:lnSpc>
            </a:pPr>
            <a:fld id="{FDF6E9F7-CE0B-4C8C-B84E-C4A1779B24B1}" type="slidenum">
              <a:rPr b="0" lang="de-DE" sz="1200" spc="-1" strike="noStrike">
                <a:solidFill>
                  <a:srgbClr val="8b8b8b"/>
                </a:solidFill>
                <a:latin typeface="Calibri"/>
              </a:rPr>
              <a:t>1</a:t>
            </a:fld>
            <a:endParaRPr b="0" lang="de-DE"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hyperlink" Target="https://github.com/embed-rs/stm32f7-discovery/blob/master/stlink-1.3.1-win32.zip" TargetMode="External"/><Relationship Id="rId2" Type="http://schemas.openxmlformats.org/officeDocument/2006/relationships/hyperlink" Target="https://github.com/embed-rs/stm32f7-discovery/blob/master/stlink-1.3.1-win32.zip" TargetMode="External"/><Relationship Id="rId3" Type="http://schemas.openxmlformats.org/officeDocument/2006/relationships/hyperlink" Target="https://github.com/embed-rs/stm32f7-discovery/blob/master/stlink-1.3.1-win32.zip" TargetMode="External"/><Relationship Id="rId4" Type="http://schemas.openxmlformats.org/officeDocument/2006/relationships/slideLayout" Target="../slideLayouts/slideLayout13.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6.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hyperlink" Target="http://embed.rs/articles/2016/semi-hosting-rust/" TargetMode="External"/><Relationship Id="rId2" Type="http://schemas.openxmlformats.org/officeDocument/2006/relationships/hyperlink" Target="http://embed.rs/articles/2016/semi-hosting-rust/" TargetMode="External"/><Relationship Id="rId3" Type="http://schemas.openxmlformats.org/officeDocument/2006/relationships/hyperlink" Target="http://embed.rs/articles/2016/semi-hosting-rust/" TargetMode="External"/><Relationship Id="rId4"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TextShape 1"/>
          <p:cNvSpPr txBox="1"/>
          <p:nvPr/>
        </p:nvSpPr>
        <p:spPr>
          <a:xfrm>
            <a:off x="838080" y="365040"/>
            <a:ext cx="10515240" cy="1325160"/>
          </a:xfrm>
          <a:prstGeom prst="rect">
            <a:avLst/>
          </a:prstGeom>
          <a:noFill/>
          <a:ln>
            <a:noFill/>
          </a:ln>
        </p:spPr>
        <p:txBody>
          <a:bodyPr anchor="ctr">
            <a:noAutofit/>
          </a:bodyPr>
          <a:p>
            <a:pPr>
              <a:lnSpc>
                <a:spcPct val="90000"/>
              </a:lnSpc>
            </a:pPr>
            <a:r>
              <a:rPr b="0" lang="de-DE" sz="4400" spc="-1" strike="noStrike">
                <a:solidFill>
                  <a:srgbClr val="000000"/>
                </a:solidFill>
                <a:latin typeface="Calibri Light"/>
              </a:rPr>
              <a:t>Interlude – microcontroller flash tool</a:t>
            </a:r>
            <a:endParaRPr b="0" lang="de-DE" sz="4400" spc="-1" strike="noStrike">
              <a:solidFill>
                <a:srgbClr val="000000"/>
              </a:solidFill>
              <a:latin typeface="Calibri"/>
            </a:endParaRPr>
          </a:p>
        </p:txBody>
      </p:sp>
      <p:sp>
        <p:nvSpPr>
          <p:cNvPr id="89" name="TextShape 2"/>
          <p:cNvSpPr txBox="1"/>
          <p:nvPr/>
        </p:nvSpPr>
        <p:spPr>
          <a:xfrm>
            <a:off x="838080" y="1825560"/>
            <a:ext cx="10515240" cy="4350960"/>
          </a:xfrm>
          <a:prstGeom prst="rect">
            <a:avLst/>
          </a:prstGeom>
          <a:noFill/>
          <a:ln>
            <a:noFill/>
          </a:ln>
        </p:spPr>
        <p:txBody>
          <a:bodyPr>
            <a:normAutofit/>
          </a:bodyPr>
          <a:p>
            <a:pPr>
              <a:lnSpc>
                <a:spcPct val="90000"/>
              </a:lnSpc>
              <a:spcBef>
                <a:spcPts val="1001"/>
              </a:spcBef>
            </a:pPr>
            <a:r>
              <a:rPr b="0" lang="de-DE" sz="2800" spc="-1" strike="noStrike">
                <a:solidFill>
                  <a:srgbClr val="000000"/>
                </a:solidFill>
                <a:latin typeface="Calibri"/>
              </a:rPr>
              <a:t>Install stlink</a:t>
            </a:r>
            <a:endParaRPr b="0" lang="de-DE" sz="2800" spc="-1" strike="noStrike">
              <a:solidFill>
                <a:srgbClr val="000000"/>
              </a:solidFill>
              <a:latin typeface="Calibri"/>
            </a:endParaRPr>
          </a:p>
          <a:p>
            <a:pPr marL="228600" indent="-228240">
              <a:lnSpc>
                <a:spcPct val="90000"/>
              </a:lnSpc>
              <a:spcBef>
                <a:spcPts val="1001"/>
              </a:spcBef>
              <a:buClr>
                <a:srgbClr val="ffffff"/>
              </a:buClr>
              <a:buFont typeface="Arial"/>
              <a:buChar char="•"/>
            </a:pPr>
            <a:r>
              <a:rPr b="0" lang="de-DE" sz="2800" spc="-1" strike="noStrike">
                <a:solidFill>
                  <a:srgbClr val="000000"/>
                </a:solidFill>
                <a:latin typeface="Calibri"/>
              </a:rPr>
              <a:t>arch: sudo pacman -S stlink</a:t>
            </a:r>
            <a:endParaRPr b="0" lang="de-DE" sz="2800" spc="-1" strike="noStrike">
              <a:solidFill>
                <a:srgbClr val="000000"/>
              </a:solidFill>
              <a:latin typeface="Calibri"/>
            </a:endParaRPr>
          </a:p>
          <a:p>
            <a:pPr marL="228600" indent="-228240">
              <a:lnSpc>
                <a:spcPct val="90000"/>
              </a:lnSpc>
              <a:spcBef>
                <a:spcPts val="1001"/>
              </a:spcBef>
              <a:buClr>
                <a:srgbClr val="ffffff"/>
              </a:buClr>
              <a:buFont typeface="Arial"/>
              <a:buChar char="•"/>
            </a:pPr>
            <a:r>
              <a:rPr b="0" lang="de-DE" sz="2800" spc="-1" strike="noStrike">
                <a:solidFill>
                  <a:srgbClr val="000000"/>
                </a:solidFill>
                <a:latin typeface="Calibri"/>
              </a:rPr>
              <a:t>general linux</a:t>
            </a:r>
            <a:endParaRPr b="0" lang="de-DE" sz="2800" spc="-1" strike="noStrike">
              <a:solidFill>
                <a:srgbClr val="000000"/>
              </a:solidFill>
              <a:latin typeface="Calibri"/>
            </a:endParaRPr>
          </a:p>
          <a:p>
            <a:pPr lvl="1" marL="685800" indent="-228240">
              <a:lnSpc>
                <a:spcPct val="90000"/>
              </a:lnSpc>
              <a:spcBef>
                <a:spcPts val="499"/>
              </a:spcBef>
              <a:buClr>
                <a:srgbClr val="ffffff"/>
              </a:buClr>
              <a:buFont typeface="Arial"/>
              <a:buChar char="•"/>
            </a:pPr>
            <a:r>
              <a:rPr b="0" lang="de-DE" sz="2400" spc="-1" strike="noStrike">
                <a:solidFill>
                  <a:srgbClr val="000000"/>
                </a:solidFill>
                <a:latin typeface="Calibri"/>
              </a:rPr>
              <a:t>install libusb-dev 1.0</a:t>
            </a:r>
            <a:endParaRPr b="0" lang="de-DE" sz="2400" spc="-1" strike="noStrike">
              <a:solidFill>
                <a:srgbClr val="000000"/>
              </a:solidFill>
              <a:latin typeface="Calibri"/>
            </a:endParaRPr>
          </a:p>
          <a:p>
            <a:pPr lvl="1" marL="685800" indent="-228240">
              <a:lnSpc>
                <a:spcPct val="90000"/>
              </a:lnSpc>
              <a:spcBef>
                <a:spcPts val="499"/>
              </a:spcBef>
              <a:buClr>
                <a:srgbClr val="ffffff"/>
              </a:buClr>
              <a:buFont typeface="Arial"/>
              <a:buChar char="•"/>
            </a:pPr>
            <a:r>
              <a:rPr b="0" lang="de-DE" sz="2400" spc="-1" strike="noStrike">
                <a:solidFill>
                  <a:srgbClr val="000000"/>
                </a:solidFill>
                <a:latin typeface="Calibri"/>
              </a:rPr>
              <a:t>install cmake</a:t>
            </a:r>
            <a:endParaRPr b="0" lang="de-DE" sz="2400" spc="-1" strike="noStrike">
              <a:solidFill>
                <a:srgbClr val="000000"/>
              </a:solidFill>
              <a:latin typeface="Calibri"/>
            </a:endParaRPr>
          </a:p>
          <a:p>
            <a:pPr lvl="1" marL="685800" indent="-228240">
              <a:lnSpc>
                <a:spcPct val="90000"/>
              </a:lnSpc>
              <a:spcBef>
                <a:spcPts val="499"/>
              </a:spcBef>
              <a:buClr>
                <a:srgbClr val="ffffff"/>
              </a:buClr>
              <a:buFont typeface="Arial"/>
              <a:buChar char="•"/>
            </a:pPr>
            <a:r>
              <a:rPr b="0" lang="de-DE" sz="2400" spc="-1" strike="noStrike">
                <a:solidFill>
                  <a:srgbClr val="000000"/>
                </a:solidFill>
                <a:latin typeface="Calibri"/>
              </a:rPr>
              <a:t>install a C-Compiler (sorry)</a:t>
            </a:r>
            <a:endParaRPr b="0" lang="de-DE" sz="2400" spc="-1" strike="noStrike">
              <a:solidFill>
                <a:srgbClr val="000000"/>
              </a:solidFill>
              <a:latin typeface="Calibri"/>
            </a:endParaRPr>
          </a:p>
          <a:p>
            <a:pPr lvl="1" marL="685800" indent="-228240">
              <a:lnSpc>
                <a:spcPct val="90000"/>
              </a:lnSpc>
              <a:spcBef>
                <a:spcPts val="499"/>
              </a:spcBef>
              <a:buClr>
                <a:srgbClr val="ffffff"/>
              </a:buClr>
              <a:buFont typeface="Arial"/>
              <a:buChar char="•"/>
            </a:pPr>
            <a:r>
              <a:rPr b="0" lang="de-DE" sz="2400" spc="-1" strike="noStrike">
                <a:solidFill>
                  <a:srgbClr val="000000"/>
                </a:solidFill>
                <a:latin typeface="Calibri"/>
              </a:rPr>
              <a:t>git clone https://github.com/texane/stlink.git &amp;&amp; cd stlink &amp;&amp; make release &amp;&amp; cd build/Release &amp;&amp; sudo make install</a:t>
            </a:r>
            <a:endParaRPr b="0" lang="de-DE" sz="2400" spc="-1" strike="noStrike">
              <a:solidFill>
                <a:srgbClr val="000000"/>
              </a:solidFill>
              <a:latin typeface="Calibri"/>
            </a:endParaRPr>
          </a:p>
          <a:p>
            <a:pPr marL="228600" indent="-228240">
              <a:lnSpc>
                <a:spcPct val="90000"/>
              </a:lnSpc>
              <a:spcBef>
                <a:spcPts val="1001"/>
              </a:spcBef>
              <a:buClr>
                <a:srgbClr val="ffffff"/>
              </a:buClr>
              <a:buFont typeface="Arial"/>
              <a:buChar char="•"/>
            </a:pPr>
            <a:r>
              <a:rPr b="0" lang="de-DE" sz="2800" spc="-1" strike="noStrike">
                <a:solidFill>
                  <a:srgbClr val="000000"/>
                </a:solidFill>
                <a:latin typeface="Calibri"/>
              </a:rPr>
              <a:t>mac os: brew install stlink</a:t>
            </a:r>
            <a:endParaRPr b="0" lang="de-DE" sz="2800" spc="-1" strike="noStrike">
              <a:solidFill>
                <a:srgbClr val="000000"/>
              </a:solidFill>
              <a:latin typeface="Calibri"/>
            </a:endParaRPr>
          </a:p>
          <a:p>
            <a:pPr marL="228600" indent="-228240">
              <a:lnSpc>
                <a:spcPct val="90000"/>
              </a:lnSpc>
              <a:spcBef>
                <a:spcPts val="1001"/>
              </a:spcBef>
              <a:buClr>
                <a:srgbClr val="ffffff"/>
              </a:buClr>
              <a:buFont typeface="Arial"/>
              <a:buChar char="•"/>
            </a:pPr>
            <a:r>
              <a:rPr b="0" lang="de-DE" sz="2800" spc="-1" strike="noStrike">
                <a:solidFill>
                  <a:srgbClr val="000000"/>
                </a:solidFill>
                <a:latin typeface="Calibri"/>
              </a:rPr>
              <a:t>windows: unzip </a:t>
            </a:r>
            <a:r>
              <a:rPr b="0" lang="de-DE" sz="2800" spc="-1" strike="noStrike" u="sng">
                <a:solidFill>
                  <a:srgbClr val="000000"/>
                </a:solidFill>
                <a:uFillTx/>
                <a:latin typeface="Calibri"/>
                <a:hlinkClick r:id="rId1"/>
              </a:rPr>
              <a:t>https</a:t>
            </a:r>
            <a:r>
              <a:rPr b="0" lang="de-DE" sz="2800" spc="-1" strike="noStrike" u="sng">
                <a:solidFill>
                  <a:srgbClr val="000000"/>
                </a:solidFill>
                <a:uFillTx/>
                <a:latin typeface="Calibri"/>
                <a:hlinkClick r:id="rId2"/>
              </a:rPr>
              <a:t>://</a:t>
            </a:r>
            <a:r>
              <a:rPr b="0" lang="de-DE" sz="2800" spc="-1" strike="noStrike" u="sng">
                <a:solidFill>
                  <a:srgbClr val="000000"/>
                </a:solidFill>
                <a:uFillTx/>
                <a:latin typeface="Calibri"/>
                <a:hlinkClick r:id="rId3"/>
              </a:rPr>
              <a:t>github.com/embed-rs/stm32f7-discovery/blob/master/stlink-1.3.1-win32.zip</a:t>
            </a: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TextShape 1"/>
          <p:cNvSpPr txBox="1"/>
          <p:nvPr/>
        </p:nvSpPr>
        <p:spPr>
          <a:xfrm>
            <a:off x="1523880" y="1122480"/>
            <a:ext cx="9143640" cy="2387160"/>
          </a:xfrm>
          <a:prstGeom prst="rect">
            <a:avLst/>
          </a:prstGeom>
          <a:noFill/>
          <a:ln>
            <a:noFill/>
          </a:ln>
        </p:spPr>
        <p:txBody>
          <a:bodyPr anchor="b">
            <a:noAutofit/>
          </a:bodyPr>
          <a:p>
            <a:pPr algn="ctr">
              <a:lnSpc>
                <a:spcPct val="90000"/>
              </a:lnSpc>
            </a:pPr>
            <a:r>
              <a:rPr b="0" lang="de-DE" sz="4400" spc="-1" strike="noStrike">
                <a:solidFill>
                  <a:srgbClr val="000000"/>
                </a:solidFill>
                <a:latin typeface="Verdana"/>
                <a:ea typeface="Verdana"/>
              </a:rPr>
              <a:t>Aufbau eines Projekts für den </a:t>
            </a:r>
            <a:r>
              <a:rPr b="1" lang="de-DE" sz="6000" spc="-1" strike="noStrike">
                <a:solidFill>
                  <a:srgbClr val="70ad47"/>
                </a:solidFill>
                <a:latin typeface="Verdana"/>
                <a:ea typeface="Verdana"/>
              </a:rPr>
              <a:t>Mikrocontroller</a:t>
            </a:r>
            <a:endParaRPr b="0" lang="de-DE" sz="6000" spc="-1" strike="noStrike">
              <a:solidFill>
                <a:srgbClr val="000000"/>
              </a:solidFill>
              <a:latin typeface="Calibri"/>
            </a:endParaRPr>
          </a:p>
        </p:txBody>
      </p:sp>
      <p:sp>
        <p:nvSpPr>
          <p:cNvPr id="107" name="TextShape 2"/>
          <p:cNvSpPr txBox="1"/>
          <p:nvPr/>
        </p:nvSpPr>
        <p:spPr>
          <a:xfrm>
            <a:off x="1523880" y="3602160"/>
            <a:ext cx="9143640" cy="1655280"/>
          </a:xfrm>
          <a:prstGeom prst="rect">
            <a:avLst/>
          </a:prstGeom>
          <a:noFill/>
          <a:ln>
            <a:noFill/>
          </a:ln>
        </p:spPr>
        <p:txBody>
          <a:bodyPr>
            <a:noAutofit/>
          </a:bodyPr>
          <a:p>
            <a:pPr algn="ctr">
              <a:lnSpc>
                <a:spcPct val="90000"/>
              </a:lnSpc>
              <a:spcBef>
                <a:spcPts val="1001"/>
              </a:spcBef>
            </a:pPr>
            <a:r>
              <a:rPr b="0" lang="de-DE" sz="2400" spc="-1" strike="noStrike">
                <a:solidFill>
                  <a:srgbClr val="000000"/>
                </a:solidFill>
                <a:latin typeface="Verdana"/>
                <a:ea typeface="Verdana"/>
              </a:rPr>
              <a:t>Ansteuerung einer Leuchtdiode</a:t>
            </a:r>
            <a:endParaRPr b="0" lang="de-DE" sz="2400" spc="-1" strike="noStrike">
              <a:latin typeface="Arial"/>
            </a:endParaRPr>
          </a:p>
        </p:txBody>
      </p:sp>
    </p:spTree>
  </p:cSld>
  <mc:AlternateContent>
    <mc:Choice Requires="p14">
      <p:transition spd="slow" p14:dur="2000"/>
    </mc:Choice>
    <mc:Fallback>
      <p:transition spd="slow"/>
    </mc:Fallback>
  </mc:AlternateContent>
  <p:timing>
    <p:tnLst>
      <p:par>
        <p:cTn id="19" dur="indefinite" restart="never" nodeType="tmRoot">
          <p:childTnLst>
            <p:seq>
              <p:cTn id="20" dur="indefinite"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TextShape 1"/>
          <p:cNvSpPr txBox="1"/>
          <p:nvPr/>
        </p:nvSpPr>
        <p:spPr>
          <a:xfrm>
            <a:off x="838080" y="365040"/>
            <a:ext cx="10515240" cy="1325160"/>
          </a:xfrm>
          <a:prstGeom prst="rect">
            <a:avLst/>
          </a:prstGeom>
          <a:noFill/>
          <a:ln>
            <a:noFill/>
          </a:ln>
        </p:spPr>
        <p:txBody>
          <a:bodyPr anchor="ctr">
            <a:noAutofit/>
          </a:bodyPr>
          <a:p>
            <a:pPr>
              <a:lnSpc>
                <a:spcPct val="90000"/>
              </a:lnSpc>
            </a:pPr>
            <a:r>
              <a:rPr b="0" lang="de-DE" sz="4400" spc="-1" strike="noStrike">
                <a:solidFill>
                  <a:srgbClr val="000000"/>
                </a:solidFill>
                <a:latin typeface="Calibri Light"/>
              </a:rPr>
              <a:t>Blinking</a:t>
            </a:r>
            <a:endParaRPr b="0" lang="de-DE" sz="4400" spc="-1" strike="noStrike">
              <a:solidFill>
                <a:srgbClr val="000000"/>
              </a:solidFill>
              <a:latin typeface="Calibri"/>
            </a:endParaRPr>
          </a:p>
        </p:txBody>
      </p:sp>
      <p:sp>
        <p:nvSpPr>
          <p:cNvPr id="109" name="TextShape 2"/>
          <p:cNvSpPr txBox="1"/>
          <p:nvPr/>
        </p:nvSpPr>
        <p:spPr>
          <a:xfrm>
            <a:off x="838080" y="1825560"/>
            <a:ext cx="10515240" cy="4350960"/>
          </a:xfrm>
          <a:prstGeom prst="rect">
            <a:avLst/>
          </a:prstGeom>
          <a:noFill/>
          <a:ln>
            <a:noFill/>
          </a:ln>
        </p:spPr>
        <p:txBody>
          <a:bodyPr>
            <a:normAutofit/>
          </a:bodyPr>
          <a:p>
            <a:pPr>
              <a:lnSpc>
                <a:spcPct val="90000"/>
              </a:lnSpc>
              <a:spcBef>
                <a:spcPts val="1001"/>
              </a:spcBef>
            </a:pPr>
            <a:r>
              <a:rPr b="0" lang="de-DE" sz="2800" spc="-1" strike="noStrike">
                <a:solidFill>
                  <a:srgbClr val="000000"/>
                </a:solidFill>
                <a:latin typeface="Calibri"/>
              </a:rPr>
              <a:t>pins.led.set(true);</a:t>
            </a:r>
            <a:endParaRPr b="0" lang="de-DE" sz="2800" spc="-1" strike="noStrike">
              <a:solidFill>
                <a:srgbClr val="000000"/>
              </a:solidFill>
              <a:latin typeface="Calibri"/>
            </a:endParaRPr>
          </a:p>
          <a:p>
            <a:pPr>
              <a:lnSpc>
                <a:spcPct val="90000"/>
              </a:lnSpc>
              <a:spcBef>
                <a:spcPts val="1001"/>
              </a:spcBef>
            </a:pPr>
            <a:r>
              <a:rPr b="0" lang="de-DE" sz="2800" spc="-1" strike="noStrike">
                <a:solidFill>
                  <a:srgbClr val="000000"/>
                </a:solidFill>
                <a:latin typeface="Calibri"/>
              </a:rPr>
              <a:t>let mut last_led_toggle = system_clock::ticks();</a:t>
            </a:r>
            <a:endParaRPr b="0" lang="de-DE" sz="2800" spc="-1" strike="noStrike">
              <a:solidFill>
                <a:srgbClr val="000000"/>
              </a:solidFill>
              <a:latin typeface="Calibri"/>
            </a:endParaRPr>
          </a:p>
          <a:p>
            <a:pPr>
              <a:lnSpc>
                <a:spcPct val="90000"/>
              </a:lnSpc>
              <a:spcBef>
                <a:spcPts val="1001"/>
              </a:spcBef>
            </a:pPr>
            <a:r>
              <a:rPr b="0" lang="de-DE" sz="2800" spc="-1" strike="noStrike">
                <a:solidFill>
                  <a:srgbClr val="000000"/>
                </a:solidFill>
                <a:latin typeface="Calibri"/>
              </a:rPr>
              <a:t>loop {</a:t>
            </a:r>
            <a:endParaRPr b="0" lang="de-DE" sz="2800" spc="-1" strike="noStrike">
              <a:solidFill>
                <a:srgbClr val="000000"/>
              </a:solidFill>
              <a:latin typeface="Calibri"/>
            </a:endParaRPr>
          </a:p>
          <a:p>
            <a:pPr>
              <a:lnSpc>
                <a:spcPct val="90000"/>
              </a:lnSpc>
              <a:spcBef>
                <a:spcPts val="1001"/>
              </a:spcBef>
            </a:pPr>
            <a:r>
              <a:rPr b="0" lang="de-DE" sz="2800" spc="-1" strike="noStrike">
                <a:solidFill>
                  <a:srgbClr val="000000"/>
                </a:solidFill>
                <a:latin typeface="Calibri"/>
              </a:rPr>
              <a:t>    </a:t>
            </a:r>
            <a:r>
              <a:rPr b="0" lang="de-DE" sz="2800" spc="-1" strike="noStrike">
                <a:solidFill>
                  <a:srgbClr val="000000"/>
                </a:solidFill>
                <a:latin typeface="Calibri"/>
              </a:rPr>
              <a:t>let ticks = system_clock::ticks();</a:t>
            </a:r>
            <a:endParaRPr b="0" lang="de-DE" sz="2800" spc="-1" strike="noStrike">
              <a:solidFill>
                <a:srgbClr val="000000"/>
              </a:solidFill>
              <a:latin typeface="Calibri"/>
            </a:endParaRPr>
          </a:p>
          <a:p>
            <a:pPr>
              <a:lnSpc>
                <a:spcPct val="90000"/>
              </a:lnSpc>
              <a:spcBef>
                <a:spcPts val="1001"/>
              </a:spcBef>
            </a:pPr>
            <a:r>
              <a:rPr b="0" lang="de-DE" sz="2800" spc="-1" strike="noStrike">
                <a:solidFill>
                  <a:srgbClr val="000000"/>
                </a:solidFill>
                <a:latin typeface="Calibri"/>
              </a:rPr>
              <a:t>    </a:t>
            </a:r>
            <a:r>
              <a:rPr b="0" lang="de-DE" sz="2800" spc="-1" strike="noStrike">
                <a:solidFill>
                  <a:srgbClr val="000000"/>
                </a:solidFill>
                <a:latin typeface="Calibri"/>
              </a:rPr>
              <a:t>if ticks – last_led_toogle &gt;= 10 {</a:t>
            </a:r>
            <a:endParaRPr b="0" lang="de-DE" sz="2800" spc="-1" strike="noStrike">
              <a:solidFill>
                <a:srgbClr val="000000"/>
              </a:solidFill>
              <a:latin typeface="Calibri"/>
            </a:endParaRPr>
          </a:p>
          <a:p>
            <a:pPr>
              <a:lnSpc>
                <a:spcPct val="90000"/>
              </a:lnSpc>
              <a:spcBef>
                <a:spcPts val="1001"/>
              </a:spcBef>
            </a:pPr>
            <a:r>
              <a:rPr b="0" lang="de-DE" sz="2800" spc="-1" strike="noStrike">
                <a:solidFill>
                  <a:srgbClr val="000000"/>
                </a:solidFill>
                <a:latin typeface="Calibri"/>
              </a:rPr>
              <a:t>       </a:t>
            </a:r>
            <a:r>
              <a:rPr b="0" lang="de-DE" sz="2800" spc="-1" strike="noStrike">
                <a:solidFill>
                  <a:srgbClr val="000000"/>
                </a:solidFill>
                <a:latin typeface="Calibri"/>
              </a:rPr>
              <a:t>pins.led.toggle();</a:t>
            </a:r>
            <a:endParaRPr b="0" lang="de-DE" sz="2800" spc="-1" strike="noStrike">
              <a:solidFill>
                <a:srgbClr val="000000"/>
              </a:solidFill>
              <a:latin typeface="Calibri"/>
            </a:endParaRPr>
          </a:p>
          <a:p>
            <a:pPr>
              <a:lnSpc>
                <a:spcPct val="90000"/>
              </a:lnSpc>
              <a:spcBef>
                <a:spcPts val="1001"/>
              </a:spcBef>
            </a:pPr>
            <a:r>
              <a:rPr b="0" lang="de-DE" sz="2800" spc="-1" strike="noStrike">
                <a:solidFill>
                  <a:srgbClr val="000000"/>
                </a:solidFill>
                <a:latin typeface="Calibri"/>
              </a:rPr>
              <a:t>       </a:t>
            </a:r>
            <a:r>
              <a:rPr b="0" lang="de-DE" sz="2800" spc="-1" strike="noStrike">
                <a:solidFill>
                  <a:srgbClr val="000000"/>
                </a:solidFill>
                <a:latin typeface="Calibri"/>
              </a:rPr>
              <a:t>last_led_toggle = ticks;</a:t>
            </a:r>
            <a:endParaRPr b="0" lang="de-DE" sz="2800" spc="-1" strike="noStrike">
              <a:solidFill>
                <a:srgbClr val="000000"/>
              </a:solidFill>
              <a:latin typeface="Calibri"/>
            </a:endParaRPr>
          </a:p>
          <a:p>
            <a:pPr>
              <a:lnSpc>
                <a:spcPct val="90000"/>
              </a:lnSpc>
              <a:spcBef>
                <a:spcPts val="1001"/>
              </a:spcBef>
            </a:pPr>
            <a:r>
              <a:rPr b="0" lang="de-DE" sz="2800" spc="-1" strike="noStrike">
                <a:solidFill>
                  <a:srgbClr val="000000"/>
                </a:solidFill>
                <a:latin typeface="Calibri"/>
              </a:rPr>
              <a:t>    </a:t>
            </a:r>
            <a:r>
              <a:rPr b="0" lang="de-DE" sz="2800" spc="-1" strike="noStrike">
                <a:solidFill>
                  <a:srgbClr val="000000"/>
                </a:solidFill>
                <a:latin typeface="Calibri"/>
              </a:rPr>
              <a:t>}</a:t>
            </a:r>
            <a:endParaRPr b="0" lang="de-DE" sz="2800" spc="-1" strike="noStrike">
              <a:solidFill>
                <a:srgbClr val="000000"/>
              </a:solidFill>
              <a:latin typeface="Calibri"/>
            </a:endParaRPr>
          </a:p>
          <a:p>
            <a:pPr>
              <a:lnSpc>
                <a:spcPct val="90000"/>
              </a:lnSpc>
              <a:spcBef>
                <a:spcPts val="1001"/>
              </a:spcBef>
            </a:pPr>
            <a:r>
              <a:rPr b="0" lang="de-DE" sz="2800" spc="-1" strike="noStrike">
                <a:solidFill>
                  <a:srgbClr val="000000"/>
                </a:solidFill>
                <a:latin typeface="Calibri"/>
              </a:rPr>
              <a:t>}</a:t>
            </a: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21" dur="indefinite" restart="never" nodeType="tmRoot">
          <p:childTnLst>
            <p:seq>
              <p:cTn id="22" dur="indefinite"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CustomShape 1"/>
          <p:cNvSpPr/>
          <p:nvPr/>
        </p:nvSpPr>
        <p:spPr>
          <a:xfrm>
            <a:off x="2765160" y="1737000"/>
            <a:ext cx="3259440" cy="417960"/>
          </a:xfrm>
          <a:prstGeom prst="roundRect">
            <a:avLst>
              <a:gd name="adj" fmla="val 16667"/>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p:style>
      </p:sp>
      <p:sp>
        <p:nvSpPr>
          <p:cNvPr id="111" name="TextShape 2"/>
          <p:cNvSpPr txBox="1"/>
          <p:nvPr/>
        </p:nvSpPr>
        <p:spPr>
          <a:xfrm>
            <a:off x="838080" y="587520"/>
            <a:ext cx="10515240" cy="441720"/>
          </a:xfrm>
          <a:prstGeom prst="rect">
            <a:avLst/>
          </a:prstGeom>
          <a:noFill/>
          <a:ln>
            <a:noFill/>
          </a:ln>
        </p:spPr>
        <p:txBody>
          <a:bodyPr anchor="ctr">
            <a:noAutofit/>
          </a:bodyPr>
          <a:p>
            <a:pPr>
              <a:lnSpc>
                <a:spcPct val="90000"/>
              </a:lnSpc>
            </a:pPr>
            <a:r>
              <a:rPr b="0" lang="de-DE" sz="2800" spc="-1" strike="noStrike">
                <a:solidFill>
                  <a:srgbClr val="000000"/>
                </a:solidFill>
                <a:latin typeface="Verdana"/>
                <a:ea typeface="Verdana"/>
              </a:rPr>
              <a:t>10. Exkurs: Dokumentation</a:t>
            </a:r>
            <a:endParaRPr b="0" lang="de-DE" sz="2800" spc="-1" strike="noStrike">
              <a:solidFill>
                <a:srgbClr val="000000"/>
              </a:solidFill>
              <a:latin typeface="Calibri"/>
            </a:endParaRPr>
          </a:p>
        </p:txBody>
      </p:sp>
      <p:sp>
        <p:nvSpPr>
          <p:cNvPr id="112" name="TextShape 3"/>
          <p:cNvSpPr txBox="1"/>
          <p:nvPr/>
        </p:nvSpPr>
        <p:spPr>
          <a:xfrm>
            <a:off x="865440" y="1214280"/>
            <a:ext cx="9132840" cy="4943160"/>
          </a:xfrm>
          <a:prstGeom prst="rect">
            <a:avLst/>
          </a:prstGeom>
          <a:noFill/>
          <a:ln>
            <a:noFill/>
          </a:ln>
        </p:spPr>
        <p:txBody>
          <a:bodyPr>
            <a:normAutofit/>
          </a:bodyPr>
          <a:p>
            <a:pPr>
              <a:lnSpc>
                <a:spcPct val="90000"/>
              </a:lnSpc>
              <a:spcBef>
                <a:spcPts val="1001"/>
              </a:spcBef>
            </a:pPr>
            <a:endParaRPr b="0" lang="de-DE"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de-DE" sz="2800" spc="-1" strike="noStrike">
                <a:solidFill>
                  <a:srgbClr val="000000"/>
                </a:solidFill>
                <a:latin typeface="Verdana"/>
                <a:ea typeface="Verdana"/>
              </a:rPr>
              <a:t>Konsole: </a:t>
            </a:r>
            <a:r>
              <a:rPr b="0" lang="de-DE" sz="2800" spc="-1" strike="noStrike">
                <a:solidFill>
                  <a:srgbClr val="ffffff"/>
                </a:solidFill>
                <a:latin typeface="Verdana"/>
                <a:ea typeface="Verdana"/>
              </a:rPr>
              <a:t>cargo doc --open</a:t>
            </a:r>
            <a:endParaRPr b="0" lang="de-DE" sz="2800" spc="-1" strike="noStrike">
              <a:solidFill>
                <a:srgbClr val="000000"/>
              </a:solidFill>
              <a:latin typeface="Calibri"/>
            </a:endParaRPr>
          </a:p>
          <a:p>
            <a:pPr>
              <a:lnSpc>
                <a:spcPct val="90000"/>
              </a:lnSpc>
              <a:spcBef>
                <a:spcPts val="1001"/>
              </a:spcBef>
            </a:pPr>
            <a:endParaRPr b="0" lang="de-DE"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de-DE" sz="2800" spc="-1" strike="noStrike">
                <a:solidFill>
                  <a:srgbClr val="000000"/>
                </a:solidFill>
                <a:latin typeface="Verdana"/>
                <a:ea typeface="Verdana"/>
              </a:rPr>
              <a:t>…</a:t>
            </a:r>
            <a:r>
              <a:rPr b="0" lang="de-DE" sz="2800" spc="-1" strike="noStrike">
                <a:solidFill>
                  <a:srgbClr val="000000"/>
                </a:solidFill>
                <a:latin typeface="Verdana"/>
                <a:ea typeface="Verdana"/>
              </a:rPr>
              <a:t>\blinking_led\target\</a:t>
            </a:r>
            <a:r>
              <a:rPr b="0" lang="de-DE" sz="2200" spc="-1" strike="noStrike">
                <a:solidFill>
                  <a:srgbClr val="000000"/>
                </a:solidFill>
                <a:latin typeface="Verdana"/>
                <a:ea typeface="Verdana"/>
              </a:rPr>
              <a:t>stm32f7\doc\stm32f7_discovery</a:t>
            </a:r>
            <a:r>
              <a:rPr b="0" lang="de-DE" sz="2800" spc="-1" strike="noStrike">
                <a:solidFill>
                  <a:srgbClr val="000000"/>
                </a:solidFill>
                <a:latin typeface="Verdana"/>
                <a:ea typeface="Verdana"/>
              </a:rPr>
              <a:t>\index.html</a:t>
            </a:r>
            <a:endParaRPr b="0" lang="de-DE" sz="2800" spc="-1" strike="noStrike">
              <a:solidFill>
                <a:srgbClr val="000000"/>
              </a:solidFill>
              <a:latin typeface="Calibri"/>
            </a:endParaRPr>
          </a:p>
          <a:p>
            <a:pPr>
              <a:lnSpc>
                <a:spcPct val="90000"/>
              </a:lnSpc>
              <a:spcBef>
                <a:spcPts val="1001"/>
              </a:spcBef>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23" dur="indefinite" restart="never" nodeType="tmRoot">
          <p:childTnLst>
            <p:seq>
              <p:cTn id="24" dur="indefinite"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3" name="TextShape 1"/>
          <p:cNvSpPr txBox="1"/>
          <p:nvPr/>
        </p:nvSpPr>
        <p:spPr>
          <a:xfrm>
            <a:off x="838080" y="587520"/>
            <a:ext cx="10515240" cy="441720"/>
          </a:xfrm>
          <a:prstGeom prst="rect">
            <a:avLst/>
          </a:prstGeom>
          <a:noFill/>
          <a:ln>
            <a:noFill/>
          </a:ln>
        </p:spPr>
        <p:txBody>
          <a:bodyPr anchor="ctr">
            <a:noAutofit/>
          </a:bodyPr>
          <a:p>
            <a:pPr>
              <a:lnSpc>
                <a:spcPct val="90000"/>
              </a:lnSpc>
            </a:pPr>
            <a:r>
              <a:rPr b="0" lang="de-DE" sz="2800" spc="-1" strike="noStrike">
                <a:solidFill>
                  <a:srgbClr val="000000"/>
                </a:solidFill>
                <a:latin typeface="Verdana"/>
                <a:ea typeface="Verdana"/>
              </a:rPr>
              <a:t>10. Exkurs: Dokumentation</a:t>
            </a:r>
            <a:endParaRPr b="0" lang="de-DE" sz="2800" spc="-1" strike="noStrike">
              <a:solidFill>
                <a:srgbClr val="000000"/>
              </a:solidFill>
              <a:latin typeface="Calibri"/>
            </a:endParaRPr>
          </a:p>
        </p:txBody>
      </p:sp>
      <p:sp>
        <p:nvSpPr>
          <p:cNvPr id="114" name="TextShape 2"/>
          <p:cNvSpPr txBox="1"/>
          <p:nvPr/>
        </p:nvSpPr>
        <p:spPr>
          <a:xfrm>
            <a:off x="1020960" y="1226520"/>
            <a:ext cx="10515240" cy="5300280"/>
          </a:xfrm>
          <a:prstGeom prst="rect">
            <a:avLst/>
          </a:prstGeom>
          <a:noFill/>
          <a:ln>
            <a:noFill/>
          </a:ln>
        </p:spPr>
        <p:txBody>
          <a:bodyPr>
            <a:normAutofit fontScale="82000"/>
          </a:bodyPr>
          <a:p>
            <a:pPr marL="228600" indent="-228240">
              <a:lnSpc>
                <a:spcPct val="90000"/>
              </a:lnSpc>
              <a:spcBef>
                <a:spcPts val="1001"/>
              </a:spcBef>
              <a:buClr>
                <a:srgbClr val="000000"/>
              </a:buClr>
              <a:buFont typeface="Arial"/>
              <a:buChar char="•"/>
            </a:pPr>
            <a:r>
              <a:rPr b="0" lang="de-DE" sz="2800" spc="-1" strike="noStrike">
                <a:solidFill>
                  <a:srgbClr val="000000"/>
                </a:solidFill>
                <a:latin typeface="Verdana"/>
                <a:ea typeface="Verdana"/>
              </a:rPr>
              <a:t>(linkes Menü) Crates: </a:t>
            </a:r>
            <a:endParaRPr b="0" lang="de-DE" sz="2800" spc="-1" strike="noStrike">
              <a:solidFill>
                <a:srgbClr val="000000"/>
              </a:solidFill>
              <a:latin typeface="Calibri"/>
            </a:endParaRPr>
          </a:p>
          <a:p>
            <a:pPr>
              <a:lnSpc>
                <a:spcPct val="90000"/>
              </a:lnSpc>
              <a:spcBef>
                <a:spcPts val="1001"/>
              </a:spcBef>
            </a:pPr>
            <a:r>
              <a:rPr b="0" lang="de-DE" sz="2800" spc="-1" strike="noStrike">
                <a:solidFill>
                  <a:srgbClr val="000000"/>
                </a:solidFill>
                <a:latin typeface="Verdana"/>
                <a:ea typeface="Verdana"/>
              </a:rPr>
              <a:t>	</a:t>
            </a:r>
            <a:r>
              <a:rPr b="0" lang="de-DE" sz="2800" spc="-1" strike="noStrike">
                <a:solidFill>
                  <a:srgbClr val="000000"/>
                </a:solidFill>
                <a:latin typeface="Verdana"/>
                <a:ea typeface="Verdana"/>
              </a:rPr>
              <a:t>stm32f7_discovery</a:t>
            </a:r>
            <a:endParaRPr b="0" lang="de-DE" sz="2800" spc="-1" strike="noStrike">
              <a:solidFill>
                <a:srgbClr val="000000"/>
              </a:solidFill>
              <a:latin typeface="Calibri"/>
            </a:endParaRPr>
          </a:p>
          <a:p>
            <a:pPr>
              <a:lnSpc>
                <a:spcPct val="90000"/>
              </a:lnSpc>
              <a:spcBef>
                <a:spcPts val="1001"/>
              </a:spcBef>
            </a:pPr>
            <a:endParaRPr b="0" lang="de-DE"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de-DE" sz="2800" spc="-1" strike="noStrike">
                <a:solidFill>
                  <a:srgbClr val="000000"/>
                </a:solidFill>
                <a:latin typeface="Verdana"/>
                <a:ea typeface="Verdana"/>
              </a:rPr>
              <a:t>Crate stm32f7_discovery:</a:t>
            </a:r>
            <a:endParaRPr b="0" lang="de-DE" sz="2800" spc="-1" strike="noStrike">
              <a:solidFill>
                <a:srgbClr val="000000"/>
              </a:solidFill>
              <a:latin typeface="Calibri"/>
            </a:endParaRPr>
          </a:p>
          <a:p>
            <a:pPr>
              <a:lnSpc>
                <a:spcPct val="90000"/>
              </a:lnSpc>
              <a:spcBef>
                <a:spcPts val="1001"/>
              </a:spcBef>
            </a:pPr>
            <a:r>
              <a:rPr b="0" lang="de-DE" sz="2800" spc="-1" strike="noStrike">
                <a:solidFill>
                  <a:srgbClr val="000000"/>
                </a:solidFill>
                <a:latin typeface="Verdana"/>
                <a:ea typeface="Verdana"/>
              </a:rPr>
              <a:t>	</a:t>
            </a:r>
            <a:r>
              <a:rPr b="0" lang="de-DE" sz="2800" spc="-1" strike="noStrike">
                <a:solidFill>
                  <a:srgbClr val="000000"/>
                </a:solidFill>
                <a:latin typeface="Verdana"/>
                <a:ea typeface="Verdana"/>
              </a:rPr>
              <a:t>(oben) pub extern crate </a:t>
            </a:r>
            <a:r>
              <a:rPr b="0" lang="de-DE" sz="2800" spc="-1" strike="noStrike">
                <a:solidFill>
                  <a:srgbClr val="0070c0"/>
                </a:solidFill>
                <a:latin typeface="Verdana"/>
                <a:ea typeface="Verdana"/>
              </a:rPr>
              <a:t>embedded_stm32f7</a:t>
            </a:r>
            <a:r>
              <a:rPr b="0" lang="de-DE" sz="2800" spc="-1" strike="noStrike">
                <a:solidFill>
                  <a:srgbClr val="000000"/>
                </a:solidFill>
                <a:latin typeface="Verdana"/>
                <a:ea typeface="Verdana"/>
              </a:rPr>
              <a:t> as board;</a:t>
            </a:r>
            <a:endParaRPr b="0" lang="de-DE" sz="2800" spc="-1" strike="noStrike">
              <a:solidFill>
                <a:srgbClr val="000000"/>
              </a:solidFill>
              <a:latin typeface="Calibri"/>
            </a:endParaRPr>
          </a:p>
          <a:p>
            <a:pPr>
              <a:lnSpc>
                <a:spcPct val="90000"/>
              </a:lnSpc>
              <a:spcBef>
                <a:spcPts val="1001"/>
              </a:spcBef>
            </a:pPr>
            <a:endParaRPr b="0" lang="de-DE"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de-DE" sz="2800" spc="-1" strike="noStrike">
                <a:solidFill>
                  <a:srgbClr val="000000"/>
                </a:solidFill>
                <a:latin typeface="Verdana"/>
                <a:ea typeface="Verdana"/>
              </a:rPr>
              <a:t>Crate embedded_stm32f7: </a:t>
            </a:r>
            <a:endParaRPr b="0" lang="de-DE" sz="2800" spc="-1" strike="noStrike">
              <a:solidFill>
                <a:srgbClr val="000000"/>
              </a:solidFill>
              <a:latin typeface="Calibri"/>
            </a:endParaRPr>
          </a:p>
          <a:p>
            <a:pPr>
              <a:lnSpc>
                <a:spcPct val="90000"/>
              </a:lnSpc>
              <a:spcBef>
                <a:spcPts val="1001"/>
              </a:spcBef>
            </a:pPr>
            <a:r>
              <a:rPr b="0" lang="de-DE" sz="2800" spc="-1" strike="noStrike">
                <a:solidFill>
                  <a:srgbClr val="000000"/>
                </a:solidFill>
                <a:latin typeface="Verdana"/>
                <a:ea typeface="Verdana"/>
              </a:rPr>
              <a:t>	</a:t>
            </a:r>
            <a:r>
              <a:rPr b="0" lang="de-DE" sz="2800" spc="-1" strike="noStrike">
                <a:solidFill>
                  <a:srgbClr val="000000"/>
                </a:solidFill>
                <a:latin typeface="Verdana"/>
                <a:ea typeface="Verdana"/>
              </a:rPr>
              <a:t>(unten) Functions: </a:t>
            </a:r>
            <a:r>
              <a:rPr b="0" lang="de-DE" sz="2800" spc="-1" strike="noStrike">
                <a:solidFill>
                  <a:srgbClr val="767171"/>
                </a:solidFill>
                <a:latin typeface="Verdana"/>
                <a:ea typeface="Verdana"/>
              </a:rPr>
              <a:t>hw</a:t>
            </a:r>
            <a:r>
              <a:rPr b="0" lang="de-DE" sz="2800" spc="-1" strike="noStrike">
                <a:solidFill>
                  <a:srgbClr val="0070c0"/>
                </a:solidFill>
                <a:latin typeface="Verdana"/>
                <a:ea typeface="Verdana"/>
              </a:rPr>
              <a:t>  </a:t>
            </a:r>
            <a:r>
              <a:rPr b="0" lang="de-DE" sz="2800" spc="-1" strike="noStrike">
                <a:solidFill>
                  <a:srgbClr val="000000"/>
                </a:solidFill>
                <a:latin typeface="Verdana"/>
                <a:ea typeface="Verdana"/>
              </a:rPr>
              <a:t>-&gt;</a:t>
            </a:r>
            <a:r>
              <a:rPr b="0" lang="de-DE" sz="2800" spc="-1" strike="noStrike">
                <a:solidFill>
                  <a:srgbClr val="0070c0"/>
                </a:solidFill>
                <a:latin typeface="Verdana"/>
                <a:ea typeface="Verdana"/>
              </a:rPr>
              <a:t>  </a:t>
            </a:r>
            <a:r>
              <a:rPr b="0" lang="de-DE" sz="2800" spc="-1" strike="noStrike">
                <a:solidFill>
                  <a:srgbClr val="c00000"/>
                </a:solidFill>
                <a:latin typeface="Verdana"/>
                <a:ea typeface="Verdana"/>
              </a:rPr>
              <a:t>Hardware</a:t>
            </a:r>
            <a:endParaRPr b="0" lang="de-DE" sz="2800" spc="-1" strike="noStrike">
              <a:solidFill>
                <a:srgbClr val="000000"/>
              </a:solidFill>
              <a:latin typeface="Calibri"/>
            </a:endParaRPr>
          </a:p>
          <a:p>
            <a:pPr>
              <a:lnSpc>
                <a:spcPct val="90000"/>
              </a:lnSpc>
              <a:spcBef>
                <a:spcPts val="1001"/>
              </a:spcBef>
            </a:pPr>
            <a:endParaRPr b="0" lang="de-DE"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de-DE" sz="2800" spc="-1" strike="noStrike">
                <a:solidFill>
                  <a:srgbClr val="000000"/>
                </a:solidFill>
                <a:latin typeface="Verdana"/>
                <a:ea typeface="Verdana"/>
              </a:rPr>
              <a:t>Felder, z.B.: </a:t>
            </a:r>
            <a:r>
              <a:rPr b="0" lang="de-DE" sz="2800" spc="-1" strike="noStrike">
                <a:solidFill>
                  <a:srgbClr val="000000"/>
                </a:solidFill>
                <a:latin typeface="Verdana"/>
                <a:ea typeface="Verdana"/>
              </a:rPr>
              <a:t>	</a:t>
            </a:r>
            <a:r>
              <a:rPr b="0" lang="de-DE" sz="2800" spc="-1" strike="noStrike">
                <a:solidFill>
                  <a:srgbClr val="000000"/>
                </a:solidFill>
                <a:latin typeface="Verdana"/>
                <a:ea typeface="Verdana"/>
              </a:rPr>
              <a:t>pub gpio_a: &amp;'static mut </a:t>
            </a:r>
            <a:r>
              <a:rPr b="0" lang="de-DE" sz="2800" spc="-1" strike="noStrike">
                <a:solidFill>
                  <a:srgbClr val="0070c0"/>
                </a:solidFill>
                <a:latin typeface="Verdana"/>
                <a:ea typeface="Verdana"/>
              </a:rPr>
              <a:t>Gpio</a:t>
            </a:r>
            <a:r>
              <a:rPr b="0" lang="de-DE" sz="2800" spc="-1" strike="noStrike">
                <a:solidFill>
                  <a:srgbClr val="000000"/>
                </a:solidFill>
                <a:latin typeface="Verdana"/>
                <a:ea typeface="Verdana"/>
              </a:rPr>
              <a:t>,</a:t>
            </a:r>
            <a:endParaRPr b="0" lang="de-DE" sz="2800" spc="-1" strike="noStrike">
              <a:solidFill>
                <a:srgbClr val="000000"/>
              </a:solidFill>
              <a:latin typeface="Calibri"/>
            </a:endParaRPr>
          </a:p>
          <a:p>
            <a:pPr>
              <a:lnSpc>
                <a:spcPct val="90000"/>
              </a:lnSpc>
              <a:spcBef>
                <a:spcPts val="1001"/>
              </a:spcBef>
            </a:pPr>
            <a:r>
              <a:rPr b="0" lang="de-DE" sz="2800" spc="-1" strike="noStrike">
                <a:solidFill>
                  <a:srgbClr val="000000"/>
                </a:solidFill>
                <a:latin typeface="Verdana"/>
                <a:ea typeface="Verdana"/>
              </a:rPr>
              <a:t>	</a:t>
            </a:r>
            <a:r>
              <a:rPr b="0" lang="de-DE" sz="2800" spc="-1" strike="noStrike">
                <a:solidFill>
                  <a:srgbClr val="000000"/>
                </a:solidFill>
                <a:latin typeface="Verdana"/>
                <a:ea typeface="Verdana"/>
              </a:rPr>
              <a:t>	</a:t>
            </a:r>
            <a:r>
              <a:rPr b="0" lang="de-DE" sz="2800" spc="-1" strike="noStrike">
                <a:solidFill>
                  <a:srgbClr val="000000"/>
                </a:solidFill>
                <a:latin typeface="Verdana"/>
                <a:ea typeface="Verdana"/>
              </a:rPr>
              <a:t>	</a:t>
            </a:r>
            <a:r>
              <a:rPr b="0" lang="de-DE" sz="2800" spc="-1" strike="noStrike">
                <a:solidFill>
                  <a:srgbClr val="000000"/>
                </a:solidFill>
                <a:latin typeface="Verdana"/>
                <a:ea typeface="Verdana"/>
              </a:rPr>
              <a:t>pub gpio_b: &amp;'static mut </a:t>
            </a:r>
            <a:r>
              <a:rPr b="0" lang="de-DE" sz="2800" spc="-1" strike="noStrike">
                <a:solidFill>
                  <a:srgbClr val="0070c0"/>
                </a:solidFill>
                <a:latin typeface="Verdana"/>
                <a:ea typeface="Verdana"/>
              </a:rPr>
              <a:t>Gpio</a:t>
            </a:r>
            <a:r>
              <a:rPr b="0" lang="de-DE" sz="2800" spc="-1" strike="noStrike">
                <a:solidFill>
                  <a:srgbClr val="000000"/>
                </a:solidFill>
                <a:latin typeface="Verdana"/>
                <a:ea typeface="Verdana"/>
              </a:rPr>
              <a:t>,</a:t>
            </a:r>
            <a:endParaRPr b="0" lang="de-DE" sz="2800" spc="-1" strike="noStrike">
              <a:solidFill>
                <a:srgbClr val="000000"/>
              </a:solidFill>
              <a:latin typeface="Calibri"/>
            </a:endParaRPr>
          </a:p>
          <a:p>
            <a:pPr>
              <a:lnSpc>
                <a:spcPct val="90000"/>
              </a:lnSpc>
              <a:spcBef>
                <a:spcPts val="1001"/>
              </a:spcBef>
            </a:pPr>
            <a:r>
              <a:rPr b="0" lang="de-DE" sz="2800" spc="-1" strike="noStrike">
                <a:solidFill>
                  <a:srgbClr val="000000"/>
                </a:solidFill>
                <a:latin typeface="Verdana"/>
                <a:ea typeface="Verdana"/>
              </a:rPr>
              <a:t>	</a:t>
            </a:r>
            <a:r>
              <a:rPr b="0" lang="de-DE" sz="2800" spc="-1" strike="noStrike">
                <a:solidFill>
                  <a:srgbClr val="000000"/>
                </a:solidFill>
                <a:latin typeface="Verdana"/>
                <a:ea typeface="Verdana"/>
              </a:rPr>
              <a:t>	</a:t>
            </a:r>
            <a:r>
              <a:rPr b="0" lang="de-DE" sz="2800" spc="-1" strike="noStrike">
                <a:solidFill>
                  <a:srgbClr val="000000"/>
                </a:solidFill>
                <a:latin typeface="Verdana"/>
                <a:ea typeface="Verdana"/>
              </a:rPr>
              <a:t>	</a:t>
            </a:r>
            <a:r>
              <a:rPr b="0" lang="de-DE" sz="2800" spc="-1" strike="noStrike">
                <a:solidFill>
                  <a:srgbClr val="000000"/>
                </a:solidFill>
                <a:latin typeface="Verdana"/>
                <a:ea typeface="Verdana"/>
              </a:rPr>
              <a:t>	</a:t>
            </a:r>
            <a:r>
              <a:rPr b="0" lang="de-DE" sz="2800" spc="-1" strike="noStrike">
                <a:solidFill>
                  <a:srgbClr val="000000"/>
                </a:solidFill>
                <a:latin typeface="Verdana"/>
                <a:ea typeface="Verdana"/>
              </a:rPr>
              <a:t>  …</a:t>
            </a:r>
            <a:endParaRPr b="0" lang="de-DE" sz="2800" spc="-1" strike="noStrike">
              <a:solidFill>
                <a:srgbClr val="000000"/>
              </a:solidFill>
              <a:latin typeface="Calibri"/>
            </a:endParaRPr>
          </a:p>
          <a:p>
            <a:pPr>
              <a:lnSpc>
                <a:spcPct val="90000"/>
              </a:lnSpc>
              <a:spcBef>
                <a:spcPts val="1001"/>
              </a:spcBef>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25" dur="indefinite" restart="never" nodeType="tmRoot">
          <p:childTnLst>
            <p:seq>
              <p:cTn id="26" dur="indefinite"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TextShape 1"/>
          <p:cNvSpPr txBox="1"/>
          <p:nvPr/>
        </p:nvSpPr>
        <p:spPr>
          <a:xfrm>
            <a:off x="8143920" y="1208520"/>
            <a:ext cx="2627640" cy="682560"/>
          </a:xfrm>
          <a:prstGeom prst="rect">
            <a:avLst/>
          </a:prstGeom>
          <a:solidFill>
            <a:srgbClr val="e7e6e6"/>
          </a:solidFill>
          <a:ln>
            <a:noFill/>
          </a:ln>
        </p:spPr>
        <p:txBody>
          <a:bodyPr>
            <a:noAutofit/>
          </a:bodyPr>
          <a:p>
            <a:pPr algn="ctr">
              <a:lnSpc>
                <a:spcPct val="90000"/>
              </a:lnSpc>
              <a:spcBef>
                <a:spcPts val="1001"/>
              </a:spcBef>
            </a:pPr>
            <a:r>
              <a:rPr b="0" lang="de-DE" sz="2800" spc="-1" strike="noStrike">
                <a:solidFill>
                  <a:srgbClr val="7030a0"/>
                </a:solidFill>
                <a:latin typeface="Verdana"/>
                <a:ea typeface="Verdana"/>
              </a:rPr>
              <a:t>fn</a:t>
            </a:r>
            <a:r>
              <a:rPr b="0" lang="de-DE" sz="2800" spc="-1" strike="noStrike">
                <a:solidFill>
                  <a:srgbClr val="000000"/>
                </a:solidFill>
                <a:latin typeface="Verdana"/>
                <a:ea typeface="Verdana"/>
              </a:rPr>
              <a:t> </a:t>
            </a:r>
            <a:r>
              <a:rPr b="0" lang="de-DE" sz="2800" spc="-1" strike="noStrike">
                <a:solidFill>
                  <a:srgbClr val="0070c0"/>
                </a:solidFill>
                <a:latin typeface="Verdana"/>
                <a:ea typeface="Verdana"/>
              </a:rPr>
              <a:t>main</a:t>
            </a:r>
            <a:r>
              <a:rPr b="0" lang="de-DE" sz="2800" spc="-1" strike="noStrike">
                <a:solidFill>
                  <a:srgbClr val="000000"/>
                </a:solidFill>
                <a:latin typeface="Verdana"/>
                <a:ea typeface="Verdana"/>
              </a:rPr>
              <a:t>(…)</a:t>
            </a:r>
            <a:endParaRPr b="0" lang="de-DE" sz="2800" spc="-1" strike="noStrike">
              <a:solidFill>
                <a:srgbClr val="000000"/>
              </a:solidFill>
              <a:latin typeface="Calibri"/>
            </a:endParaRPr>
          </a:p>
        </p:txBody>
      </p:sp>
      <p:sp>
        <p:nvSpPr>
          <p:cNvPr id="116" name="TextShape 2"/>
          <p:cNvSpPr txBox="1"/>
          <p:nvPr/>
        </p:nvSpPr>
        <p:spPr>
          <a:xfrm>
            <a:off x="838080" y="587520"/>
            <a:ext cx="10515240" cy="441720"/>
          </a:xfrm>
          <a:prstGeom prst="rect">
            <a:avLst/>
          </a:prstGeom>
          <a:noFill/>
          <a:ln>
            <a:noFill/>
          </a:ln>
        </p:spPr>
        <p:txBody>
          <a:bodyPr anchor="ctr">
            <a:noAutofit/>
          </a:bodyPr>
          <a:p>
            <a:pPr>
              <a:lnSpc>
                <a:spcPct val="90000"/>
              </a:lnSpc>
            </a:pPr>
            <a:r>
              <a:rPr b="0" lang="de-DE" sz="2800" spc="-1" strike="noStrike">
                <a:solidFill>
                  <a:srgbClr val="000000"/>
                </a:solidFill>
                <a:latin typeface="Verdana"/>
                <a:ea typeface="Verdana"/>
              </a:rPr>
              <a:t>13. Led - pin vorbereiten</a:t>
            </a:r>
            <a:endParaRPr b="0" lang="de-DE" sz="2800" spc="-1" strike="noStrike">
              <a:solidFill>
                <a:srgbClr val="000000"/>
              </a:solidFill>
              <a:latin typeface="Calibri"/>
            </a:endParaRPr>
          </a:p>
        </p:txBody>
      </p:sp>
      <p:sp>
        <p:nvSpPr>
          <p:cNvPr id="117" name="CustomShape 3"/>
          <p:cNvSpPr/>
          <p:nvPr/>
        </p:nvSpPr>
        <p:spPr>
          <a:xfrm>
            <a:off x="1457280" y="1743120"/>
            <a:ext cx="9309240" cy="3943080"/>
          </a:xfrm>
          <a:prstGeom prst="rect">
            <a:avLst/>
          </a:prstGeom>
          <a:solidFill>
            <a:schemeClr val="bg2"/>
          </a:solidFill>
          <a:ln>
            <a:solidFill>
              <a:srgbClr val="0070c0"/>
            </a:solidFill>
          </a:ln>
        </p:spPr>
        <p:style>
          <a:lnRef idx="0"/>
          <a:fillRef idx="0"/>
          <a:effectRef idx="0"/>
          <a:fontRef idx="minor"/>
        </p:style>
        <p:txBody>
          <a:bodyPr>
            <a:noAutofit/>
          </a:bodyPr>
          <a:p>
            <a:pPr>
              <a:lnSpc>
                <a:spcPct val="50000"/>
              </a:lnSpc>
              <a:spcBef>
                <a:spcPts val="1001"/>
              </a:spcBef>
            </a:pPr>
            <a:endParaRPr b="0" lang="de-DE" sz="2800" spc="-1" strike="noStrike">
              <a:latin typeface="Arial"/>
            </a:endParaRPr>
          </a:p>
          <a:p>
            <a:pPr>
              <a:lnSpc>
                <a:spcPct val="50000"/>
              </a:lnSpc>
              <a:spcBef>
                <a:spcPts val="1001"/>
              </a:spcBef>
            </a:pPr>
            <a:r>
              <a:rPr b="0" lang="de-DE" sz="2400" spc="-1" strike="noStrike">
                <a:solidFill>
                  <a:srgbClr val="808080"/>
                </a:solidFill>
                <a:latin typeface="Verdana"/>
                <a:ea typeface="Verdana"/>
              </a:rPr>
              <a:t>// configure led pin as output pin</a:t>
            </a:r>
            <a:endParaRPr b="0" lang="de-DE" sz="2400" spc="-1" strike="noStrike">
              <a:latin typeface="Arial"/>
            </a:endParaRPr>
          </a:p>
          <a:p>
            <a:pPr>
              <a:lnSpc>
                <a:spcPct val="50000"/>
              </a:lnSpc>
              <a:spcBef>
                <a:spcPts val="1001"/>
              </a:spcBef>
            </a:pPr>
            <a:r>
              <a:rPr b="0" lang="de-DE" sz="2400" spc="-1" strike="noStrike">
                <a:solidFill>
                  <a:srgbClr val="000000"/>
                </a:solidFill>
                <a:latin typeface="Verdana"/>
                <a:ea typeface="Verdana"/>
              </a:rPr>
              <a:t>    </a:t>
            </a:r>
            <a:r>
              <a:rPr b="0" lang="de-DE" sz="2400" spc="-1" strike="noStrike">
                <a:solidFill>
                  <a:srgbClr val="7030a0"/>
                </a:solidFill>
                <a:latin typeface="Verdana"/>
                <a:ea typeface="Verdana"/>
              </a:rPr>
              <a:t>let</a:t>
            </a:r>
            <a:r>
              <a:rPr b="0" lang="de-DE" sz="2400" spc="-1" strike="noStrike">
                <a:solidFill>
                  <a:srgbClr val="000000"/>
                </a:solidFill>
                <a:latin typeface="Verdana"/>
                <a:ea typeface="Verdana"/>
              </a:rPr>
              <a:t> led_pin = (gpio::Port::PortI, gpio::Pin::Pin1);</a:t>
            </a:r>
            <a:endParaRPr b="0" lang="de-DE" sz="2400" spc="-1" strike="noStrike">
              <a:latin typeface="Arial"/>
            </a:endParaRPr>
          </a:p>
          <a:p>
            <a:pPr>
              <a:lnSpc>
                <a:spcPct val="50000"/>
              </a:lnSpc>
              <a:spcBef>
                <a:spcPts val="1001"/>
              </a:spcBef>
            </a:pPr>
            <a:endParaRPr b="0" lang="de-DE" sz="2400" spc="-1" strike="noStrike">
              <a:latin typeface="Arial"/>
            </a:endParaRPr>
          </a:p>
          <a:p>
            <a:pPr>
              <a:lnSpc>
                <a:spcPct val="50000"/>
              </a:lnSpc>
              <a:spcBef>
                <a:spcPts val="1001"/>
              </a:spcBef>
            </a:pPr>
            <a:r>
              <a:rPr b="0" lang="de-DE" sz="2400" spc="-1" strike="noStrike">
                <a:solidFill>
                  <a:srgbClr val="000000"/>
                </a:solidFill>
                <a:latin typeface="Verdana"/>
                <a:ea typeface="Verdana"/>
              </a:rPr>
              <a:t>    </a:t>
            </a:r>
            <a:r>
              <a:rPr b="0" lang="de-DE" sz="2400" spc="-1" strike="noStrike">
                <a:solidFill>
                  <a:srgbClr val="7030a0"/>
                </a:solidFill>
                <a:latin typeface="Verdana"/>
                <a:ea typeface="Verdana"/>
              </a:rPr>
              <a:t>let mut </a:t>
            </a:r>
            <a:r>
              <a:rPr b="0" lang="de-DE" sz="2400" spc="-1" strike="noStrike">
                <a:solidFill>
                  <a:srgbClr val="000000"/>
                </a:solidFill>
                <a:latin typeface="Verdana"/>
                <a:ea typeface="Verdana"/>
              </a:rPr>
              <a:t>led = gpio.</a:t>
            </a:r>
            <a:r>
              <a:rPr b="0" lang="de-DE" sz="2400" spc="-1" strike="noStrike">
                <a:solidFill>
                  <a:srgbClr val="0070c0"/>
                </a:solidFill>
                <a:latin typeface="Verdana"/>
                <a:ea typeface="Verdana"/>
              </a:rPr>
              <a:t>to_output</a:t>
            </a:r>
            <a:r>
              <a:rPr b="0" lang="de-DE" sz="2400" spc="-1" strike="noStrike">
                <a:solidFill>
                  <a:srgbClr val="000000"/>
                </a:solidFill>
                <a:latin typeface="Verdana"/>
                <a:ea typeface="Verdana"/>
              </a:rPr>
              <a:t>(led_pin,</a:t>
            </a:r>
            <a:endParaRPr b="0" lang="de-DE" sz="2400" spc="-1" strike="noStrike">
              <a:latin typeface="Arial"/>
            </a:endParaRPr>
          </a:p>
          <a:p>
            <a:pPr>
              <a:lnSpc>
                <a:spcPct val="50000"/>
              </a:lnSpc>
              <a:spcBef>
                <a:spcPts val="1001"/>
              </a:spcBef>
            </a:pPr>
            <a:r>
              <a:rPr b="0" lang="de-DE" sz="2400" spc="-1" strike="noStrike">
                <a:solidFill>
                  <a:srgbClr val="000000"/>
                </a:solidFill>
                <a:latin typeface="Verdana"/>
                <a:ea typeface="Verdana"/>
              </a:rPr>
              <a:t>                   </a:t>
            </a:r>
            <a:r>
              <a:rPr b="0" lang="de-DE" sz="2400" spc="-1" strike="noStrike">
                <a:solidFill>
                  <a:srgbClr val="000000"/>
                </a:solidFill>
                <a:latin typeface="Verdana"/>
                <a:ea typeface="Verdana"/>
              </a:rPr>
              <a:t>gpio::OutputType::PushPull,</a:t>
            </a:r>
            <a:endParaRPr b="0" lang="de-DE" sz="2400" spc="-1" strike="noStrike">
              <a:latin typeface="Arial"/>
            </a:endParaRPr>
          </a:p>
          <a:p>
            <a:pPr>
              <a:lnSpc>
                <a:spcPct val="50000"/>
              </a:lnSpc>
              <a:spcBef>
                <a:spcPts val="1001"/>
              </a:spcBef>
            </a:pPr>
            <a:r>
              <a:rPr b="0" lang="de-DE" sz="2400" spc="-1" strike="noStrike">
                <a:solidFill>
                  <a:srgbClr val="000000"/>
                </a:solidFill>
                <a:latin typeface="Verdana"/>
                <a:ea typeface="Verdana"/>
              </a:rPr>
              <a:t>                   </a:t>
            </a:r>
            <a:r>
              <a:rPr b="0" lang="de-DE" sz="2400" spc="-1" strike="noStrike">
                <a:solidFill>
                  <a:srgbClr val="000000"/>
                </a:solidFill>
                <a:latin typeface="Verdana"/>
                <a:ea typeface="Verdana"/>
              </a:rPr>
              <a:t>gpio::OutputSpeed::Low,</a:t>
            </a:r>
            <a:endParaRPr b="0" lang="de-DE" sz="2400" spc="-1" strike="noStrike">
              <a:latin typeface="Arial"/>
            </a:endParaRPr>
          </a:p>
          <a:p>
            <a:pPr>
              <a:lnSpc>
                <a:spcPct val="50000"/>
              </a:lnSpc>
              <a:spcBef>
                <a:spcPts val="1001"/>
              </a:spcBef>
            </a:pPr>
            <a:r>
              <a:rPr b="0" lang="de-DE" sz="2400" spc="-1" strike="noStrike">
                <a:solidFill>
                  <a:srgbClr val="000000"/>
                </a:solidFill>
                <a:latin typeface="Verdana"/>
                <a:ea typeface="Verdana"/>
              </a:rPr>
              <a:t>                   </a:t>
            </a:r>
            <a:r>
              <a:rPr b="0" lang="de-DE" sz="2400" spc="-1" strike="noStrike">
                <a:solidFill>
                  <a:srgbClr val="000000"/>
                </a:solidFill>
                <a:latin typeface="Verdana"/>
                <a:ea typeface="Verdana"/>
              </a:rPr>
              <a:t>gpio::Resistor::NoPull)</a:t>
            </a:r>
            <a:endParaRPr b="0" lang="de-DE" sz="2400" spc="-1" strike="noStrike">
              <a:latin typeface="Arial"/>
            </a:endParaRPr>
          </a:p>
          <a:p>
            <a:pPr>
              <a:lnSpc>
                <a:spcPct val="50000"/>
              </a:lnSpc>
              <a:spcBef>
                <a:spcPts val="1001"/>
              </a:spcBef>
            </a:pPr>
            <a:r>
              <a:rPr b="0" lang="de-DE" sz="2400" spc="-1" strike="noStrike">
                <a:solidFill>
                  <a:srgbClr val="000000"/>
                </a:solidFill>
                <a:latin typeface="Verdana"/>
                <a:ea typeface="Verdana"/>
              </a:rPr>
              <a:t>        </a:t>
            </a:r>
            <a:r>
              <a:rPr b="0" lang="de-DE" sz="2400" spc="-1" strike="noStrike">
                <a:solidFill>
                  <a:srgbClr val="000000"/>
                </a:solidFill>
                <a:latin typeface="Verdana"/>
                <a:ea typeface="Verdana"/>
              </a:rPr>
              <a:t>.</a:t>
            </a:r>
            <a:r>
              <a:rPr b="0" lang="de-DE" sz="2400" spc="-1" strike="noStrike">
                <a:solidFill>
                  <a:srgbClr val="0070c0"/>
                </a:solidFill>
                <a:latin typeface="Verdana"/>
                <a:ea typeface="Verdana"/>
              </a:rPr>
              <a:t>expect</a:t>
            </a:r>
            <a:r>
              <a:rPr b="0" lang="de-DE" sz="2400" spc="-1" strike="noStrike">
                <a:solidFill>
                  <a:srgbClr val="000000"/>
                </a:solidFill>
                <a:latin typeface="Verdana"/>
                <a:ea typeface="Verdana"/>
              </a:rPr>
              <a:t>(</a:t>
            </a:r>
            <a:r>
              <a:rPr b="0" lang="de-DE" sz="2400" spc="-1" strike="noStrike">
                <a:solidFill>
                  <a:srgbClr val="00b050"/>
                </a:solidFill>
                <a:latin typeface="Verdana"/>
                <a:ea typeface="Verdana"/>
              </a:rPr>
              <a:t>"led pin already in use"</a:t>
            </a:r>
            <a:r>
              <a:rPr b="0" lang="de-DE" sz="2400" spc="-1" strike="noStrike">
                <a:solidFill>
                  <a:srgbClr val="000000"/>
                </a:solidFill>
                <a:latin typeface="Verdana"/>
                <a:ea typeface="Verdana"/>
              </a:rPr>
              <a:t>);</a:t>
            </a:r>
            <a:endParaRPr b="0" lang="de-DE" sz="2400" spc="-1" strike="noStrike">
              <a:latin typeface="Arial"/>
            </a:endParaRPr>
          </a:p>
          <a:p>
            <a:pPr>
              <a:lnSpc>
                <a:spcPct val="50000"/>
              </a:lnSpc>
              <a:spcBef>
                <a:spcPts val="1001"/>
              </a:spcBef>
            </a:pPr>
            <a:endParaRPr b="0" lang="de-DE" sz="2400" spc="-1" strike="noStrike">
              <a:latin typeface="Arial"/>
            </a:endParaRPr>
          </a:p>
          <a:p>
            <a:pPr>
              <a:lnSpc>
                <a:spcPct val="50000"/>
              </a:lnSpc>
              <a:spcBef>
                <a:spcPts val="1001"/>
              </a:spcBef>
            </a:pPr>
            <a:r>
              <a:rPr b="0" lang="de-DE" sz="2400" spc="-1" strike="noStrike">
                <a:solidFill>
                  <a:srgbClr val="808080"/>
                </a:solidFill>
                <a:latin typeface="Verdana"/>
                <a:ea typeface="Verdana"/>
              </a:rPr>
              <a:t>// turn led on</a:t>
            </a:r>
            <a:endParaRPr b="0" lang="de-DE" sz="2400" spc="-1" strike="noStrike">
              <a:latin typeface="Arial"/>
            </a:endParaRPr>
          </a:p>
          <a:p>
            <a:pPr>
              <a:lnSpc>
                <a:spcPct val="50000"/>
              </a:lnSpc>
              <a:spcBef>
                <a:spcPts val="1001"/>
              </a:spcBef>
            </a:pPr>
            <a:r>
              <a:rPr b="0" lang="de-DE" sz="2400" spc="-1" strike="noStrike">
                <a:solidFill>
                  <a:srgbClr val="000000"/>
                </a:solidFill>
                <a:latin typeface="Verdana"/>
                <a:ea typeface="Verdana"/>
              </a:rPr>
              <a:t>    </a:t>
            </a:r>
            <a:r>
              <a:rPr b="0" lang="de-DE" sz="2400" spc="-1" strike="noStrike">
                <a:solidFill>
                  <a:srgbClr val="000000"/>
                </a:solidFill>
                <a:latin typeface="Verdana"/>
                <a:ea typeface="Verdana"/>
              </a:rPr>
              <a:t>led.</a:t>
            </a:r>
            <a:r>
              <a:rPr b="0" lang="de-DE" sz="2400" spc="-1" strike="noStrike">
                <a:solidFill>
                  <a:srgbClr val="0070c0"/>
                </a:solidFill>
                <a:latin typeface="Verdana"/>
                <a:ea typeface="Verdana"/>
              </a:rPr>
              <a:t>set</a:t>
            </a:r>
            <a:r>
              <a:rPr b="0" lang="de-DE" sz="2400" spc="-1" strike="noStrike">
                <a:solidFill>
                  <a:srgbClr val="000000"/>
                </a:solidFill>
                <a:latin typeface="Verdana"/>
                <a:ea typeface="Verdana"/>
              </a:rPr>
              <a:t>(</a:t>
            </a:r>
            <a:r>
              <a:rPr b="0" lang="de-DE" sz="2400" spc="-1" strike="noStrike">
                <a:solidFill>
                  <a:srgbClr val="ed7d31"/>
                </a:solidFill>
                <a:latin typeface="Verdana"/>
                <a:ea typeface="Verdana"/>
              </a:rPr>
              <a:t>true</a:t>
            </a:r>
            <a:r>
              <a:rPr b="0" lang="de-DE" sz="2400" spc="-1" strike="noStrike">
                <a:solidFill>
                  <a:srgbClr val="000000"/>
                </a:solidFill>
                <a:latin typeface="Verdana"/>
                <a:ea typeface="Verdana"/>
              </a:rPr>
              <a:t>);</a:t>
            </a:r>
            <a:endParaRPr b="0" lang="de-DE" sz="2400" spc="-1" strike="noStrike">
              <a:latin typeface="Arial"/>
            </a:endParaRPr>
          </a:p>
        </p:txBody>
      </p:sp>
    </p:spTree>
  </p:cSld>
  <mc:AlternateContent>
    <mc:Choice Requires="p14">
      <p:transition spd="slow" p14:dur="2000"/>
    </mc:Choice>
    <mc:Fallback>
      <p:transition spd="slow"/>
    </mc:Fallback>
  </mc:AlternateContent>
  <p:timing>
    <p:tnLst>
      <p:par>
        <p:cTn id="27" dur="indefinite" restart="never" nodeType="tmRoot">
          <p:childTnLst>
            <p:seq>
              <p:cTn id="28" dur="indefinite"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TextShape 1"/>
          <p:cNvSpPr txBox="1"/>
          <p:nvPr/>
        </p:nvSpPr>
        <p:spPr>
          <a:xfrm>
            <a:off x="838080" y="587520"/>
            <a:ext cx="10515240" cy="441720"/>
          </a:xfrm>
          <a:prstGeom prst="rect">
            <a:avLst/>
          </a:prstGeom>
          <a:noFill/>
          <a:ln>
            <a:noFill/>
          </a:ln>
        </p:spPr>
        <p:txBody>
          <a:bodyPr anchor="ctr">
            <a:noAutofit/>
          </a:bodyPr>
          <a:p>
            <a:pPr>
              <a:lnSpc>
                <a:spcPct val="90000"/>
              </a:lnSpc>
            </a:pPr>
            <a:r>
              <a:rPr b="0" lang="de-DE" sz="2800" spc="-1" strike="noStrike">
                <a:solidFill>
                  <a:srgbClr val="000000"/>
                </a:solidFill>
                <a:latin typeface="Verdana"/>
                <a:ea typeface="Verdana"/>
              </a:rPr>
              <a:t>13. Excurs: Pinkonfigurationen</a:t>
            </a:r>
            <a:endParaRPr b="0" lang="de-DE" sz="2800" spc="-1" strike="noStrike">
              <a:solidFill>
                <a:srgbClr val="000000"/>
              </a:solidFill>
              <a:latin typeface="Calibri"/>
            </a:endParaRPr>
          </a:p>
        </p:txBody>
      </p:sp>
      <p:sp>
        <p:nvSpPr>
          <p:cNvPr id="119" name="TextShape 2"/>
          <p:cNvSpPr txBox="1"/>
          <p:nvPr/>
        </p:nvSpPr>
        <p:spPr>
          <a:xfrm>
            <a:off x="380880" y="1379880"/>
            <a:ext cx="11244600" cy="4628880"/>
          </a:xfrm>
          <a:prstGeom prst="rect">
            <a:avLst/>
          </a:prstGeom>
          <a:noFill/>
          <a:ln>
            <a:noFill/>
          </a:ln>
        </p:spPr>
        <p:txBody>
          <a:bodyPr>
            <a:normAutofit/>
          </a:bodyPr>
          <a:p>
            <a:pPr marL="228600" indent="-228240">
              <a:lnSpc>
                <a:spcPct val="90000"/>
              </a:lnSpc>
              <a:spcBef>
                <a:spcPts val="1001"/>
              </a:spcBef>
              <a:buClr>
                <a:srgbClr val="000000"/>
              </a:buClr>
              <a:buFont typeface="Arial"/>
              <a:buChar char="•"/>
            </a:pPr>
            <a:r>
              <a:rPr b="0" lang="de-DE" sz="2600" spc="-1" strike="noStrike">
                <a:solidFill>
                  <a:srgbClr val="000000"/>
                </a:solidFill>
                <a:latin typeface="Verdana"/>
                <a:ea typeface="Verdana"/>
              </a:rPr>
              <a:t>PushPull</a:t>
            </a:r>
            <a:endParaRPr b="0" lang="de-DE" sz="2600" spc="-1" strike="noStrike">
              <a:solidFill>
                <a:srgbClr val="000000"/>
              </a:solidFill>
              <a:latin typeface="Calibri"/>
            </a:endParaRPr>
          </a:p>
          <a:p>
            <a:pPr>
              <a:lnSpc>
                <a:spcPct val="90000"/>
              </a:lnSpc>
              <a:spcBef>
                <a:spcPts val="1001"/>
              </a:spcBef>
            </a:pPr>
            <a:endParaRPr b="0" lang="de-DE" sz="2600" spc="-1" strike="noStrike">
              <a:solidFill>
                <a:srgbClr val="000000"/>
              </a:solidFill>
              <a:latin typeface="Calibri"/>
            </a:endParaRPr>
          </a:p>
          <a:p>
            <a:pPr>
              <a:lnSpc>
                <a:spcPct val="90000"/>
              </a:lnSpc>
              <a:spcBef>
                <a:spcPts val="1001"/>
              </a:spcBef>
            </a:pPr>
            <a:endParaRPr b="0" lang="de-DE" sz="2600" spc="-1" strike="noStrike">
              <a:solidFill>
                <a:srgbClr val="000000"/>
              </a:solidFill>
              <a:latin typeface="Calibri"/>
            </a:endParaRPr>
          </a:p>
          <a:p>
            <a:pPr>
              <a:lnSpc>
                <a:spcPct val="90000"/>
              </a:lnSpc>
              <a:spcBef>
                <a:spcPts val="1001"/>
              </a:spcBef>
            </a:pPr>
            <a:endParaRPr b="0" lang="de-DE" sz="2600" spc="-1" strike="noStrike">
              <a:solidFill>
                <a:srgbClr val="000000"/>
              </a:solidFill>
              <a:latin typeface="Calibri"/>
            </a:endParaRPr>
          </a:p>
          <a:p>
            <a:pPr>
              <a:lnSpc>
                <a:spcPct val="90000"/>
              </a:lnSpc>
              <a:spcBef>
                <a:spcPts val="1001"/>
              </a:spcBef>
            </a:pPr>
            <a:endParaRPr b="0" lang="de-DE" sz="26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de-DE" sz="2600" spc="-1" strike="noStrike">
                <a:solidFill>
                  <a:srgbClr val="000000"/>
                </a:solidFill>
                <a:latin typeface="Verdana"/>
                <a:ea typeface="Verdana"/>
              </a:rPr>
              <a:t>OpenDrain</a:t>
            </a:r>
            <a:r>
              <a:rPr b="0" lang="de-DE" sz="2600" spc="-1" strike="noStrike">
                <a:solidFill>
                  <a:srgbClr val="000000"/>
                </a:solidFill>
                <a:latin typeface="Verdana"/>
                <a:ea typeface="Verdana"/>
              </a:rPr>
              <a:t>	</a:t>
            </a:r>
            <a:r>
              <a:rPr b="0" lang="de-DE" sz="2600" spc="-1" strike="noStrike">
                <a:solidFill>
                  <a:srgbClr val="000000"/>
                </a:solidFill>
                <a:latin typeface="Verdana"/>
                <a:ea typeface="Verdana"/>
              </a:rPr>
              <a:t>	</a:t>
            </a:r>
            <a:r>
              <a:rPr b="0" lang="de-DE" sz="2600" spc="-1" strike="noStrike">
                <a:solidFill>
                  <a:srgbClr val="000000"/>
                </a:solidFill>
                <a:latin typeface="Verdana"/>
                <a:ea typeface="Verdana"/>
              </a:rPr>
              <a:t>PullUp</a:t>
            </a:r>
            <a:r>
              <a:rPr b="0" lang="de-DE" sz="2600" spc="-1" strike="noStrike">
                <a:solidFill>
                  <a:srgbClr val="000000"/>
                </a:solidFill>
                <a:latin typeface="Verdana"/>
                <a:ea typeface="Verdana"/>
              </a:rPr>
              <a:t>	</a:t>
            </a:r>
            <a:r>
              <a:rPr b="0" lang="de-DE" sz="2600" spc="-1" strike="noStrike">
                <a:solidFill>
                  <a:srgbClr val="000000"/>
                </a:solidFill>
                <a:latin typeface="Verdana"/>
                <a:ea typeface="Verdana"/>
              </a:rPr>
              <a:t>     PullDown</a:t>
            </a:r>
            <a:endParaRPr b="0" lang="de-DE" sz="2600" spc="-1" strike="noStrike">
              <a:solidFill>
                <a:srgbClr val="000000"/>
              </a:solidFill>
              <a:latin typeface="Calibri"/>
            </a:endParaRPr>
          </a:p>
          <a:p>
            <a:pPr>
              <a:lnSpc>
                <a:spcPct val="90000"/>
              </a:lnSpc>
              <a:spcBef>
                <a:spcPts val="1001"/>
              </a:spcBef>
            </a:pPr>
            <a:endParaRPr b="0" lang="de-DE" sz="2600" spc="-1" strike="noStrike">
              <a:solidFill>
                <a:srgbClr val="000000"/>
              </a:solidFill>
              <a:latin typeface="Calibri"/>
            </a:endParaRPr>
          </a:p>
          <a:p>
            <a:pPr>
              <a:lnSpc>
                <a:spcPct val="90000"/>
              </a:lnSpc>
              <a:spcBef>
                <a:spcPts val="1001"/>
              </a:spcBef>
            </a:pPr>
            <a:endParaRPr b="0" lang="de-DE" sz="2600" spc="-1" strike="noStrike">
              <a:solidFill>
                <a:srgbClr val="000000"/>
              </a:solidFill>
              <a:latin typeface="Calibri"/>
            </a:endParaRPr>
          </a:p>
          <a:p>
            <a:pPr>
              <a:lnSpc>
                <a:spcPct val="90000"/>
              </a:lnSpc>
              <a:spcBef>
                <a:spcPts val="1001"/>
              </a:spcBef>
            </a:pPr>
            <a:endParaRPr b="0" lang="de-DE" sz="2600" spc="-1" strike="noStrike">
              <a:solidFill>
                <a:srgbClr val="000000"/>
              </a:solidFill>
              <a:latin typeface="Calibri"/>
            </a:endParaRPr>
          </a:p>
        </p:txBody>
      </p:sp>
      <p:grpSp>
        <p:nvGrpSpPr>
          <p:cNvPr id="120" name="Group 3"/>
          <p:cNvGrpSpPr/>
          <p:nvPr/>
        </p:nvGrpSpPr>
        <p:grpSpPr>
          <a:xfrm>
            <a:off x="720000" y="1816920"/>
            <a:ext cx="2459160" cy="1716840"/>
            <a:chOff x="720000" y="1816920"/>
            <a:chExt cx="2459160" cy="1716840"/>
          </a:xfrm>
        </p:grpSpPr>
        <p:sp>
          <p:nvSpPr>
            <p:cNvPr id="121" name="Line 4"/>
            <p:cNvSpPr/>
            <p:nvPr/>
          </p:nvSpPr>
          <p:spPr>
            <a:xfrm>
              <a:off x="1145880" y="2390760"/>
              <a:ext cx="360" cy="533160"/>
            </a:xfrm>
            <a:prstGeom prst="line">
              <a:avLst/>
            </a:prstGeom>
            <a:ln w="19080">
              <a:solidFill>
                <a:schemeClr val="tx1"/>
              </a:solidFill>
            </a:ln>
          </p:spPr>
          <p:style>
            <a:lnRef idx="1">
              <a:schemeClr val="accent1"/>
            </a:lnRef>
            <a:fillRef idx="0">
              <a:schemeClr val="accent1"/>
            </a:fillRef>
            <a:effectRef idx="0">
              <a:schemeClr val="accent1"/>
            </a:effectRef>
            <a:fontRef idx="minor"/>
          </p:style>
        </p:sp>
        <p:sp>
          <p:nvSpPr>
            <p:cNvPr id="122" name="Line 5"/>
            <p:cNvSpPr/>
            <p:nvPr/>
          </p:nvSpPr>
          <p:spPr>
            <a:xfrm>
              <a:off x="1134000" y="2381040"/>
              <a:ext cx="324000" cy="360"/>
            </a:xfrm>
            <a:prstGeom prst="line">
              <a:avLst/>
            </a:prstGeom>
            <a:ln w="19080">
              <a:solidFill>
                <a:schemeClr val="tx1"/>
              </a:solidFill>
            </a:ln>
          </p:spPr>
          <p:style>
            <a:lnRef idx="1">
              <a:schemeClr val="accent1"/>
            </a:lnRef>
            <a:fillRef idx="0">
              <a:schemeClr val="accent1"/>
            </a:fillRef>
            <a:effectRef idx="0">
              <a:schemeClr val="accent1"/>
            </a:effectRef>
            <a:fontRef idx="minor"/>
          </p:style>
        </p:sp>
        <p:sp>
          <p:nvSpPr>
            <p:cNvPr id="123" name="Line 6"/>
            <p:cNvSpPr/>
            <p:nvPr/>
          </p:nvSpPr>
          <p:spPr>
            <a:xfrm>
              <a:off x="1134000" y="2923920"/>
              <a:ext cx="324000" cy="360"/>
            </a:xfrm>
            <a:prstGeom prst="line">
              <a:avLst/>
            </a:prstGeom>
            <a:ln w="19080">
              <a:solidFill>
                <a:schemeClr val="tx1"/>
              </a:solidFill>
            </a:ln>
          </p:spPr>
          <p:style>
            <a:lnRef idx="1">
              <a:schemeClr val="accent1"/>
            </a:lnRef>
            <a:fillRef idx="0">
              <a:schemeClr val="accent1"/>
            </a:fillRef>
            <a:effectRef idx="0">
              <a:schemeClr val="accent1"/>
            </a:effectRef>
            <a:fontRef idx="minor"/>
          </p:style>
        </p:sp>
        <p:sp>
          <p:nvSpPr>
            <p:cNvPr id="124" name="Line 7"/>
            <p:cNvSpPr/>
            <p:nvPr/>
          </p:nvSpPr>
          <p:spPr>
            <a:xfrm>
              <a:off x="1485720" y="2809800"/>
              <a:ext cx="360" cy="228600"/>
            </a:xfrm>
            <a:prstGeom prst="line">
              <a:avLst/>
            </a:prstGeom>
            <a:ln w="38160">
              <a:solidFill>
                <a:schemeClr val="tx1"/>
              </a:solidFill>
            </a:ln>
          </p:spPr>
          <p:style>
            <a:lnRef idx="1">
              <a:schemeClr val="accent1"/>
            </a:lnRef>
            <a:fillRef idx="0">
              <a:schemeClr val="accent1"/>
            </a:fillRef>
            <a:effectRef idx="0">
              <a:schemeClr val="accent1"/>
            </a:effectRef>
            <a:fontRef idx="minor"/>
          </p:style>
        </p:sp>
        <p:sp>
          <p:nvSpPr>
            <p:cNvPr id="125" name="Line 8"/>
            <p:cNvSpPr/>
            <p:nvPr/>
          </p:nvSpPr>
          <p:spPr>
            <a:xfrm>
              <a:off x="1485720" y="2276280"/>
              <a:ext cx="360" cy="228600"/>
            </a:xfrm>
            <a:prstGeom prst="line">
              <a:avLst/>
            </a:prstGeom>
            <a:ln w="38160">
              <a:solidFill>
                <a:schemeClr val="tx1"/>
              </a:solidFill>
            </a:ln>
          </p:spPr>
          <p:style>
            <a:lnRef idx="1">
              <a:schemeClr val="accent1"/>
            </a:lnRef>
            <a:fillRef idx="0">
              <a:schemeClr val="accent1"/>
            </a:fillRef>
            <a:effectRef idx="0">
              <a:schemeClr val="accent1"/>
            </a:effectRef>
            <a:fontRef idx="minor"/>
          </p:style>
        </p:sp>
        <p:sp>
          <p:nvSpPr>
            <p:cNvPr id="126" name="Line 9"/>
            <p:cNvSpPr/>
            <p:nvPr/>
          </p:nvSpPr>
          <p:spPr>
            <a:xfrm>
              <a:off x="765000" y="2657160"/>
              <a:ext cx="380880" cy="360"/>
            </a:xfrm>
            <a:prstGeom prst="line">
              <a:avLst/>
            </a:prstGeom>
            <a:ln w="19080">
              <a:solidFill>
                <a:schemeClr val="tx1"/>
              </a:solidFill>
              <a:headEnd len="med" type="oval" w="med"/>
              <a:tailEnd len="sm" type="oval" w="sm"/>
            </a:ln>
          </p:spPr>
          <p:style>
            <a:lnRef idx="1">
              <a:schemeClr val="accent1"/>
            </a:lnRef>
            <a:fillRef idx="0">
              <a:schemeClr val="accent1"/>
            </a:fillRef>
            <a:effectRef idx="0">
              <a:schemeClr val="accent1"/>
            </a:effectRef>
            <a:fontRef idx="minor"/>
          </p:style>
        </p:sp>
        <p:sp>
          <p:nvSpPr>
            <p:cNvPr id="127" name="Line 10"/>
            <p:cNvSpPr/>
            <p:nvPr/>
          </p:nvSpPr>
          <p:spPr>
            <a:xfrm>
              <a:off x="720000" y="2038320"/>
              <a:ext cx="1620000" cy="360"/>
            </a:xfrm>
            <a:prstGeom prst="line">
              <a:avLst/>
            </a:prstGeom>
            <a:ln w="19080">
              <a:solidFill>
                <a:srgbClr val="ff0000"/>
              </a:solidFill>
            </a:ln>
          </p:spPr>
          <p:style>
            <a:lnRef idx="1">
              <a:schemeClr val="accent1"/>
            </a:lnRef>
            <a:fillRef idx="0">
              <a:schemeClr val="accent1"/>
            </a:fillRef>
            <a:effectRef idx="0">
              <a:schemeClr val="accent1"/>
            </a:effectRef>
            <a:fontRef idx="minor"/>
          </p:style>
        </p:sp>
        <p:sp>
          <p:nvSpPr>
            <p:cNvPr id="128" name="Line 11"/>
            <p:cNvSpPr/>
            <p:nvPr/>
          </p:nvSpPr>
          <p:spPr>
            <a:xfrm>
              <a:off x="720000" y="3314520"/>
              <a:ext cx="1620000" cy="360"/>
            </a:xfrm>
            <a:prstGeom prst="line">
              <a:avLst/>
            </a:prstGeom>
            <a:ln w="19080">
              <a:solidFill>
                <a:srgbClr val="0070c0"/>
              </a:solidFill>
            </a:ln>
          </p:spPr>
          <p:style>
            <a:lnRef idx="1">
              <a:schemeClr val="accent1"/>
            </a:lnRef>
            <a:fillRef idx="0">
              <a:schemeClr val="accent1"/>
            </a:fillRef>
            <a:effectRef idx="0">
              <a:schemeClr val="accent1"/>
            </a:effectRef>
            <a:fontRef idx="minor"/>
          </p:style>
        </p:sp>
        <p:sp>
          <p:nvSpPr>
            <p:cNvPr id="129" name="Line 12"/>
            <p:cNvSpPr/>
            <p:nvPr/>
          </p:nvSpPr>
          <p:spPr>
            <a:xfrm>
              <a:off x="1638000" y="2038320"/>
              <a:ext cx="360" cy="199800"/>
            </a:xfrm>
            <a:prstGeom prst="line">
              <a:avLst/>
            </a:prstGeom>
            <a:ln w="19080">
              <a:solidFill>
                <a:schemeClr val="tx1"/>
              </a:solidFill>
              <a:headEnd len="sm" type="oval" w="sm"/>
            </a:ln>
          </p:spPr>
          <p:style>
            <a:lnRef idx="1">
              <a:schemeClr val="accent1"/>
            </a:lnRef>
            <a:fillRef idx="0">
              <a:schemeClr val="accent1"/>
            </a:fillRef>
            <a:effectRef idx="0">
              <a:schemeClr val="accent1"/>
            </a:effectRef>
            <a:fontRef idx="minor"/>
          </p:style>
        </p:sp>
        <p:sp>
          <p:nvSpPr>
            <p:cNvPr id="130" name="Line 13"/>
            <p:cNvSpPr/>
            <p:nvPr/>
          </p:nvSpPr>
          <p:spPr>
            <a:xfrm flipH="1">
              <a:off x="1485720" y="2238120"/>
              <a:ext cx="152280" cy="104760"/>
            </a:xfrm>
            <a:prstGeom prst="line">
              <a:avLst/>
            </a:prstGeom>
            <a:ln w="19080">
              <a:solidFill>
                <a:schemeClr val="tx1"/>
              </a:solidFill>
            </a:ln>
          </p:spPr>
          <p:style>
            <a:lnRef idx="1">
              <a:schemeClr val="accent1"/>
            </a:lnRef>
            <a:fillRef idx="0">
              <a:schemeClr val="accent1"/>
            </a:fillRef>
            <a:effectRef idx="0">
              <a:schemeClr val="accent1"/>
            </a:effectRef>
            <a:fontRef idx="minor"/>
          </p:style>
        </p:sp>
        <p:sp>
          <p:nvSpPr>
            <p:cNvPr id="131" name="Line 14"/>
            <p:cNvSpPr/>
            <p:nvPr/>
          </p:nvSpPr>
          <p:spPr>
            <a:xfrm flipH="1">
              <a:off x="1485720" y="2771640"/>
              <a:ext cx="152280" cy="104760"/>
            </a:xfrm>
            <a:prstGeom prst="line">
              <a:avLst/>
            </a:prstGeom>
            <a:ln w="19080">
              <a:solidFill>
                <a:schemeClr val="tx1"/>
              </a:solidFill>
              <a:tailEnd len="med" type="triangle" w="med"/>
            </a:ln>
          </p:spPr>
          <p:style>
            <a:lnRef idx="1">
              <a:schemeClr val="accent1"/>
            </a:lnRef>
            <a:fillRef idx="0">
              <a:schemeClr val="accent1"/>
            </a:fillRef>
            <a:effectRef idx="0">
              <a:schemeClr val="accent1"/>
            </a:effectRef>
            <a:fontRef idx="minor"/>
          </p:style>
        </p:sp>
        <p:sp>
          <p:nvSpPr>
            <p:cNvPr id="132" name="Line 15"/>
            <p:cNvSpPr/>
            <p:nvPr/>
          </p:nvSpPr>
          <p:spPr>
            <a:xfrm>
              <a:off x="1638000" y="2571480"/>
              <a:ext cx="360" cy="200160"/>
            </a:xfrm>
            <a:prstGeom prst="line">
              <a:avLst/>
            </a:prstGeom>
            <a:ln w="19080">
              <a:solidFill>
                <a:schemeClr val="tx1"/>
              </a:solidFill>
            </a:ln>
          </p:spPr>
          <p:style>
            <a:lnRef idx="1">
              <a:schemeClr val="accent1"/>
            </a:lnRef>
            <a:fillRef idx="0">
              <a:schemeClr val="accent1"/>
            </a:fillRef>
            <a:effectRef idx="0">
              <a:schemeClr val="accent1"/>
            </a:effectRef>
            <a:fontRef idx="minor"/>
          </p:style>
        </p:sp>
        <p:sp>
          <p:nvSpPr>
            <p:cNvPr id="133" name="CustomShape 16"/>
            <p:cNvSpPr/>
            <p:nvPr/>
          </p:nvSpPr>
          <p:spPr>
            <a:xfrm>
              <a:off x="1486080" y="2438280"/>
              <a:ext cx="151920" cy="132840"/>
            </a:xfrm>
            <a:custGeom>
              <a:avLst/>
              <a:gdLst/>
              <a:ahLst/>
              <a:rect l="l" t="t" r="r" b="b"/>
              <a:pathLst>
                <a:path w="21600" h="21600">
                  <a:moveTo>
                    <a:pt x="0" y="0"/>
                  </a:moveTo>
                  <a:lnTo>
                    <a:pt x="21600" y="21600"/>
                  </a:lnTo>
                </a:path>
              </a:pathLst>
            </a:custGeom>
            <a:noFill/>
            <a:ln w="19080">
              <a:solidFill>
                <a:schemeClr val="tx1"/>
              </a:solidFill>
              <a:tailEnd len="med" type="triangle" w="med"/>
            </a:ln>
          </p:spPr>
          <p:style>
            <a:lnRef idx="1">
              <a:schemeClr val="accent1"/>
            </a:lnRef>
            <a:fillRef idx="0">
              <a:schemeClr val="accent1"/>
            </a:fillRef>
            <a:effectRef idx="0">
              <a:schemeClr val="accent1"/>
            </a:effectRef>
            <a:fontRef idx="minor"/>
          </p:style>
        </p:sp>
        <p:sp>
          <p:nvSpPr>
            <p:cNvPr id="134" name="CustomShape 17"/>
            <p:cNvSpPr/>
            <p:nvPr/>
          </p:nvSpPr>
          <p:spPr>
            <a:xfrm>
              <a:off x="1486080" y="2971800"/>
              <a:ext cx="151920" cy="132840"/>
            </a:xfrm>
            <a:custGeom>
              <a:avLst/>
              <a:gdLst/>
              <a:ahLst/>
              <a:rect l="l" t="t" r="r" b="b"/>
              <a:pathLst>
                <a:path w="21600" h="21600">
                  <a:moveTo>
                    <a:pt x="0" y="0"/>
                  </a:moveTo>
                  <a:lnTo>
                    <a:pt x="21600" y="21600"/>
                  </a:lnTo>
                </a:path>
              </a:pathLst>
            </a:custGeom>
            <a:noFill/>
            <a:ln w="19080">
              <a:solidFill>
                <a:schemeClr val="tx1"/>
              </a:solidFill>
            </a:ln>
          </p:spPr>
          <p:style>
            <a:lnRef idx="1">
              <a:schemeClr val="accent1"/>
            </a:lnRef>
            <a:fillRef idx="0">
              <a:schemeClr val="accent1"/>
            </a:fillRef>
            <a:effectRef idx="0">
              <a:schemeClr val="accent1"/>
            </a:effectRef>
            <a:fontRef idx="minor"/>
          </p:style>
        </p:sp>
        <p:sp>
          <p:nvSpPr>
            <p:cNvPr id="135" name="Line 18"/>
            <p:cNvSpPr/>
            <p:nvPr/>
          </p:nvSpPr>
          <p:spPr>
            <a:xfrm>
              <a:off x="1638000" y="3105000"/>
              <a:ext cx="360" cy="200160"/>
            </a:xfrm>
            <a:prstGeom prst="line">
              <a:avLst/>
            </a:prstGeom>
            <a:ln w="19080">
              <a:solidFill>
                <a:schemeClr val="tx1"/>
              </a:solidFill>
              <a:tailEnd len="sm" type="oval" w="sm"/>
            </a:ln>
          </p:spPr>
          <p:style>
            <a:lnRef idx="1">
              <a:schemeClr val="accent1"/>
            </a:lnRef>
            <a:fillRef idx="0">
              <a:schemeClr val="accent1"/>
            </a:fillRef>
            <a:effectRef idx="0">
              <a:schemeClr val="accent1"/>
            </a:effectRef>
            <a:fontRef idx="minor"/>
          </p:style>
        </p:sp>
        <p:sp>
          <p:nvSpPr>
            <p:cNvPr id="136" name="Line 19"/>
            <p:cNvSpPr/>
            <p:nvPr/>
          </p:nvSpPr>
          <p:spPr>
            <a:xfrm>
              <a:off x="1638000" y="2657160"/>
              <a:ext cx="673920" cy="360"/>
            </a:xfrm>
            <a:prstGeom prst="line">
              <a:avLst/>
            </a:prstGeom>
            <a:ln w="19080">
              <a:solidFill>
                <a:schemeClr val="tx1"/>
              </a:solidFill>
              <a:headEnd len="sm" type="oval" w="sm"/>
              <a:tailEnd len="med" type="oval" w="med"/>
            </a:ln>
          </p:spPr>
          <p:style>
            <a:lnRef idx="1">
              <a:schemeClr val="accent1"/>
            </a:lnRef>
            <a:fillRef idx="0">
              <a:schemeClr val="accent1"/>
            </a:fillRef>
            <a:effectRef idx="0">
              <a:schemeClr val="accent1"/>
            </a:effectRef>
            <a:fontRef idx="minor"/>
          </p:style>
        </p:sp>
        <p:sp>
          <p:nvSpPr>
            <p:cNvPr id="137" name="CustomShape 20"/>
            <p:cNvSpPr/>
            <p:nvPr/>
          </p:nvSpPr>
          <p:spPr>
            <a:xfrm>
              <a:off x="2283480" y="1816920"/>
              <a:ext cx="499680" cy="36468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0" lang="de-DE" sz="1800" spc="-1" strike="noStrike">
                  <a:solidFill>
                    <a:srgbClr val="000000"/>
                  </a:solidFill>
                  <a:latin typeface="Calibri"/>
                </a:rPr>
                <a:t>V</a:t>
              </a:r>
              <a:r>
                <a:rPr b="0" lang="de-DE" sz="1200" spc="-1" strike="noStrike">
                  <a:solidFill>
                    <a:srgbClr val="000000"/>
                  </a:solidFill>
                  <a:latin typeface="Calibri"/>
                </a:rPr>
                <a:t>DD</a:t>
              </a:r>
              <a:endParaRPr b="0" lang="de-DE" sz="1200" spc="-1" strike="noStrike">
                <a:latin typeface="Arial"/>
              </a:endParaRPr>
            </a:p>
          </p:txBody>
        </p:sp>
        <p:sp>
          <p:nvSpPr>
            <p:cNvPr id="138" name="CustomShape 21"/>
            <p:cNvSpPr/>
            <p:nvPr/>
          </p:nvSpPr>
          <p:spPr>
            <a:xfrm>
              <a:off x="2226240" y="3169080"/>
              <a:ext cx="569880" cy="36468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0" lang="de-DE" sz="1800" spc="-1" strike="noStrike">
                  <a:solidFill>
                    <a:srgbClr val="000000"/>
                  </a:solidFill>
                  <a:latin typeface="Calibri"/>
                </a:rPr>
                <a:t>-V</a:t>
              </a:r>
              <a:r>
                <a:rPr b="0" lang="de-DE" sz="1200" spc="-1" strike="noStrike">
                  <a:solidFill>
                    <a:srgbClr val="000000"/>
                  </a:solidFill>
                  <a:latin typeface="Calibri"/>
                </a:rPr>
                <a:t>DD</a:t>
              </a:r>
              <a:endParaRPr b="0" lang="de-DE" sz="1200" spc="-1" strike="noStrike">
                <a:latin typeface="Arial"/>
              </a:endParaRPr>
            </a:p>
          </p:txBody>
        </p:sp>
        <p:sp>
          <p:nvSpPr>
            <p:cNvPr id="139" name="CustomShape 22"/>
            <p:cNvSpPr/>
            <p:nvPr/>
          </p:nvSpPr>
          <p:spPr>
            <a:xfrm>
              <a:off x="2303280" y="2482200"/>
              <a:ext cx="875880" cy="33372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0" lang="de-DE" sz="1600" spc="-1" strike="noStrike">
                  <a:solidFill>
                    <a:srgbClr val="000000"/>
                  </a:solidFill>
                  <a:latin typeface="Calibri"/>
                </a:rPr>
                <a:t>Ausgang</a:t>
              </a:r>
              <a:endParaRPr b="0" lang="de-DE" sz="1600" spc="-1" strike="noStrike">
                <a:latin typeface="Arial"/>
              </a:endParaRPr>
            </a:p>
          </p:txBody>
        </p:sp>
        <p:sp>
          <p:nvSpPr>
            <p:cNvPr id="140" name="CustomShape 23"/>
            <p:cNvSpPr/>
            <p:nvPr/>
          </p:nvSpPr>
          <p:spPr>
            <a:xfrm flipV="1">
              <a:off x="1898280" y="2922120"/>
              <a:ext cx="209520" cy="138600"/>
            </a:xfrm>
            <a:prstGeom prst="triangle">
              <a:avLst>
                <a:gd name="adj" fmla="val 50000"/>
              </a:avLst>
            </a:prstGeom>
            <a:pattFill prst="ltHorz">
              <a:fgClr>
                <a:srgbClr val="000000"/>
              </a:fgClr>
              <a:bgClr>
                <a:srgbClr val="ffffff"/>
              </a:bgClr>
            </a:pattFill>
            <a:ln>
              <a:noFill/>
            </a:ln>
          </p:spPr>
          <p:style>
            <a:lnRef idx="2">
              <a:schemeClr val="accent1">
                <a:shade val="50000"/>
              </a:schemeClr>
            </a:lnRef>
            <a:fillRef idx="1">
              <a:schemeClr val="accent1"/>
            </a:fillRef>
            <a:effectRef idx="0">
              <a:schemeClr val="accent1"/>
            </a:effectRef>
            <a:fontRef idx="minor"/>
          </p:style>
        </p:sp>
        <p:sp>
          <p:nvSpPr>
            <p:cNvPr id="141" name="Line 24"/>
            <p:cNvSpPr/>
            <p:nvPr/>
          </p:nvSpPr>
          <p:spPr>
            <a:xfrm>
              <a:off x="2002320" y="2876760"/>
              <a:ext cx="360" cy="200160"/>
            </a:xfrm>
            <a:prstGeom prst="line">
              <a:avLst/>
            </a:prstGeom>
            <a:ln w="19080">
              <a:solidFill>
                <a:schemeClr val="tx1"/>
              </a:solidFill>
            </a:ln>
          </p:spPr>
          <p:style>
            <a:lnRef idx="1">
              <a:schemeClr val="accent1"/>
            </a:lnRef>
            <a:fillRef idx="0">
              <a:schemeClr val="accent1"/>
            </a:fillRef>
            <a:effectRef idx="0">
              <a:schemeClr val="accent1"/>
            </a:effectRef>
            <a:fontRef idx="minor"/>
          </p:style>
        </p:sp>
        <p:sp>
          <p:nvSpPr>
            <p:cNvPr id="142" name="Line 25"/>
            <p:cNvSpPr/>
            <p:nvPr/>
          </p:nvSpPr>
          <p:spPr>
            <a:xfrm>
              <a:off x="1996560" y="2877120"/>
              <a:ext cx="324000" cy="360"/>
            </a:xfrm>
            <a:prstGeom prst="line">
              <a:avLst/>
            </a:prstGeom>
            <a:ln w="19080">
              <a:solidFill>
                <a:schemeClr val="tx1"/>
              </a:solidFill>
              <a:tailEnd len="med" type="oval" w="med"/>
            </a:ln>
          </p:spPr>
          <p:style>
            <a:lnRef idx="1">
              <a:schemeClr val="accent1"/>
            </a:lnRef>
            <a:fillRef idx="0">
              <a:schemeClr val="accent1"/>
            </a:fillRef>
            <a:effectRef idx="0">
              <a:schemeClr val="accent1"/>
            </a:effectRef>
            <a:fontRef idx="minor"/>
          </p:style>
        </p:sp>
      </p:grpSp>
      <p:grpSp>
        <p:nvGrpSpPr>
          <p:cNvPr id="143" name="Group 26"/>
          <p:cNvGrpSpPr/>
          <p:nvPr/>
        </p:nvGrpSpPr>
        <p:grpSpPr>
          <a:xfrm>
            <a:off x="4036680" y="1815480"/>
            <a:ext cx="2663640" cy="1716840"/>
            <a:chOff x="4036680" y="1815480"/>
            <a:chExt cx="2663640" cy="1716840"/>
          </a:xfrm>
        </p:grpSpPr>
        <p:sp>
          <p:nvSpPr>
            <p:cNvPr id="144" name="Line 27"/>
            <p:cNvSpPr/>
            <p:nvPr/>
          </p:nvSpPr>
          <p:spPr>
            <a:xfrm>
              <a:off x="4667400" y="2388960"/>
              <a:ext cx="360" cy="533520"/>
            </a:xfrm>
            <a:prstGeom prst="line">
              <a:avLst/>
            </a:prstGeom>
            <a:ln w="19080">
              <a:solidFill>
                <a:srgbClr val="ff9999"/>
              </a:solidFill>
            </a:ln>
          </p:spPr>
          <p:style>
            <a:lnRef idx="1">
              <a:schemeClr val="accent1"/>
            </a:lnRef>
            <a:fillRef idx="0">
              <a:schemeClr val="accent1"/>
            </a:fillRef>
            <a:effectRef idx="0">
              <a:schemeClr val="accent1"/>
            </a:effectRef>
            <a:fontRef idx="minor"/>
          </p:style>
        </p:sp>
        <p:sp>
          <p:nvSpPr>
            <p:cNvPr id="145" name="Line 28"/>
            <p:cNvSpPr/>
            <p:nvPr/>
          </p:nvSpPr>
          <p:spPr>
            <a:xfrm>
              <a:off x="4655160" y="2379600"/>
              <a:ext cx="324000" cy="360"/>
            </a:xfrm>
            <a:prstGeom prst="line">
              <a:avLst/>
            </a:prstGeom>
            <a:ln w="19080">
              <a:solidFill>
                <a:srgbClr val="ff9999"/>
              </a:solidFill>
            </a:ln>
          </p:spPr>
          <p:style>
            <a:lnRef idx="1">
              <a:schemeClr val="accent1"/>
            </a:lnRef>
            <a:fillRef idx="0">
              <a:schemeClr val="accent1"/>
            </a:fillRef>
            <a:effectRef idx="0">
              <a:schemeClr val="accent1"/>
            </a:effectRef>
            <a:fontRef idx="minor"/>
          </p:style>
        </p:sp>
        <p:sp>
          <p:nvSpPr>
            <p:cNvPr id="146" name="Line 29"/>
            <p:cNvSpPr/>
            <p:nvPr/>
          </p:nvSpPr>
          <p:spPr>
            <a:xfrm>
              <a:off x="4655160" y="2922480"/>
              <a:ext cx="324000" cy="360"/>
            </a:xfrm>
            <a:prstGeom prst="line">
              <a:avLst/>
            </a:prstGeom>
            <a:ln w="19080">
              <a:solidFill>
                <a:srgbClr val="ff9999"/>
              </a:solidFill>
            </a:ln>
          </p:spPr>
          <p:style>
            <a:lnRef idx="1">
              <a:schemeClr val="accent1"/>
            </a:lnRef>
            <a:fillRef idx="0">
              <a:schemeClr val="accent1"/>
            </a:fillRef>
            <a:effectRef idx="0">
              <a:schemeClr val="accent1"/>
            </a:effectRef>
            <a:fontRef idx="minor"/>
          </p:style>
        </p:sp>
        <p:sp>
          <p:nvSpPr>
            <p:cNvPr id="147" name="Line 30"/>
            <p:cNvSpPr/>
            <p:nvPr/>
          </p:nvSpPr>
          <p:spPr>
            <a:xfrm>
              <a:off x="5006880" y="2808000"/>
              <a:ext cx="360" cy="228600"/>
            </a:xfrm>
            <a:prstGeom prst="line">
              <a:avLst/>
            </a:prstGeom>
            <a:ln w="38160">
              <a:solidFill>
                <a:schemeClr val="tx1"/>
              </a:solidFill>
            </a:ln>
          </p:spPr>
          <p:style>
            <a:lnRef idx="1">
              <a:schemeClr val="accent1"/>
            </a:lnRef>
            <a:fillRef idx="0">
              <a:schemeClr val="accent1"/>
            </a:fillRef>
            <a:effectRef idx="0">
              <a:schemeClr val="accent1"/>
            </a:effectRef>
            <a:fontRef idx="minor"/>
          </p:style>
        </p:sp>
        <p:sp>
          <p:nvSpPr>
            <p:cNvPr id="148" name="Line 31"/>
            <p:cNvSpPr/>
            <p:nvPr/>
          </p:nvSpPr>
          <p:spPr>
            <a:xfrm>
              <a:off x="5006880" y="2274840"/>
              <a:ext cx="360" cy="228600"/>
            </a:xfrm>
            <a:prstGeom prst="line">
              <a:avLst/>
            </a:prstGeom>
            <a:ln w="38160">
              <a:solidFill>
                <a:srgbClr val="ff0000"/>
              </a:solidFill>
            </a:ln>
          </p:spPr>
          <p:style>
            <a:lnRef idx="1">
              <a:schemeClr val="accent1"/>
            </a:lnRef>
            <a:fillRef idx="0">
              <a:schemeClr val="accent1"/>
            </a:fillRef>
            <a:effectRef idx="0">
              <a:schemeClr val="accent1"/>
            </a:effectRef>
            <a:fontRef idx="minor"/>
          </p:style>
        </p:sp>
        <p:sp>
          <p:nvSpPr>
            <p:cNvPr id="149" name="Line 32"/>
            <p:cNvSpPr/>
            <p:nvPr/>
          </p:nvSpPr>
          <p:spPr>
            <a:xfrm>
              <a:off x="4286160" y="2655720"/>
              <a:ext cx="381240" cy="360"/>
            </a:xfrm>
            <a:prstGeom prst="line">
              <a:avLst/>
            </a:prstGeom>
            <a:ln w="19080">
              <a:solidFill>
                <a:srgbClr val="ff9999"/>
              </a:solidFill>
              <a:headEnd len="med" type="oval" w="med"/>
              <a:tailEnd len="sm" type="oval" w="sm"/>
            </a:ln>
          </p:spPr>
          <p:style>
            <a:lnRef idx="1">
              <a:schemeClr val="accent1"/>
            </a:lnRef>
            <a:fillRef idx="0">
              <a:schemeClr val="accent1"/>
            </a:fillRef>
            <a:effectRef idx="0">
              <a:schemeClr val="accent1"/>
            </a:effectRef>
            <a:fontRef idx="minor"/>
          </p:style>
        </p:sp>
        <p:sp>
          <p:nvSpPr>
            <p:cNvPr id="150" name="Line 33"/>
            <p:cNvSpPr/>
            <p:nvPr/>
          </p:nvSpPr>
          <p:spPr>
            <a:xfrm>
              <a:off x="4241160" y="2036520"/>
              <a:ext cx="1620000" cy="360"/>
            </a:xfrm>
            <a:prstGeom prst="line">
              <a:avLst/>
            </a:prstGeom>
            <a:ln w="19080">
              <a:solidFill>
                <a:srgbClr val="ff0000"/>
              </a:solidFill>
            </a:ln>
          </p:spPr>
          <p:style>
            <a:lnRef idx="1">
              <a:schemeClr val="accent1"/>
            </a:lnRef>
            <a:fillRef idx="0">
              <a:schemeClr val="accent1"/>
            </a:fillRef>
            <a:effectRef idx="0">
              <a:schemeClr val="accent1"/>
            </a:effectRef>
            <a:fontRef idx="minor"/>
          </p:style>
        </p:sp>
        <p:sp>
          <p:nvSpPr>
            <p:cNvPr id="151" name="Line 34"/>
            <p:cNvSpPr/>
            <p:nvPr/>
          </p:nvSpPr>
          <p:spPr>
            <a:xfrm>
              <a:off x="4241160" y="3313080"/>
              <a:ext cx="1620000" cy="360"/>
            </a:xfrm>
            <a:prstGeom prst="line">
              <a:avLst/>
            </a:prstGeom>
            <a:ln w="19080">
              <a:solidFill>
                <a:srgbClr val="0070c0"/>
              </a:solidFill>
            </a:ln>
          </p:spPr>
          <p:style>
            <a:lnRef idx="1">
              <a:schemeClr val="accent1"/>
            </a:lnRef>
            <a:fillRef idx="0">
              <a:schemeClr val="accent1"/>
            </a:fillRef>
            <a:effectRef idx="0">
              <a:schemeClr val="accent1"/>
            </a:effectRef>
            <a:fontRef idx="minor"/>
          </p:style>
        </p:sp>
        <p:sp>
          <p:nvSpPr>
            <p:cNvPr id="152" name="Line 35"/>
            <p:cNvSpPr/>
            <p:nvPr/>
          </p:nvSpPr>
          <p:spPr>
            <a:xfrm>
              <a:off x="5159520" y="2036520"/>
              <a:ext cx="360" cy="200160"/>
            </a:xfrm>
            <a:prstGeom prst="line">
              <a:avLst/>
            </a:prstGeom>
            <a:ln w="19080">
              <a:solidFill>
                <a:srgbClr val="ff0000"/>
              </a:solidFill>
              <a:headEnd len="sm" type="oval" w="sm"/>
            </a:ln>
          </p:spPr>
          <p:style>
            <a:lnRef idx="1">
              <a:schemeClr val="accent1"/>
            </a:lnRef>
            <a:fillRef idx="0">
              <a:schemeClr val="accent1"/>
            </a:fillRef>
            <a:effectRef idx="0">
              <a:schemeClr val="accent1"/>
            </a:effectRef>
            <a:fontRef idx="minor"/>
          </p:style>
        </p:sp>
        <p:sp>
          <p:nvSpPr>
            <p:cNvPr id="153" name="Line 36"/>
            <p:cNvSpPr/>
            <p:nvPr/>
          </p:nvSpPr>
          <p:spPr>
            <a:xfrm flipH="1">
              <a:off x="5006880" y="2236680"/>
              <a:ext cx="152640" cy="104760"/>
            </a:xfrm>
            <a:prstGeom prst="line">
              <a:avLst/>
            </a:prstGeom>
            <a:ln w="19080">
              <a:solidFill>
                <a:srgbClr val="ff0000"/>
              </a:solidFill>
            </a:ln>
          </p:spPr>
          <p:style>
            <a:lnRef idx="1">
              <a:schemeClr val="accent1"/>
            </a:lnRef>
            <a:fillRef idx="0">
              <a:schemeClr val="accent1"/>
            </a:fillRef>
            <a:effectRef idx="0">
              <a:schemeClr val="accent1"/>
            </a:effectRef>
            <a:fontRef idx="minor"/>
          </p:style>
        </p:sp>
        <p:sp>
          <p:nvSpPr>
            <p:cNvPr id="154" name="Line 37"/>
            <p:cNvSpPr/>
            <p:nvPr/>
          </p:nvSpPr>
          <p:spPr>
            <a:xfrm flipH="1">
              <a:off x="5006880" y="2769840"/>
              <a:ext cx="152640" cy="104760"/>
            </a:xfrm>
            <a:prstGeom prst="line">
              <a:avLst/>
            </a:prstGeom>
            <a:ln w="19080">
              <a:solidFill>
                <a:schemeClr val="tx1"/>
              </a:solidFill>
              <a:tailEnd len="med" type="triangle" w="med"/>
            </a:ln>
          </p:spPr>
          <p:style>
            <a:lnRef idx="1">
              <a:schemeClr val="accent1"/>
            </a:lnRef>
            <a:fillRef idx="0">
              <a:schemeClr val="accent1"/>
            </a:fillRef>
            <a:effectRef idx="0">
              <a:schemeClr val="accent1"/>
            </a:effectRef>
            <a:fontRef idx="minor"/>
          </p:style>
        </p:sp>
        <p:sp>
          <p:nvSpPr>
            <p:cNvPr id="155" name="Line 38"/>
            <p:cNvSpPr/>
            <p:nvPr/>
          </p:nvSpPr>
          <p:spPr>
            <a:xfrm>
              <a:off x="5159520" y="2570040"/>
              <a:ext cx="360" cy="199800"/>
            </a:xfrm>
            <a:prstGeom prst="line">
              <a:avLst/>
            </a:prstGeom>
            <a:ln w="19080">
              <a:solidFill>
                <a:schemeClr val="tx1"/>
              </a:solidFill>
            </a:ln>
          </p:spPr>
          <p:style>
            <a:lnRef idx="1">
              <a:schemeClr val="accent1"/>
            </a:lnRef>
            <a:fillRef idx="0">
              <a:schemeClr val="accent1"/>
            </a:fillRef>
            <a:effectRef idx="0">
              <a:schemeClr val="accent1"/>
            </a:effectRef>
            <a:fontRef idx="minor"/>
          </p:style>
        </p:sp>
        <p:sp>
          <p:nvSpPr>
            <p:cNvPr id="156" name="CustomShape 39"/>
            <p:cNvSpPr/>
            <p:nvPr/>
          </p:nvSpPr>
          <p:spPr>
            <a:xfrm>
              <a:off x="5007240" y="2436840"/>
              <a:ext cx="151920" cy="132840"/>
            </a:xfrm>
            <a:custGeom>
              <a:avLst/>
              <a:gdLst/>
              <a:ahLst/>
              <a:rect l="l" t="t" r="r" b="b"/>
              <a:pathLst>
                <a:path w="21600" h="21600">
                  <a:moveTo>
                    <a:pt x="0" y="0"/>
                  </a:moveTo>
                  <a:lnTo>
                    <a:pt x="21600" y="21600"/>
                  </a:lnTo>
                </a:path>
              </a:pathLst>
            </a:custGeom>
            <a:noFill/>
            <a:ln w="19080">
              <a:solidFill>
                <a:srgbClr val="ff0000"/>
              </a:solidFill>
              <a:tailEnd len="med" type="triangle" w="med"/>
            </a:ln>
          </p:spPr>
          <p:style>
            <a:lnRef idx="1">
              <a:schemeClr val="accent1"/>
            </a:lnRef>
            <a:fillRef idx="0">
              <a:schemeClr val="accent1"/>
            </a:fillRef>
            <a:effectRef idx="0">
              <a:schemeClr val="accent1"/>
            </a:effectRef>
            <a:fontRef idx="minor"/>
          </p:style>
        </p:sp>
        <p:sp>
          <p:nvSpPr>
            <p:cNvPr id="157" name="CustomShape 40"/>
            <p:cNvSpPr/>
            <p:nvPr/>
          </p:nvSpPr>
          <p:spPr>
            <a:xfrm>
              <a:off x="5007240" y="2970360"/>
              <a:ext cx="151920" cy="132840"/>
            </a:xfrm>
            <a:custGeom>
              <a:avLst/>
              <a:gdLst/>
              <a:ahLst/>
              <a:rect l="l" t="t" r="r" b="b"/>
              <a:pathLst>
                <a:path w="21600" h="21600">
                  <a:moveTo>
                    <a:pt x="0" y="0"/>
                  </a:moveTo>
                  <a:lnTo>
                    <a:pt x="21600" y="21600"/>
                  </a:lnTo>
                </a:path>
              </a:pathLst>
            </a:custGeom>
            <a:noFill/>
            <a:ln w="19080">
              <a:solidFill>
                <a:schemeClr val="tx1"/>
              </a:solidFill>
            </a:ln>
          </p:spPr>
          <p:style>
            <a:lnRef idx="1">
              <a:schemeClr val="accent1"/>
            </a:lnRef>
            <a:fillRef idx="0">
              <a:schemeClr val="accent1"/>
            </a:fillRef>
            <a:effectRef idx="0">
              <a:schemeClr val="accent1"/>
            </a:effectRef>
            <a:fontRef idx="minor"/>
          </p:style>
        </p:sp>
        <p:sp>
          <p:nvSpPr>
            <p:cNvPr id="158" name="Line 41"/>
            <p:cNvSpPr/>
            <p:nvPr/>
          </p:nvSpPr>
          <p:spPr>
            <a:xfrm>
              <a:off x="5159520" y="3103200"/>
              <a:ext cx="360" cy="200160"/>
            </a:xfrm>
            <a:prstGeom prst="line">
              <a:avLst/>
            </a:prstGeom>
            <a:ln w="19080">
              <a:solidFill>
                <a:schemeClr val="tx1"/>
              </a:solidFill>
              <a:tailEnd len="sm" type="oval" w="sm"/>
            </a:ln>
          </p:spPr>
          <p:style>
            <a:lnRef idx="1">
              <a:schemeClr val="accent1"/>
            </a:lnRef>
            <a:fillRef idx="0">
              <a:schemeClr val="accent1"/>
            </a:fillRef>
            <a:effectRef idx="0">
              <a:schemeClr val="accent1"/>
            </a:effectRef>
            <a:fontRef idx="minor"/>
          </p:style>
        </p:sp>
        <p:sp>
          <p:nvSpPr>
            <p:cNvPr id="159" name="Line 42"/>
            <p:cNvSpPr/>
            <p:nvPr/>
          </p:nvSpPr>
          <p:spPr>
            <a:xfrm>
              <a:off x="5159520" y="2655720"/>
              <a:ext cx="673560" cy="360"/>
            </a:xfrm>
            <a:prstGeom prst="line">
              <a:avLst/>
            </a:prstGeom>
            <a:ln w="19080">
              <a:solidFill>
                <a:srgbClr val="ff0000"/>
              </a:solidFill>
              <a:headEnd len="sm" type="oval" w="sm"/>
              <a:tailEnd len="med" type="oval" w="med"/>
            </a:ln>
          </p:spPr>
          <p:style>
            <a:lnRef idx="1">
              <a:schemeClr val="accent1"/>
            </a:lnRef>
            <a:fillRef idx="0">
              <a:schemeClr val="accent1"/>
            </a:fillRef>
            <a:effectRef idx="0">
              <a:schemeClr val="accent1"/>
            </a:effectRef>
            <a:fontRef idx="minor"/>
          </p:style>
        </p:sp>
        <p:sp>
          <p:nvSpPr>
            <p:cNvPr id="160" name="CustomShape 43"/>
            <p:cNvSpPr/>
            <p:nvPr/>
          </p:nvSpPr>
          <p:spPr>
            <a:xfrm>
              <a:off x="5804640" y="1815480"/>
              <a:ext cx="499680" cy="36468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0" lang="de-DE" sz="1800" spc="-1" strike="noStrike">
                  <a:solidFill>
                    <a:srgbClr val="000000"/>
                  </a:solidFill>
                  <a:latin typeface="Calibri"/>
                </a:rPr>
                <a:t>V</a:t>
              </a:r>
              <a:r>
                <a:rPr b="0" lang="de-DE" sz="1200" spc="-1" strike="noStrike">
                  <a:solidFill>
                    <a:srgbClr val="000000"/>
                  </a:solidFill>
                  <a:latin typeface="Calibri"/>
                </a:rPr>
                <a:t>DD</a:t>
              </a:r>
              <a:endParaRPr b="0" lang="de-DE" sz="1200" spc="-1" strike="noStrike">
                <a:latin typeface="Arial"/>
              </a:endParaRPr>
            </a:p>
          </p:txBody>
        </p:sp>
        <p:sp>
          <p:nvSpPr>
            <p:cNvPr id="161" name="CustomShape 44"/>
            <p:cNvSpPr/>
            <p:nvPr/>
          </p:nvSpPr>
          <p:spPr>
            <a:xfrm>
              <a:off x="5747400" y="3167640"/>
              <a:ext cx="569880" cy="36468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0" lang="de-DE" sz="1800" spc="-1" strike="noStrike">
                  <a:solidFill>
                    <a:srgbClr val="000000"/>
                  </a:solidFill>
                  <a:latin typeface="Calibri"/>
                </a:rPr>
                <a:t>-V</a:t>
              </a:r>
              <a:r>
                <a:rPr b="0" lang="de-DE" sz="1200" spc="-1" strike="noStrike">
                  <a:solidFill>
                    <a:srgbClr val="000000"/>
                  </a:solidFill>
                  <a:latin typeface="Calibri"/>
                </a:rPr>
                <a:t>DD</a:t>
              </a:r>
              <a:endParaRPr b="0" lang="de-DE" sz="1200" spc="-1" strike="noStrike">
                <a:latin typeface="Arial"/>
              </a:endParaRPr>
            </a:p>
          </p:txBody>
        </p:sp>
        <p:sp>
          <p:nvSpPr>
            <p:cNvPr id="162" name="CustomShape 45"/>
            <p:cNvSpPr/>
            <p:nvPr/>
          </p:nvSpPr>
          <p:spPr>
            <a:xfrm>
              <a:off x="5824440" y="2480760"/>
              <a:ext cx="875880" cy="33372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0" lang="de-DE" sz="1600" spc="-1" strike="noStrike">
                  <a:solidFill>
                    <a:srgbClr val="000000"/>
                  </a:solidFill>
                  <a:latin typeface="Calibri"/>
                </a:rPr>
                <a:t>Ausgang</a:t>
              </a:r>
              <a:endParaRPr b="0" lang="de-DE" sz="1600" spc="-1" strike="noStrike">
                <a:latin typeface="Arial"/>
              </a:endParaRPr>
            </a:p>
          </p:txBody>
        </p:sp>
        <p:sp>
          <p:nvSpPr>
            <p:cNvPr id="163" name="CustomShape 46"/>
            <p:cNvSpPr/>
            <p:nvPr/>
          </p:nvSpPr>
          <p:spPr>
            <a:xfrm flipV="1">
              <a:off x="5419440" y="2920680"/>
              <a:ext cx="209520" cy="138600"/>
            </a:xfrm>
            <a:prstGeom prst="triangle">
              <a:avLst>
                <a:gd name="adj" fmla="val 50000"/>
              </a:avLst>
            </a:prstGeom>
            <a:pattFill prst="ltHorz">
              <a:fgClr>
                <a:srgbClr val="000000"/>
              </a:fgClr>
              <a:bgClr>
                <a:srgbClr val="ffffff"/>
              </a:bgClr>
            </a:pattFill>
            <a:ln>
              <a:noFill/>
            </a:ln>
          </p:spPr>
          <p:style>
            <a:lnRef idx="2">
              <a:schemeClr val="accent1">
                <a:shade val="50000"/>
              </a:schemeClr>
            </a:lnRef>
            <a:fillRef idx="1">
              <a:schemeClr val="accent1"/>
            </a:fillRef>
            <a:effectRef idx="0">
              <a:schemeClr val="accent1"/>
            </a:effectRef>
            <a:fontRef idx="minor"/>
          </p:style>
        </p:sp>
        <p:sp>
          <p:nvSpPr>
            <p:cNvPr id="164" name="Line 47"/>
            <p:cNvSpPr/>
            <p:nvPr/>
          </p:nvSpPr>
          <p:spPr>
            <a:xfrm>
              <a:off x="5523480" y="2875320"/>
              <a:ext cx="360" cy="199800"/>
            </a:xfrm>
            <a:prstGeom prst="line">
              <a:avLst/>
            </a:prstGeom>
            <a:ln w="19080">
              <a:solidFill>
                <a:schemeClr val="tx1"/>
              </a:solidFill>
            </a:ln>
          </p:spPr>
          <p:style>
            <a:lnRef idx="1">
              <a:schemeClr val="accent1"/>
            </a:lnRef>
            <a:fillRef idx="0">
              <a:schemeClr val="accent1"/>
            </a:fillRef>
            <a:effectRef idx="0">
              <a:schemeClr val="accent1"/>
            </a:effectRef>
            <a:fontRef idx="minor"/>
          </p:style>
        </p:sp>
        <p:sp>
          <p:nvSpPr>
            <p:cNvPr id="165" name="Line 48"/>
            <p:cNvSpPr/>
            <p:nvPr/>
          </p:nvSpPr>
          <p:spPr>
            <a:xfrm>
              <a:off x="5517720" y="2875320"/>
              <a:ext cx="324000" cy="360"/>
            </a:xfrm>
            <a:prstGeom prst="line">
              <a:avLst/>
            </a:prstGeom>
            <a:ln w="19080">
              <a:solidFill>
                <a:schemeClr val="tx1"/>
              </a:solidFill>
              <a:tailEnd len="med" type="oval" w="med"/>
            </a:ln>
          </p:spPr>
          <p:style>
            <a:lnRef idx="1">
              <a:schemeClr val="accent1"/>
            </a:lnRef>
            <a:fillRef idx="0">
              <a:schemeClr val="accent1"/>
            </a:fillRef>
            <a:effectRef idx="0">
              <a:schemeClr val="accent1"/>
            </a:effectRef>
            <a:fontRef idx="minor"/>
          </p:style>
        </p:sp>
        <p:sp>
          <p:nvSpPr>
            <p:cNvPr id="166" name="Line 49"/>
            <p:cNvSpPr/>
            <p:nvPr/>
          </p:nvSpPr>
          <p:spPr>
            <a:xfrm>
              <a:off x="5157720" y="2568240"/>
              <a:ext cx="360" cy="72000"/>
            </a:xfrm>
            <a:prstGeom prst="line">
              <a:avLst/>
            </a:prstGeom>
            <a:ln w="19080">
              <a:solidFill>
                <a:srgbClr val="ff0000"/>
              </a:solidFill>
            </a:ln>
          </p:spPr>
          <p:style>
            <a:lnRef idx="1">
              <a:schemeClr val="accent1"/>
            </a:lnRef>
            <a:fillRef idx="0">
              <a:schemeClr val="accent1"/>
            </a:fillRef>
            <a:effectRef idx="0">
              <a:schemeClr val="accent1"/>
            </a:effectRef>
            <a:fontRef idx="minor"/>
          </p:style>
        </p:sp>
        <p:sp>
          <p:nvSpPr>
            <p:cNvPr id="167" name="CustomShape 50"/>
            <p:cNvSpPr/>
            <p:nvPr/>
          </p:nvSpPr>
          <p:spPr>
            <a:xfrm>
              <a:off x="4036680" y="2270520"/>
              <a:ext cx="333360" cy="45612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0" lang="de-DE" sz="2400" spc="-1" strike="noStrike">
                  <a:solidFill>
                    <a:srgbClr val="ff9999"/>
                  </a:solidFill>
                  <a:latin typeface="Calibri"/>
                </a:rPr>
                <a:t>+</a:t>
              </a:r>
              <a:endParaRPr b="0" lang="de-DE" sz="2400" spc="-1" strike="noStrike">
                <a:latin typeface="Arial"/>
              </a:endParaRPr>
            </a:p>
          </p:txBody>
        </p:sp>
      </p:grpSp>
      <p:grpSp>
        <p:nvGrpSpPr>
          <p:cNvPr id="168" name="Group 51"/>
          <p:cNvGrpSpPr/>
          <p:nvPr/>
        </p:nvGrpSpPr>
        <p:grpSpPr>
          <a:xfrm>
            <a:off x="7779600" y="1815480"/>
            <a:ext cx="2665080" cy="1716840"/>
            <a:chOff x="7779600" y="1815480"/>
            <a:chExt cx="2665080" cy="1716840"/>
          </a:xfrm>
        </p:grpSpPr>
        <p:sp>
          <p:nvSpPr>
            <p:cNvPr id="169" name="Line 52"/>
            <p:cNvSpPr/>
            <p:nvPr/>
          </p:nvSpPr>
          <p:spPr>
            <a:xfrm>
              <a:off x="8401680" y="2388960"/>
              <a:ext cx="360" cy="533520"/>
            </a:xfrm>
            <a:prstGeom prst="line">
              <a:avLst/>
            </a:prstGeom>
            <a:ln w="19080">
              <a:solidFill>
                <a:schemeClr val="accent1">
                  <a:lumMod val="60000"/>
                  <a:lumOff val="40000"/>
                </a:schemeClr>
              </a:solidFill>
            </a:ln>
          </p:spPr>
          <p:style>
            <a:lnRef idx="1">
              <a:schemeClr val="accent1"/>
            </a:lnRef>
            <a:fillRef idx="0">
              <a:schemeClr val="accent1"/>
            </a:fillRef>
            <a:effectRef idx="0">
              <a:schemeClr val="accent1"/>
            </a:effectRef>
            <a:fontRef idx="minor"/>
          </p:style>
        </p:sp>
        <p:sp>
          <p:nvSpPr>
            <p:cNvPr id="170" name="Line 53"/>
            <p:cNvSpPr/>
            <p:nvPr/>
          </p:nvSpPr>
          <p:spPr>
            <a:xfrm>
              <a:off x="8399160" y="2379600"/>
              <a:ext cx="324000" cy="360"/>
            </a:xfrm>
            <a:prstGeom prst="line">
              <a:avLst/>
            </a:prstGeom>
            <a:ln w="19080">
              <a:solidFill>
                <a:schemeClr val="accent1">
                  <a:lumMod val="60000"/>
                  <a:lumOff val="40000"/>
                </a:schemeClr>
              </a:solidFill>
            </a:ln>
          </p:spPr>
          <p:style>
            <a:lnRef idx="1">
              <a:schemeClr val="accent1"/>
            </a:lnRef>
            <a:fillRef idx="0">
              <a:schemeClr val="accent1"/>
            </a:fillRef>
            <a:effectRef idx="0">
              <a:schemeClr val="accent1"/>
            </a:effectRef>
            <a:fontRef idx="minor"/>
          </p:style>
        </p:sp>
        <p:sp>
          <p:nvSpPr>
            <p:cNvPr id="171" name="Line 54"/>
            <p:cNvSpPr/>
            <p:nvPr/>
          </p:nvSpPr>
          <p:spPr>
            <a:xfrm>
              <a:off x="8399160" y="2922480"/>
              <a:ext cx="324000" cy="360"/>
            </a:xfrm>
            <a:prstGeom prst="line">
              <a:avLst/>
            </a:prstGeom>
            <a:ln w="19080">
              <a:solidFill>
                <a:schemeClr val="accent1">
                  <a:lumMod val="60000"/>
                  <a:lumOff val="40000"/>
                </a:schemeClr>
              </a:solidFill>
            </a:ln>
          </p:spPr>
          <p:style>
            <a:lnRef idx="1">
              <a:schemeClr val="accent1"/>
            </a:lnRef>
            <a:fillRef idx="0">
              <a:schemeClr val="accent1"/>
            </a:fillRef>
            <a:effectRef idx="0">
              <a:schemeClr val="accent1"/>
            </a:effectRef>
            <a:fontRef idx="minor"/>
          </p:style>
        </p:sp>
        <p:sp>
          <p:nvSpPr>
            <p:cNvPr id="172" name="Line 55"/>
            <p:cNvSpPr/>
            <p:nvPr/>
          </p:nvSpPr>
          <p:spPr>
            <a:xfrm>
              <a:off x="8751240" y="2808000"/>
              <a:ext cx="360" cy="228600"/>
            </a:xfrm>
            <a:prstGeom prst="line">
              <a:avLst/>
            </a:prstGeom>
            <a:ln w="38160">
              <a:solidFill>
                <a:srgbClr val="0070c0"/>
              </a:solidFill>
            </a:ln>
          </p:spPr>
          <p:style>
            <a:lnRef idx="1">
              <a:schemeClr val="accent1"/>
            </a:lnRef>
            <a:fillRef idx="0">
              <a:schemeClr val="accent1"/>
            </a:fillRef>
            <a:effectRef idx="0">
              <a:schemeClr val="accent1"/>
            </a:effectRef>
            <a:fontRef idx="minor"/>
          </p:style>
        </p:sp>
        <p:sp>
          <p:nvSpPr>
            <p:cNvPr id="173" name="Line 56"/>
            <p:cNvSpPr/>
            <p:nvPr/>
          </p:nvSpPr>
          <p:spPr>
            <a:xfrm>
              <a:off x="8751240" y="2274840"/>
              <a:ext cx="360" cy="228600"/>
            </a:xfrm>
            <a:prstGeom prst="line">
              <a:avLst/>
            </a:prstGeom>
            <a:ln w="38160">
              <a:solidFill>
                <a:schemeClr val="tx1"/>
              </a:solidFill>
            </a:ln>
          </p:spPr>
          <p:style>
            <a:lnRef idx="1">
              <a:schemeClr val="accent1"/>
            </a:lnRef>
            <a:fillRef idx="0">
              <a:schemeClr val="accent1"/>
            </a:fillRef>
            <a:effectRef idx="0">
              <a:schemeClr val="accent1"/>
            </a:effectRef>
            <a:fontRef idx="minor"/>
          </p:style>
        </p:sp>
        <p:sp>
          <p:nvSpPr>
            <p:cNvPr id="174" name="Line 57"/>
            <p:cNvSpPr/>
            <p:nvPr/>
          </p:nvSpPr>
          <p:spPr>
            <a:xfrm>
              <a:off x="8020800" y="2655720"/>
              <a:ext cx="380880" cy="360"/>
            </a:xfrm>
            <a:prstGeom prst="line">
              <a:avLst/>
            </a:prstGeom>
            <a:ln w="19080">
              <a:solidFill>
                <a:schemeClr val="accent1">
                  <a:lumMod val="60000"/>
                  <a:lumOff val="40000"/>
                </a:schemeClr>
              </a:solidFill>
              <a:headEnd len="med" type="oval" w="med"/>
              <a:tailEnd len="sm" type="oval" w="sm"/>
            </a:ln>
          </p:spPr>
          <p:style>
            <a:lnRef idx="1">
              <a:schemeClr val="accent1"/>
            </a:lnRef>
            <a:fillRef idx="0">
              <a:schemeClr val="accent1"/>
            </a:fillRef>
            <a:effectRef idx="0">
              <a:schemeClr val="accent1"/>
            </a:effectRef>
            <a:fontRef idx="minor"/>
          </p:style>
        </p:sp>
        <p:sp>
          <p:nvSpPr>
            <p:cNvPr id="175" name="Line 58"/>
            <p:cNvSpPr/>
            <p:nvPr/>
          </p:nvSpPr>
          <p:spPr>
            <a:xfrm>
              <a:off x="7985160" y="2036520"/>
              <a:ext cx="1620000" cy="360"/>
            </a:xfrm>
            <a:prstGeom prst="line">
              <a:avLst/>
            </a:prstGeom>
            <a:ln w="19080">
              <a:solidFill>
                <a:srgbClr val="ff0000"/>
              </a:solidFill>
            </a:ln>
          </p:spPr>
          <p:style>
            <a:lnRef idx="1">
              <a:schemeClr val="accent1"/>
            </a:lnRef>
            <a:fillRef idx="0">
              <a:schemeClr val="accent1"/>
            </a:fillRef>
            <a:effectRef idx="0">
              <a:schemeClr val="accent1"/>
            </a:effectRef>
            <a:fontRef idx="minor"/>
          </p:style>
        </p:sp>
        <p:sp>
          <p:nvSpPr>
            <p:cNvPr id="176" name="Line 59"/>
            <p:cNvSpPr/>
            <p:nvPr/>
          </p:nvSpPr>
          <p:spPr>
            <a:xfrm>
              <a:off x="7985160" y="3313080"/>
              <a:ext cx="1620000" cy="360"/>
            </a:xfrm>
            <a:prstGeom prst="line">
              <a:avLst/>
            </a:prstGeom>
            <a:ln w="19080">
              <a:solidFill>
                <a:srgbClr val="0070c0"/>
              </a:solidFill>
            </a:ln>
          </p:spPr>
          <p:style>
            <a:lnRef idx="1">
              <a:schemeClr val="accent1"/>
            </a:lnRef>
            <a:fillRef idx="0">
              <a:schemeClr val="accent1"/>
            </a:fillRef>
            <a:effectRef idx="0">
              <a:schemeClr val="accent1"/>
            </a:effectRef>
            <a:fontRef idx="minor"/>
          </p:style>
        </p:sp>
        <p:sp>
          <p:nvSpPr>
            <p:cNvPr id="177" name="Line 60"/>
            <p:cNvSpPr/>
            <p:nvPr/>
          </p:nvSpPr>
          <p:spPr>
            <a:xfrm>
              <a:off x="8903520" y="2036520"/>
              <a:ext cx="360" cy="200160"/>
            </a:xfrm>
            <a:prstGeom prst="line">
              <a:avLst/>
            </a:prstGeom>
            <a:ln w="19080">
              <a:solidFill>
                <a:schemeClr val="tx1"/>
              </a:solidFill>
              <a:headEnd len="sm" type="oval" w="sm"/>
            </a:ln>
          </p:spPr>
          <p:style>
            <a:lnRef idx="1">
              <a:schemeClr val="accent1"/>
            </a:lnRef>
            <a:fillRef idx="0">
              <a:schemeClr val="accent1"/>
            </a:fillRef>
            <a:effectRef idx="0">
              <a:schemeClr val="accent1"/>
            </a:effectRef>
            <a:fontRef idx="minor"/>
          </p:style>
        </p:sp>
        <p:sp>
          <p:nvSpPr>
            <p:cNvPr id="178" name="Line 61"/>
            <p:cNvSpPr/>
            <p:nvPr/>
          </p:nvSpPr>
          <p:spPr>
            <a:xfrm flipH="1">
              <a:off x="8751240" y="2236680"/>
              <a:ext cx="152280" cy="104760"/>
            </a:xfrm>
            <a:prstGeom prst="line">
              <a:avLst/>
            </a:prstGeom>
            <a:ln w="19080">
              <a:solidFill>
                <a:schemeClr val="tx1"/>
              </a:solidFill>
            </a:ln>
          </p:spPr>
          <p:style>
            <a:lnRef idx="1">
              <a:schemeClr val="accent1"/>
            </a:lnRef>
            <a:fillRef idx="0">
              <a:schemeClr val="accent1"/>
            </a:fillRef>
            <a:effectRef idx="0">
              <a:schemeClr val="accent1"/>
            </a:effectRef>
            <a:fontRef idx="minor"/>
          </p:style>
        </p:sp>
        <p:sp>
          <p:nvSpPr>
            <p:cNvPr id="179" name="Line 62"/>
            <p:cNvSpPr/>
            <p:nvPr/>
          </p:nvSpPr>
          <p:spPr>
            <a:xfrm flipH="1">
              <a:off x="8751240" y="2769840"/>
              <a:ext cx="152280" cy="104760"/>
            </a:xfrm>
            <a:prstGeom prst="line">
              <a:avLst/>
            </a:prstGeom>
            <a:ln w="19080">
              <a:solidFill>
                <a:srgbClr val="0070c0"/>
              </a:solidFill>
              <a:tailEnd len="med" type="triangle" w="med"/>
            </a:ln>
          </p:spPr>
          <p:style>
            <a:lnRef idx="1">
              <a:schemeClr val="accent1"/>
            </a:lnRef>
            <a:fillRef idx="0">
              <a:schemeClr val="accent1"/>
            </a:fillRef>
            <a:effectRef idx="0">
              <a:schemeClr val="accent1"/>
            </a:effectRef>
            <a:fontRef idx="minor"/>
          </p:style>
        </p:sp>
        <p:sp>
          <p:nvSpPr>
            <p:cNvPr id="180" name="Line 63"/>
            <p:cNvSpPr/>
            <p:nvPr/>
          </p:nvSpPr>
          <p:spPr>
            <a:xfrm>
              <a:off x="8903520" y="2570040"/>
              <a:ext cx="360" cy="199800"/>
            </a:xfrm>
            <a:prstGeom prst="line">
              <a:avLst/>
            </a:prstGeom>
            <a:ln w="19080">
              <a:solidFill>
                <a:schemeClr val="tx1"/>
              </a:solidFill>
            </a:ln>
          </p:spPr>
          <p:style>
            <a:lnRef idx="1">
              <a:schemeClr val="accent1"/>
            </a:lnRef>
            <a:fillRef idx="0">
              <a:schemeClr val="accent1"/>
            </a:fillRef>
            <a:effectRef idx="0">
              <a:schemeClr val="accent1"/>
            </a:effectRef>
            <a:fontRef idx="minor"/>
          </p:style>
        </p:sp>
        <p:sp>
          <p:nvSpPr>
            <p:cNvPr id="181" name="CustomShape 64"/>
            <p:cNvSpPr/>
            <p:nvPr/>
          </p:nvSpPr>
          <p:spPr>
            <a:xfrm>
              <a:off x="8751240" y="2436840"/>
              <a:ext cx="151920" cy="132840"/>
            </a:xfrm>
            <a:custGeom>
              <a:avLst/>
              <a:gdLst/>
              <a:ahLst/>
              <a:rect l="l" t="t" r="r" b="b"/>
              <a:pathLst>
                <a:path w="21600" h="21600">
                  <a:moveTo>
                    <a:pt x="0" y="0"/>
                  </a:moveTo>
                  <a:lnTo>
                    <a:pt x="21600" y="21600"/>
                  </a:lnTo>
                </a:path>
              </a:pathLst>
            </a:custGeom>
            <a:noFill/>
            <a:ln w="19080">
              <a:solidFill>
                <a:schemeClr val="tx1"/>
              </a:solidFill>
              <a:tailEnd len="med" type="triangle" w="med"/>
            </a:ln>
          </p:spPr>
          <p:style>
            <a:lnRef idx="1">
              <a:schemeClr val="accent1"/>
            </a:lnRef>
            <a:fillRef idx="0">
              <a:schemeClr val="accent1"/>
            </a:fillRef>
            <a:effectRef idx="0">
              <a:schemeClr val="accent1"/>
            </a:effectRef>
            <a:fontRef idx="minor"/>
          </p:style>
        </p:sp>
        <p:sp>
          <p:nvSpPr>
            <p:cNvPr id="182" name="CustomShape 65"/>
            <p:cNvSpPr/>
            <p:nvPr/>
          </p:nvSpPr>
          <p:spPr>
            <a:xfrm>
              <a:off x="8751240" y="2970360"/>
              <a:ext cx="151920" cy="132840"/>
            </a:xfrm>
            <a:custGeom>
              <a:avLst/>
              <a:gdLst/>
              <a:ahLst/>
              <a:rect l="l" t="t" r="r" b="b"/>
              <a:pathLst>
                <a:path w="21600" h="21600">
                  <a:moveTo>
                    <a:pt x="0" y="0"/>
                  </a:moveTo>
                  <a:lnTo>
                    <a:pt x="21600" y="21600"/>
                  </a:lnTo>
                </a:path>
              </a:pathLst>
            </a:custGeom>
            <a:noFill/>
            <a:ln w="19080">
              <a:solidFill>
                <a:srgbClr val="0070c0"/>
              </a:solidFill>
            </a:ln>
          </p:spPr>
          <p:style>
            <a:lnRef idx="1">
              <a:schemeClr val="accent1"/>
            </a:lnRef>
            <a:fillRef idx="0">
              <a:schemeClr val="accent1"/>
            </a:fillRef>
            <a:effectRef idx="0">
              <a:schemeClr val="accent1"/>
            </a:effectRef>
            <a:fontRef idx="minor"/>
          </p:style>
        </p:sp>
        <p:sp>
          <p:nvSpPr>
            <p:cNvPr id="183" name="Line 66"/>
            <p:cNvSpPr/>
            <p:nvPr/>
          </p:nvSpPr>
          <p:spPr>
            <a:xfrm>
              <a:off x="8903520" y="3103200"/>
              <a:ext cx="360" cy="200160"/>
            </a:xfrm>
            <a:prstGeom prst="line">
              <a:avLst/>
            </a:prstGeom>
            <a:ln w="19080">
              <a:solidFill>
                <a:srgbClr val="0070c0"/>
              </a:solidFill>
              <a:tailEnd len="sm" type="oval" w="sm"/>
            </a:ln>
          </p:spPr>
          <p:style>
            <a:lnRef idx="1">
              <a:schemeClr val="accent1"/>
            </a:lnRef>
            <a:fillRef idx="0">
              <a:schemeClr val="accent1"/>
            </a:fillRef>
            <a:effectRef idx="0">
              <a:schemeClr val="accent1"/>
            </a:effectRef>
            <a:fontRef idx="minor"/>
          </p:style>
        </p:sp>
        <p:sp>
          <p:nvSpPr>
            <p:cNvPr id="184" name="Line 67"/>
            <p:cNvSpPr/>
            <p:nvPr/>
          </p:nvSpPr>
          <p:spPr>
            <a:xfrm>
              <a:off x="8903520" y="2655720"/>
              <a:ext cx="673920" cy="360"/>
            </a:xfrm>
            <a:prstGeom prst="line">
              <a:avLst/>
            </a:prstGeom>
            <a:ln w="19080">
              <a:solidFill>
                <a:srgbClr val="0070c0"/>
              </a:solidFill>
              <a:headEnd len="sm" type="oval" w="sm"/>
              <a:tailEnd len="med" type="oval" w="med"/>
            </a:ln>
          </p:spPr>
          <p:style>
            <a:lnRef idx="1">
              <a:schemeClr val="accent1"/>
            </a:lnRef>
            <a:fillRef idx="0">
              <a:schemeClr val="accent1"/>
            </a:fillRef>
            <a:effectRef idx="0">
              <a:schemeClr val="accent1"/>
            </a:effectRef>
            <a:fontRef idx="minor"/>
          </p:style>
        </p:sp>
        <p:sp>
          <p:nvSpPr>
            <p:cNvPr id="185" name="CustomShape 68"/>
            <p:cNvSpPr/>
            <p:nvPr/>
          </p:nvSpPr>
          <p:spPr>
            <a:xfrm>
              <a:off x="9548640" y="1815480"/>
              <a:ext cx="499680" cy="36468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0" lang="de-DE" sz="1800" spc="-1" strike="noStrike">
                  <a:solidFill>
                    <a:srgbClr val="000000"/>
                  </a:solidFill>
                  <a:latin typeface="Calibri"/>
                </a:rPr>
                <a:t>V</a:t>
              </a:r>
              <a:r>
                <a:rPr b="0" lang="de-DE" sz="1200" spc="-1" strike="noStrike">
                  <a:solidFill>
                    <a:srgbClr val="000000"/>
                  </a:solidFill>
                  <a:latin typeface="Calibri"/>
                </a:rPr>
                <a:t>DD</a:t>
              </a:r>
              <a:endParaRPr b="0" lang="de-DE" sz="1200" spc="-1" strike="noStrike">
                <a:latin typeface="Arial"/>
              </a:endParaRPr>
            </a:p>
          </p:txBody>
        </p:sp>
        <p:sp>
          <p:nvSpPr>
            <p:cNvPr id="186" name="CustomShape 69"/>
            <p:cNvSpPr/>
            <p:nvPr/>
          </p:nvSpPr>
          <p:spPr>
            <a:xfrm>
              <a:off x="9491400" y="3167640"/>
              <a:ext cx="569880" cy="36468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0" lang="de-DE" sz="1800" spc="-1" strike="noStrike">
                  <a:solidFill>
                    <a:srgbClr val="000000"/>
                  </a:solidFill>
                  <a:latin typeface="Calibri"/>
                </a:rPr>
                <a:t>-V</a:t>
              </a:r>
              <a:r>
                <a:rPr b="0" lang="de-DE" sz="1200" spc="-1" strike="noStrike">
                  <a:solidFill>
                    <a:srgbClr val="000000"/>
                  </a:solidFill>
                  <a:latin typeface="Calibri"/>
                </a:rPr>
                <a:t>DD</a:t>
              </a:r>
              <a:endParaRPr b="0" lang="de-DE" sz="1200" spc="-1" strike="noStrike">
                <a:latin typeface="Arial"/>
              </a:endParaRPr>
            </a:p>
          </p:txBody>
        </p:sp>
        <p:sp>
          <p:nvSpPr>
            <p:cNvPr id="187" name="CustomShape 70"/>
            <p:cNvSpPr/>
            <p:nvPr/>
          </p:nvSpPr>
          <p:spPr>
            <a:xfrm>
              <a:off x="9568800" y="2480760"/>
              <a:ext cx="875880" cy="33372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0" lang="de-DE" sz="1600" spc="-1" strike="noStrike">
                  <a:solidFill>
                    <a:srgbClr val="000000"/>
                  </a:solidFill>
                  <a:latin typeface="Calibri"/>
                </a:rPr>
                <a:t>Ausgang</a:t>
              </a:r>
              <a:endParaRPr b="0" lang="de-DE" sz="1600" spc="-1" strike="noStrike">
                <a:latin typeface="Arial"/>
              </a:endParaRPr>
            </a:p>
          </p:txBody>
        </p:sp>
        <p:sp>
          <p:nvSpPr>
            <p:cNvPr id="188" name="CustomShape 71"/>
            <p:cNvSpPr/>
            <p:nvPr/>
          </p:nvSpPr>
          <p:spPr>
            <a:xfrm flipV="1">
              <a:off x="9163800" y="2920680"/>
              <a:ext cx="209520" cy="138600"/>
            </a:xfrm>
            <a:prstGeom prst="triangle">
              <a:avLst>
                <a:gd name="adj" fmla="val 50000"/>
              </a:avLst>
            </a:prstGeom>
            <a:pattFill prst="ltHorz">
              <a:fgClr>
                <a:srgbClr val="000000"/>
              </a:fgClr>
              <a:bgClr>
                <a:srgbClr val="ffffff"/>
              </a:bgClr>
            </a:pattFill>
            <a:ln>
              <a:noFill/>
            </a:ln>
          </p:spPr>
          <p:style>
            <a:lnRef idx="2">
              <a:schemeClr val="accent1">
                <a:shade val="50000"/>
              </a:schemeClr>
            </a:lnRef>
            <a:fillRef idx="1">
              <a:schemeClr val="accent1"/>
            </a:fillRef>
            <a:effectRef idx="0">
              <a:schemeClr val="accent1"/>
            </a:effectRef>
            <a:fontRef idx="minor"/>
          </p:style>
        </p:sp>
        <p:sp>
          <p:nvSpPr>
            <p:cNvPr id="189" name="Line 72"/>
            <p:cNvSpPr/>
            <p:nvPr/>
          </p:nvSpPr>
          <p:spPr>
            <a:xfrm>
              <a:off x="9267840" y="2875320"/>
              <a:ext cx="360" cy="199800"/>
            </a:xfrm>
            <a:prstGeom prst="line">
              <a:avLst/>
            </a:prstGeom>
            <a:ln w="19080">
              <a:solidFill>
                <a:schemeClr val="tx1"/>
              </a:solidFill>
            </a:ln>
          </p:spPr>
          <p:style>
            <a:lnRef idx="1">
              <a:schemeClr val="accent1"/>
            </a:lnRef>
            <a:fillRef idx="0">
              <a:schemeClr val="accent1"/>
            </a:fillRef>
            <a:effectRef idx="0">
              <a:schemeClr val="accent1"/>
            </a:effectRef>
            <a:fontRef idx="minor"/>
          </p:style>
        </p:sp>
        <p:sp>
          <p:nvSpPr>
            <p:cNvPr id="190" name="Line 73"/>
            <p:cNvSpPr/>
            <p:nvPr/>
          </p:nvSpPr>
          <p:spPr>
            <a:xfrm>
              <a:off x="9262080" y="2875320"/>
              <a:ext cx="324000" cy="360"/>
            </a:xfrm>
            <a:prstGeom prst="line">
              <a:avLst/>
            </a:prstGeom>
            <a:ln w="19080">
              <a:solidFill>
                <a:schemeClr val="tx1"/>
              </a:solidFill>
              <a:tailEnd len="med" type="oval" w="med"/>
            </a:ln>
          </p:spPr>
          <p:style>
            <a:lnRef idx="1">
              <a:schemeClr val="accent1"/>
            </a:lnRef>
            <a:fillRef idx="0">
              <a:schemeClr val="accent1"/>
            </a:fillRef>
            <a:effectRef idx="0">
              <a:schemeClr val="accent1"/>
            </a:effectRef>
            <a:fontRef idx="minor"/>
          </p:style>
        </p:sp>
        <p:sp>
          <p:nvSpPr>
            <p:cNvPr id="191" name="Line 74"/>
            <p:cNvSpPr/>
            <p:nvPr/>
          </p:nvSpPr>
          <p:spPr>
            <a:xfrm>
              <a:off x="8900280" y="2653560"/>
              <a:ext cx="360" cy="108000"/>
            </a:xfrm>
            <a:prstGeom prst="line">
              <a:avLst/>
            </a:prstGeom>
            <a:ln w="19080">
              <a:solidFill>
                <a:srgbClr val="0070c0"/>
              </a:solidFill>
            </a:ln>
          </p:spPr>
          <p:style>
            <a:lnRef idx="1">
              <a:schemeClr val="accent1"/>
            </a:lnRef>
            <a:fillRef idx="0">
              <a:schemeClr val="accent1"/>
            </a:fillRef>
            <a:effectRef idx="0">
              <a:schemeClr val="accent1"/>
            </a:effectRef>
            <a:fontRef idx="minor"/>
          </p:style>
        </p:sp>
        <p:sp>
          <p:nvSpPr>
            <p:cNvPr id="192" name="CustomShape 75"/>
            <p:cNvSpPr/>
            <p:nvPr/>
          </p:nvSpPr>
          <p:spPr>
            <a:xfrm>
              <a:off x="7779600" y="2278440"/>
              <a:ext cx="273960" cy="45612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0" lang="de-DE" sz="2400" spc="-1" strike="noStrike">
                  <a:solidFill>
                    <a:srgbClr val="9dc3e6"/>
                  </a:solidFill>
                  <a:latin typeface="Calibri"/>
                </a:rPr>
                <a:t>-</a:t>
              </a:r>
              <a:endParaRPr b="0" lang="de-DE" sz="2400" spc="-1" strike="noStrike">
                <a:latin typeface="Arial"/>
              </a:endParaRPr>
            </a:p>
          </p:txBody>
        </p:sp>
      </p:grpSp>
      <p:grpSp>
        <p:nvGrpSpPr>
          <p:cNvPr id="193" name="Group 76"/>
          <p:cNvGrpSpPr/>
          <p:nvPr/>
        </p:nvGrpSpPr>
        <p:grpSpPr>
          <a:xfrm>
            <a:off x="740160" y="4405320"/>
            <a:ext cx="2510280" cy="1476000"/>
            <a:chOff x="740160" y="4405320"/>
            <a:chExt cx="2510280" cy="1476000"/>
          </a:xfrm>
        </p:grpSpPr>
        <p:sp>
          <p:nvSpPr>
            <p:cNvPr id="194" name="Line 77"/>
            <p:cNvSpPr/>
            <p:nvPr/>
          </p:nvSpPr>
          <p:spPr>
            <a:xfrm>
              <a:off x="756000" y="5162040"/>
              <a:ext cx="540000" cy="360"/>
            </a:xfrm>
            <a:prstGeom prst="line">
              <a:avLst/>
            </a:prstGeom>
            <a:ln w="19080">
              <a:solidFill>
                <a:schemeClr val="tx1"/>
              </a:solidFill>
              <a:headEnd len="med" type="oval" w="med"/>
            </a:ln>
          </p:spPr>
          <p:style>
            <a:lnRef idx="1">
              <a:schemeClr val="accent1"/>
            </a:lnRef>
            <a:fillRef idx="0">
              <a:schemeClr val="accent1"/>
            </a:fillRef>
            <a:effectRef idx="0">
              <a:schemeClr val="accent1"/>
            </a:effectRef>
            <a:fontRef idx="minor"/>
          </p:style>
        </p:sp>
        <p:sp>
          <p:nvSpPr>
            <p:cNvPr id="195" name="Line 78"/>
            <p:cNvSpPr/>
            <p:nvPr/>
          </p:nvSpPr>
          <p:spPr>
            <a:xfrm>
              <a:off x="1314720" y="5057280"/>
              <a:ext cx="360" cy="228600"/>
            </a:xfrm>
            <a:prstGeom prst="line">
              <a:avLst/>
            </a:prstGeom>
            <a:ln w="38160">
              <a:solidFill>
                <a:schemeClr val="tx1"/>
              </a:solidFill>
            </a:ln>
          </p:spPr>
          <p:style>
            <a:lnRef idx="1">
              <a:schemeClr val="accent1"/>
            </a:lnRef>
            <a:fillRef idx="0">
              <a:schemeClr val="accent1"/>
            </a:fillRef>
            <a:effectRef idx="0">
              <a:schemeClr val="accent1"/>
            </a:effectRef>
            <a:fontRef idx="minor"/>
          </p:style>
        </p:sp>
        <p:sp>
          <p:nvSpPr>
            <p:cNvPr id="196" name="Line 79"/>
            <p:cNvSpPr/>
            <p:nvPr/>
          </p:nvSpPr>
          <p:spPr>
            <a:xfrm>
              <a:off x="740160" y="4626720"/>
              <a:ext cx="1620000" cy="360"/>
            </a:xfrm>
            <a:prstGeom prst="line">
              <a:avLst/>
            </a:prstGeom>
            <a:ln w="19080">
              <a:solidFill>
                <a:srgbClr val="ff0000"/>
              </a:solidFill>
            </a:ln>
          </p:spPr>
          <p:style>
            <a:lnRef idx="1">
              <a:schemeClr val="accent1"/>
            </a:lnRef>
            <a:fillRef idx="0">
              <a:schemeClr val="accent1"/>
            </a:fillRef>
            <a:effectRef idx="0">
              <a:schemeClr val="accent1"/>
            </a:effectRef>
            <a:fontRef idx="minor"/>
          </p:style>
        </p:sp>
        <p:sp>
          <p:nvSpPr>
            <p:cNvPr id="197" name="Line 80"/>
            <p:cNvSpPr/>
            <p:nvPr/>
          </p:nvSpPr>
          <p:spPr>
            <a:xfrm flipH="1">
              <a:off x="1314720" y="5019120"/>
              <a:ext cx="152280" cy="104760"/>
            </a:xfrm>
            <a:prstGeom prst="line">
              <a:avLst/>
            </a:prstGeom>
            <a:ln w="19080">
              <a:solidFill>
                <a:schemeClr val="tx1"/>
              </a:solidFill>
            </a:ln>
          </p:spPr>
          <p:style>
            <a:lnRef idx="1">
              <a:schemeClr val="accent1"/>
            </a:lnRef>
            <a:fillRef idx="0">
              <a:schemeClr val="accent1"/>
            </a:fillRef>
            <a:effectRef idx="0">
              <a:schemeClr val="accent1"/>
            </a:effectRef>
            <a:fontRef idx="minor"/>
          </p:style>
        </p:sp>
        <p:sp>
          <p:nvSpPr>
            <p:cNvPr id="198" name="CustomShape 81"/>
            <p:cNvSpPr/>
            <p:nvPr/>
          </p:nvSpPr>
          <p:spPr>
            <a:xfrm>
              <a:off x="1314720" y="5219280"/>
              <a:ext cx="151920" cy="132840"/>
            </a:xfrm>
            <a:custGeom>
              <a:avLst/>
              <a:gdLst/>
              <a:ahLst/>
              <a:rect l="l" t="t" r="r" b="b"/>
              <a:pathLst>
                <a:path w="21600" h="21600">
                  <a:moveTo>
                    <a:pt x="0" y="0"/>
                  </a:moveTo>
                  <a:lnTo>
                    <a:pt x="21600" y="21600"/>
                  </a:lnTo>
                </a:path>
              </a:pathLst>
            </a:custGeom>
            <a:noFill/>
            <a:ln w="19080">
              <a:solidFill>
                <a:schemeClr val="tx1"/>
              </a:solidFill>
              <a:tailEnd len="med" type="triangle" w="med"/>
            </a:ln>
          </p:spPr>
          <p:style>
            <a:lnRef idx="1">
              <a:schemeClr val="accent1"/>
            </a:lnRef>
            <a:fillRef idx="0">
              <a:schemeClr val="accent1"/>
            </a:fillRef>
            <a:effectRef idx="0">
              <a:schemeClr val="accent1"/>
            </a:effectRef>
            <a:fontRef idx="minor"/>
          </p:style>
        </p:sp>
        <p:sp>
          <p:nvSpPr>
            <p:cNvPr id="199" name="Line 82"/>
            <p:cNvSpPr/>
            <p:nvPr/>
          </p:nvSpPr>
          <p:spPr>
            <a:xfrm>
              <a:off x="1446840" y="5022000"/>
              <a:ext cx="864000" cy="360"/>
            </a:xfrm>
            <a:prstGeom prst="line">
              <a:avLst/>
            </a:prstGeom>
            <a:ln w="19080">
              <a:solidFill>
                <a:schemeClr val="tx1"/>
              </a:solidFill>
              <a:tailEnd len="med" type="oval" w="med"/>
            </a:ln>
          </p:spPr>
          <p:style>
            <a:lnRef idx="1">
              <a:schemeClr val="accent1"/>
            </a:lnRef>
            <a:fillRef idx="0">
              <a:schemeClr val="accent1"/>
            </a:fillRef>
            <a:effectRef idx="0">
              <a:schemeClr val="accent1"/>
            </a:effectRef>
            <a:fontRef idx="minor"/>
          </p:style>
        </p:sp>
        <p:sp>
          <p:nvSpPr>
            <p:cNvPr id="200" name="CustomShape 83"/>
            <p:cNvSpPr/>
            <p:nvPr/>
          </p:nvSpPr>
          <p:spPr>
            <a:xfrm>
              <a:off x="2303640" y="4405320"/>
              <a:ext cx="499680" cy="36468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0" lang="de-DE" sz="1800" spc="-1" strike="noStrike">
                  <a:solidFill>
                    <a:srgbClr val="000000"/>
                  </a:solidFill>
                  <a:latin typeface="Calibri"/>
                </a:rPr>
                <a:t>V</a:t>
              </a:r>
              <a:r>
                <a:rPr b="0" lang="de-DE" sz="1200" spc="-1" strike="noStrike">
                  <a:solidFill>
                    <a:srgbClr val="000000"/>
                  </a:solidFill>
                  <a:latin typeface="Calibri"/>
                </a:rPr>
                <a:t>DD</a:t>
              </a:r>
              <a:endParaRPr b="0" lang="de-DE" sz="1200" spc="-1" strike="noStrike">
                <a:latin typeface="Arial"/>
              </a:endParaRPr>
            </a:p>
          </p:txBody>
        </p:sp>
        <p:sp>
          <p:nvSpPr>
            <p:cNvPr id="201" name="CustomShape 84"/>
            <p:cNvSpPr/>
            <p:nvPr/>
          </p:nvSpPr>
          <p:spPr>
            <a:xfrm>
              <a:off x="2374560" y="4856760"/>
              <a:ext cx="875880" cy="33372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0" lang="de-DE" sz="1600" spc="-1" strike="noStrike">
                  <a:solidFill>
                    <a:srgbClr val="000000"/>
                  </a:solidFill>
                  <a:latin typeface="Calibri"/>
                </a:rPr>
                <a:t>Ausgang</a:t>
              </a:r>
              <a:endParaRPr b="0" lang="de-DE" sz="1600" spc="-1" strike="noStrike">
                <a:latin typeface="Arial"/>
              </a:endParaRPr>
            </a:p>
          </p:txBody>
        </p:sp>
        <p:sp>
          <p:nvSpPr>
            <p:cNvPr id="202" name="CustomShape 85"/>
            <p:cNvSpPr/>
            <p:nvPr/>
          </p:nvSpPr>
          <p:spPr>
            <a:xfrm flipV="1">
              <a:off x="1865880" y="5603760"/>
              <a:ext cx="209520" cy="138600"/>
            </a:xfrm>
            <a:prstGeom prst="triangle">
              <a:avLst>
                <a:gd name="adj" fmla="val 50000"/>
              </a:avLst>
            </a:prstGeom>
            <a:pattFill prst="ltHorz">
              <a:fgClr>
                <a:srgbClr val="000000"/>
              </a:fgClr>
              <a:bgClr>
                <a:srgbClr val="ffffff"/>
              </a:bgClr>
            </a:pattFill>
            <a:ln>
              <a:noFill/>
            </a:ln>
          </p:spPr>
          <p:style>
            <a:lnRef idx="2">
              <a:schemeClr val="accent1">
                <a:shade val="50000"/>
              </a:schemeClr>
            </a:lnRef>
            <a:fillRef idx="1">
              <a:schemeClr val="accent1"/>
            </a:fillRef>
            <a:effectRef idx="0">
              <a:schemeClr val="accent1"/>
            </a:effectRef>
            <a:fontRef idx="minor"/>
          </p:style>
        </p:sp>
        <p:sp>
          <p:nvSpPr>
            <p:cNvPr id="203" name="Line 86"/>
            <p:cNvSpPr/>
            <p:nvPr/>
          </p:nvSpPr>
          <p:spPr>
            <a:xfrm>
              <a:off x="1969920" y="5558400"/>
              <a:ext cx="360" cy="200160"/>
            </a:xfrm>
            <a:prstGeom prst="line">
              <a:avLst/>
            </a:prstGeom>
            <a:ln w="19080">
              <a:solidFill>
                <a:schemeClr val="tx1"/>
              </a:solidFill>
              <a:headEnd len="sm" type="oval" w="sm"/>
            </a:ln>
          </p:spPr>
          <p:style>
            <a:lnRef idx="1">
              <a:schemeClr val="accent1"/>
            </a:lnRef>
            <a:fillRef idx="0">
              <a:schemeClr val="accent1"/>
            </a:fillRef>
            <a:effectRef idx="0">
              <a:schemeClr val="accent1"/>
            </a:effectRef>
            <a:fontRef idx="minor"/>
          </p:style>
        </p:sp>
        <p:sp>
          <p:nvSpPr>
            <p:cNvPr id="204" name="Line 87"/>
            <p:cNvSpPr/>
            <p:nvPr/>
          </p:nvSpPr>
          <p:spPr>
            <a:xfrm>
              <a:off x="1459440" y="5558760"/>
              <a:ext cx="853200" cy="360"/>
            </a:xfrm>
            <a:prstGeom prst="line">
              <a:avLst/>
            </a:prstGeom>
            <a:ln w="19080">
              <a:solidFill>
                <a:schemeClr val="tx1"/>
              </a:solidFill>
              <a:tailEnd len="med" type="oval" w="med"/>
            </a:ln>
          </p:spPr>
          <p:style>
            <a:lnRef idx="1">
              <a:schemeClr val="accent1"/>
            </a:lnRef>
            <a:fillRef idx="0">
              <a:schemeClr val="accent1"/>
            </a:fillRef>
            <a:effectRef idx="0">
              <a:schemeClr val="accent1"/>
            </a:effectRef>
            <a:fontRef idx="minor"/>
          </p:style>
        </p:sp>
        <p:sp>
          <p:nvSpPr>
            <p:cNvPr id="205" name="Line 88"/>
            <p:cNvSpPr/>
            <p:nvPr/>
          </p:nvSpPr>
          <p:spPr>
            <a:xfrm>
              <a:off x="1466280" y="5352480"/>
              <a:ext cx="360" cy="200160"/>
            </a:xfrm>
            <a:prstGeom prst="line">
              <a:avLst/>
            </a:prstGeom>
            <a:ln w="19080">
              <a:solidFill>
                <a:schemeClr val="tx1"/>
              </a:solidFill>
            </a:ln>
          </p:spPr>
          <p:style>
            <a:lnRef idx="1">
              <a:schemeClr val="accent1"/>
            </a:lnRef>
            <a:fillRef idx="0">
              <a:schemeClr val="accent1"/>
            </a:fillRef>
            <a:effectRef idx="0">
              <a:schemeClr val="accent1"/>
            </a:effectRef>
            <a:fontRef idx="minor"/>
          </p:style>
        </p:sp>
      </p:grpSp>
      <p:grpSp>
        <p:nvGrpSpPr>
          <p:cNvPr id="206" name="Group 89"/>
          <p:cNvGrpSpPr/>
          <p:nvPr/>
        </p:nvGrpSpPr>
        <p:grpSpPr>
          <a:xfrm>
            <a:off x="3694320" y="4410000"/>
            <a:ext cx="2509920" cy="1476000"/>
            <a:chOff x="3694320" y="4410000"/>
            <a:chExt cx="2509920" cy="1476000"/>
          </a:xfrm>
        </p:grpSpPr>
        <p:sp>
          <p:nvSpPr>
            <p:cNvPr id="207" name="Line 90"/>
            <p:cNvSpPr/>
            <p:nvPr/>
          </p:nvSpPr>
          <p:spPr>
            <a:xfrm>
              <a:off x="3709800" y="5166720"/>
              <a:ext cx="540000" cy="360"/>
            </a:xfrm>
            <a:prstGeom prst="line">
              <a:avLst/>
            </a:prstGeom>
            <a:ln w="19080">
              <a:solidFill>
                <a:schemeClr val="tx1"/>
              </a:solidFill>
              <a:headEnd len="med" type="oval" w="med"/>
            </a:ln>
          </p:spPr>
          <p:style>
            <a:lnRef idx="1">
              <a:schemeClr val="accent1"/>
            </a:lnRef>
            <a:fillRef idx="0">
              <a:schemeClr val="accent1"/>
            </a:fillRef>
            <a:effectRef idx="0">
              <a:schemeClr val="accent1"/>
            </a:effectRef>
            <a:fontRef idx="minor"/>
          </p:style>
        </p:sp>
        <p:sp>
          <p:nvSpPr>
            <p:cNvPr id="208" name="Line 91"/>
            <p:cNvSpPr/>
            <p:nvPr/>
          </p:nvSpPr>
          <p:spPr>
            <a:xfrm>
              <a:off x="3694320" y="4631040"/>
              <a:ext cx="1620000" cy="360"/>
            </a:xfrm>
            <a:prstGeom prst="line">
              <a:avLst/>
            </a:prstGeom>
            <a:ln w="19080">
              <a:solidFill>
                <a:srgbClr val="ff0000"/>
              </a:solidFill>
            </a:ln>
          </p:spPr>
          <p:style>
            <a:lnRef idx="1">
              <a:schemeClr val="accent1"/>
            </a:lnRef>
            <a:fillRef idx="0">
              <a:schemeClr val="accent1"/>
            </a:fillRef>
            <a:effectRef idx="0">
              <a:schemeClr val="accent1"/>
            </a:effectRef>
            <a:fontRef idx="minor"/>
          </p:style>
        </p:sp>
        <p:sp>
          <p:nvSpPr>
            <p:cNvPr id="209" name="CustomShape 92"/>
            <p:cNvSpPr/>
            <p:nvPr/>
          </p:nvSpPr>
          <p:spPr>
            <a:xfrm>
              <a:off x="4268520" y="5223960"/>
              <a:ext cx="151920" cy="132840"/>
            </a:xfrm>
            <a:custGeom>
              <a:avLst/>
              <a:gdLst/>
              <a:ahLst/>
              <a:rect l="l" t="t" r="r" b="b"/>
              <a:pathLst>
                <a:path w="21600" h="21600">
                  <a:moveTo>
                    <a:pt x="0" y="0"/>
                  </a:moveTo>
                  <a:lnTo>
                    <a:pt x="21600" y="21600"/>
                  </a:lnTo>
                </a:path>
              </a:pathLst>
            </a:custGeom>
            <a:noFill/>
            <a:ln w="19080">
              <a:solidFill>
                <a:schemeClr val="tx1"/>
              </a:solidFill>
              <a:tailEnd len="med" type="triangle" w="med"/>
            </a:ln>
          </p:spPr>
          <p:style>
            <a:lnRef idx="1">
              <a:schemeClr val="accent1"/>
            </a:lnRef>
            <a:fillRef idx="0">
              <a:schemeClr val="accent1"/>
            </a:fillRef>
            <a:effectRef idx="0">
              <a:schemeClr val="accent1"/>
            </a:effectRef>
            <a:fontRef idx="minor"/>
          </p:style>
        </p:sp>
        <p:sp>
          <p:nvSpPr>
            <p:cNvPr id="210" name="Line 93"/>
            <p:cNvSpPr/>
            <p:nvPr/>
          </p:nvSpPr>
          <p:spPr>
            <a:xfrm>
              <a:off x="4400640" y="5026680"/>
              <a:ext cx="864000" cy="360"/>
            </a:xfrm>
            <a:prstGeom prst="line">
              <a:avLst/>
            </a:prstGeom>
            <a:ln w="19080">
              <a:solidFill>
                <a:srgbClr val="ff0000"/>
              </a:solidFill>
              <a:tailEnd len="med" type="oval" w="med"/>
            </a:ln>
          </p:spPr>
          <p:style>
            <a:lnRef idx="1">
              <a:schemeClr val="accent1"/>
            </a:lnRef>
            <a:fillRef idx="0">
              <a:schemeClr val="accent1"/>
            </a:fillRef>
            <a:effectRef idx="0">
              <a:schemeClr val="accent1"/>
            </a:effectRef>
            <a:fontRef idx="minor"/>
          </p:style>
        </p:sp>
        <p:sp>
          <p:nvSpPr>
            <p:cNvPr id="211" name="CustomShape 94"/>
            <p:cNvSpPr/>
            <p:nvPr/>
          </p:nvSpPr>
          <p:spPr>
            <a:xfrm>
              <a:off x="5257800" y="4410000"/>
              <a:ext cx="499680" cy="36468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0" lang="de-DE" sz="1800" spc="-1" strike="noStrike">
                  <a:solidFill>
                    <a:srgbClr val="000000"/>
                  </a:solidFill>
                  <a:latin typeface="Calibri"/>
                </a:rPr>
                <a:t>V</a:t>
              </a:r>
              <a:r>
                <a:rPr b="0" lang="de-DE" sz="1200" spc="-1" strike="noStrike">
                  <a:solidFill>
                    <a:srgbClr val="000000"/>
                  </a:solidFill>
                  <a:latin typeface="Calibri"/>
                </a:rPr>
                <a:t>DD</a:t>
              </a:r>
              <a:endParaRPr b="0" lang="de-DE" sz="1200" spc="-1" strike="noStrike">
                <a:latin typeface="Arial"/>
              </a:endParaRPr>
            </a:p>
          </p:txBody>
        </p:sp>
        <p:sp>
          <p:nvSpPr>
            <p:cNvPr id="212" name="CustomShape 95"/>
            <p:cNvSpPr/>
            <p:nvPr/>
          </p:nvSpPr>
          <p:spPr>
            <a:xfrm>
              <a:off x="5328360" y="4861440"/>
              <a:ext cx="875880" cy="33372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0" lang="de-DE" sz="1600" spc="-1" strike="noStrike">
                  <a:solidFill>
                    <a:srgbClr val="000000"/>
                  </a:solidFill>
                  <a:latin typeface="Calibri"/>
                </a:rPr>
                <a:t>Ausgang</a:t>
              </a:r>
              <a:endParaRPr b="0" lang="de-DE" sz="1600" spc="-1" strike="noStrike">
                <a:latin typeface="Arial"/>
              </a:endParaRPr>
            </a:p>
          </p:txBody>
        </p:sp>
        <p:sp>
          <p:nvSpPr>
            <p:cNvPr id="213" name="CustomShape 96"/>
            <p:cNvSpPr/>
            <p:nvPr/>
          </p:nvSpPr>
          <p:spPr>
            <a:xfrm flipV="1">
              <a:off x="4819680" y="5608440"/>
              <a:ext cx="209520" cy="138600"/>
            </a:xfrm>
            <a:prstGeom prst="triangle">
              <a:avLst>
                <a:gd name="adj" fmla="val 50000"/>
              </a:avLst>
            </a:prstGeom>
            <a:pattFill prst="ltHorz">
              <a:fgClr>
                <a:srgbClr val="000000"/>
              </a:fgClr>
              <a:bgClr>
                <a:srgbClr val="ffffff"/>
              </a:bgClr>
            </a:pattFill>
            <a:ln>
              <a:noFill/>
            </a:ln>
          </p:spPr>
          <p:style>
            <a:lnRef idx="2">
              <a:schemeClr val="accent1">
                <a:shade val="50000"/>
              </a:schemeClr>
            </a:lnRef>
            <a:fillRef idx="1">
              <a:schemeClr val="accent1"/>
            </a:fillRef>
            <a:effectRef idx="0">
              <a:schemeClr val="accent1"/>
            </a:effectRef>
            <a:fontRef idx="minor"/>
          </p:style>
        </p:sp>
        <p:sp>
          <p:nvSpPr>
            <p:cNvPr id="214" name="Line 97"/>
            <p:cNvSpPr/>
            <p:nvPr/>
          </p:nvSpPr>
          <p:spPr>
            <a:xfrm>
              <a:off x="4923720" y="5562720"/>
              <a:ext cx="360" cy="200160"/>
            </a:xfrm>
            <a:prstGeom prst="line">
              <a:avLst/>
            </a:prstGeom>
            <a:ln w="19080">
              <a:solidFill>
                <a:schemeClr val="tx1"/>
              </a:solidFill>
              <a:headEnd len="sm" type="oval" w="sm"/>
            </a:ln>
          </p:spPr>
          <p:style>
            <a:lnRef idx="1">
              <a:schemeClr val="accent1"/>
            </a:lnRef>
            <a:fillRef idx="0">
              <a:schemeClr val="accent1"/>
            </a:fillRef>
            <a:effectRef idx="0">
              <a:schemeClr val="accent1"/>
            </a:effectRef>
            <a:fontRef idx="minor"/>
          </p:style>
        </p:sp>
        <p:sp>
          <p:nvSpPr>
            <p:cNvPr id="215" name="Line 98"/>
            <p:cNvSpPr/>
            <p:nvPr/>
          </p:nvSpPr>
          <p:spPr>
            <a:xfrm>
              <a:off x="4413240" y="5563080"/>
              <a:ext cx="853200" cy="360"/>
            </a:xfrm>
            <a:prstGeom prst="line">
              <a:avLst/>
            </a:prstGeom>
            <a:ln w="19080">
              <a:solidFill>
                <a:schemeClr val="tx1"/>
              </a:solidFill>
              <a:tailEnd len="med" type="oval" w="med"/>
            </a:ln>
          </p:spPr>
          <p:style>
            <a:lnRef idx="1">
              <a:schemeClr val="accent1"/>
            </a:lnRef>
            <a:fillRef idx="0">
              <a:schemeClr val="accent1"/>
            </a:fillRef>
            <a:effectRef idx="0">
              <a:schemeClr val="accent1"/>
            </a:effectRef>
            <a:fontRef idx="minor"/>
          </p:style>
        </p:sp>
        <p:sp>
          <p:nvSpPr>
            <p:cNvPr id="216" name="Line 99"/>
            <p:cNvSpPr/>
            <p:nvPr/>
          </p:nvSpPr>
          <p:spPr>
            <a:xfrm>
              <a:off x="4420080" y="5357160"/>
              <a:ext cx="360" cy="199800"/>
            </a:xfrm>
            <a:prstGeom prst="line">
              <a:avLst/>
            </a:prstGeom>
            <a:ln w="19080">
              <a:solidFill>
                <a:schemeClr val="tx1"/>
              </a:solidFill>
            </a:ln>
          </p:spPr>
          <p:style>
            <a:lnRef idx="1">
              <a:schemeClr val="accent1"/>
            </a:lnRef>
            <a:fillRef idx="0">
              <a:schemeClr val="accent1"/>
            </a:fillRef>
            <a:effectRef idx="0">
              <a:schemeClr val="accent1"/>
            </a:effectRef>
            <a:fontRef idx="minor"/>
          </p:style>
        </p:sp>
        <p:sp>
          <p:nvSpPr>
            <p:cNvPr id="217" name="Line 100"/>
            <p:cNvSpPr/>
            <p:nvPr/>
          </p:nvSpPr>
          <p:spPr>
            <a:xfrm>
              <a:off x="4268520" y="5061960"/>
              <a:ext cx="360" cy="228600"/>
            </a:xfrm>
            <a:prstGeom prst="line">
              <a:avLst/>
            </a:prstGeom>
            <a:ln w="38160">
              <a:solidFill>
                <a:schemeClr val="tx1"/>
              </a:solidFill>
            </a:ln>
          </p:spPr>
          <p:style>
            <a:lnRef idx="1">
              <a:schemeClr val="accent1"/>
            </a:lnRef>
            <a:fillRef idx="0">
              <a:schemeClr val="accent1"/>
            </a:fillRef>
            <a:effectRef idx="0">
              <a:schemeClr val="accent1"/>
            </a:effectRef>
            <a:fontRef idx="minor"/>
          </p:style>
        </p:sp>
        <p:sp>
          <p:nvSpPr>
            <p:cNvPr id="218" name="Line 101"/>
            <p:cNvSpPr/>
            <p:nvPr/>
          </p:nvSpPr>
          <p:spPr>
            <a:xfrm flipH="1">
              <a:off x="4268520" y="5023800"/>
              <a:ext cx="152280" cy="104760"/>
            </a:xfrm>
            <a:prstGeom prst="line">
              <a:avLst/>
            </a:prstGeom>
            <a:ln w="19080">
              <a:solidFill>
                <a:schemeClr val="tx1"/>
              </a:solidFill>
            </a:ln>
          </p:spPr>
          <p:style>
            <a:lnRef idx="1">
              <a:schemeClr val="accent1"/>
            </a:lnRef>
            <a:fillRef idx="0">
              <a:schemeClr val="accent1"/>
            </a:fillRef>
            <a:effectRef idx="0">
              <a:schemeClr val="accent1"/>
            </a:effectRef>
            <a:fontRef idx="minor"/>
          </p:style>
        </p:sp>
        <p:sp>
          <p:nvSpPr>
            <p:cNvPr id="219" name="CustomShape 102"/>
            <p:cNvSpPr/>
            <p:nvPr/>
          </p:nvSpPr>
          <p:spPr>
            <a:xfrm>
              <a:off x="4895640" y="4714200"/>
              <a:ext cx="116280" cy="221040"/>
            </a:xfrm>
            <a:prstGeom prst="rect">
              <a:avLst/>
            </a:prstGeom>
            <a:noFill/>
            <a:ln w="19080">
              <a:solidFill>
                <a:srgbClr val="ff0000"/>
              </a:solidFill>
            </a:ln>
          </p:spPr>
          <p:style>
            <a:lnRef idx="2">
              <a:schemeClr val="accent1">
                <a:shade val="50000"/>
              </a:schemeClr>
            </a:lnRef>
            <a:fillRef idx="1">
              <a:schemeClr val="accent1"/>
            </a:fillRef>
            <a:effectRef idx="0">
              <a:schemeClr val="accent1"/>
            </a:effectRef>
            <a:fontRef idx="minor"/>
          </p:style>
        </p:sp>
        <p:sp>
          <p:nvSpPr>
            <p:cNvPr id="220" name="Line 103"/>
            <p:cNvSpPr/>
            <p:nvPr/>
          </p:nvSpPr>
          <p:spPr>
            <a:xfrm>
              <a:off x="4954320" y="4629240"/>
              <a:ext cx="360" cy="72000"/>
            </a:xfrm>
            <a:prstGeom prst="line">
              <a:avLst/>
            </a:prstGeom>
            <a:ln w="19080">
              <a:solidFill>
                <a:srgbClr val="ff0000"/>
              </a:solidFill>
              <a:headEnd len="sm" type="oval" w="sm"/>
            </a:ln>
          </p:spPr>
          <p:style>
            <a:lnRef idx="1">
              <a:schemeClr val="accent1"/>
            </a:lnRef>
            <a:fillRef idx="0">
              <a:schemeClr val="accent1"/>
            </a:fillRef>
            <a:effectRef idx="0">
              <a:schemeClr val="accent1"/>
            </a:effectRef>
            <a:fontRef idx="minor"/>
          </p:style>
        </p:sp>
        <p:sp>
          <p:nvSpPr>
            <p:cNvPr id="221" name="Line 104"/>
            <p:cNvSpPr/>
            <p:nvPr/>
          </p:nvSpPr>
          <p:spPr>
            <a:xfrm>
              <a:off x="4951080" y="4947120"/>
              <a:ext cx="360" cy="72000"/>
            </a:xfrm>
            <a:prstGeom prst="line">
              <a:avLst/>
            </a:prstGeom>
            <a:ln w="19080">
              <a:solidFill>
                <a:srgbClr val="ff0000"/>
              </a:solidFill>
              <a:tailEnd len="sm" type="oval" w="sm"/>
            </a:ln>
          </p:spPr>
          <p:style>
            <a:lnRef idx="1">
              <a:schemeClr val="accent1"/>
            </a:lnRef>
            <a:fillRef idx="0">
              <a:schemeClr val="accent1"/>
            </a:fillRef>
            <a:effectRef idx="0">
              <a:schemeClr val="accent1"/>
            </a:effectRef>
            <a:fontRef idx="minor"/>
          </p:style>
        </p:sp>
      </p:grpSp>
      <p:grpSp>
        <p:nvGrpSpPr>
          <p:cNvPr id="222" name="Group 105"/>
          <p:cNvGrpSpPr/>
          <p:nvPr/>
        </p:nvGrpSpPr>
        <p:grpSpPr>
          <a:xfrm>
            <a:off x="9374400" y="4333320"/>
            <a:ext cx="2459160" cy="1716840"/>
            <a:chOff x="9374400" y="4333320"/>
            <a:chExt cx="2459160" cy="1716840"/>
          </a:xfrm>
        </p:grpSpPr>
        <p:sp>
          <p:nvSpPr>
            <p:cNvPr id="223" name="Line 106"/>
            <p:cNvSpPr/>
            <p:nvPr/>
          </p:nvSpPr>
          <p:spPr>
            <a:xfrm>
              <a:off x="9800280" y="4906800"/>
              <a:ext cx="360" cy="533520"/>
            </a:xfrm>
            <a:prstGeom prst="line">
              <a:avLst/>
            </a:prstGeom>
            <a:ln w="19080">
              <a:solidFill>
                <a:schemeClr val="tx1"/>
              </a:solidFill>
            </a:ln>
          </p:spPr>
          <p:style>
            <a:lnRef idx="1">
              <a:schemeClr val="accent1"/>
            </a:lnRef>
            <a:fillRef idx="0">
              <a:schemeClr val="accent1"/>
            </a:fillRef>
            <a:effectRef idx="0">
              <a:schemeClr val="accent1"/>
            </a:effectRef>
            <a:fontRef idx="minor"/>
          </p:style>
        </p:sp>
        <p:sp>
          <p:nvSpPr>
            <p:cNvPr id="224" name="Line 107"/>
            <p:cNvSpPr/>
            <p:nvPr/>
          </p:nvSpPr>
          <p:spPr>
            <a:xfrm>
              <a:off x="9788400" y="4897440"/>
              <a:ext cx="324000" cy="360"/>
            </a:xfrm>
            <a:prstGeom prst="line">
              <a:avLst/>
            </a:prstGeom>
            <a:ln w="19080">
              <a:solidFill>
                <a:schemeClr val="tx1"/>
              </a:solidFill>
            </a:ln>
          </p:spPr>
          <p:style>
            <a:lnRef idx="1">
              <a:schemeClr val="accent1"/>
            </a:lnRef>
            <a:fillRef idx="0">
              <a:schemeClr val="accent1"/>
            </a:fillRef>
            <a:effectRef idx="0">
              <a:schemeClr val="accent1"/>
            </a:effectRef>
            <a:fontRef idx="minor"/>
          </p:style>
        </p:sp>
        <p:sp>
          <p:nvSpPr>
            <p:cNvPr id="225" name="Line 108"/>
            <p:cNvSpPr/>
            <p:nvPr/>
          </p:nvSpPr>
          <p:spPr>
            <a:xfrm>
              <a:off x="9788400" y="5440320"/>
              <a:ext cx="324000" cy="360"/>
            </a:xfrm>
            <a:prstGeom prst="line">
              <a:avLst/>
            </a:prstGeom>
            <a:ln w="19080">
              <a:solidFill>
                <a:schemeClr val="tx1"/>
              </a:solidFill>
            </a:ln>
          </p:spPr>
          <p:style>
            <a:lnRef idx="1">
              <a:schemeClr val="accent1"/>
            </a:lnRef>
            <a:fillRef idx="0">
              <a:schemeClr val="accent1"/>
            </a:fillRef>
            <a:effectRef idx="0">
              <a:schemeClr val="accent1"/>
            </a:effectRef>
            <a:fontRef idx="minor"/>
          </p:style>
        </p:sp>
        <p:sp>
          <p:nvSpPr>
            <p:cNvPr id="226" name="Line 109"/>
            <p:cNvSpPr/>
            <p:nvPr/>
          </p:nvSpPr>
          <p:spPr>
            <a:xfrm>
              <a:off x="10140120" y="5325840"/>
              <a:ext cx="360" cy="228600"/>
            </a:xfrm>
            <a:prstGeom prst="line">
              <a:avLst/>
            </a:prstGeom>
            <a:ln w="38160">
              <a:solidFill>
                <a:schemeClr val="tx1"/>
              </a:solidFill>
            </a:ln>
          </p:spPr>
          <p:style>
            <a:lnRef idx="1">
              <a:schemeClr val="accent1"/>
            </a:lnRef>
            <a:fillRef idx="0">
              <a:schemeClr val="accent1"/>
            </a:fillRef>
            <a:effectRef idx="0">
              <a:schemeClr val="accent1"/>
            </a:effectRef>
            <a:fontRef idx="minor"/>
          </p:style>
        </p:sp>
        <p:sp>
          <p:nvSpPr>
            <p:cNvPr id="227" name="Line 110"/>
            <p:cNvSpPr/>
            <p:nvPr/>
          </p:nvSpPr>
          <p:spPr>
            <a:xfrm>
              <a:off x="10140120" y="4792680"/>
              <a:ext cx="360" cy="228600"/>
            </a:xfrm>
            <a:prstGeom prst="line">
              <a:avLst/>
            </a:prstGeom>
            <a:ln w="38160">
              <a:solidFill>
                <a:schemeClr val="tx1"/>
              </a:solidFill>
            </a:ln>
          </p:spPr>
          <p:style>
            <a:lnRef idx="1">
              <a:schemeClr val="accent1"/>
            </a:lnRef>
            <a:fillRef idx="0">
              <a:schemeClr val="accent1"/>
            </a:fillRef>
            <a:effectRef idx="0">
              <a:schemeClr val="accent1"/>
            </a:effectRef>
            <a:fontRef idx="minor"/>
          </p:style>
        </p:sp>
        <p:sp>
          <p:nvSpPr>
            <p:cNvPr id="228" name="Line 111"/>
            <p:cNvSpPr/>
            <p:nvPr/>
          </p:nvSpPr>
          <p:spPr>
            <a:xfrm>
              <a:off x="9419400" y="5173560"/>
              <a:ext cx="380880" cy="360"/>
            </a:xfrm>
            <a:prstGeom prst="line">
              <a:avLst/>
            </a:prstGeom>
            <a:ln w="19080">
              <a:solidFill>
                <a:schemeClr val="tx1"/>
              </a:solidFill>
              <a:headEnd len="med" type="oval" w="med"/>
              <a:tailEnd len="sm" type="oval" w="sm"/>
            </a:ln>
          </p:spPr>
          <p:style>
            <a:lnRef idx="1">
              <a:schemeClr val="accent1"/>
            </a:lnRef>
            <a:fillRef idx="0">
              <a:schemeClr val="accent1"/>
            </a:fillRef>
            <a:effectRef idx="0">
              <a:schemeClr val="accent1"/>
            </a:effectRef>
            <a:fontRef idx="minor"/>
          </p:style>
        </p:sp>
        <p:sp>
          <p:nvSpPr>
            <p:cNvPr id="229" name="Line 112"/>
            <p:cNvSpPr/>
            <p:nvPr/>
          </p:nvSpPr>
          <p:spPr>
            <a:xfrm>
              <a:off x="9374400" y="4554360"/>
              <a:ext cx="1620000" cy="360"/>
            </a:xfrm>
            <a:prstGeom prst="line">
              <a:avLst/>
            </a:prstGeom>
            <a:ln w="19080">
              <a:solidFill>
                <a:srgbClr val="ff0000"/>
              </a:solidFill>
            </a:ln>
          </p:spPr>
          <p:style>
            <a:lnRef idx="1">
              <a:schemeClr val="accent1"/>
            </a:lnRef>
            <a:fillRef idx="0">
              <a:schemeClr val="accent1"/>
            </a:fillRef>
            <a:effectRef idx="0">
              <a:schemeClr val="accent1"/>
            </a:effectRef>
            <a:fontRef idx="minor"/>
          </p:style>
        </p:sp>
        <p:sp>
          <p:nvSpPr>
            <p:cNvPr id="230" name="Line 113"/>
            <p:cNvSpPr/>
            <p:nvPr/>
          </p:nvSpPr>
          <p:spPr>
            <a:xfrm>
              <a:off x="9374400" y="5830920"/>
              <a:ext cx="1620000" cy="360"/>
            </a:xfrm>
            <a:prstGeom prst="line">
              <a:avLst/>
            </a:prstGeom>
            <a:ln w="19080">
              <a:solidFill>
                <a:srgbClr val="0070c0"/>
              </a:solidFill>
            </a:ln>
          </p:spPr>
          <p:style>
            <a:lnRef idx="1">
              <a:schemeClr val="accent1"/>
            </a:lnRef>
            <a:fillRef idx="0">
              <a:schemeClr val="accent1"/>
            </a:fillRef>
            <a:effectRef idx="0">
              <a:schemeClr val="accent1"/>
            </a:effectRef>
            <a:fontRef idx="minor"/>
          </p:style>
        </p:sp>
        <p:sp>
          <p:nvSpPr>
            <p:cNvPr id="231" name="Line 114"/>
            <p:cNvSpPr/>
            <p:nvPr/>
          </p:nvSpPr>
          <p:spPr>
            <a:xfrm>
              <a:off x="10292400" y="4554360"/>
              <a:ext cx="360" cy="200160"/>
            </a:xfrm>
            <a:prstGeom prst="line">
              <a:avLst/>
            </a:prstGeom>
            <a:ln w="19080">
              <a:solidFill>
                <a:schemeClr val="tx1"/>
              </a:solidFill>
              <a:headEnd len="sm" type="oval" w="sm"/>
            </a:ln>
          </p:spPr>
          <p:style>
            <a:lnRef idx="1">
              <a:schemeClr val="accent1"/>
            </a:lnRef>
            <a:fillRef idx="0">
              <a:schemeClr val="accent1"/>
            </a:fillRef>
            <a:effectRef idx="0">
              <a:schemeClr val="accent1"/>
            </a:effectRef>
            <a:fontRef idx="minor"/>
          </p:style>
        </p:sp>
        <p:sp>
          <p:nvSpPr>
            <p:cNvPr id="232" name="Line 115"/>
            <p:cNvSpPr/>
            <p:nvPr/>
          </p:nvSpPr>
          <p:spPr>
            <a:xfrm flipH="1">
              <a:off x="10140120" y="4754520"/>
              <a:ext cx="152280" cy="104760"/>
            </a:xfrm>
            <a:prstGeom prst="line">
              <a:avLst/>
            </a:prstGeom>
            <a:ln w="19080">
              <a:solidFill>
                <a:schemeClr val="tx1"/>
              </a:solidFill>
            </a:ln>
          </p:spPr>
          <p:style>
            <a:lnRef idx="1">
              <a:schemeClr val="accent1"/>
            </a:lnRef>
            <a:fillRef idx="0">
              <a:schemeClr val="accent1"/>
            </a:fillRef>
            <a:effectRef idx="0">
              <a:schemeClr val="accent1"/>
            </a:effectRef>
            <a:fontRef idx="minor"/>
          </p:style>
        </p:sp>
        <p:sp>
          <p:nvSpPr>
            <p:cNvPr id="233" name="Line 116"/>
            <p:cNvSpPr/>
            <p:nvPr/>
          </p:nvSpPr>
          <p:spPr>
            <a:xfrm flipH="1">
              <a:off x="10140120" y="5287680"/>
              <a:ext cx="152280" cy="104760"/>
            </a:xfrm>
            <a:prstGeom prst="line">
              <a:avLst/>
            </a:prstGeom>
            <a:ln w="19080">
              <a:solidFill>
                <a:schemeClr val="tx1"/>
              </a:solidFill>
              <a:tailEnd len="med" type="triangle" w="med"/>
            </a:ln>
          </p:spPr>
          <p:style>
            <a:lnRef idx="1">
              <a:schemeClr val="accent1"/>
            </a:lnRef>
            <a:fillRef idx="0">
              <a:schemeClr val="accent1"/>
            </a:fillRef>
            <a:effectRef idx="0">
              <a:schemeClr val="accent1"/>
            </a:effectRef>
            <a:fontRef idx="minor"/>
          </p:style>
        </p:sp>
        <p:sp>
          <p:nvSpPr>
            <p:cNvPr id="234" name="Line 117"/>
            <p:cNvSpPr/>
            <p:nvPr/>
          </p:nvSpPr>
          <p:spPr>
            <a:xfrm>
              <a:off x="10292400" y="5087880"/>
              <a:ext cx="360" cy="199800"/>
            </a:xfrm>
            <a:prstGeom prst="line">
              <a:avLst/>
            </a:prstGeom>
            <a:ln w="19080">
              <a:solidFill>
                <a:schemeClr val="tx1"/>
              </a:solidFill>
            </a:ln>
          </p:spPr>
          <p:style>
            <a:lnRef idx="1">
              <a:schemeClr val="accent1"/>
            </a:lnRef>
            <a:fillRef idx="0">
              <a:schemeClr val="accent1"/>
            </a:fillRef>
            <a:effectRef idx="0">
              <a:schemeClr val="accent1"/>
            </a:effectRef>
            <a:fontRef idx="minor"/>
          </p:style>
        </p:sp>
        <p:sp>
          <p:nvSpPr>
            <p:cNvPr id="235" name="CustomShape 118"/>
            <p:cNvSpPr/>
            <p:nvPr/>
          </p:nvSpPr>
          <p:spPr>
            <a:xfrm>
              <a:off x="10140480" y="4954680"/>
              <a:ext cx="151920" cy="132840"/>
            </a:xfrm>
            <a:custGeom>
              <a:avLst/>
              <a:gdLst/>
              <a:ahLst/>
              <a:rect l="l" t="t" r="r" b="b"/>
              <a:pathLst>
                <a:path w="21600" h="21600">
                  <a:moveTo>
                    <a:pt x="0" y="0"/>
                  </a:moveTo>
                  <a:lnTo>
                    <a:pt x="21600" y="21600"/>
                  </a:lnTo>
                </a:path>
              </a:pathLst>
            </a:custGeom>
            <a:noFill/>
            <a:ln w="19080">
              <a:solidFill>
                <a:schemeClr val="tx1"/>
              </a:solidFill>
              <a:tailEnd len="med" type="triangle" w="med"/>
            </a:ln>
          </p:spPr>
          <p:style>
            <a:lnRef idx="1">
              <a:schemeClr val="accent1"/>
            </a:lnRef>
            <a:fillRef idx="0">
              <a:schemeClr val="accent1"/>
            </a:fillRef>
            <a:effectRef idx="0">
              <a:schemeClr val="accent1"/>
            </a:effectRef>
            <a:fontRef idx="minor"/>
          </p:style>
        </p:sp>
        <p:sp>
          <p:nvSpPr>
            <p:cNvPr id="236" name="CustomShape 119"/>
            <p:cNvSpPr/>
            <p:nvPr/>
          </p:nvSpPr>
          <p:spPr>
            <a:xfrm>
              <a:off x="10140480" y="5488200"/>
              <a:ext cx="151920" cy="132840"/>
            </a:xfrm>
            <a:custGeom>
              <a:avLst/>
              <a:gdLst/>
              <a:ahLst/>
              <a:rect l="l" t="t" r="r" b="b"/>
              <a:pathLst>
                <a:path w="21600" h="21600">
                  <a:moveTo>
                    <a:pt x="0" y="0"/>
                  </a:moveTo>
                  <a:lnTo>
                    <a:pt x="21600" y="21600"/>
                  </a:lnTo>
                </a:path>
              </a:pathLst>
            </a:custGeom>
            <a:noFill/>
            <a:ln w="19080">
              <a:solidFill>
                <a:schemeClr val="tx1"/>
              </a:solidFill>
            </a:ln>
          </p:spPr>
          <p:style>
            <a:lnRef idx="1">
              <a:schemeClr val="accent1"/>
            </a:lnRef>
            <a:fillRef idx="0">
              <a:schemeClr val="accent1"/>
            </a:fillRef>
            <a:effectRef idx="0">
              <a:schemeClr val="accent1"/>
            </a:effectRef>
            <a:fontRef idx="minor"/>
          </p:style>
        </p:sp>
        <p:sp>
          <p:nvSpPr>
            <p:cNvPr id="237" name="Line 120"/>
            <p:cNvSpPr/>
            <p:nvPr/>
          </p:nvSpPr>
          <p:spPr>
            <a:xfrm>
              <a:off x="10292400" y="5621040"/>
              <a:ext cx="360" cy="200160"/>
            </a:xfrm>
            <a:prstGeom prst="line">
              <a:avLst/>
            </a:prstGeom>
            <a:ln w="19080">
              <a:solidFill>
                <a:schemeClr val="tx1"/>
              </a:solidFill>
              <a:tailEnd len="sm" type="oval" w="sm"/>
            </a:ln>
          </p:spPr>
          <p:style>
            <a:lnRef idx="1">
              <a:schemeClr val="accent1"/>
            </a:lnRef>
            <a:fillRef idx="0">
              <a:schemeClr val="accent1"/>
            </a:fillRef>
            <a:effectRef idx="0">
              <a:schemeClr val="accent1"/>
            </a:effectRef>
            <a:fontRef idx="minor"/>
          </p:style>
        </p:sp>
        <p:sp>
          <p:nvSpPr>
            <p:cNvPr id="238" name="Line 121"/>
            <p:cNvSpPr/>
            <p:nvPr/>
          </p:nvSpPr>
          <p:spPr>
            <a:xfrm>
              <a:off x="10292400" y="5173560"/>
              <a:ext cx="673920" cy="360"/>
            </a:xfrm>
            <a:prstGeom prst="line">
              <a:avLst/>
            </a:prstGeom>
            <a:ln w="19080">
              <a:solidFill>
                <a:schemeClr val="tx1"/>
              </a:solidFill>
              <a:headEnd len="sm" type="oval" w="sm"/>
              <a:tailEnd len="med" type="oval" w="med"/>
            </a:ln>
          </p:spPr>
          <p:style>
            <a:lnRef idx="1">
              <a:schemeClr val="accent1"/>
            </a:lnRef>
            <a:fillRef idx="0">
              <a:schemeClr val="accent1"/>
            </a:fillRef>
            <a:effectRef idx="0">
              <a:schemeClr val="accent1"/>
            </a:effectRef>
            <a:fontRef idx="minor"/>
          </p:style>
        </p:sp>
        <p:sp>
          <p:nvSpPr>
            <p:cNvPr id="239" name="CustomShape 122"/>
            <p:cNvSpPr/>
            <p:nvPr/>
          </p:nvSpPr>
          <p:spPr>
            <a:xfrm>
              <a:off x="10937880" y="4333320"/>
              <a:ext cx="499680" cy="36468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0" lang="de-DE" sz="1800" spc="-1" strike="noStrike">
                  <a:solidFill>
                    <a:srgbClr val="000000"/>
                  </a:solidFill>
                  <a:latin typeface="Calibri"/>
                </a:rPr>
                <a:t>V</a:t>
              </a:r>
              <a:r>
                <a:rPr b="0" lang="de-DE" sz="1200" spc="-1" strike="noStrike">
                  <a:solidFill>
                    <a:srgbClr val="000000"/>
                  </a:solidFill>
                  <a:latin typeface="Calibri"/>
                </a:rPr>
                <a:t>DD</a:t>
              </a:r>
              <a:endParaRPr b="0" lang="de-DE" sz="1200" spc="-1" strike="noStrike">
                <a:latin typeface="Arial"/>
              </a:endParaRPr>
            </a:p>
          </p:txBody>
        </p:sp>
        <p:sp>
          <p:nvSpPr>
            <p:cNvPr id="240" name="CustomShape 123"/>
            <p:cNvSpPr/>
            <p:nvPr/>
          </p:nvSpPr>
          <p:spPr>
            <a:xfrm>
              <a:off x="10880640" y="5685480"/>
              <a:ext cx="569880" cy="36468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0" lang="de-DE" sz="1800" spc="-1" strike="noStrike">
                  <a:solidFill>
                    <a:srgbClr val="000000"/>
                  </a:solidFill>
                  <a:latin typeface="Calibri"/>
                </a:rPr>
                <a:t>-V</a:t>
              </a:r>
              <a:r>
                <a:rPr b="0" lang="de-DE" sz="1200" spc="-1" strike="noStrike">
                  <a:solidFill>
                    <a:srgbClr val="000000"/>
                  </a:solidFill>
                  <a:latin typeface="Calibri"/>
                </a:rPr>
                <a:t>DD</a:t>
              </a:r>
              <a:endParaRPr b="0" lang="de-DE" sz="1200" spc="-1" strike="noStrike">
                <a:latin typeface="Arial"/>
              </a:endParaRPr>
            </a:p>
          </p:txBody>
        </p:sp>
        <p:sp>
          <p:nvSpPr>
            <p:cNvPr id="241" name="CustomShape 124"/>
            <p:cNvSpPr/>
            <p:nvPr/>
          </p:nvSpPr>
          <p:spPr>
            <a:xfrm>
              <a:off x="10957680" y="4998600"/>
              <a:ext cx="875880" cy="33372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0" lang="de-DE" sz="1600" spc="-1" strike="noStrike">
                  <a:solidFill>
                    <a:srgbClr val="000000"/>
                  </a:solidFill>
                  <a:latin typeface="Calibri"/>
                </a:rPr>
                <a:t>Ausgang</a:t>
              </a:r>
              <a:endParaRPr b="0" lang="de-DE" sz="1600" spc="-1" strike="noStrike">
                <a:latin typeface="Arial"/>
              </a:endParaRPr>
            </a:p>
          </p:txBody>
        </p:sp>
        <p:sp>
          <p:nvSpPr>
            <p:cNvPr id="242" name="CustomShape 125"/>
            <p:cNvSpPr/>
            <p:nvPr/>
          </p:nvSpPr>
          <p:spPr>
            <a:xfrm flipV="1">
              <a:off x="10552680" y="5438520"/>
              <a:ext cx="209520" cy="138600"/>
            </a:xfrm>
            <a:prstGeom prst="triangle">
              <a:avLst>
                <a:gd name="adj" fmla="val 50000"/>
              </a:avLst>
            </a:prstGeom>
            <a:pattFill prst="ltHorz">
              <a:fgClr>
                <a:srgbClr val="000000"/>
              </a:fgClr>
              <a:bgClr>
                <a:srgbClr val="ffffff"/>
              </a:bgClr>
            </a:pattFill>
            <a:ln>
              <a:noFill/>
            </a:ln>
          </p:spPr>
          <p:style>
            <a:lnRef idx="2">
              <a:schemeClr val="accent1">
                <a:shade val="50000"/>
              </a:schemeClr>
            </a:lnRef>
            <a:fillRef idx="1">
              <a:schemeClr val="accent1"/>
            </a:fillRef>
            <a:effectRef idx="0">
              <a:schemeClr val="accent1"/>
            </a:effectRef>
            <a:fontRef idx="minor"/>
          </p:style>
        </p:sp>
        <p:sp>
          <p:nvSpPr>
            <p:cNvPr id="243" name="Line 126"/>
            <p:cNvSpPr/>
            <p:nvPr/>
          </p:nvSpPr>
          <p:spPr>
            <a:xfrm>
              <a:off x="10656720" y="5393160"/>
              <a:ext cx="360" cy="199800"/>
            </a:xfrm>
            <a:prstGeom prst="line">
              <a:avLst/>
            </a:prstGeom>
            <a:ln w="19080">
              <a:solidFill>
                <a:schemeClr val="tx1"/>
              </a:solidFill>
            </a:ln>
          </p:spPr>
          <p:style>
            <a:lnRef idx="1">
              <a:schemeClr val="accent1"/>
            </a:lnRef>
            <a:fillRef idx="0">
              <a:schemeClr val="accent1"/>
            </a:fillRef>
            <a:effectRef idx="0">
              <a:schemeClr val="accent1"/>
            </a:effectRef>
            <a:fontRef idx="minor"/>
          </p:style>
        </p:sp>
        <p:sp>
          <p:nvSpPr>
            <p:cNvPr id="244" name="Line 127"/>
            <p:cNvSpPr/>
            <p:nvPr/>
          </p:nvSpPr>
          <p:spPr>
            <a:xfrm>
              <a:off x="10650960" y="5393160"/>
              <a:ext cx="324000" cy="360"/>
            </a:xfrm>
            <a:prstGeom prst="line">
              <a:avLst/>
            </a:prstGeom>
            <a:ln w="19080">
              <a:solidFill>
                <a:schemeClr val="tx1"/>
              </a:solidFill>
              <a:tailEnd len="med" type="oval" w="med"/>
            </a:ln>
          </p:spPr>
          <p:style>
            <a:lnRef idx="1">
              <a:schemeClr val="accent1"/>
            </a:lnRef>
            <a:fillRef idx="0">
              <a:schemeClr val="accent1"/>
            </a:fillRef>
            <a:effectRef idx="0">
              <a:schemeClr val="accent1"/>
            </a:effectRef>
            <a:fontRef idx="minor"/>
          </p:style>
        </p:sp>
        <p:grpSp>
          <p:nvGrpSpPr>
            <p:cNvPr id="245" name="Group 128"/>
            <p:cNvGrpSpPr/>
            <p:nvPr/>
          </p:nvGrpSpPr>
          <p:grpSpPr>
            <a:xfrm>
              <a:off x="10784880" y="5168880"/>
              <a:ext cx="92880" cy="223560"/>
              <a:chOff x="10784880" y="5168880"/>
              <a:chExt cx="92880" cy="223560"/>
            </a:xfrm>
          </p:grpSpPr>
          <p:sp>
            <p:nvSpPr>
              <p:cNvPr id="246" name="CustomShape 129"/>
              <p:cNvSpPr/>
              <p:nvPr/>
            </p:nvSpPr>
            <p:spPr>
              <a:xfrm>
                <a:off x="10784880" y="5217480"/>
                <a:ext cx="92880" cy="126720"/>
              </a:xfrm>
              <a:prstGeom prst="rect">
                <a:avLst/>
              </a:prstGeom>
              <a:noFill/>
              <a:ln w="19080">
                <a:solidFill>
                  <a:schemeClr val="tx1"/>
                </a:solidFill>
              </a:ln>
            </p:spPr>
            <p:style>
              <a:lnRef idx="2">
                <a:schemeClr val="accent1">
                  <a:shade val="50000"/>
                </a:schemeClr>
              </a:lnRef>
              <a:fillRef idx="1">
                <a:schemeClr val="accent1"/>
              </a:fillRef>
              <a:effectRef idx="0">
                <a:schemeClr val="accent1"/>
              </a:effectRef>
              <a:fontRef idx="minor"/>
            </p:style>
          </p:sp>
          <p:sp>
            <p:nvSpPr>
              <p:cNvPr id="247" name="Line 130"/>
              <p:cNvSpPr/>
              <p:nvPr/>
            </p:nvSpPr>
            <p:spPr>
              <a:xfrm>
                <a:off x="10831680" y="5168880"/>
                <a:ext cx="360" cy="41400"/>
              </a:xfrm>
              <a:prstGeom prst="line">
                <a:avLst/>
              </a:prstGeom>
              <a:ln w="19080">
                <a:solidFill>
                  <a:schemeClr val="tx1"/>
                </a:solidFill>
                <a:headEnd len="sm" type="oval" w="sm"/>
              </a:ln>
            </p:spPr>
            <p:style>
              <a:lnRef idx="1">
                <a:schemeClr val="accent1"/>
              </a:lnRef>
              <a:fillRef idx="0">
                <a:schemeClr val="accent1"/>
              </a:fillRef>
              <a:effectRef idx="0">
                <a:schemeClr val="accent1"/>
              </a:effectRef>
              <a:fontRef idx="minor"/>
            </p:style>
          </p:sp>
          <p:sp>
            <p:nvSpPr>
              <p:cNvPr id="248" name="Line 131"/>
              <p:cNvSpPr/>
              <p:nvPr/>
            </p:nvSpPr>
            <p:spPr>
              <a:xfrm>
                <a:off x="10829160" y="5351400"/>
                <a:ext cx="360" cy="41040"/>
              </a:xfrm>
              <a:prstGeom prst="line">
                <a:avLst/>
              </a:prstGeom>
              <a:ln w="19080">
                <a:solidFill>
                  <a:schemeClr val="tx1"/>
                </a:solidFill>
                <a:tailEnd len="sm" type="oval" w="sm"/>
              </a:ln>
            </p:spPr>
            <p:style>
              <a:lnRef idx="1">
                <a:schemeClr val="accent1"/>
              </a:lnRef>
              <a:fillRef idx="0">
                <a:schemeClr val="accent1"/>
              </a:fillRef>
              <a:effectRef idx="0">
                <a:schemeClr val="accent1"/>
              </a:effectRef>
              <a:fontRef idx="minor"/>
            </p:style>
          </p:sp>
        </p:grpSp>
      </p:grpSp>
      <p:grpSp>
        <p:nvGrpSpPr>
          <p:cNvPr id="249" name="Group 132"/>
          <p:cNvGrpSpPr/>
          <p:nvPr/>
        </p:nvGrpSpPr>
        <p:grpSpPr>
          <a:xfrm>
            <a:off x="6670800" y="4411800"/>
            <a:ext cx="2510280" cy="1476000"/>
            <a:chOff x="6670800" y="4411800"/>
            <a:chExt cx="2510280" cy="1476000"/>
          </a:xfrm>
        </p:grpSpPr>
        <p:sp>
          <p:nvSpPr>
            <p:cNvPr id="250" name="Line 133"/>
            <p:cNvSpPr/>
            <p:nvPr/>
          </p:nvSpPr>
          <p:spPr>
            <a:xfrm>
              <a:off x="6686640" y="5168520"/>
              <a:ext cx="540000" cy="360"/>
            </a:xfrm>
            <a:prstGeom prst="line">
              <a:avLst/>
            </a:prstGeom>
            <a:ln w="19080">
              <a:solidFill>
                <a:schemeClr val="tx1"/>
              </a:solidFill>
              <a:headEnd len="med" type="oval" w="med"/>
            </a:ln>
          </p:spPr>
          <p:style>
            <a:lnRef idx="1">
              <a:schemeClr val="accent1"/>
            </a:lnRef>
            <a:fillRef idx="0">
              <a:schemeClr val="accent1"/>
            </a:fillRef>
            <a:effectRef idx="0">
              <a:schemeClr val="accent1"/>
            </a:effectRef>
            <a:fontRef idx="minor"/>
          </p:style>
        </p:sp>
        <p:sp>
          <p:nvSpPr>
            <p:cNvPr id="251" name="Line 134"/>
            <p:cNvSpPr/>
            <p:nvPr/>
          </p:nvSpPr>
          <p:spPr>
            <a:xfrm>
              <a:off x="7245360" y="5063760"/>
              <a:ext cx="360" cy="228600"/>
            </a:xfrm>
            <a:prstGeom prst="line">
              <a:avLst/>
            </a:prstGeom>
            <a:ln w="38160">
              <a:solidFill>
                <a:schemeClr val="tx1"/>
              </a:solidFill>
            </a:ln>
          </p:spPr>
          <p:style>
            <a:lnRef idx="1">
              <a:schemeClr val="accent1"/>
            </a:lnRef>
            <a:fillRef idx="0">
              <a:schemeClr val="accent1"/>
            </a:fillRef>
            <a:effectRef idx="0">
              <a:schemeClr val="accent1"/>
            </a:effectRef>
            <a:fontRef idx="minor"/>
          </p:style>
        </p:sp>
        <p:sp>
          <p:nvSpPr>
            <p:cNvPr id="252" name="Line 135"/>
            <p:cNvSpPr/>
            <p:nvPr/>
          </p:nvSpPr>
          <p:spPr>
            <a:xfrm>
              <a:off x="6670800" y="4633200"/>
              <a:ext cx="1620000" cy="360"/>
            </a:xfrm>
            <a:prstGeom prst="line">
              <a:avLst/>
            </a:prstGeom>
            <a:ln w="19080">
              <a:solidFill>
                <a:srgbClr val="ff0000"/>
              </a:solidFill>
            </a:ln>
          </p:spPr>
          <p:style>
            <a:lnRef idx="1">
              <a:schemeClr val="accent1"/>
            </a:lnRef>
            <a:fillRef idx="0">
              <a:schemeClr val="accent1"/>
            </a:fillRef>
            <a:effectRef idx="0">
              <a:schemeClr val="accent1"/>
            </a:effectRef>
            <a:fontRef idx="minor"/>
          </p:style>
        </p:sp>
        <p:sp>
          <p:nvSpPr>
            <p:cNvPr id="253" name="Line 136"/>
            <p:cNvSpPr/>
            <p:nvPr/>
          </p:nvSpPr>
          <p:spPr>
            <a:xfrm flipH="1">
              <a:off x="7245360" y="5025600"/>
              <a:ext cx="152280" cy="104760"/>
            </a:xfrm>
            <a:prstGeom prst="line">
              <a:avLst/>
            </a:prstGeom>
            <a:ln w="19080">
              <a:solidFill>
                <a:schemeClr val="tx1"/>
              </a:solidFill>
            </a:ln>
          </p:spPr>
          <p:style>
            <a:lnRef idx="1">
              <a:schemeClr val="accent1"/>
            </a:lnRef>
            <a:fillRef idx="0">
              <a:schemeClr val="accent1"/>
            </a:fillRef>
            <a:effectRef idx="0">
              <a:schemeClr val="accent1"/>
            </a:effectRef>
            <a:fontRef idx="minor"/>
          </p:style>
        </p:sp>
        <p:sp>
          <p:nvSpPr>
            <p:cNvPr id="254" name="CustomShape 137"/>
            <p:cNvSpPr/>
            <p:nvPr/>
          </p:nvSpPr>
          <p:spPr>
            <a:xfrm>
              <a:off x="7245360" y="5225760"/>
              <a:ext cx="151920" cy="132840"/>
            </a:xfrm>
            <a:custGeom>
              <a:avLst/>
              <a:gdLst/>
              <a:ahLst/>
              <a:rect l="l" t="t" r="r" b="b"/>
              <a:pathLst>
                <a:path w="21600" h="21600">
                  <a:moveTo>
                    <a:pt x="0" y="0"/>
                  </a:moveTo>
                  <a:lnTo>
                    <a:pt x="21600" y="21600"/>
                  </a:lnTo>
                </a:path>
              </a:pathLst>
            </a:custGeom>
            <a:noFill/>
            <a:ln w="19080">
              <a:solidFill>
                <a:schemeClr val="tx1"/>
              </a:solidFill>
              <a:tailEnd len="med" type="triangle" w="med"/>
            </a:ln>
          </p:spPr>
          <p:style>
            <a:lnRef idx="1">
              <a:schemeClr val="accent1"/>
            </a:lnRef>
            <a:fillRef idx="0">
              <a:schemeClr val="accent1"/>
            </a:fillRef>
            <a:effectRef idx="0">
              <a:schemeClr val="accent1"/>
            </a:effectRef>
            <a:fontRef idx="minor"/>
          </p:style>
        </p:sp>
        <p:sp>
          <p:nvSpPr>
            <p:cNvPr id="255" name="Line 138"/>
            <p:cNvSpPr/>
            <p:nvPr/>
          </p:nvSpPr>
          <p:spPr>
            <a:xfrm>
              <a:off x="7377480" y="5028480"/>
              <a:ext cx="864000" cy="360"/>
            </a:xfrm>
            <a:prstGeom prst="line">
              <a:avLst/>
            </a:prstGeom>
            <a:ln w="19080">
              <a:solidFill>
                <a:schemeClr val="tx1"/>
              </a:solidFill>
              <a:tailEnd len="med" type="oval" w="med"/>
            </a:ln>
          </p:spPr>
          <p:style>
            <a:lnRef idx="1">
              <a:schemeClr val="accent1"/>
            </a:lnRef>
            <a:fillRef idx="0">
              <a:schemeClr val="accent1"/>
            </a:fillRef>
            <a:effectRef idx="0">
              <a:schemeClr val="accent1"/>
            </a:effectRef>
            <a:fontRef idx="minor"/>
          </p:style>
        </p:sp>
        <p:sp>
          <p:nvSpPr>
            <p:cNvPr id="256" name="CustomShape 139"/>
            <p:cNvSpPr/>
            <p:nvPr/>
          </p:nvSpPr>
          <p:spPr>
            <a:xfrm>
              <a:off x="8234280" y="4411800"/>
              <a:ext cx="499680" cy="36468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0" lang="de-DE" sz="1800" spc="-1" strike="noStrike">
                  <a:solidFill>
                    <a:srgbClr val="000000"/>
                  </a:solidFill>
                  <a:latin typeface="Calibri"/>
                </a:rPr>
                <a:t>V</a:t>
              </a:r>
              <a:r>
                <a:rPr b="0" lang="de-DE" sz="1200" spc="-1" strike="noStrike">
                  <a:solidFill>
                    <a:srgbClr val="000000"/>
                  </a:solidFill>
                  <a:latin typeface="Calibri"/>
                </a:rPr>
                <a:t>DD</a:t>
              </a:r>
              <a:endParaRPr b="0" lang="de-DE" sz="1200" spc="-1" strike="noStrike">
                <a:latin typeface="Arial"/>
              </a:endParaRPr>
            </a:p>
          </p:txBody>
        </p:sp>
        <p:sp>
          <p:nvSpPr>
            <p:cNvPr id="257" name="CustomShape 140"/>
            <p:cNvSpPr/>
            <p:nvPr/>
          </p:nvSpPr>
          <p:spPr>
            <a:xfrm>
              <a:off x="8305200" y="4863240"/>
              <a:ext cx="875880" cy="33372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0" lang="de-DE" sz="1600" spc="-1" strike="noStrike">
                  <a:solidFill>
                    <a:srgbClr val="000000"/>
                  </a:solidFill>
                  <a:latin typeface="Calibri"/>
                </a:rPr>
                <a:t>Ausgang</a:t>
              </a:r>
              <a:endParaRPr b="0" lang="de-DE" sz="1600" spc="-1" strike="noStrike">
                <a:latin typeface="Arial"/>
              </a:endParaRPr>
            </a:p>
          </p:txBody>
        </p:sp>
        <p:sp>
          <p:nvSpPr>
            <p:cNvPr id="258" name="CustomShape 141"/>
            <p:cNvSpPr/>
            <p:nvPr/>
          </p:nvSpPr>
          <p:spPr>
            <a:xfrm flipV="1">
              <a:off x="7796520" y="5610240"/>
              <a:ext cx="209520" cy="138600"/>
            </a:xfrm>
            <a:prstGeom prst="triangle">
              <a:avLst>
                <a:gd name="adj" fmla="val 50000"/>
              </a:avLst>
            </a:prstGeom>
            <a:pattFill prst="ltHorz">
              <a:fgClr>
                <a:srgbClr val="000000"/>
              </a:fgClr>
              <a:bgClr>
                <a:srgbClr val="ffffff"/>
              </a:bgClr>
            </a:pattFill>
            <a:ln>
              <a:noFill/>
            </a:ln>
          </p:spPr>
          <p:style>
            <a:lnRef idx="2">
              <a:schemeClr val="accent1">
                <a:shade val="50000"/>
              </a:schemeClr>
            </a:lnRef>
            <a:fillRef idx="1">
              <a:schemeClr val="accent1"/>
            </a:fillRef>
            <a:effectRef idx="0">
              <a:schemeClr val="accent1"/>
            </a:effectRef>
            <a:fontRef idx="minor"/>
          </p:style>
        </p:sp>
        <p:sp>
          <p:nvSpPr>
            <p:cNvPr id="259" name="Line 142"/>
            <p:cNvSpPr/>
            <p:nvPr/>
          </p:nvSpPr>
          <p:spPr>
            <a:xfrm>
              <a:off x="7900560" y="5564880"/>
              <a:ext cx="360" cy="200160"/>
            </a:xfrm>
            <a:prstGeom prst="line">
              <a:avLst/>
            </a:prstGeom>
            <a:ln w="19080">
              <a:solidFill>
                <a:schemeClr val="tx1"/>
              </a:solidFill>
            </a:ln>
          </p:spPr>
          <p:style>
            <a:lnRef idx="1">
              <a:schemeClr val="accent1"/>
            </a:lnRef>
            <a:fillRef idx="0">
              <a:schemeClr val="accent1"/>
            </a:fillRef>
            <a:effectRef idx="0">
              <a:schemeClr val="accent1"/>
            </a:effectRef>
            <a:fontRef idx="minor"/>
          </p:style>
        </p:sp>
        <p:sp>
          <p:nvSpPr>
            <p:cNvPr id="260" name="Line 143"/>
            <p:cNvSpPr/>
            <p:nvPr/>
          </p:nvSpPr>
          <p:spPr>
            <a:xfrm>
              <a:off x="7390080" y="5565240"/>
              <a:ext cx="853200" cy="360"/>
            </a:xfrm>
            <a:prstGeom prst="line">
              <a:avLst/>
            </a:prstGeom>
            <a:ln w="19080">
              <a:solidFill>
                <a:schemeClr val="tx1"/>
              </a:solidFill>
              <a:tailEnd len="med" type="oval" w="med"/>
            </a:ln>
          </p:spPr>
          <p:style>
            <a:lnRef idx="1">
              <a:schemeClr val="accent1"/>
            </a:lnRef>
            <a:fillRef idx="0">
              <a:schemeClr val="accent1"/>
            </a:fillRef>
            <a:effectRef idx="0">
              <a:schemeClr val="accent1"/>
            </a:effectRef>
            <a:fontRef idx="minor"/>
          </p:style>
        </p:sp>
        <p:sp>
          <p:nvSpPr>
            <p:cNvPr id="261" name="Line 144"/>
            <p:cNvSpPr/>
            <p:nvPr/>
          </p:nvSpPr>
          <p:spPr>
            <a:xfrm>
              <a:off x="7396920" y="5358960"/>
              <a:ext cx="360" cy="200160"/>
            </a:xfrm>
            <a:prstGeom prst="line">
              <a:avLst/>
            </a:prstGeom>
            <a:ln w="19080">
              <a:solidFill>
                <a:schemeClr val="tx1"/>
              </a:solidFill>
            </a:ln>
          </p:spPr>
          <p:style>
            <a:lnRef idx="1">
              <a:schemeClr val="accent1"/>
            </a:lnRef>
            <a:fillRef idx="0">
              <a:schemeClr val="accent1"/>
            </a:fillRef>
            <a:effectRef idx="0">
              <a:schemeClr val="accent1"/>
            </a:effectRef>
            <a:fontRef idx="minor"/>
          </p:style>
        </p:sp>
        <p:grpSp>
          <p:nvGrpSpPr>
            <p:cNvPr id="262" name="Group 145"/>
            <p:cNvGrpSpPr/>
            <p:nvPr/>
          </p:nvGrpSpPr>
          <p:grpSpPr>
            <a:xfrm>
              <a:off x="7840800" y="5032800"/>
              <a:ext cx="120240" cy="529560"/>
              <a:chOff x="7840800" y="5032800"/>
              <a:chExt cx="120240" cy="529560"/>
            </a:xfrm>
          </p:grpSpPr>
          <p:sp>
            <p:nvSpPr>
              <p:cNvPr id="263" name="CustomShape 146"/>
              <p:cNvSpPr/>
              <p:nvPr/>
            </p:nvSpPr>
            <p:spPr>
              <a:xfrm>
                <a:off x="7840800" y="5148360"/>
                <a:ext cx="120240" cy="300240"/>
              </a:xfrm>
              <a:prstGeom prst="rect">
                <a:avLst/>
              </a:prstGeom>
              <a:noFill/>
              <a:ln w="19080">
                <a:solidFill>
                  <a:schemeClr val="tx1"/>
                </a:solidFill>
              </a:ln>
            </p:spPr>
            <p:style>
              <a:lnRef idx="2">
                <a:schemeClr val="accent1">
                  <a:shade val="50000"/>
                </a:schemeClr>
              </a:lnRef>
              <a:fillRef idx="1">
                <a:schemeClr val="accent1"/>
              </a:fillRef>
              <a:effectRef idx="0">
                <a:schemeClr val="accent1"/>
              </a:effectRef>
              <a:fontRef idx="minor"/>
            </p:style>
          </p:sp>
          <p:sp>
            <p:nvSpPr>
              <p:cNvPr id="264" name="Line 147"/>
              <p:cNvSpPr/>
              <p:nvPr/>
            </p:nvSpPr>
            <p:spPr>
              <a:xfrm>
                <a:off x="7901640" y="5032800"/>
                <a:ext cx="360" cy="97920"/>
              </a:xfrm>
              <a:prstGeom prst="line">
                <a:avLst/>
              </a:prstGeom>
              <a:ln w="19080">
                <a:solidFill>
                  <a:schemeClr val="tx1"/>
                </a:solidFill>
                <a:headEnd len="sm" type="oval" w="sm"/>
              </a:ln>
            </p:spPr>
            <p:style>
              <a:lnRef idx="1">
                <a:schemeClr val="accent1"/>
              </a:lnRef>
              <a:fillRef idx="0">
                <a:schemeClr val="accent1"/>
              </a:fillRef>
              <a:effectRef idx="0">
                <a:schemeClr val="accent1"/>
              </a:effectRef>
              <a:fontRef idx="minor"/>
            </p:style>
          </p:sp>
          <p:sp>
            <p:nvSpPr>
              <p:cNvPr id="265" name="Line 148"/>
              <p:cNvSpPr/>
              <p:nvPr/>
            </p:nvSpPr>
            <p:spPr>
              <a:xfrm>
                <a:off x="7898400" y="5464440"/>
                <a:ext cx="360" cy="97920"/>
              </a:xfrm>
              <a:prstGeom prst="line">
                <a:avLst/>
              </a:prstGeom>
              <a:ln w="19080">
                <a:solidFill>
                  <a:schemeClr val="tx1"/>
                </a:solidFill>
                <a:tailEnd len="sm" type="oval" w="sm"/>
              </a:ln>
            </p:spPr>
            <p:style>
              <a:lnRef idx="1">
                <a:schemeClr val="accent1"/>
              </a:lnRef>
              <a:fillRef idx="0">
                <a:schemeClr val="accent1"/>
              </a:fillRef>
              <a:effectRef idx="0">
                <a:schemeClr val="accent1"/>
              </a:effectRef>
              <a:fontRef idx="minor"/>
            </p:style>
          </p:sp>
        </p:grpSp>
      </p:grpSp>
    </p:spTree>
  </p:cSld>
  <mc:AlternateContent>
    <mc:Choice Requires="p14">
      <p:transition spd="slow" p14:dur="2000"/>
    </mc:Choice>
    <mc:Fallback>
      <p:transition spd="slow"/>
    </mc:Fallback>
  </mc:AlternateContent>
  <p:timing>
    <p:tnLst>
      <p:par>
        <p:cTn id="29" dur="indefinite" restart="never" nodeType="tmRoot">
          <p:childTnLst>
            <p:seq>
              <p:cTn id="30" dur="indefinite"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6" name="TextShape 1"/>
          <p:cNvSpPr txBox="1"/>
          <p:nvPr/>
        </p:nvSpPr>
        <p:spPr>
          <a:xfrm>
            <a:off x="8143920" y="951480"/>
            <a:ext cx="2627640" cy="682560"/>
          </a:xfrm>
          <a:prstGeom prst="rect">
            <a:avLst/>
          </a:prstGeom>
          <a:solidFill>
            <a:srgbClr val="e7e6e6"/>
          </a:solidFill>
          <a:ln>
            <a:noFill/>
          </a:ln>
        </p:spPr>
        <p:txBody>
          <a:bodyPr>
            <a:noAutofit/>
          </a:bodyPr>
          <a:p>
            <a:pPr algn="ctr">
              <a:lnSpc>
                <a:spcPct val="90000"/>
              </a:lnSpc>
              <a:spcBef>
                <a:spcPts val="1001"/>
              </a:spcBef>
            </a:pPr>
            <a:r>
              <a:rPr b="0" lang="de-DE" sz="2800" spc="-1" strike="noStrike">
                <a:solidFill>
                  <a:srgbClr val="7030a0"/>
                </a:solidFill>
                <a:latin typeface="Verdana"/>
                <a:ea typeface="Verdana"/>
              </a:rPr>
              <a:t>fn</a:t>
            </a:r>
            <a:r>
              <a:rPr b="0" lang="de-DE" sz="2800" spc="-1" strike="noStrike">
                <a:solidFill>
                  <a:srgbClr val="000000"/>
                </a:solidFill>
                <a:latin typeface="Verdana"/>
                <a:ea typeface="Verdana"/>
              </a:rPr>
              <a:t> </a:t>
            </a:r>
            <a:r>
              <a:rPr b="0" lang="de-DE" sz="2800" spc="-1" strike="noStrike">
                <a:solidFill>
                  <a:srgbClr val="0070c0"/>
                </a:solidFill>
                <a:latin typeface="Verdana"/>
                <a:ea typeface="Verdana"/>
              </a:rPr>
              <a:t>main</a:t>
            </a:r>
            <a:r>
              <a:rPr b="0" lang="de-DE" sz="2800" spc="-1" strike="noStrike">
                <a:solidFill>
                  <a:srgbClr val="000000"/>
                </a:solidFill>
                <a:latin typeface="Verdana"/>
                <a:ea typeface="Verdana"/>
              </a:rPr>
              <a:t>(…)</a:t>
            </a:r>
            <a:endParaRPr b="0" lang="de-DE" sz="2800" spc="-1" strike="noStrike">
              <a:solidFill>
                <a:srgbClr val="000000"/>
              </a:solidFill>
              <a:latin typeface="Calibri"/>
            </a:endParaRPr>
          </a:p>
        </p:txBody>
      </p:sp>
      <p:sp>
        <p:nvSpPr>
          <p:cNvPr id="267" name="TextShape 2"/>
          <p:cNvSpPr txBox="1"/>
          <p:nvPr/>
        </p:nvSpPr>
        <p:spPr>
          <a:xfrm>
            <a:off x="838080" y="587520"/>
            <a:ext cx="10515240" cy="441720"/>
          </a:xfrm>
          <a:prstGeom prst="rect">
            <a:avLst/>
          </a:prstGeom>
          <a:noFill/>
          <a:ln>
            <a:noFill/>
          </a:ln>
        </p:spPr>
        <p:txBody>
          <a:bodyPr anchor="ctr">
            <a:noAutofit/>
          </a:bodyPr>
          <a:p>
            <a:pPr>
              <a:lnSpc>
                <a:spcPct val="90000"/>
              </a:lnSpc>
            </a:pPr>
            <a:r>
              <a:rPr b="0" lang="de-DE" sz="2800" spc="-1" strike="noStrike">
                <a:solidFill>
                  <a:srgbClr val="000000"/>
                </a:solidFill>
                <a:latin typeface="Verdana"/>
                <a:ea typeface="Verdana"/>
              </a:rPr>
              <a:t>14. Programm</a:t>
            </a:r>
            <a:endParaRPr b="0" lang="de-DE" sz="2800" spc="-1" strike="noStrike">
              <a:solidFill>
                <a:srgbClr val="000000"/>
              </a:solidFill>
              <a:latin typeface="Calibri"/>
            </a:endParaRPr>
          </a:p>
        </p:txBody>
      </p:sp>
      <p:sp>
        <p:nvSpPr>
          <p:cNvPr id="268" name="CustomShape 3"/>
          <p:cNvSpPr/>
          <p:nvPr/>
        </p:nvSpPr>
        <p:spPr>
          <a:xfrm>
            <a:off x="1457280" y="1471680"/>
            <a:ext cx="9309240" cy="4157280"/>
          </a:xfrm>
          <a:prstGeom prst="rect">
            <a:avLst/>
          </a:prstGeom>
          <a:solidFill>
            <a:schemeClr val="bg2"/>
          </a:solidFill>
          <a:ln>
            <a:solidFill>
              <a:srgbClr val="0070c0"/>
            </a:solidFill>
          </a:ln>
        </p:spPr>
        <p:style>
          <a:lnRef idx="0"/>
          <a:fillRef idx="0"/>
          <a:effectRef idx="0"/>
          <a:fontRef idx="minor"/>
        </p:style>
        <p:txBody>
          <a:bodyPr>
            <a:noAutofit/>
          </a:bodyPr>
          <a:p>
            <a:pPr>
              <a:lnSpc>
                <a:spcPct val="50000"/>
              </a:lnSpc>
              <a:spcBef>
                <a:spcPts val="1001"/>
              </a:spcBef>
            </a:pPr>
            <a:endParaRPr b="0" lang="de-DE" sz="2800" spc="-1" strike="noStrike">
              <a:latin typeface="Arial"/>
            </a:endParaRPr>
          </a:p>
          <a:p>
            <a:pPr>
              <a:lnSpc>
                <a:spcPct val="50000"/>
              </a:lnSpc>
              <a:spcBef>
                <a:spcPts val="1001"/>
              </a:spcBef>
            </a:pPr>
            <a:r>
              <a:rPr b="0" lang="de-DE" sz="2400" spc="-1" strike="noStrike">
                <a:solidFill>
                  <a:srgbClr val="7030a0"/>
                </a:solidFill>
                <a:latin typeface="Verdana"/>
                <a:ea typeface="Verdana"/>
              </a:rPr>
              <a:t>  </a:t>
            </a:r>
            <a:r>
              <a:rPr b="0" lang="de-DE" sz="2400" spc="-1" strike="noStrike">
                <a:solidFill>
                  <a:srgbClr val="7030a0"/>
                </a:solidFill>
                <a:latin typeface="Verdana"/>
                <a:ea typeface="Verdana"/>
              </a:rPr>
              <a:t>let mut </a:t>
            </a:r>
            <a:r>
              <a:rPr b="0" lang="de-DE" sz="2400" spc="-1" strike="noStrike">
                <a:solidFill>
                  <a:srgbClr val="000000"/>
                </a:solidFill>
                <a:latin typeface="Verdana"/>
                <a:ea typeface="Verdana"/>
              </a:rPr>
              <a:t>last_led_toggle = system_clock::</a:t>
            </a:r>
            <a:r>
              <a:rPr b="0" lang="de-DE" sz="2400" spc="-1" strike="noStrike">
                <a:solidFill>
                  <a:srgbClr val="0070c0"/>
                </a:solidFill>
                <a:latin typeface="Verdana"/>
                <a:ea typeface="Verdana"/>
              </a:rPr>
              <a:t>ticks</a:t>
            </a:r>
            <a:r>
              <a:rPr b="0" lang="de-DE" sz="2400" spc="-1" strike="noStrike">
                <a:solidFill>
                  <a:srgbClr val="000000"/>
                </a:solidFill>
                <a:latin typeface="Verdana"/>
                <a:ea typeface="Verdana"/>
              </a:rPr>
              <a:t>();</a:t>
            </a:r>
            <a:endParaRPr b="0" lang="de-DE" sz="2400" spc="-1" strike="noStrike">
              <a:latin typeface="Arial"/>
            </a:endParaRPr>
          </a:p>
          <a:p>
            <a:pPr>
              <a:lnSpc>
                <a:spcPct val="50000"/>
              </a:lnSpc>
              <a:spcBef>
                <a:spcPts val="1001"/>
              </a:spcBef>
            </a:pPr>
            <a:r>
              <a:rPr b="0" lang="de-DE" sz="2400" spc="-1" strike="noStrike">
                <a:solidFill>
                  <a:srgbClr val="7030a0"/>
                </a:solidFill>
                <a:latin typeface="Verdana"/>
                <a:ea typeface="Verdana"/>
              </a:rPr>
              <a:t>  </a:t>
            </a:r>
            <a:r>
              <a:rPr b="0" lang="de-DE" sz="2400" spc="-1" strike="noStrike">
                <a:solidFill>
                  <a:srgbClr val="7030a0"/>
                </a:solidFill>
                <a:latin typeface="Verdana"/>
                <a:ea typeface="Verdana"/>
              </a:rPr>
              <a:t>loop</a:t>
            </a:r>
            <a:r>
              <a:rPr b="0" lang="de-DE" sz="2400" spc="-1" strike="noStrike">
                <a:solidFill>
                  <a:srgbClr val="000000"/>
                </a:solidFill>
                <a:latin typeface="Verdana"/>
                <a:ea typeface="Verdana"/>
              </a:rPr>
              <a:t> {</a:t>
            </a:r>
            <a:endParaRPr b="0" lang="de-DE" sz="2400" spc="-1" strike="noStrike">
              <a:latin typeface="Arial"/>
            </a:endParaRPr>
          </a:p>
          <a:p>
            <a:pPr>
              <a:lnSpc>
                <a:spcPct val="50000"/>
              </a:lnSpc>
              <a:spcBef>
                <a:spcPts val="1001"/>
              </a:spcBef>
            </a:pPr>
            <a:r>
              <a:rPr b="0" lang="de-DE" sz="2400" spc="-1" strike="noStrike">
                <a:solidFill>
                  <a:srgbClr val="000000"/>
                </a:solidFill>
                <a:latin typeface="Verdana"/>
                <a:ea typeface="Verdana"/>
              </a:rPr>
              <a:t>         </a:t>
            </a:r>
            <a:r>
              <a:rPr b="0" lang="de-DE" sz="2400" spc="-1" strike="noStrike">
                <a:solidFill>
                  <a:srgbClr val="7030a0"/>
                </a:solidFill>
                <a:latin typeface="Verdana"/>
                <a:ea typeface="Verdana"/>
              </a:rPr>
              <a:t>let</a:t>
            </a:r>
            <a:r>
              <a:rPr b="0" lang="de-DE" sz="2400" spc="-1" strike="noStrike">
                <a:solidFill>
                  <a:srgbClr val="000000"/>
                </a:solidFill>
                <a:latin typeface="Verdana"/>
                <a:ea typeface="Verdana"/>
              </a:rPr>
              <a:t> ticks = system_clock::</a:t>
            </a:r>
            <a:r>
              <a:rPr b="0" lang="de-DE" sz="2400" spc="-1" strike="noStrike">
                <a:solidFill>
                  <a:srgbClr val="0070c0"/>
                </a:solidFill>
                <a:latin typeface="Verdana"/>
                <a:ea typeface="Verdana"/>
              </a:rPr>
              <a:t>ticks</a:t>
            </a:r>
            <a:r>
              <a:rPr b="0" lang="de-DE" sz="2400" spc="-1" strike="noStrike">
                <a:solidFill>
                  <a:srgbClr val="000000"/>
                </a:solidFill>
                <a:latin typeface="Verdana"/>
                <a:ea typeface="Verdana"/>
              </a:rPr>
              <a:t>();</a:t>
            </a:r>
            <a:endParaRPr b="0" lang="de-DE" sz="2400" spc="-1" strike="noStrike">
              <a:latin typeface="Arial"/>
            </a:endParaRPr>
          </a:p>
          <a:p>
            <a:pPr>
              <a:lnSpc>
                <a:spcPct val="50000"/>
              </a:lnSpc>
              <a:spcBef>
                <a:spcPts val="1001"/>
              </a:spcBef>
            </a:pPr>
            <a:endParaRPr b="0" lang="de-DE" sz="2400" spc="-1" strike="noStrike">
              <a:latin typeface="Arial"/>
            </a:endParaRPr>
          </a:p>
          <a:p>
            <a:pPr>
              <a:lnSpc>
                <a:spcPct val="50000"/>
              </a:lnSpc>
              <a:spcBef>
                <a:spcPts val="1001"/>
              </a:spcBef>
            </a:pPr>
            <a:r>
              <a:rPr b="0" lang="de-DE" sz="2400" spc="-1" strike="noStrike">
                <a:solidFill>
                  <a:srgbClr val="000000"/>
                </a:solidFill>
                <a:latin typeface="Verdana"/>
                <a:ea typeface="Verdana"/>
              </a:rPr>
              <a:t>         </a:t>
            </a:r>
            <a:r>
              <a:rPr b="0" lang="de-DE" sz="2400" spc="-1" strike="noStrike">
                <a:solidFill>
                  <a:srgbClr val="808080"/>
                </a:solidFill>
                <a:latin typeface="Verdana"/>
                <a:ea typeface="Verdana"/>
              </a:rPr>
              <a:t>// every 0.5 seconds</a:t>
            </a:r>
            <a:endParaRPr b="0" lang="de-DE" sz="2400" spc="-1" strike="noStrike">
              <a:latin typeface="Arial"/>
            </a:endParaRPr>
          </a:p>
          <a:p>
            <a:pPr>
              <a:lnSpc>
                <a:spcPct val="50000"/>
              </a:lnSpc>
              <a:spcBef>
                <a:spcPts val="1001"/>
              </a:spcBef>
            </a:pPr>
            <a:r>
              <a:rPr b="0" lang="de-DE" sz="2400" spc="-1" strike="noStrike">
                <a:solidFill>
                  <a:srgbClr val="000000"/>
                </a:solidFill>
                <a:latin typeface="Verdana"/>
                <a:ea typeface="Verdana"/>
              </a:rPr>
              <a:t>         </a:t>
            </a:r>
            <a:r>
              <a:rPr b="0" lang="de-DE" sz="2400" spc="-1" strike="noStrike">
                <a:solidFill>
                  <a:srgbClr val="7030a0"/>
                </a:solidFill>
                <a:latin typeface="Verdana"/>
                <a:ea typeface="Verdana"/>
              </a:rPr>
              <a:t>if</a:t>
            </a:r>
            <a:r>
              <a:rPr b="0" lang="de-DE" sz="2400" spc="-1" strike="noStrike">
                <a:solidFill>
                  <a:srgbClr val="000000"/>
                </a:solidFill>
                <a:latin typeface="Verdana"/>
                <a:ea typeface="Verdana"/>
              </a:rPr>
              <a:t> ticks - last_led_toggle &gt;= </a:t>
            </a:r>
            <a:r>
              <a:rPr b="0" lang="de-DE" sz="2400" spc="-1" strike="noStrike">
                <a:solidFill>
                  <a:srgbClr val="ed7d31"/>
                </a:solidFill>
                <a:latin typeface="Verdana"/>
                <a:ea typeface="Verdana"/>
              </a:rPr>
              <a:t>500</a:t>
            </a:r>
            <a:r>
              <a:rPr b="0" lang="de-DE" sz="2400" spc="-1" strike="noStrike">
                <a:solidFill>
                  <a:srgbClr val="000000"/>
                </a:solidFill>
                <a:latin typeface="Verdana"/>
                <a:ea typeface="Verdana"/>
              </a:rPr>
              <a:t> {</a:t>
            </a:r>
            <a:endParaRPr b="0" lang="de-DE" sz="2400" spc="-1" strike="noStrike">
              <a:latin typeface="Arial"/>
            </a:endParaRPr>
          </a:p>
          <a:p>
            <a:pPr>
              <a:lnSpc>
                <a:spcPct val="50000"/>
              </a:lnSpc>
              <a:spcBef>
                <a:spcPts val="1001"/>
              </a:spcBef>
            </a:pPr>
            <a:r>
              <a:rPr b="0" lang="de-DE" sz="2400" spc="-1" strike="noStrike">
                <a:solidFill>
                  <a:srgbClr val="000000"/>
                </a:solidFill>
                <a:latin typeface="Verdana"/>
                <a:ea typeface="Verdana"/>
              </a:rPr>
              <a:t>             </a:t>
            </a:r>
            <a:r>
              <a:rPr b="0" lang="de-DE" sz="2400" spc="-1" strike="noStrike">
                <a:solidFill>
                  <a:srgbClr val="808080"/>
                </a:solidFill>
                <a:latin typeface="Verdana"/>
                <a:ea typeface="Verdana"/>
              </a:rPr>
              <a:t>// toggle the led</a:t>
            </a:r>
            <a:endParaRPr b="0" lang="de-DE" sz="2400" spc="-1" strike="noStrike">
              <a:latin typeface="Arial"/>
            </a:endParaRPr>
          </a:p>
          <a:p>
            <a:pPr>
              <a:lnSpc>
                <a:spcPct val="50000"/>
              </a:lnSpc>
              <a:spcBef>
                <a:spcPts val="1001"/>
              </a:spcBef>
            </a:pPr>
            <a:r>
              <a:rPr b="0" lang="de-DE" sz="2400" spc="-1" strike="noStrike">
                <a:solidFill>
                  <a:srgbClr val="000000"/>
                </a:solidFill>
                <a:latin typeface="Verdana"/>
                <a:ea typeface="Verdana"/>
              </a:rPr>
              <a:t>             </a:t>
            </a:r>
            <a:r>
              <a:rPr b="0" lang="de-DE" sz="2400" spc="-1" strike="noStrike">
                <a:solidFill>
                  <a:srgbClr val="7030a0"/>
                </a:solidFill>
                <a:latin typeface="Verdana"/>
                <a:ea typeface="Verdana"/>
              </a:rPr>
              <a:t>let </a:t>
            </a:r>
            <a:r>
              <a:rPr b="0" lang="de-DE" sz="2400" spc="-1" strike="noStrike">
                <a:solidFill>
                  <a:srgbClr val="000000"/>
                </a:solidFill>
                <a:latin typeface="Verdana"/>
                <a:ea typeface="Verdana"/>
              </a:rPr>
              <a:t>led_current = led.</a:t>
            </a:r>
            <a:r>
              <a:rPr b="0" lang="de-DE" sz="2400" spc="-1" strike="noStrike">
                <a:solidFill>
                  <a:srgbClr val="0070c0"/>
                </a:solidFill>
                <a:latin typeface="Verdana"/>
                <a:ea typeface="Verdana"/>
              </a:rPr>
              <a:t>get</a:t>
            </a:r>
            <a:r>
              <a:rPr b="0" lang="de-DE" sz="2400" spc="-1" strike="noStrike">
                <a:solidFill>
                  <a:srgbClr val="000000"/>
                </a:solidFill>
                <a:latin typeface="Verdana"/>
                <a:ea typeface="Verdana"/>
              </a:rPr>
              <a:t>();</a:t>
            </a:r>
            <a:endParaRPr b="0" lang="de-DE" sz="2400" spc="-1" strike="noStrike">
              <a:latin typeface="Arial"/>
            </a:endParaRPr>
          </a:p>
          <a:p>
            <a:pPr>
              <a:lnSpc>
                <a:spcPct val="50000"/>
              </a:lnSpc>
              <a:spcBef>
                <a:spcPts val="1001"/>
              </a:spcBef>
            </a:pPr>
            <a:r>
              <a:rPr b="0" lang="de-DE" sz="2400" spc="-1" strike="noStrike">
                <a:solidFill>
                  <a:srgbClr val="000000"/>
                </a:solidFill>
                <a:latin typeface="Verdana"/>
                <a:ea typeface="Verdana"/>
              </a:rPr>
              <a:t>             </a:t>
            </a:r>
            <a:r>
              <a:rPr b="0" lang="de-DE" sz="2400" spc="-1" strike="noStrike">
                <a:solidFill>
                  <a:srgbClr val="000000"/>
                </a:solidFill>
                <a:latin typeface="Verdana"/>
                <a:ea typeface="Verdana"/>
              </a:rPr>
              <a:t>led.</a:t>
            </a:r>
            <a:r>
              <a:rPr b="0" lang="de-DE" sz="2400" spc="-1" strike="noStrike">
                <a:solidFill>
                  <a:srgbClr val="0070c0"/>
                </a:solidFill>
                <a:latin typeface="Verdana"/>
                <a:ea typeface="Verdana"/>
              </a:rPr>
              <a:t>set</a:t>
            </a:r>
            <a:r>
              <a:rPr b="0" lang="de-DE" sz="2400" spc="-1" strike="noStrike">
                <a:solidFill>
                  <a:srgbClr val="000000"/>
                </a:solidFill>
                <a:latin typeface="Verdana"/>
                <a:ea typeface="Verdana"/>
              </a:rPr>
              <a:t>(!led_current);</a:t>
            </a:r>
            <a:endParaRPr b="0" lang="de-DE" sz="2400" spc="-1" strike="noStrike">
              <a:latin typeface="Arial"/>
            </a:endParaRPr>
          </a:p>
          <a:p>
            <a:pPr>
              <a:lnSpc>
                <a:spcPct val="50000"/>
              </a:lnSpc>
              <a:spcBef>
                <a:spcPts val="1001"/>
              </a:spcBef>
            </a:pPr>
            <a:r>
              <a:rPr b="0" lang="de-DE" sz="2400" spc="-1" strike="noStrike">
                <a:solidFill>
                  <a:srgbClr val="000000"/>
                </a:solidFill>
                <a:latin typeface="Verdana"/>
                <a:ea typeface="Verdana"/>
              </a:rPr>
              <a:t>             </a:t>
            </a:r>
            <a:r>
              <a:rPr b="0" lang="de-DE" sz="2400" spc="-1" strike="noStrike">
                <a:solidFill>
                  <a:srgbClr val="000000"/>
                </a:solidFill>
                <a:latin typeface="Verdana"/>
                <a:ea typeface="Verdana"/>
              </a:rPr>
              <a:t>last_led_toggle = ticks;</a:t>
            </a:r>
            <a:endParaRPr b="0" lang="de-DE" sz="2400" spc="-1" strike="noStrike">
              <a:latin typeface="Arial"/>
            </a:endParaRPr>
          </a:p>
          <a:p>
            <a:pPr>
              <a:lnSpc>
                <a:spcPct val="50000"/>
              </a:lnSpc>
              <a:spcBef>
                <a:spcPts val="1001"/>
              </a:spcBef>
            </a:pPr>
            <a:r>
              <a:rPr b="0" lang="de-DE" sz="2400" spc="-1" strike="noStrike">
                <a:solidFill>
                  <a:srgbClr val="000000"/>
                </a:solidFill>
                <a:latin typeface="Verdana"/>
                <a:ea typeface="Verdana"/>
              </a:rPr>
              <a:t>         </a:t>
            </a:r>
            <a:r>
              <a:rPr b="0" lang="de-DE" sz="2400" spc="-1" strike="noStrike">
                <a:solidFill>
                  <a:srgbClr val="000000"/>
                </a:solidFill>
                <a:latin typeface="Verdana"/>
                <a:ea typeface="Verdana"/>
              </a:rPr>
              <a:t>}</a:t>
            </a:r>
            <a:endParaRPr b="0" lang="de-DE" sz="2400" spc="-1" strike="noStrike">
              <a:latin typeface="Arial"/>
            </a:endParaRPr>
          </a:p>
          <a:p>
            <a:pPr>
              <a:lnSpc>
                <a:spcPct val="50000"/>
              </a:lnSpc>
              <a:spcBef>
                <a:spcPts val="1001"/>
              </a:spcBef>
            </a:pPr>
            <a:r>
              <a:rPr b="0" lang="de-DE" sz="2400" spc="-1" strike="noStrike">
                <a:solidFill>
                  <a:srgbClr val="000000"/>
                </a:solidFill>
                <a:latin typeface="Verdana"/>
                <a:ea typeface="Verdana"/>
              </a:rPr>
              <a:t>   </a:t>
            </a:r>
            <a:r>
              <a:rPr b="0" lang="de-DE" sz="2400" spc="-1" strike="noStrike">
                <a:solidFill>
                  <a:srgbClr val="000000"/>
                </a:solidFill>
                <a:latin typeface="Verdana"/>
                <a:ea typeface="Verdana"/>
              </a:rPr>
              <a:t>}</a:t>
            </a:r>
            <a:endParaRPr b="0" lang="de-DE" sz="2400" spc="-1" strike="noStrike">
              <a:latin typeface="Arial"/>
            </a:endParaRPr>
          </a:p>
        </p:txBody>
      </p:sp>
    </p:spTree>
  </p:cSld>
  <mc:AlternateContent>
    <mc:Choice Requires="p14">
      <p:transition spd="slow" p14:dur="2000"/>
    </mc:Choice>
    <mc:Fallback>
      <p:transition spd="slow"/>
    </mc:Fallback>
  </mc:AlternateContent>
  <p:timing>
    <p:tnLst>
      <p:par>
        <p:cTn id="31" dur="indefinite" restart="never" nodeType="tmRoot">
          <p:childTnLst>
            <p:seq>
              <p:cTn id="32" dur="indefinite"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9" name="TextShape 1"/>
          <p:cNvSpPr txBox="1"/>
          <p:nvPr/>
        </p:nvSpPr>
        <p:spPr>
          <a:xfrm>
            <a:off x="838080" y="587520"/>
            <a:ext cx="10515240" cy="441720"/>
          </a:xfrm>
          <a:prstGeom prst="rect">
            <a:avLst/>
          </a:prstGeom>
          <a:noFill/>
          <a:ln>
            <a:noFill/>
          </a:ln>
        </p:spPr>
        <p:txBody>
          <a:bodyPr anchor="ctr">
            <a:noAutofit/>
          </a:bodyPr>
          <a:p>
            <a:pPr>
              <a:lnSpc>
                <a:spcPct val="90000"/>
              </a:lnSpc>
            </a:pPr>
            <a:r>
              <a:rPr b="0" lang="de-DE" sz="2800" spc="-1" strike="noStrike">
                <a:solidFill>
                  <a:srgbClr val="000000"/>
                </a:solidFill>
                <a:latin typeface="Verdana"/>
                <a:ea typeface="Verdana"/>
              </a:rPr>
              <a:t>16. Dokumentation</a:t>
            </a:r>
            <a:endParaRPr b="0" lang="de-DE" sz="2800" spc="-1" strike="noStrike">
              <a:solidFill>
                <a:srgbClr val="000000"/>
              </a:solidFill>
              <a:latin typeface="Calibri"/>
            </a:endParaRPr>
          </a:p>
        </p:txBody>
      </p:sp>
      <p:sp>
        <p:nvSpPr>
          <p:cNvPr id="270" name="TextShape 2"/>
          <p:cNvSpPr txBox="1"/>
          <p:nvPr/>
        </p:nvSpPr>
        <p:spPr>
          <a:xfrm>
            <a:off x="838080" y="1649160"/>
            <a:ext cx="9132840" cy="4943160"/>
          </a:xfrm>
          <a:prstGeom prst="rect">
            <a:avLst/>
          </a:prstGeom>
          <a:noFill/>
          <a:ln>
            <a:noFill/>
          </a:ln>
        </p:spPr>
        <p:txBody>
          <a:bodyPr>
            <a:normAutofit/>
          </a:bodyPr>
          <a:p>
            <a:pPr marL="228600" indent="-228240">
              <a:lnSpc>
                <a:spcPct val="90000"/>
              </a:lnSpc>
              <a:spcBef>
                <a:spcPts val="1001"/>
              </a:spcBef>
              <a:buClr>
                <a:srgbClr val="000000"/>
              </a:buClr>
              <a:buFont typeface="Arial"/>
              <a:buChar char="•"/>
            </a:pPr>
            <a:r>
              <a:rPr b="0" lang="de-DE" sz="2800" spc="-1" strike="noStrike">
                <a:solidFill>
                  <a:srgbClr val="000000"/>
                </a:solidFill>
                <a:latin typeface="Verdana"/>
                <a:ea typeface="Verdana"/>
              </a:rPr>
              <a:t>Datasheet_STM32F746</a:t>
            </a:r>
            <a:endParaRPr b="0" lang="de-DE"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de-DE" sz="2800" spc="-1" strike="noStrike">
                <a:solidFill>
                  <a:srgbClr val="000000"/>
                </a:solidFill>
                <a:latin typeface="Verdana"/>
                <a:ea typeface="Verdana"/>
              </a:rPr>
              <a:t>STM32F7_Block_Diagram</a:t>
            </a:r>
            <a:endParaRPr b="0" lang="de-DE"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de-DE" sz="2800" spc="-1" strike="noStrike">
                <a:solidFill>
                  <a:srgbClr val="000000"/>
                </a:solidFill>
                <a:latin typeface="Verdana"/>
                <a:ea typeface="Verdana"/>
              </a:rPr>
              <a:t>user-manual</a:t>
            </a:r>
            <a:endParaRPr b="0" lang="de-DE"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de-DE" sz="2800" spc="-1" strike="noStrike">
                <a:solidFill>
                  <a:srgbClr val="000000"/>
                </a:solidFill>
                <a:latin typeface="Verdana"/>
                <a:ea typeface="Verdana"/>
              </a:rPr>
              <a:t>reference-manual</a:t>
            </a:r>
            <a:endParaRPr b="0" lang="de-DE"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de-DE" sz="2800" spc="-1" strike="noStrike">
                <a:solidFill>
                  <a:srgbClr val="000000"/>
                </a:solidFill>
                <a:latin typeface="Verdana"/>
                <a:ea typeface="Verdana"/>
              </a:rPr>
              <a:t>programming-manual</a:t>
            </a:r>
            <a:endParaRPr b="0" lang="de-DE" sz="2800" spc="-1" strike="noStrike">
              <a:solidFill>
                <a:srgbClr val="000000"/>
              </a:solidFill>
              <a:latin typeface="Calibri"/>
            </a:endParaRPr>
          </a:p>
          <a:p>
            <a:pPr>
              <a:lnSpc>
                <a:spcPct val="90000"/>
              </a:lnSpc>
              <a:spcBef>
                <a:spcPts val="1001"/>
              </a:spcBef>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33" dur="indefinite" restart="never" nodeType="tmRoot">
          <p:childTnLst>
            <p:seq>
              <p:cTn id="34"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TextShape 1"/>
          <p:cNvSpPr txBox="1"/>
          <p:nvPr/>
        </p:nvSpPr>
        <p:spPr>
          <a:xfrm>
            <a:off x="838080" y="365040"/>
            <a:ext cx="10515240" cy="1325160"/>
          </a:xfrm>
          <a:prstGeom prst="rect">
            <a:avLst/>
          </a:prstGeom>
          <a:noFill/>
          <a:ln>
            <a:noFill/>
          </a:ln>
        </p:spPr>
        <p:txBody>
          <a:bodyPr anchor="ctr">
            <a:noAutofit/>
          </a:bodyPr>
          <a:p>
            <a:pPr>
              <a:lnSpc>
                <a:spcPct val="90000"/>
              </a:lnSpc>
            </a:pPr>
            <a:r>
              <a:rPr b="0" lang="de-DE" sz="4400" spc="-1" strike="noStrike">
                <a:solidFill>
                  <a:srgbClr val="000000"/>
                </a:solidFill>
                <a:latin typeface="Calibri Light"/>
              </a:rPr>
              <a:t>Openocd</a:t>
            </a:r>
            <a:endParaRPr b="0" lang="de-DE" sz="4400" spc="-1" strike="noStrike">
              <a:solidFill>
                <a:srgbClr val="000000"/>
              </a:solidFill>
              <a:latin typeface="Calibri"/>
            </a:endParaRPr>
          </a:p>
        </p:txBody>
      </p:sp>
      <p:sp>
        <p:nvSpPr>
          <p:cNvPr id="91" name="TextShape 2"/>
          <p:cNvSpPr txBox="1"/>
          <p:nvPr/>
        </p:nvSpPr>
        <p:spPr>
          <a:xfrm>
            <a:off x="838080" y="1825560"/>
            <a:ext cx="10515240" cy="4350960"/>
          </a:xfrm>
          <a:prstGeom prst="rect">
            <a:avLst/>
          </a:prstGeom>
          <a:noFill/>
          <a:ln>
            <a:noFill/>
          </a:ln>
        </p:spPr>
        <p:txBody>
          <a:bodyPr>
            <a:noAutofit/>
          </a:bodyPr>
          <a:p>
            <a:pPr marL="228600" indent="-228240">
              <a:lnSpc>
                <a:spcPct val="90000"/>
              </a:lnSpc>
              <a:spcBef>
                <a:spcPts val="1001"/>
              </a:spcBef>
              <a:buClr>
                <a:srgbClr val="ffffff"/>
              </a:buClr>
              <a:buFont typeface="Arial"/>
              <a:buChar char="•"/>
            </a:pPr>
            <a:r>
              <a:rPr b="0" lang="de-DE" sz="2800" spc="-1" strike="noStrike">
                <a:solidFill>
                  <a:srgbClr val="000000"/>
                </a:solidFill>
                <a:latin typeface="Calibri"/>
              </a:rPr>
              <a:t>debian: sudo apt install openocd</a:t>
            </a:r>
            <a:endParaRPr b="0" lang="de-DE" sz="2800" spc="-1" strike="noStrike">
              <a:solidFill>
                <a:srgbClr val="000000"/>
              </a:solidFill>
              <a:latin typeface="Calibri"/>
            </a:endParaRPr>
          </a:p>
          <a:p>
            <a:pPr marL="228600" indent="-228240">
              <a:lnSpc>
                <a:spcPct val="90000"/>
              </a:lnSpc>
              <a:spcBef>
                <a:spcPts val="1001"/>
              </a:spcBef>
              <a:buClr>
                <a:srgbClr val="ffffff"/>
              </a:buClr>
              <a:buFont typeface="Arial"/>
              <a:buChar char="•"/>
            </a:pPr>
            <a:r>
              <a:rPr b="0" lang="de-DE" sz="2800" spc="-1" strike="noStrike">
                <a:solidFill>
                  <a:srgbClr val="000000"/>
                </a:solidFill>
                <a:latin typeface="Calibri"/>
              </a:rPr>
              <a:t>Manual install: https://sourceforge.net/projects/openocd</a:t>
            </a: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TextShape 1"/>
          <p:cNvSpPr txBox="1"/>
          <p:nvPr/>
        </p:nvSpPr>
        <p:spPr>
          <a:xfrm>
            <a:off x="838080" y="365040"/>
            <a:ext cx="10515240" cy="1325160"/>
          </a:xfrm>
          <a:prstGeom prst="rect">
            <a:avLst/>
          </a:prstGeom>
          <a:noFill/>
          <a:ln>
            <a:noFill/>
          </a:ln>
        </p:spPr>
        <p:txBody>
          <a:bodyPr anchor="ctr">
            <a:noAutofit/>
          </a:bodyPr>
          <a:p>
            <a:pPr>
              <a:lnSpc>
                <a:spcPct val="90000"/>
              </a:lnSpc>
            </a:pPr>
            <a:r>
              <a:rPr b="0" lang="de-DE" sz="4400" spc="-1" strike="noStrike">
                <a:solidFill>
                  <a:srgbClr val="000000"/>
                </a:solidFill>
                <a:latin typeface="Calibri Light"/>
              </a:rPr>
              <a:t>Cross-Debugger „gdb-multiarch“</a:t>
            </a:r>
            <a:endParaRPr b="0" lang="de-DE" sz="4400" spc="-1" strike="noStrike">
              <a:solidFill>
                <a:srgbClr val="000000"/>
              </a:solidFill>
              <a:latin typeface="Calibri"/>
            </a:endParaRPr>
          </a:p>
        </p:txBody>
      </p:sp>
      <p:sp>
        <p:nvSpPr>
          <p:cNvPr id="93" name="TextShape 2"/>
          <p:cNvSpPr txBox="1"/>
          <p:nvPr/>
        </p:nvSpPr>
        <p:spPr>
          <a:xfrm>
            <a:off x="838080" y="1825560"/>
            <a:ext cx="10515240" cy="4350960"/>
          </a:xfrm>
          <a:prstGeom prst="rect">
            <a:avLst/>
          </a:prstGeom>
          <a:noFill/>
          <a:ln>
            <a:noFill/>
          </a:ln>
        </p:spPr>
        <p:txBody>
          <a:bodyPr>
            <a:noAutofit/>
          </a:bodyPr>
          <a:p>
            <a:pPr marL="228600" indent="-228240">
              <a:lnSpc>
                <a:spcPct val="90000"/>
              </a:lnSpc>
              <a:spcBef>
                <a:spcPts val="1001"/>
              </a:spcBef>
              <a:buClr>
                <a:srgbClr val="ffffff"/>
              </a:buClr>
              <a:buFont typeface="Arial"/>
              <a:buChar char="•"/>
            </a:pPr>
            <a:r>
              <a:rPr b="0" lang="de-DE" sz="2800" spc="-1" strike="noStrike">
                <a:solidFill>
                  <a:srgbClr val="000000"/>
                </a:solidFill>
                <a:latin typeface="Calibri"/>
              </a:rPr>
              <a:t>Debian: apt install gdb-multiarch</a:t>
            </a:r>
            <a:endParaRPr b="0" lang="de-DE" sz="2800" spc="-1" strike="noStrike">
              <a:solidFill>
                <a:srgbClr val="000000"/>
              </a:solidFill>
              <a:latin typeface="Calibri"/>
            </a:endParaRPr>
          </a:p>
          <a:p>
            <a:pPr>
              <a:lnSpc>
                <a:spcPct val="90000"/>
              </a:lnSpc>
              <a:spcBef>
                <a:spcPts val="1001"/>
              </a:spcBef>
            </a:pP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TextShape 1"/>
          <p:cNvSpPr txBox="1"/>
          <p:nvPr/>
        </p:nvSpPr>
        <p:spPr>
          <a:xfrm>
            <a:off x="838080" y="365040"/>
            <a:ext cx="10515240" cy="1325160"/>
          </a:xfrm>
          <a:prstGeom prst="rect">
            <a:avLst/>
          </a:prstGeom>
          <a:noFill/>
          <a:ln>
            <a:noFill/>
          </a:ln>
        </p:spPr>
        <p:txBody>
          <a:bodyPr anchor="ctr">
            <a:noAutofit/>
          </a:bodyPr>
          <a:p>
            <a:pPr>
              <a:lnSpc>
                <a:spcPct val="90000"/>
              </a:lnSpc>
            </a:pPr>
            <a:r>
              <a:rPr b="0" lang="de-DE" sz="4400" spc="-1" strike="noStrike">
                <a:solidFill>
                  <a:srgbClr val="000000"/>
                </a:solidFill>
                <a:latin typeface="Calibri Light"/>
              </a:rPr>
              <a:t>Interlude – cross compiler</a:t>
            </a:r>
            <a:endParaRPr b="0" lang="de-DE" sz="4400" spc="-1" strike="noStrike">
              <a:solidFill>
                <a:srgbClr val="000000"/>
              </a:solidFill>
              <a:latin typeface="Calibri"/>
            </a:endParaRPr>
          </a:p>
        </p:txBody>
      </p:sp>
      <p:sp>
        <p:nvSpPr>
          <p:cNvPr id="95" name="TextShape 2"/>
          <p:cNvSpPr txBox="1"/>
          <p:nvPr/>
        </p:nvSpPr>
        <p:spPr>
          <a:xfrm>
            <a:off x="838080" y="1825560"/>
            <a:ext cx="10515240" cy="4350960"/>
          </a:xfrm>
          <a:prstGeom prst="rect">
            <a:avLst/>
          </a:prstGeom>
          <a:noFill/>
          <a:ln>
            <a:noFill/>
          </a:ln>
        </p:spPr>
        <p:txBody>
          <a:bodyPr>
            <a:normAutofit/>
          </a:bodyPr>
          <a:p>
            <a:pPr marL="228600" indent="-228240">
              <a:lnSpc>
                <a:spcPct val="90000"/>
              </a:lnSpc>
              <a:spcBef>
                <a:spcPts val="1001"/>
              </a:spcBef>
              <a:buClr>
                <a:srgbClr val="ffffff"/>
              </a:buClr>
              <a:buFont typeface="Arial"/>
              <a:buChar char="•"/>
            </a:pPr>
            <a:r>
              <a:rPr b="0" lang="de-DE" sz="2800" spc="-1" strike="noStrike">
                <a:solidFill>
                  <a:srgbClr val="000000"/>
                </a:solidFill>
                <a:latin typeface="Calibri"/>
              </a:rPr>
              <a:t>arch: sudo pacman -S arm-none-eabi-gcc arm-none-eabi-gdb</a:t>
            </a:r>
            <a:endParaRPr b="0" lang="de-DE" sz="2800" spc="-1" strike="noStrike">
              <a:solidFill>
                <a:srgbClr val="000000"/>
              </a:solidFill>
              <a:latin typeface="Calibri"/>
            </a:endParaRPr>
          </a:p>
          <a:p>
            <a:pPr marL="228600" indent="-228240">
              <a:lnSpc>
                <a:spcPct val="90000"/>
              </a:lnSpc>
              <a:spcBef>
                <a:spcPts val="1001"/>
              </a:spcBef>
              <a:buClr>
                <a:srgbClr val="ffffff"/>
              </a:buClr>
              <a:buFont typeface="Arial"/>
              <a:buChar char="•"/>
            </a:pPr>
            <a:r>
              <a:rPr b="0" lang="de-DE" sz="2800" spc="-1" strike="noStrike">
                <a:solidFill>
                  <a:srgbClr val="000000"/>
                </a:solidFill>
                <a:latin typeface="Calibri"/>
              </a:rPr>
              <a:t>debian/ubuntu: sudo apt-get install gcc-arm-none-eabi gdb-arm-none-eabi</a:t>
            </a:r>
            <a:endParaRPr b="0" lang="de-DE" sz="2800" spc="-1" strike="noStrike">
              <a:solidFill>
                <a:srgbClr val="000000"/>
              </a:solidFill>
              <a:latin typeface="Calibri"/>
            </a:endParaRPr>
          </a:p>
          <a:p>
            <a:pPr marL="228600" indent="-228240">
              <a:lnSpc>
                <a:spcPct val="90000"/>
              </a:lnSpc>
              <a:spcBef>
                <a:spcPts val="1001"/>
              </a:spcBef>
              <a:buClr>
                <a:srgbClr val="ffffff"/>
              </a:buClr>
              <a:buFont typeface="Arial"/>
              <a:buChar char="•"/>
            </a:pPr>
            <a:r>
              <a:rPr b="0" lang="de-DE" sz="2800" spc="-1" strike="noStrike">
                <a:solidFill>
                  <a:srgbClr val="000000"/>
                </a:solidFill>
                <a:latin typeface="Calibri"/>
              </a:rPr>
              <a:t>macOS: brew tap osx-cross/arm &amp;&amp; brew install arm-gcc-bin</a:t>
            </a:r>
            <a:endParaRPr b="0" lang="de-DE" sz="2800" spc="-1" strike="noStrike">
              <a:solidFill>
                <a:srgbClr val="000000"/>
              </a:solidFill>
              <a:latin typeface="Calibri"/>
            </a:endParaRPr>
          </a:p>
          <a:p>
            <a:pPr marL="228600" indent="-228240">
              <a:lnSpc>
                <a:spcPct val="90000"/>
              </a:lnSpc>
              <a:spcBef>
                <a:spcPts val="1001"/>
              </a:spcBef>
              <a:buClr>
                <a:srgbClr val="ffffff"/>
              </a:buClr>
              <a:buFont typeface="Arial"/>
              <a:buChar char="•"/>
            </a:pPr>
            <a:r>
              <a:rPr b="0" lang="de-DE" sz="2800" spc="-1" strike="noStrike">
                <a:solidFill>
                  <a:srgbClr val="000000"/>
                </a:solidFill>
                <a:latin typeface="Calibri"/>
              </a:rPr>
              <a:t>windows:</a:t>
            </a:r>
            <a:endParaRPr b="0" lang="de-DE" sz="2800" spc="-1" strike="noStrike">
              <a:solidFill>
                <a:srgbClr val="000000"/>
              </a:solidFill>
              <a:latin typeface="Calibri"/>
            </a:endParaRPr>
          </a:p>
          <a:p>
            <a:pPr lvl="1" marL="685800" indent="-228240">
              <a:lnSpc>
                <a:spcPct val="90000"/>
              </a:lnSpc>
              <a:spcBef>
                <a:spcPts val="499"/>
              </a:spcBef>
              <a:buClr>
                <a:srgbClr val="ffffff"/>
              </a:buClr>
              <a:buFont typeface="Arial"/>
              <a:buChar char="•"/>
            </a:pPr>
            <a:r>
              <a:rPr b="0" lang="de-DE" sz="2400" spc="-1" strike="noStrike">
                <a:solidFill>
                  <a:srgbClr val="000000"/>
                </a:solidFill>
                <a:latin typeface="Calibri"/>
              </a:rPr>
              <a:t>download GNU ARM Embedded Toolchain from https://developer.arm.com/open-source/gnu-toolchain/gnu-rm/downloads</a:t>
            </a:r>
            <a:endParaRPr b="0" lang="de-DE" sz="2400" spc="-1" strike="noStrike">
              <a:solidFill>
                <a:srgbClr val="000000"/>
              </a:solidFill>
              <a:latin typeface="Calibri"/>
            </a:endParaRPr>
          </a:p>
          <a:p>
            <a:pPr lvl="1" marL="685800" indent="-228240">
              <a:lnSpc>
                <a:spcPct val="90000"/>
              </a:lnSpc>
              <a:spcBef>
                <a:spcPts val="499"/>
              </a:spcBef>
              <a:buClr>
                <a:srgbClr val="ffffff"/>
              </a:buClr>
              <a:buFont typeface="Arial"/>
              <a:buChar char="•"/>
            </a:pPr>
            <a:r>
              <a:rPr b="0" lang="de-DE" sz="2400" spc="-1" strike="noStrike">
                <a:solidFill>
                  <a:srgbClr val="000000"/>
                </a:solidFill>
                <a:latin typeface="Calibri"/>
              </a:rPr>
              <a:t>execute to install</a:t>
            </a:r>
            <a:endParaRPr b="0" lang="de-DE" sz="2400" spc="-1" strike="noStrike">
              <a:solidFill>
                <a:srgbClr val="000000"/>
              </a:solidFill>
              <a:latin typeface="Calibri"/>
            </a:endParaRPr>
          </a:p>
          <a:p>
            <a:pPr lvl="1" marL="685800" indent="-228240">
              <a:lnSpc>
                <a:spcPct val="90000"/>
              </a:lnSpc>
              <a:spcBef>
                <a:spcPts val="499"/>
              </a:spcBef>
              <a:buClr>
                <a:srgbClr val="ffffff"/>
              </a:buClr>
              <a:buFont typeface="Arial"/>
              <a:buChar char="•"/>
            </a:pPr>
            <a:r>
              <a:rPr b="0" lang="de-DE" sz="2400" spc="-1" strike="noStrike">
                <a:solidFill>
                  <a:srgbClr val="000000"/>
                </a:solidFill>
                <a:latin typeface="Calibri"/>
              </a:rPr>
              <a:t>ensure installation path is added to 'PATH' variable (might require a reboot)</a:t>
            </a:r>
            <a:endParaRPr b="0" lang="de-DE" sz="2400" spc="-1" strike="noStrike">
              <a:solidFill>
                <a:srgbClr val="000000"/>
              </a:solidFill>
              <a:latin typeface="Calibri"/>
            </a:endParaRPr>
          </a:p>
          <a:p>
            <a:pPr>
              <a:lnSpc>
                <a:spcPct val="90000"/>
              </a:lnSpc>
              <a:spcBef>
                <a:spcPts val="1001"/>
              </a:spcBef>
            </a:pPr>
            <a:endParaRPr b="0" lang="de-DE" sz="240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TextShape 1"/>
          <p:cNvSpPr txBox="1"/>
          <p:nvPr/>
        </p:nvSpPr>
        <p:spPr>
          <a:xfrm>
            <a:off x="838080" y="365040"/>
            <a:ext cx="10515240" cy="1325160"/>
          </a:xfrm>
          <a:prstGeom prst="rect">
            <a:avLst/>
          </a:prstGeom>
          <a:noFill/>
          <a:ln>
            <a:noFill/>
          </a:ln>
        </p:spPr>
        <p:txBody>
          <a:bodyPr anchor="ctr">
            <a:noAutofit/>
          </a:bodyPr>
          <a:p>
            <a:pPr>
              <a:lnSpc>
                <a:spcPct val="90000"/>
              </a:lnSpc>
            </a:pPr>
            <a:r>
              <a:rPr b="0" lang="de-DE" sz="4400" spc="-1" strike="noStrike">
                <a:solidFill>
                  <a:srgbClr val="000000"/>
                </a:solidFill>
                <a:latin typeface="Calibri Light"/>
              </a:rPr>
              <a:t>Interlude – Get the Demo code</a:t>
            </a:r>
            <a:endParaRPr b="0" lang="de-DE" sz="4400" spc="-1" strike="noStrike">
              <a:solidFill>
                <a:srgbClr val="000000"/>
              </a:solidFill>
              <a:latin typeface="Calibri"/>
            </a:endParaRPr>
          </a:p>
        </p:txBody>
      </p:sp>
      <p:sp>
        <p:nvSpPr>
          <p:cNvPr id="97" name="TextShape 2"/>
          <p:cNvSpPr txBox="1"/>
          <p:nvPr/>
        </p:nvSpPr>
        <p:spPr>
          <a:xfrm>
            <a:off x="838080" y="1825560"/>
            <a:ext cx="10515240" cy="4350960"/>
          </a:xfrm>
          <a:prstGeom prst="rect">
            <a:avLst/>
          </a:prstGeom>
          <a:noFill/>
          <a:ln>
            <a:noFill/>
          </a:ln>
        </p:spPr>
        <p:txBody>
          <a:bodyPr>
            <a:noAutofit/>
          </a:bodyPr>
          <a:p>
            <a:pPr marL="228600" indent="-228240">
              <a:lnSpc>
                <a:spcPct val="90000"/>
              </a:lnSpc>
              <a:spcBef>
                <a:spcPts val="1001"/>
              </a:spcBef>
              <a:buClr>
                <a:srgbClr val="ffffff"/>
              </a:buClr>
              <a:buFont typeface="Arial"/>
              <a:buChar char="•"/>
            </a:pPr>
            <a:r>
              <a:rPr b="0" lang="de-DE" sz="2800" spc="-1" strike="noStrike">
                <a:solidFill>
                  <a:srgbClr val="000000"/>
                </a:solidFill>
                <a:latin typeface="Calibri"/>
              </a:rPr>
              <a:t>git clone https://github.com/embed-rs/stm32f7-discovery.git</a:t>
            </a: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TextShape 1"/>
          <p:cNvSpPr txBox="1"/>
          <p:nvPr/>
        </p:nvSpPr>
        <p:spPr>
          <a:xfrm>
            <a:off x="838080" y="365040"/>
            <a:ext cx="10515240" cy="1325160"/>
          </a:xfrm>
          <a:prstGeom prst="rect">
            <a:avLst/>
          </a:prstGeom>
          <a:noFill/>
          <a:ln>
            <a:noFill/>
          </a:ln>
        </p:spPr>
        <p:txBody>
          <a:bodyPr anchor="ctr">
            <a:noAutofit/>
          </a:bodyPr>
          <a:p>
            <a:pPr>
              <a:lnSpc>
                <a:spcPct val="90000"/>
              </a:lnSpc>
            </a:pPr>
            <a:r>
              <a:rPr b="0" lang="de-DE" sz="4400" spc="-1" strike="noStrike">
                <a:solidFill>
                  <a:srgbClr val="000000"/>
                </a:solidFill>
                <a:latin typeface="Calibri Light"/>
              </a:rPr>
              <a:t>Interlude - Compiling</a:t>
            </a:r>
            <a:endParaRPr b="0" lang="de-DE" sz="4400" spc="-1" strike="noStrike">
              <a:solidFill>
                <a:srgbClr val="000000"/>
              </a:solidFill>
              <a:latin typeface="Calibri"/>
            </a:endParaRPr>
          </a:p>
        </p:txBody>
      </p:sp>
      <p:sp>
        <p:nvSpPr>
          <p:cNvPr id="99" name="TextShape 2"/>
          <p:cNvSpPr txBox="1"/>
          <p:nvPr/>
        </p:nvSpPr>
        <p:spPr>
          <a:xfrm>
            <a:off x="838080" y="1825560"/>
            <a:ext cx="10515240" cy="4350960"/>
          </a:xfrm>
          <a:prstGeom prst="rect">
            <a:avLst/>
          </a:prstGeom>
          <a:noFill/>
          <a:ln>
            <a:noFill/>
          </a:ln>
        </p:spPr>
        <p:txBody>
          <a:bodyPr>
            <a:normAutofit/>
          </a:bodyPr>
          <a:p>
            <a:pPr marL="514440" indent="-514080">
              <a:lnSpc>
                <a:spcPct val="90000"/>
              </a:lnSpc>
              <a:spcBef>
                <a:spcPts val="1001"/>
              </a:spcBef>
              <a:buClr>
                <a:srgbClr val="ffffff"/>
              </a:buClr>
              <a:buFont typeface="Calibri Light"/>
              <a:buAutoNum type="arabicPeriod"/>
            </a:pPr>
            <a:r>
              <a:rPr b="0" lang="de-DE" sz="2800" spc="-1" strike="noStrike">
                <a:solidFill>
                  <a:srgbClr val="000000"/>
                </a:solidFill>
                <a:latin typeface="Calibri"/>
              </a:rPr>
              <a:t>rustup target add thumbv7em-none-eabihf</a:t>
            </a:r>
            <a:endParaRPr b="0" lang="de-DE" sz="2800" spc="-1" strike="noStrike">
              <a:solidFill>
                <a:srgbClr val="000000"/>
              </a:solidFill>
              <a:latin typeface="Calibri"/>
            </a:endParaRPr>
          </a:p>
          <a:p>
            <a:pPr marL="514440" indent="-514080">
              <a:lnSpc>
                <a:spcPct val="90000"/>
              </a:lnSpc>
              <a:spcBef>
                <a:spcPts val="1001"/>
              </a:spcBef>
              <a:buClr>
                <a:srgbClr val="ffffff"/>
              </a:buClr>
              <a:buFont typeface="Calibri Light"/>
              <a:buAutoNum type="arabicPeriod"/>
            </a:pPr>
            <a:r>
              <a:rPr b="0" lang="de-DE" sz="2800" spc="-1" strike="noStrike">
                <a:solidFill>
                  <a:srgbClr val="000000"/>
                </a:solidFill>
                <a:latin typeface="Calibri"/>
              </a:rPr>
              <a:t>open another terminal and run openocd</a:t>
            </a:r>
            <a:endParaRPr b="0" lang="de-DE" sz="2800" spc="-1" strike="noStrike">
              <a:solidFill>
                <a:srgbClr val="000000"/>
              </a:solidFill>
              <a:latin typeface="Calibri"/>
            </a:endParaRPr>
          </a:p>
          <a:p>
            <a:pPr marL="457200">
              <a:lnSpc>
                <a:spcPct val="90000"/>
              </a:lnSpc>
              <a:spcBef>
                <a:spcPts val="499"/>
              </a:spcBef>
            </a:pPr>
            <a:r>
              <a:rPr b="0" lang="de-DE" sz="2400" spc="-1" strike="noStrike">
                <a:solidFill>
                  <a:srgbClr val="000000"/>
                </a:solidFill>
                <a:latin typeface="Calibri"/>
              </a:rPr>
              <a:t>sudo openocd -f board/stm32f7discovery.cfg</a:t>
            </a:r>
            <a:endParaRPr b="0" lang="de-DE" sz="2400" spc="-1" strike="noStrike">
              <a:solidFill>
                <a:srgbClr val="000000"/>
              </a:solidFill>
              <a:latin typeface="Calibri"/>
            </a:endParaRPr>
          </a:p>
          <a:p>
            <a:pPr marL="514440" indent="-514080">
              <a:lnSpc>
                <a:spcPct val="90000"/>
              </a:lnSpc>
              <a:spcBef>
                <a:spcPts val="1001"/>
              </a:spcBef>
              <a:buClr>
                <a:srgbClr val="ffffff"/>
              </a:buClr>
              <a:buFont typeface="Calibri Light"/>
              <a:buAutoNum type="arabicPeriod"/>
            </a:pPr>
            <a:r>
              <a:rPr b="0" lang="de-DE" sz="2800" spc="-1" strike="noStrike">
                <a:solidFill>
                  <a:srgbClr val="000000"/>
                </a:solidFill>
                <a:latin typeface="Calibri"/>
              </a:rPr>
              <a:t>go back to your first terminal</a:t>
            </a:r>
            <a:endParaRPr b="0" lang="de-DE" sz="2800" spc="-1" strike="noStrike">
              <a:solidFill>
                <a:srgbClr val="000000"/>
              </a:solidFill>
              <a:latin typeface="Calibri"/>
            </a:endParaRPr>
          </a:p>
          <a:p>
            <a:pPr marL="514440" indent="-514080">
              <a:lnSpc>
                <a:spcPct val="90000"/>
              </a:lnSpc>
              <a:spcBef>
                <a:spcPts val="1001"/>
              </a:spcBef>
              <a:buClr>
                <a:srgbClr val="ffffff"/>
              </a:buClr>
              <a:buFont typeface="Calibri Light"/>
              <a:buAutoNum type="arabicPeriod"/>
            </a:pPr>
            <a:r>
              <a:rPr b="0" lang="de-DE" sz="2800" spc="-1" strike="noStrike">
                <a:solidFill>
                  <a:srgbClr val="000000"/>
                </a:solidFill>
                <a:latin typeface="Calibri"/>
              </a:rPr>
              <a:t>cargo run</a:t>
            </a:r>
            <a:endParaRPr b="0" lang="de-DE" sz="2800" spc="-1" strike="noStrike">
              <a:solidFill>
                <a:srgbClr val="000000"/>
              </a:solidFill>
              <a:latin typeface="Calibri"/>
            </a:endParaRPr>
          </a:p>
          <a:p>
            <a:pPr marL="514440" indent="-514080">
              <a:lnSpc>
                <a:spcPct val="90000"/>
              </a:lnSpc>
              <a:spcBef>
                <a:spcPts val="1001"/>
              </a:spcBef>
              <a:buClr>
                <a:srgbClr val="ffffff"/>
              </a:buClr>
              <a:buFont typeface="Calibri Light"/>
              <a:buAutoNum type="arabicPeriod"/>
            </a:pPr>
            <a:r>
              <a:rPr b="0" lang="de-DE" sz="2800" spc="-1" strike="noStrike">
                <a:solidFill>
                  <a:srgbClr val="000000"/>
                </a:solidFill>
                <a:latin typeface="Calibri"/>
              </a:rPr>
              <a:t>The code has now been flashed and is ready to run.</a:t>
            </a:r>
            <a:endParaRPr b="0" lang="de-DE" sz="2800" spc="-1" strike="noStrike">
              <a:solidFill>
                <a:srgbClr val="000000"/>
              </a:solidFill>
              <a:latin typeface="Calibri"/>
            </a:endParaRPr>
          </a:p>
          <a:p>
            <a:pPr lvl="1" marL="685800" indent="-228240">
              <a:lnSpc>
                <a:spcPct val="90000"/>
              </a:lnSpc>
              <a:spcBef>
                <a:spcPts val="499"/>
              </a:spcBef>
              <a:buClr>
                <a:srgbClr val="ffffff"/>
              </a:buClr>
              <a:buFont typeface="Arial"/>
              <a:buChar char="•"/>
            </a:pPr>
            <a:r>
              <a:rPr b="0" lang="de-DE" sz="2400" spc="-1" strike="noStrike">
                <a:solidFill>
                  <a:srgbClr val="000000"/>
                </a:solidFill>
                <a:latin typeface="Calibri"/>
              </a:rPr>
              <a:t>Type c (for continue) and observe your controller.</a:t>
            </a:r>
            <a:endParaRPr b="0" lang="de-DE" sz="2400" spc="-1" strike="noStrike">
              <a:solidFill>
                <a:srgbClr val="000000"/>
              </a:solidFill>
              <a:latin typeface="Calibri"/>
            </a:endParaRPr>
          </a:p>
          <a:p>
            <a:pPr>
              <a:lnSpc>
                <a:spcPct val="90000"/>
              </a:lnSpc>
              <a:spcBef>
                <a:spcPts val="1001"/>
              </a:spcBef>
            </a:pPr>
            <a:endParaRPr b="0" lang="de-DE" sz="240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TextShape 1"/>
          <p:cNvSpPr txBox="1"/>
          <p:nvPr/>
        </p:nvSpPr>
        <p:spPr>
          <a:xfrm>
            <a:off x="838080" y="365040"/>
            <a:ext cx="10515240" cy="1325160"/>
          </a:xfrm>
          <a:prstGeom prst="rect">
            <a:avLst/>
          </a:prstGeom>
          <a:noFill/>
          <a:ln>
            <a:noFill/>
          </a:ln>
        </p:spPr>
        <p:txBody>
          <a:bodyPr anchor="ctr">
            <a:noAutofit/>
          </a:bodyPr>
          <a:p>
            <a:pPr>
              <a:lnSpc>
                <a:spcPct val="90000"/>
              </a:lnSpc>
            </a:pPr>
            <a:r>
              <a:rPr b="0" lang="de-DE" sz="4400" spc="-1" strike="noStrike">
                <a:solidFill>
                  <a:srgbClr val="000000"/>
                </a:solidFill>
                <a:latin typeface="Calibri Light"/>
              </a:rPr>
              <a:t>println! on microcontrollers</a:t>
            </a:r>
            <a:endParaRPr b="0" lang="de-DE" sz="4400" spc="-1" strike="noStrike">
              <a:solidFill>
                <a:srgbClr val="000000"/>
              </a:solidFill>
              <a:latin typeface="Calibri"/>
            </a:endParaRPr>
          </a:p>
        </p:txBody>
      </p:sp>
      <p:sp>
        <p:nvSpPr>
          <p:cNvPr id="101" name="TextShape 2"/>
          <p:cNvSpPr txBox="1"/>
          <p:nvPr/>
        </p:nvSpPr>
        <p:spPr>
          <a:xfrm>
            <a:off x="838080" y="1825560"/>
            <a:ext cx="10515240" cy="4350960"/>
          </a:xfrm>
          <a:prstGeom prst="rect">
            <a:avLst/>
          </a:prstGeom>
          <a:noFill/>
          <a:ln>
            <a:noFill/>
          </a:ln>
        </p:spPr>
        <p:txBody>
          <a:bodyPr>
            <a:noAutofit/>
          </a:bodyPr>
          <a:p>
            <a:pPr marL="228600" indent="-228240">
              <a:lnSpc>
                <a:spcPct val="90000"/>
              </a:lnSpc>
              <a:spcBef>
                <a:spcPts val="1001"/>
              </a:spcBef>
              <a:buClr>
                <a:srgbClr val="ffffff"/>
              </a:buClr>
              <a:buFont typeface="Arial"/>
              <a:buChar char="•"/>
            </a:pPr>
            <a:r>
              <a:rPr b="0" lang="de-DE" sz="2800" spc="-1" strike="noStrike" u="sng">
                <a:solidFill>
                  <a:srgbClr val="000000"/>
                </a:solidFill>
                <a:uFillTx/>
                <a:latin typeface="Calibri"/>
                <a:hlinkClick r:id="rId1"/>
              </a:rPr>
              <a:t>http</a:t>
            </a:r>
            <a:r>
              <a:rPr b="0" lang="de-DE" sz="2800" spc="-1" strike="noStrike" u="sng">
                <a:solidFill>
                  <a:srgbClr val="000000"/>
                </a:solidFill>
                <a:uFillTx/>
                <a:latin typeface="Calibri"/>
                <a:hlinkClick r:id="rId2"/>
              </a:rPr>
              <a:t>://embed.rs/articles/2016/semi-hosting-rust</a:t>
            </a:r>
            <a:r>
              <a:rPr b="0" lang="de-DE" sz="2800" spc="-1" strike="noStrike" u="sng">
                <a:solidFill>
                  <a:srgbClr val="000000"/>
                </a:solidFill>
                <a:uFillTx/>
                <a:latin typeface="Calibri"/>
                <a:hlinkClick r:id="rId3"/>
              </a:rPr>
              <a:t>/</a:t>
            </a:r>
            <a:endParaRPr b="0" lang="de-DE" sz="2800" spc="-1" strike="noStrike">
              <a:solidFill>
                <a:srgbClr val="000000"/>
              </a:solidFill>
              <a:latin typeface="Calibri"/>
            </a:endParaRPr>
          </a:p>
          <a:p>
            <a:pPr marL="228600" indent="-228240">
              <a:lnSpc>
                <a:spcPct val="90000"/>
              </a:lnSpc>
              <a:spcBef>
                <a:spcPts val="1001"/>
              </a:spcBef>
              <a:buClr>
                <a:srgbClr val="ffffff"/>
              </a:buClr>
              <a:buFont typeface="Arial"/>
              <a:buChar char="•"/>
            </a:pPr>
            <a:r>
              <a:rPr b="0" lang="de-DE" sz="2800" spc="-1" strike="noStrike">
                <a:solidFill>
                  <a:srgbClr val="000000"/>
                </a:solidFill>
                <a:latin typeface="Calibri"/>
              </a:rPr>
              <a:t>Skip over the details for now, the gist is important</a:t>
            </a: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TextShape 1"/>
          <p:cNvSpPr txBox="1"/>
          <p:nvPr/>
        </p:nvSpPr>
        <p:spPr>
          <a:xfrm>
            <a:off x="838080" y="365040"/>
            <a:ext cx="10515240" cy="1325160"/>
          </a:xfrm>
          <a:prstGeom prst="rect">
            <a:avLst/>
          </a:prstGeom>
          <a:noFill/>
          <a:ln>
            <a:noFill/>
          </a:ln>
        </p:spPr>
        <p:txBody>
          <a:bodyPr anchor="ctr">
            <a:noAutofit/>
          </a:bodyPr>
          <a:p>
            <a:pPr>
              <a:lnSpc>
                <a:spcPct val="90000"/>
              </a:lnSpc>
            </a:pPr>
            <a:r>
              <a:rPr b="0" lang="de-DE" sz="4400" spc="-1" strike="noStrike">
                <a:solidFill>
                  <a:srgbClr val="000000"/>
                </a:solidFill>
                <a:latin typeface="Calibri Light"/>
              </a:rPr>
              <a:t>Debugging with gdb</a:t>
            </a:r>
            <a:endParaRPr b="0" lang="de-DE" sz="4400" spc="-1" strike="noStrike">
              <a:solidFill>
                <a:srgbClr val="000000"/>
              </a:solidFill>
              <a:latin typeface="Calibri"/>
            </a:endParaRPr>
          </a:p>
        </p:txBody>
      </p:sp>
      <p:sp>
        <p:nvSpPr>
          <p:cNvPr id="103" name="TextShape 2"/>
          <p:cNvSpPr txBox="1"/>
          <p:nvPr/>
        </p:nvSpPr>
        <p:spPr>
          <a:xfrm>
            <a:off x="838080" y="1825560"/>
            <a:ext cx="10515240" cy="4350960"/>
          </a:xfrm>
          <a:prstGeom prst="rect">
            <a:avLst/>
          </a:prstGeom>
          <a:noFill/>
          <a:ln>
            <a:noFill/>
          </a:ln>
        </p:spPr>
        <p:txBody>
          <a:bodyPr>
            <a:noAutofit/>
          </a:bodyPr>
          <a:p>
            <a:pPr marL="228600" indent="-228240">
              <a:lnSpc>
                <a:spcPct val="90000"/>
              </a:lnSpc>
              <a:spcBef>
                <a:spcPts val="1001"/>
              </a:spcBef>
              <a:buClr>
                <a:srgbClr val="ffffff"/>
              </a:buClr>
              <a:buFont typeface="Arial"/>
              <a:buChar char="•"/>
            </a:pPr>
            <a:r>
              <a:rPr b="0" lang="de-DE" sz="2800" spc="-1" strike="noStrike">
                <a:solidFill>
                  <a:srgbClr val="000000"/>
                </a:solidFill>
                <a:latin typeface="Calibri"/>
              </a:rPr>
              <a:t>reset</a:t>
            </a:r>
            <a:endParaRPr b="0" lang="de-DE" sz="2800" spc="-1" strike="noStrike">
              <a:solidFill>
                <a:srgbClr val="000000"/>
              </a:solidFill>
              <a:latin typeface="Calibri"/>
            </a:endParaRPr>
          </a:p>
          <a:p>
            <a:pPr lvl="1" marL="685800" indent="-228240">
              <a:lnSpc>
                <a:spcPct val="90000"/>
              </a:lnSpc>
              <a:spcBef>
                <a:spcPts val="499"/>
              </a:spcBef>
              <a:buClr>
                <a:srgbClr val="ffffff"/>
              </a:buClr>
              <a:buFont typeface="Arial"/>
              <a:buChar char="•"/>
            </a:pPr>
            <a:r>
              <a:rPr b="0" lang="de-DE" sz="2400" spc="-1" strike="noStrike">
                <a:solidFill>
                  <a:srgbClr val="000000"/>
                </a:solidFill>
                <a:latin typeface="Calibri"/>
              </a:rPr>
              <a:t>Reset controller</a:t>
            </a:r>
            <a:endParaRPr b="0" lang="de-DE" sz="2400" spc="-1" strike="noStrike">
              <a:solidFill>
                <a:srgbClr val="000000"/>
              </a:solidFill>
              <a:latin typeface="Calibri"/>
            </a:endParaRPr>
          </a:p>
          <a:p>
            <a:pPr marL="228600" indent="-228240">
              <a:lnSpc>
                <a:spcPct val="90000"/>
              </a:lnSpc>
              <a:spcBef>
                <a:spcPts val="1001"/>
              </a:spcBef>
              <a:buClr>
                <a:srgbClr val="ffffff"/>
              </a:buClr>
              <a:buFont typeface="Arial"/>
              <a:buChar char="•"/>
            </a:pPr>
            <a:r>
              <a:rPr b="0" lang="de-DE" sz="2800" spc="-1" strike="noStrike">
                <a:solidFill>
                  <a:srgbClr val="000000"/>
                </a:solidFill>
                <a:latin typeface="Calibri"/>
              </a:rPr>
              <a:t>continue</a:t>
            </a:r>
            <a:endParaRPr b="0" lang="de-DE" sz="2800" spc="-1" strike="noStrike">
              <a:solidFill>
                <a:srgbClr val="000000"/>
              </a:solidFill>
              <a:latin typeface="Calibri"/>
            </a:endParaRPr>
          </a:p>
          <a:p>
            <a:pPr lvl="1" marL="685800" indent="-228240">
              <a:lnSpc>
                <a:spcPct val="90000"/>
              </a:lnSpc>
              <a:spcBef>
                <a:spcPts val="499"/>
              </a:spcBef>
              <a:buClr>
                <a:srgbClr val="ffffff"/>
              </a:buClr>
              <a:buFont typeface="Arial"/>
              <a:buChar char="•"/>
            </a:pPr>
            <a:r>
              <a:rPr b="0" lang="de-DE" sz="2400" spc="-1" strike="noStrike">
                <a:solidFill>
                  <a:srgbClr val="000000"/>
                </a:solidFill>
                <a:latin typeface="Calibri"/>
              </a:rPr>
              <a:t>Run code from current position</a:t>
            </a:r>
            <a:endParaRPr b="0" lang="de-DE" sz="2400" spc="-1" strike="noStrike">
              <a:solidFill>
                <a:srgbClr val="000000"/>
              </a:solidFill>
              <a:latin typeface="Calibri"/>
            </a:endParaRPr>
          </a:p>
          <a:p>
            <a:pPr marL="228600" indent="-228240">
              <a:lnSpc>
                <a:spcPct val="90000"/>
              </a:lnSpc>
              <a:spcBef>
                <a:spcPts val="1001"/>
              </a:spcBef>
              <a:buClr>
                <a:srgbClr val="ffffff"/>
              </a:buClr>
              <a:buFont typeface="Arial"/>
              <a:buChar char="•"/>
            </a:pPr>
            <a:r>
              <a:rPr b="0" lang="de-DE" sz="2800" spc="-1" strike="noStrike">
                <a:solidFill>
                  <a:srgbClr val="000000"/>
                </a:solidFill>
                <a:latin typeface="Calibri"/>
              </a:rPr>
              <a:t>step</a:t>
            </a:r>
            <a:endParaRPr b="0" lang="de-DE" sz="2800" spc="-1" strike="noStrike">
              <a:solidFill>
                <a:srgbClr val="000000"/>
              </a:solidFill>
              <a:latin typeface="Calibri"/>
            </a:endParaRPr>
          </a:p>
          <a:p>
            <a:pPr lvl="1" marL="685800" indent="-228240">
              <a:lnSpc>
                <a:spcPct val="90000"/>
              </a:lnSpc>
              <a:spcBef>
                <a:spcPts val="499"/>
              </a:spcBef>
              <a:buClr>
                <a:srgbClr val="ffffff"/>
              </a:buClr>
              <a:buFont typeface="Arial"/>
              <a:buChar char="•"/>
            </a:pPr>
            <a:r>
              <a:rPr b="0" lang="de-DE" sz="2400" spc="-1" strike="noStrike">
                <a:solidFill>
                  <a:srgbClr val="000000"/>
                </a:solidFill>
                <a:latin typeface="Calibri"/>
              </a:rPr>
              <a:t>Run a single instruction</a:t>
            </a:r>
            <a:endParaRPr b="0" lang="de-DE" sz="2400" spc="-1" strike="noStrike">
              <a:solidFill>
                <a:srgbClr val="000000"/>
              </a:solidFill>
              <a:latin typeface="Calibri"/>
            </a:endParaRPr>
          </a:p>
          <a:p>
            <a:pPr marL="228600" indent="-228240">
              <a:lnSpc>
                <a:spcPct val="90000"/>
              </a:lnSpc>
              <a:spcBef>
                <a:spcPts val="1001"/>
              </a:spcBef>
              <a:buClr>
                <a:srgbClr val="ffffff"/>
              </a:buClr>
              <a:buFont typeface="Arial"/>
              <a:buChar char="•"/>
            </a:pPr>
            <a:r>
              <a:rPr b="0" lang="de-DE" sz="2800" spc="-1" strike="noStrike">
                <a:solidFill>
                  <a:srgbClr val="000000"/>
                </a:solidFill>
                <a:latin typeface="Calibri"/>
              </a:rPr>
              <a:t>bt</a:t>
            </a:r>
            <a:endParaRPr b="0" lang="de-DE" sz="2800" spc="-1" strike="noStrike">
              <a:solidFill>
                <a:srgbClr val="000000"/>
              </a:solidFill>
              <a:latin typeface="Calibri"/>
            </a:endParaRPr>
          </a:p>
          <a:p>
            <a:pPr lvl="1" marL="685800" indent="-228240">
              <a:lnSpc>
                <a:spcPct val="90000"/>
              </a:lnSpc>
              <a:spcBef>
                <a:spcPts val="499"/>
              </a:spcBef>
              <a:buClr>
                <a:srgbClr val="ffffff"/>
              </a:buClr>
              <a:buFont typeface="Arial"/>
              <a:buChar char="•"/>
            </a:pPr>
            <a:r>
              <a:rPr b="0" lang="de-DE" sz="2400" spc="-1" strike="noStrike">
                <a:solidFill>
                  <a:srgbClr val="000000"/>
                </a:solidFill>
                <a:latin typeface="Calibri"/>
              </a:rPr>
              <a:t>Print backtrace</a:t>
            </a:r>
            <a:endParaRPr b="0" lang="de-DE" sz="240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TextShape 1"/>
          <p:cNvSpPr txBox="1"/>
          <p:nvPr/>
        </p:nvSpPr>
        <p:spPr>
          <a:xfrm>
            <a:off x="838080" y="365040"/>
            <a:ext cx="10515240" cy="1325160"/>
          </a:xfrm>
          <a:prstGeom prst="rect">
            <a:avLst/>
          </a:prstGeom>
          <a:noFill/>
          <a:ln>
            <a:noFill/>
          </a:ln>
        </p:spPr>
        <p:txBody>
          <a:bodyPr anchor="ctr">
            <a:noAutofit/>
          </a:bodyPr>
          <a:p>
            <a:pPr>
              <a:lnSpc>
                <a:spcPct val="90000"/>
              </a:lnSpc>
            </a:pPr>
            <a:r>
              <a:rPr b="0" lang="de-DE" sz="4400" spc="-1" strike="noStrike">
                <a:solidFill>
                  <a:srgbClr val="000000"/>
                </a:solidFill>
                <a:latin typeface="Calibri Light"/>
              </a:rPr>
              <a:t>Automatic code formatting</a:t>
            </a:r>
            <a:endParaRPr b="0" lang="de-DE" sz="4400" spc="-1" strike="noStrike">
              <a:solidFill>
                <a:srgbClr val="000000"/>
              </a:solidFill>
              <a:latin typeface="Calibri"/>
            </a:endParaRPr>
          </a:p>
        </p:txBody>
      </p:sp>
      <p:sp>
        <p:nvSpPr>
          <p:cNvPr id="105" name="TextShape 2"/>
          <p:cNvSpPr txBox="1"/>
          <p:nvPr/>
        </p:nvSpPr>
        <p:spPr>
          <a:xfrm>
            <a:off x="838080" y="1825560"/>
            <a:ext cx="10515240" cy="4350960"/>
          </a:xfrm>
          <a:prstGeom prst="rect">
            <a:avLst/>
          </a:prstGeom>
          <a:noFill/>
          <a:ln>
            <a:noFill/>
          </a:ln>
        </p:spPr>
        <p:txBody>
          <a:bodyPr>
            <a:normAutofit/>
          </a:bodyPr>
          <a:p>
            <a:pPr marL="228600" indent="-228240">
              <a:lnSpc>
                <a:spcPct val="90000"/>
              </a:lnSpc>
              <a:spcBef>
                <a:spcPts val="1001"/>
              </a:spcBef>
              <a:buClr>
                <a:srgbClr val="ffffff"/>
              </a:buClr>
              <a:buFont typeface="Arial"/>
              <a:buChar char="•"/>
            </a:pPr>
            <a:r>
              <a:rPr b="0" lang="de-DE" sz="2800" spc="-1" strike="noStrike">
                <a:solidFill>
                  <a:srgbClr val="000000"/>
                </a:solidFill>
                <a:latin typeface="Calibri"/>
              </a:rPr>
              <a:t>Keep with the official style</a:t>
            </a:r>
            <a:endParaRPr b="0" lang="de-DE" sz="2800" spc="-1" strike="noStrike">
              <a:solidFill>
                <a:srgbClr val="000000"/>
              </a:solidFill>
              <a:latin typeface="Calibri"/>
            </a:endParaRPr>
          </a:p>
          <a:p>
            <a:pPr marL="228600" indent="-228240">
              <a:lnSpc>
                <a:spcPct val="90000"/>
              </a:lnSpc>
              <a:spcBef>
                <a:spcPts val="1001"/>
              </a:spcBef>
              <a:buClr>
                <a:srgbClr val="ffffff"/>
              </a:buClr>
              <a:buFont typeface="Arial"/>
              <a:buChar char="•"/>
            </a:pPr>
            <a:r>
              <a:rPr b="0" lang="de-DE" sz="2800" spc="-1" strike="noStrike">
                <a:solidFill>
                  <a:srgbClr val="000000"/>
                </a:solidFill>
                <a:latin typeface="Calibri"/>
              </a:rPr>
              <a:t>If you disagree with the style, configure it!</a:t>
            </a:r>
            <a:endParaRPr b="0" lang="de-DE" sz="2800" spc="-1" strike="noStrike">
              <a:solidFill>
                <a:srgbClr val="000000"/>
              </a:solidFill>
              <a:latin typeface="Calibri"/>
            </a:endParaRPr>
          </a:p>
          <a:p>
            <a:pPr lvl="1" marL="685800" indent="-228240">
              <a:lnSpc>
                <a:spcPct val="90000"/>
              </a:lnSpc>
              <a:spcBef>
                <a:spcPts val="499"/>
              </a:spcBef>
              <a:buClr>
                <a:srgbClr val="ffffff"/>
              </a:buClr>
              <a:buFont typeface="Arial"/>
              <a:buChar char="•"/>
            </a:pPr>
            <a:r>
              <a:rPr b="0" lang="de-DE" sz="2400" spc="-1" strike="noStrike">
                <a:solidFill>
                  <a:srgbClr val="000000"/>
                </a:solidFill>
                <a:latin typeface="Calibri"/>
              </a:rPr>
              <a:t>rustfmt.toml</a:t>
            </a:r>
            <a:endParaRPr b="0" lang="de-DE" sz="2400" spc="-1" strike="noStrike">
              <a:solidFill>
                <a:srgbClr val="000000"/>
              </a:solidFill>
              <a:latin typeface="Calibri"/>
            </a:endParaRPr>
          </a:p>
          <a:p>
            <a:pPr>
              <a:lnSpc>
                <a:spcPct val="90000"/>
              </a:lnSpc>
              <a:spcBef>
                <a:spcPts val="1001"/>
              </a:spcBef>
            </a:pPr>
            <a:endParaRPr b="0" lang="de-DE" sz="2400" spc="-1" strike="noStrike">
              <a:solidFill>
                <a:srgbClr val="000000"/>
              </a:solidFill>
              <a:latin typeface="Calibri"/>
            </a:endParaRPr>
          </a:p>
          <a:p>
            <a:pPr marL="228600" indent="-228240">
              <a:lnSpc>
                <a:spcPct val="90000"/>
              </a:lnSpc>
              <a:spcBef>
                <a:spcPts val="1001"/>
              </a:spcBef>
              <a:buClr>
                <a:srgbClr val="ffffff"/>
              </a:buClr>
              <a:buFont typeface="Arial"/>
              <a:buChar char="•"/>
            </a:pPr>
            <a:r>
              <a:rPr b="0" lang="de-DE" sz="2800" spc="-1" strike="noStrike">
                <a:solidFill>
                  <a:srgbClr val="000000"/>
                </a:solidFill>
                <a:latin typeface="Calibri"/>
              </a:rPr>
              <a:t>Rightclick in the text window</a:t>
            </a:r>
            <a:endParaRPr b="0" lang="de-DE" sz="2800" spc="-1" strike="noStrike">
              <a:solidFill>
                <a:srgbClr val="000000"/>
              </a:solidFill>
              <a:latin typeface="Calibri"/>
            </a:endParaRPr>
          </a:p>
          <a:p>
            <a:pPr marL="228600" indent="-228240">
              <a:lnSpc>
                <a:spcPct val="90000"/>
              </a:lnSpc>
              <a:spcBef>
                <a:spcPts val="1001"/>
              </a:spcBef>
              <a:buClr>
                <a:srgbClr val="ffffff"/>
              </a:buClr>
              <a:buFont typeface="Arial"/>
              <a:buChar char="•"/>
            </a:pPr>
            <a:r>
              <a:rPr b="0" lang="de-DE" sz="2800" spc="-1" strike="noStrike">
                <a:solidFill>
                  <a:srgbClr val="000000"/>
                </a:solidFill>
                <a:latin typeface="Calibri"/>
              </a:rPr>
              <a:t>Select „Format File“</a:t>
            </a:r>
            <a:endParaRPr b="0" lang="de-DE" sz="2800" spc="-1" strike="noStrike">
              <a:solidFill>
                <a:srgbClr val="000000"/>
              </a:solidFill>
              <a:latin typeface="Calibri"/>
            </a:endParaRPr>
          </a:p>
        </p:txBody>
      </p:sp>
    </p:spTree>
  </p:cSld>
  <mc:AlternateContent>
    <mc:Choice Requires="p14">
      <p:transition spd="slow" p14:dur="2000"/>
    </mc:Choice>
    <mc:Fallback>
      <p:transition spd="slow"/>
    </mc:Fallback>
  </mc:AlternateContent>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291</TotalTime>
  <Application>LibreOffice/6.1.5.2$Linux_X86_64 LibreOffice_project/10$Build-2</Application>
  <Words>2937</Words>
  <Paragraphs>341</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2017-03-22T15:41:12Z</dcterms:created>
  <dc:creator>Reibelt, Kathrin (IAI)</dc:creator>
  <dc:description/>
  <dc:language>de-DE</dc:language>
  <cp:lastModifiedBy/>
  <dcterms:modified xsi:type="dcterms:W3CDTF">2019-08-28T13:41:20Z</dcterms:modified>
  <cp:revision>128</cp:revision>
  <dc:subject/>
  <dc:title>Erstes kleines Projekt für den Mikrocontroller</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21</vt:i4>
  </property>
  <property fmtid="{D5CDD505-2E9C-101B-9397-08002B2CF9AE}" pid="8" name="PresentationFormat">
    <vt:lpwstr>Breitbild</vt:lpwstr>
  </property>
  <property fmtid="{D5CDD505-2E9C-101B-9397-08002B2CF9AE}" pid="9" name="ScaleCrop">
    <vt:bool>0</vt:bool>
  </property>
  <property fmtid="{D5CDD505-2E9C-101B-9397-08002B2CF9AE}" pid="10" name="ShareDoc">
    <vt:bool>0</vt:bool>
  </property>
  <property fmtid="{D5CDD505-2E9C-101B-9397-08002B2CF9AE}" pid="11" name="Slides">
    <vt:i4>26</vt:i4>
  </property>
</Properties>
</file>