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21383625" cy="302752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34"/>
    <p:restoredTop sz="94638"/>
  </p:normalViewPr>
  <p:slideViewPr>
    <p:cSldViewPr snapToGrid="0">
      <p:cViewPr>
        <p:scale>
          <a:sx n="26" d="100"/>
          <a:sy n="26" d="100"/>
        </p:scale>
        <p:origin x="2144" y="5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3772" y="4954765"/>
            <a:ext cx="18176081" cy="10540259"/>
          </a:xfrm>
        </p:spPr>
        <p:txBody>
          <a:bodyPr anchor="b"/>
          <a:lstStyle>
            <a:lvl1pPr algn="ctr">
              <a:defRPr sz="14031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2953" y="15901497"/>
            <a:ext cx="16037719" cy="7309499"/>
          </a:xfrm>
        </p:spPr>
        <p:txBody>
          <a:bodyPr/>
          <a:lstStyle>
            <a:lvl1pPr marL="0" indent="0" algn="ctr">
              <a:buNone/>
              <a:defRPr sz="5612"/>
            </a:lvl1pPr>
            <a:lvl2pPr marL="1069162" indent="0" algn="ctr">
              <a:buNone/>
              <a:defRPr sz="4677"/>
            </a:lvl2pPr>
            <a:lvl3pPr marL="2138324" indent="0" algn="ctr">
              <a:buNone/>
              <a:defRPr sz="4209"/>
            </a:lvl3pPr>
            <a:lvl4pPr marL="3207487" indent="0" algn="ctr">
              <a:buNone/>
              <a:defRPr sz="3742"/>
            </a:lvl4pPr>
            <a:lvl5pPr marL="4276649" indent="0" algn="ctr">
              <a:buNone/>
              <a:defRPr sz="3742"/>
            </a:lvl5pPr>
            <a:lvl6pPr marL="5345811" indent="0" algn="ctr">
              <a:buNone/>
              <a:defRPr sz="3742"/>
            </a:lvl6pPr>
            <a:lvl7pPr marL="6414973" indent="0" algn="ctr">
              <a:buNone/>
              <a:defRPr sz="3742"/>
            </a:lvl7pPr>
            <a:lvl8pPr marL="7484135" indent="0" algn="ctr">
              <a:buNone/>
              <a:defRPr sz="3742"/>
            </a:lvl8pPr>
            <a:lvl9pPr marL="8553298" indent="0" algn="ctr">
              <a:buNone/>
              <a:defRPr sz="3742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63C6E-DF68-444C-A4B3-C570382E956C}" type="datetimeFigureOut">
              <a:rPr lang="de-DE" smtClean="0"/>
              <a:t>26.05.25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3E684-9B1D-C148-8453-F5176CAA71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05962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63C6E-DF68-444C-A4B3-C570382E956C}" type="datetimeFigureOut">
              <a:rPr lang="de-DE" smtClean="0"/>
              <a:t>26.05.25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3E684-9B1D-C148-8453-F5176CAA71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09659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302658" y="1611875"/>
            <a:ext cx="4610844" cy="25656844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70125" y="1611875"/>
            <a:ext cx="13565237" cy="25656844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63C6E-DF68-444C-A4B3-C570382E956C}" type="datetimeFigureOut">
              <a:rPr lang="de-DE" smtClean="0"/>
              <a:t>26.05.25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3E684-9B1D-C148-8453-F5176CAA71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00373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63C6E-DF68-444C-A4B3-C570382E956C}" type="datetimeFigureOut">
              <a:rPr lang="de-DE" smtClean="0"/>
              <a:t>26.05.25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3E684-9B1D-C148-8453-F5176CAA71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585710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8988" y="7547788"/>
            <a:ext cx="18443377" cy="12593645"/>
          </a:xfrm>
        </p:spPr>
        <p:txBody>
          <a:bodyPr anchor="b"/>
          <a:lstStyle>
            <a:lvl1pPr>
              <a:defRPr sz="14031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8988" y="20260574"/>
            <a:ext cx="18443377" cy="6622701"/>
          </a:xfrm>
        </p:spPr>
        <p:txBody>
          <a:bodyPr/>
          <a:lstStyle>
            <a:lvl1pPr marL="0" indent="0">
              <a:buNone/>
              <a:defRPr sz="5612">
                <a:solidFill>
                  <a:schemeClr val="tx1">
                    <a:tint val="82000"/>
                  </a:schemeClr>
                </a:solidFill>
              </a:defRPr>
            </a:lvl1pPr>
            <a:lvl2pPr marL="1069162" indent="0">
              <a:buNone/>
              <a:defRPr sz="4677">
                <a:solidFill>
                  <a:schemeClr val="tx1">
                    <a:tint val="82000"/>
                  </a:schemeClr>
                </a:solidFill>
              </a:defRPr>
            </a:lvl2pPr>
            <a:lvl3pPr marL="2138324" indent="0">
              <a:buNone/>
              <a:defRPr sz="4209">
                <a:solidFill>
                  <a:schemeClr val="tx1">
                    <a:tint val="82000"/>
                  </a:schemeClr>
                </a:solidFill>
              </a:defRPr>
            </a:lvl3pPr>
            <a:lvl4pPr marL="3207487" indent="0">
              <a:buNone/>
              <a:defRPr sz="3742">
                <a:solidFill>
                  <a:schemeClr val="tx1">
                    <a:tint val="82000"/>
                  </a:schemeClr>
                </a:solidFill>
              </a:defRPr>
            </a:lvl4pPr>
            <a:lvl5pPr marL="4276649" indent="0">
              <a:buNone/>
              <a:defRPr sz="3742">
                <a:solidFill>
                  <a:schemeClr val="tx1">
                    <a:tint val="82000"/>
                  </a:schemeClr>
                </a:solidFill>
              </a:defRPr>
            </a:lvl5pPr>
            <a:lvl6pPr marL="5345811" indent="0">
              <a:buNone/>
              <a:defRPr sz="3742">
                <a:solidFill>
                  <a:schemeClr val="tx1">
                    <a:tint val="82000"/>
                  </a:schemeClr>
                </a:solidFill>
              </a:defRPr>
            </a:lvl6pPr>
            <a:lvl7pPr marL="6414973" indent="0">
              <a:buNone/>
              <a:defRPr sz="3742">
                <a:solidFill>
                  <a:schemeClr val="tx1">
                    <a:tint val="82000"/>
                  </a:schemeClr>
                </a:solidFill>
              </a:defRPr>
            </a:lvl7pPr>
            <a:lvl8pPr marL="7484135" indent="0">
              <a:buNone/>
              <a:defRPr sz="3742">
                <a:solidFill>
                  <a:schemeClr val="tx1">
                    <a:tint val="82000"/>
                  </a:schemeClr>
                </a:solidFill>
              </a:defRPr>
            </a:lvl8pPr>
            <a:lvl9pPr marL="8553298" indent="0">
              <a:buNone/>
              <a:defRPr sz="3742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63C6E-DF68-444C-A4B3-C570382E956C}" type="datetimeFigureOut">
              <a:rPr lang="de-DE" smtClean="0"/>
              <a:t>26.05.25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3E684-9B1D-C148-8453-F5176CAA71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2855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70124" y="8059374"/>
            <a:ext cx="9088041" cy="1920934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825460" y="8059374"/>
            <a:ext cx="9088041" cy="1920934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63C6E-DF68-444C-A4B3-C570382E956C}" type="datetimeFigureOut">
              <a:rPr lang="de-DE" smtClean="0"/>
              <a:t>26.05.25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3E684-9B1D-C148-8453-F5176CAA71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25203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2909" y="1611882"/>
            <a:ext cx="18443377" cy="5851808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2912" y="7421634"/>
            <a:ext cx="9046274" cy="3637228"/>
          </a:xfrm>
        </p:spPr>
        <p:txBody>
          <a:bodyPr anchor="b"/>
          <a:lstStyle>
            <a:lvl1pPr marL="0" indent="0">
              <a:buNone/>
              <a:defRPr sz="5612" b="1"/>
            </a:lvl1pPr>
            <a:lvl2pPr marL="1069162" indent="0">
              <a:buNone/>
              <a:defRPr sz="4677" b="1"/>
            </a:lvl2pPr>
            <a:lvl3pPr marL="2138324" indent="0">
              <a:buNone/>
              <a:defRPr sz="4209" b="1"/>
            </a:lvl3pPr>
            <a:lvl4pPr marL="3207487" indent="0">
              <a:buNone/>
              <a:defRPr sz="3742" b="1"/>
            </a:lvl4pPr>
            <a:lvl5pPr marL="4276649" indent="0">
              <a:buNone/>
              <a:defRPr sz="3742" b="1"/>
            </a:lvl5pPr>
            <a:lvl6pPr marL="5345811" indent="0">
              <a:buNone/>
              <a:defRPr sz="3742" b="1"/>
            </a:lvl6pPr>
            <a:lvl7pPr marL="6414973" indent="0">
              <a:buNone/>
              <a:defRPr sz="3742" b="1"/>
            </a:lvl7pPr>
            <a:lvl8pPr marL="7484135" indent="0">
              <a:buNone/>
              <a:defRPr sz="3742" b="1"/>
            </a:lvl8pPr>
            <a:lvl9pPr marL="8553298" indent="0">
              <a:buNone/>
              <a:defRPr sz="3742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72912" y="11058863"/>
            <a:ext cx="9046274" cy="1626592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825461" y="7421634"/>
            <a:ext cx="9090826" cy="3637228"/>
          </a:xfrm>
        </p:spPr>
        <p:txBody>
          <a:bodyPr anchor="b"/>
          <a:lstStyle>
            <a:lvl1pPr marL="0" indent="0">
              <a:buNone/>
              <a:defRPr sz="5612" b="1"/>
            </a:lvl1pPr>
            <a:lvl2pPr marL="1069162" indent="0">
              <a:buNone/>
              <a:defRPr sz="4677" b="1"/>
            </a:lvl2pPr>
            <a:lvl3pPr marL="2138324" indent="0">
              <a:buNone/>
              <a:defRPr sz="4209" b="1"/>
            </a:lvl3pPr>
            <a:lvl4pPr marL="3207487" indent="0">
              <a:buNone/>
              <a:defRPr sz="3742" b="1"/>
            </a:lvl4pPr>
            <a:lvl5pPr marL="4276649" indent="0">
              <a:buNone/>
              <a:defRPr sz="3742" b="1"/>
            </a:lvl5pPr>
            <a:lvl6pPr marL="5345811" indent="0">
              <a:buNone/>
              <a:defRPr sz="3742" b="1"/>
            </a:lvl6pPr>
            <a:lvl7pPr marL="6414973" indent="0">
              <a:buNone/>
              <a:defRPr sz="3742" b="1"/>
            </a:lvl7pPr>
            <a:lvl8pPr marL="7484135" indent="0">
              <a:buNone/>
              <a:defRPr sz="3742" b="1"/>
            </a:lvl8pPr>
            <a:lvl9pPr marL="8553298" indent="0">
              <a:buNone/>
              <a:defRPr sz="3742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825461" y="11058863"/>
            <a:ext cx="9090826" cy="1626592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63C6E-DF68-444C-A4B3-C570382E956C}" type="datetimeFigureOut">
              <a:rPr lang="de-DE" smtClean="0"/>
              <a:t>26.05.25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3E684-9B1D-C148-8453-F5176CAA71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961837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63C6E-DF68-444C-A4B3-C570382E956C}" type="datetimeFigureOut">
              <a:rPr lang="de-DE" smtClean="0"/>
              <a:t>26.05.25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3E684-9B1D-C148-8453-F5176CAA71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567192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63C6E-DF68-444C-A4B3-C570382E956C}" type="datetimeFigureOut">
              <a:rPr lang="de-DE" smtClean="0"/>
              <a:t>26.05.25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3E684-9B1D-C148-8453-F5176CAA71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2552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2909" y="2018348"/>
            <a:ext cx="6896776" cy="7064216"/>
          </a:xfrm>
        </p:spPr>
        <p:txBody>
          <a:bodyPr anchor="b"/>
          <a:lstStyle>
            <a:lvl1pPr>
              <a:defRPr sz="7483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90826" y="4359077"/>
            <a:ext cx="10825460" cy="21515024"/>
          </a:xfrm>
        </p:spPr>
        <p:txBody>
          <a:bodyPr/>
          <a:lstStyle>
            <a:lvl1pPr>
              <a:defRPr sz="7483"/>
            </a:lvl1pPr>
            <a:lvl2pPr>
              <a:defRPr sz="6548"/>
            </a:lvl2pPr>
            <a:lvl3pPr>
              <a:defRPr sz="5612"/>
            </a:lvl3pPr>
            <a:lvl4pPr>
              <a:defRPr sz="4677"/>
            </a:lvl4pPr>
            <a:lvl5pPr>
              <a:defRPr sz="4677"/>
            </a:lvl5pPr>
            <a:lvl6pPr>
              <a:defRPr sz="4677"/>
            </a:lvl6pPr>
            <a:lvl7pPr>
              <a:defRPr sz="4677"/>
            </a:lvl7pPr>
            <a:lvl8pPr>
              <a:defRPr sz="4677"/>
            </a:lvl8pPr>
            <a:lvl9pPr>
              <a:defRPr sz="4677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72909" y="9082564"/>
            <a:ext cx="6896776" cy="16826573"/>
          </a:xfrm>
        </p:spPr>
        <p:txBody>
          <a:bodyPr/>
          <a:lstStyle>
            <a:lvl1pPr marL="0" indent="0">
              <a:buNone/>
              <a:defRPr sz="3742"/>
            </a:lvl1pPr>
            <a:lvl2pPr marL="1069162" indent="0">
              <a:buNone/>
              <a:defRPr sz="3274"/>
            </a:lvl2pPr>
            <a:lvl3pPr marL="2138324" indent="0">
              <a:buNone/>
              <a:defRPr sz="2806"/>
            </a:lvl3pPr>
            <a:lvl4pPr marL="3207487" indent="0">
              <a:buNone/>
              <a:defRPr sz="2339"/>
            </a:lvl4pPr>
            <a:lvl5pPr marL="4276649" indent="0">
              <a:buNone/>
              <a:defRPr sz="2339"/>
            </a:lvl5pPr>
            <a:lvl6pPr marL="5345811" indent="0">
              <a:buNone/>
              <a:defRPr sz="2339"/>
            </a:lvl6pPr>
            <a:lvl7pPr marL="6414973" indent="0">
              <a:buNone/>
              <a:defRPr sz="2339"/>
            </a:lvl7pPr>
            <a:lvl8pPr marL="7484135" indent="0">
              <a:buNone/>
              <a:defRPr sz="2339"/>
            </a:lvl8pPr>
            <a:lvl9pPr marL="8553298" indent="0">
              <a:buNone/>
              <a:defRPr sz="2339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63C6E-DF68-444C-A4B3-C570382E956C}" type="datetimeFigureOut">
              <a:rPr lang="de-DE" smtClean="0"/>
              <a:t>26.05.25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3E684-9B1D-C148-8453-F5176CAA71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70749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2909" y="2018348"/>
            <a:ext cx="6896776" cy="7064216"/>
          </a:xfrm>
        </p:spPr>
        <p:txBody>
          <a:bodyPr anchor="b"/>
          <a:lstStyle>
            <a:lvl1pPr>
              <a:defRPr sz="7483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090826" y="4359077"/>
            <a:ext cx="10825460" cy="21515024"/>
          </a:xfrm>
        </p:spPr>
        <p:txBody>
          <a:bodyPr anchor="t"/>
          <a:lstStyle>
            <a:lvl1pPr marL="0" indent="0">
              <a:buNone/>
              <a:defRPr sz="7483"/>
            </a:lvl1pPr>
            <a:lvl2pPr marL="1069162" indent="0">
              <a:buNone/>
              <a:defRPr sz="6548"/>
            </a:lvl2pPr>
            <a:lvl3pPr marL="2138324" indent="0">
              <a:buNone/>
              <a:defRPr sz="5612"/>
            </a:lvl3pPr>
            <a:lvl4pPr marL="3207487" indent="0">
              <a:buNone/>
              <a:defRPr sz="4677"/>
            </a:lvl4pPr>
            <a:lvl5pPr marL="4276649" indent="0">
              <a:buNone/>
              <a:defRPr sz="4677"/>
            </a:lvl5pPr>
            <a:lvl6pPr marL="5345811" indent="0">
              <a:buNone/>
              <a:defRPr sz="4677"/>
            </a:lvl6pPr>
            <a:lvl7pPr marL="6414973" indent="0">
              <a:buNone/>
              <a:defRPr sz="4677"/>
            </a:lvl7pPr>
            <a:lvl8pPr marL="7484135" indent="0">
              <a:buNone/>
              <a:defRPr sz="4677"/>
            </a:lvl8pPr>
            <a:lvl9pPr marL="8553298" indent="0">
              <a:buNone/>
              <a:defRPr sz="4677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72909" y="9082564"/>
            <a:ext cx="6896776" cy="16826573"/>
          </a:xfrm>
        </p:spPr>
        <p:txBody>
          <a:bodyPr/>
          <a:lstStyle>
            <a:lvl1pPr marL="0" indent="0">
              <a:buNone/>
              <a:defRPr sz="3742"/>
            </a:lvl1pPr>
            <a:lvl2pPr marL="1069162" indent="0">
              <a:buNone/>
              <a:defRPr sz="3274"/>
            </a:lvl2pPr>
            <a:lvl3pPr marL="2138324" indent="0">
              <a:buNone/>
              <a:defRPr sz="2806"/>
            </a:lvl3pPr>
            <a:lvl4pPr marL="3207487" indent="0">
              <a:buNone/>
              <a:defRPr sz="2339"/>
            </a:lvl4pPr>
            <a:lvl5pPr marL="4276649" indent="0">
              <a:buNone/>
              <a:defRPr sz="2339"/>
            </a:lvl5pPr>
            <a:lvl6pPr marL="5345811" indent="0">
              <a:buNone/>
              <a:defRPr sz="2339"/>
            </a:lvl6pPr>
            <a:lvl7pPr marL="6414973" indent="0">
              <a:buNone/>
              <a:defRPr sz="2339"/>
            </a:lvl7pPr>
            <a:lvl8pPr marL="7484135" indent="0">
              <a:buNone/>
              <a:defRPr sz="2339"/>
            </a:lvl8pPr>
            <a:lvl9pPr marL="8553298" indent="0">
              <a:buNone/>
              <a:defRPr sz="2339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63C6E-DF68-444C-A4B3-C570382E956C}" type="datetimeFigureOut">
              <a:rPr lang="de-DE" smtClean="0"/>
              <a:t>26.05.25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3E684-9B1D-C148-8453-F5176CAA71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6883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70124" y="1611882"/>
            <a:ext cx="18443377" cy="58518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0124" y="8059374"/>
            <a:ext cx="18443377" cy="192093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70124" y="28060644"/>
            <a:ext cx="4811316" cy="1611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06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5363C6E-DF68-444C-A4B3-C570382E956C}" type="datetimeFigureOut">
              <a:rPr lang="de-DE" smtClean="0"/>
              <a:t>26.05.25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083326" y="28060644"/>
            <a:ext cx="7216973" cy="1611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806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102185" y="28060644"/>
            <a:ext cx="4811316" cy="1611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06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E53E684-9B1D-C148-8453-F5176CAA71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1292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138324" rtl="0" eaLnBrk="1" latinLnBrk="0" hangingPunct="1">
        <a:lnSpc>
          <a:spcPct val="90000"/>
        </a:lnSpc>
        <a:spcBef>
          <a:spcPct val="0"/>
        </a:spcBef>
        <a:buNone/>
        <a:defRPr sz="1028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34581" indent="-534581" algn="l" defTabSz="2138324" rtl="0" eaLnBrk="1" latinLnBrk="0" hangingPunct="1">
        <a:lnSpc>
          <a:spcPct val="90000"/>
        </a:lnSpc>
        <a:spcBef>
          <a:spcPts val="2339"/>
        </a:spcBef>
        <a:buFont typeface="Arial" panose="020B0604020202020204" pitchFamily="34" charset="0"/>
        <a:buChar char="•"/>
        <a:defRPr sz="6548" kern="1200">
          <a:solidFill>
            <a:schemeClr val="tx1"/>
          </a:solidFill>
          <a:latin typeface="+mn-lt"/>
          <a:ea typeface="+mn-ea"/>
          <a:cs typeface="+mn-cs"/>
        </a:defRPr>
      </a:lvl1pPr>
      <a:lvl2pPr marL="1603743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5612" kern="1200">
          <a:solidFill>
            <a:schemeClr val="tx1"/>
          </a:solidFill>
          <a:latin typeface="+mn-lt"/>
          <a:ea typeface="+mn-ea"/>
          <a:cs typeface="+mn-cs"/>
        </a:defRPr>
      </a:lvl2pPr>
      <a:lvl3pPr marL="2672906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677" kern="1200">
          <a:solidFill>
            <a:schemeClr val="tx1"/>
          </a:solidFill>
          <a:latin typeface="+mn-lt"/>
          <a:ea typeface="+mn-ea"/>
          <a:cs typeface="+mn-cs"/>
        </a:defRPr>
      </a:lvl3pPr>
      <a:lvl4pPr marL="3742068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09" kern="1200">
          <a:solidFill>
            <a:schemeClr val="tx1"/>
          </a:solidFill>
          <a:latin typeface="+mn-lt"/>
          <a:ea typeface="+mn-ea"/>
          <a:cs typeface="+mn-cs"/>
        </a:defRPr>
      </a:lvl4pPr>
      <a:lvl5pPr marL="4811230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09" kern="1200">
          <a:solidFill>
            <a:schemeClr val="tx1"/>
          </a:solidFill>
          <a:latin typeface="+mn-lt"/>
          <a:ea typeface="+mn-ea"/>
          <a:cs typeface="+mn-cs"/>
        </a:defRPr>
      </a:lvl5pPr>
      <a:lvl6pPr marL="5880392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09" kern="1200">
          <a:solidFill>
            <a:schemeClr val="tx1"/>
          </a:solidFill>
          <a:latin typeface="+mn-lt"/>
          <a:ea typeface="+mn-ea"/>
          <a:cs typeface="+mn-cs"/>
        </a:defRPr>
      </a:lvl6pPr>
      <a:lvl7pPr marL="6949554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09" kern="1200">
          <a:solidFill>
            <a:schemeClr val="tx1"/>
          </a:solidFill>
          <a:latin typeface="+mn-lt"/>
          <a:ea typeface="+mn-ea"/>
          <a:cs typeface="+mn-cs"/>
        </a:defRPr>
      </a:lvl7pPr>
      <a:lvl8pPr marL="8018717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09" kern="1200">
          <a:solidFill>
            <a:schemeClr val="tx1"/>
          </a:solidFill>
          <a:latin typeface="+mn-lt"/>
          <a:ea typeface="+mn-ea"/>
          <a:cs typeface="+mn-cs"/>
        </a:defRPr>
      </a:lvl8pPr>
      <a:lvl9pPr marL="9087879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0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1pPr>
      <a:lvl2pPr marL="1069162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2pPr>
      <a:lvl3pPr marL="2138324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3pPr>
      <a:lvl4pPr marL="3207487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4pPr>
      <a:lvl5pPr marL="4276649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5pPr>
      <a:lvl6pPr marL="5345811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6pPr>
      <a:lvl7pPr marL="6414973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7pPr>
      <a:lvl8pPr marL="7484135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8pPr>
      <a:lvl9pPr marL="8553298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12">
            <a:extLst>
              <a:ext uri="{FF2B5EF4-FFF2-40B4-BE49-F238E27FC236}">
                <a16:creationId xmlns:a16="http://schemas.microsoft.com/office/drawing/2014/main" id="{C9A8AFCE-3D50-8576-2441-D0CA32581AC7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1454"/>
            <a:ext cx="21383625" cy="3027230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11AC6F63-84EB-B4D4-E62E-00E892986C80}"/>
              </a:ext>
            </a:extLst>
          </p:cNvPr>
          <p:cNvSpPr>
            <a:spLocks/>
          </p:cNvSpPr>
          <p:nvPr>
            <p:ph type="ctrTitle"/>
          </p:nvPr>
        </p:nvSpPr>
        <p:spPr>
          <a:xfrm>
            <a:off x="615819" y="559837"/>
            <a:ext cx="15152501" cy="3978296"/>
          </a:xfrm>
        </p:spPr>
        <p:txBody>
          <a:bodyPr>
            <a:normAutofit/>
          </a:bodyPr>
          <a:lstStyle/>
          <a:p>
            <a:pPr algn="l"/>
            <a:r>
              <a:rPr lang="de-DE" sz="7500" b="1" dirty="0">
                <a:latin typeface="Trade Gothic LT Std Bold" pitchFamily="2" charset="0"/>
                <a:cs typeface="Trade Gothic Inline" panose="020F0502020204030204" pitchFamily="34" charset="0"/>
              </a:rPr>
              <a:t>TITLE </a:t>
            </a:r>
            <a:br>
              <a:rPr lang="de-DE" sz="7500" b="1" dirty="0">
                <a:latin typeface="Trade Gothic LT Std Bold" pitchFamily="2" charset="0"/>
                <a:cs typeface="Trade Gothic Inline" panose="020F0502020204030204" pitchFamily="34" charset="0"/>
              </a:rPr>
            </a:br>
            <a:r>
              <a:rPr lang="de-DE" sz="7500" b="1" dirty="0">
                <a:latin typeface="Trade Gothic LT Std Bold" pitchFamily="2" charset="0"/>
                <a:cs typeface="Trade Gothic Inline" panose="020F0502020204030204" pitchFamily="34" charset="0"/>
              </a:rPr>
              <a:t>(TRADE GOTHIC LT STD BOLD 80Pt.)</a:t>
            </a:r>
            <a:br>
              <a:rPr lang="de-DE" dirty="0"/>
            </a:br>
            <a:r>
              <a:rPr lang="de-DE" sz="6000" dirty="0" err="1">
                <a:latin typeface="Trade Gothic LT Std" pitchFamily="2" charset="0"/>
              </a:rPr>
              <a:t>Subtitle</a:t>
            </a:r>
            <a:r>
              <a:rPr lang="de-DE" sz="6000" dirty="0">
                <a:latin typeface="Trade Gothic LT Std" pitchFamily="2" charset="0"/>
              </a:rPr>
              <a:t> </a:t>
            </a:r>
            <a:br>
              <a:rPr lang="de-DE" sz="6000" dirty="0">
                <a:latin typeface="Trade Gothic LT Std" pitchFamily="2" charset="0"/>
              </a:rPr>
            </a:br>
            <a:r>
              <a:rPr lang="de-DE" sz="6000" dirty="0">
                <a:latin typeface="Trade Gothic LT Std" pitchFamily="2" charset="0"/>
              </a:rPr>
              <a:t>(Trade </a:t>
            </a:r>
            <a:r>
              <a:rPr lang="de-DE" sz="6000" dirty="0" err="1">
                <a:latin typeface="Trade Gothic LT Std" pitchFamily="2" charset="0"/>
              </a:rPr>
              <a:t>Gothic</a:t>
            </a:r>
            <a:r>
              <a:rPr lang="de-DE" sz="6000" dirty="0">
                <a:latin typeface="Trade Gothic LT Std" pitchFamily="2" charset="0"/>
              </a:rPr>
              <a:t> LT Std Regular- 70Pt)</a:t>
            </a:r>
          </a:p>
        </p:txBody>
      </p:sp>
      <p:pic>
        <p:nvPicPr>
          <p:cNvPr id="10" name="Grafik 9" descr="Ein Bild, das Schrift, Text, Grafiken, Logo enthält.&#10;&#10;KI-generierte Inhalte können fehlerhaft sein.">
            <a:extLst>
              <a:ext uri="{FF2B5EF4-FFF2-40B4-BE49-F238E27FC236}">
                <a16:creationId xmlns:a16="http://schemas.microsoft.com/office/drawing/2014/main" id="{FC12D460-B3B9-EA29-D7E4-EF2E3374FE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66585" y="613938"/>
            <a:ext cx="5201221" cy="2616614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A938318C-231F-C8EE-9931-AE4B75C8D8AB}"/>
              </a:ext>
            </a:extLst>
          </p:cNvPr>
          <p:cNvSpPr txBox="1"/>
          <p:nvPr/>
        </p:nvSpPr>
        <p:spPr>
          <a:xfrm>
            <a:off x="615819" y="21811266"/>
            <a:ext cx="20151987" cy="6300000"/>
          </a:xfrm>
          <a:prstGeom prst="rect">
            <a:avLst/>
          </a:prstGeom>
          <a:noFill/>
        </p:spPr>
        <p:txBody>
          <a:bodyPr wrap="square" numCol="3" spcCol="360000" rtlCol="0">
            <a:spAutoFit/>
          </a:bodyPr>
          <a:lstStyle/>
          <a:p>
            <a:pPr algn="just"/>
            <a:r>
              <a:rPr lang="de-DE" b="1" dirty="0">
                <a:latin typeface="DINOT-Bold" panose="020B0504020101020102" pitchFamily="34" charset="77"/>
              </a:rPr>
              <a:t>TEXT HEADER (DIN OT BOLD - 18Pt.)</a:t>
            </a:r>
          </a:p>
          <a:p>
            <a:pPr algn="just"/>
            <a:r>
              <a:rPr lang="de-DE" sz="1600" dirty="0">
                <a:latin typeface="DINOT" panose="020B0504020101020102" pitchFamily="34" charset="77"/>
              </a:rPr>
              <a:t>Text (Din OT Regular - 16Pt.)</a:t>
            </a:r>
          </a:p>
          <a:p>
            <a:pPr algn="just"/>
            <a:endParaRPr lang="de-DE" sz="1600" dirty="0">
              <a:latin typeface="DINOT" panose="020B0504020101020102" pitchFamily="34" charset="77"/>
            </a:endParaRPr>
          </a:p>
          <a:p>
            <a:pPr algn="just"/>
            <a:r>
              <a:rPr lang="de-DE" sz="1600" dirty="0" err="1">
                <a:latin typeface="DINOT" panose="020B0504020101020102" pitchFamily="34" charset="77"/>
              </a:rPr>
              <a:t>diorporro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elitatur</a:t>
            </a:r>
            <a:r>
              <a:rPr lang="de-DE" sz="1600" dirty="0">
                <a:latin typeface="DINOT" panose="020B0504020101020102" pitchFamily="34" charset="77"/>
              </a:rPr>
              <a:t>? Et, </a:t>
            </a:r>
            <a:r>
              <a:rPr lang="de-DE" sz="1600" dirty="0" err="1">
                <a:latin typeface="DINOT" panose="020B0504020101020102" pitchFamily="34" charset="77"/>
              </a:rPr>
              <a:t>nia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que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nus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erferovid</a:t>
            </a:r>
            <a:r>
              <a:rPr lang="de-DE" sz="1600" dirty="0">
                <a:latin typeface="DINOT" panose="020B0504020101020102" pitchFamily="34" charset="77"/>
              </a:rPr>
              <a:t> quam </a:t>
            </a:r>
            <a:r>
              <a:rPr lang="de-DE" sz="1600" dirty="0" err="1">
                <a:latin typeface="DINOT" panose="020B0504020101020102" pitchFamily="34" charset="77"/>
              </a:rPr>
              <a:t>ut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que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prepe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res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aborehe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ndipsa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quibusa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ndenis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accatquia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volorem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arit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fuga</a:t>
            </a:r>
            <a:r>
              <a:rPr lang="de-DE" sz="1600" dirty="0">
                <a:latin typeface="DINOT" panose="020B0504020101020102" pitchFamily="34" charset="77"/>
              </a:rPr>
              <a:t>. </a:t>
            </a:r>
            <a:r>
              <a:rPr lang="de-DE" sz="1600" dirty="0" err="1">
                <a:latin typeface="DINOT" panose="020B0504020101020102" pitchFamily="34" charset="77"/>
              </a:rPr>
              <a:t>Uditet</a:t>
            </a:r>
            <a:r>
              <a:rPr lang="de-DE" sz="1600" dirty="0">
                <a:latin typeface="DINOT" panose="020B0504020101020102" pitchFamily="34" charset="77"/>
              </a:rPr>
              <a:t> quam, </a:t>
            </a:r>
            <a:r>
              <a:rPr lang="de-DE" sz="1600" dirty="0" err="1">
                <a:latin typeface="DINOT" panose="020B0504020101020102" pitchFamily="34" charset="77"/>
              </a:rPr>
              <a:t>cusdandit</a:t>
            </a:r>
            <a:r>
              <a:rPr lang="de-DE" sz="1600" dirty="0">
                <a:latin typeface="DINOT" panose="020B0504020101020102" pitchFamily="34" charset="77"/>
              </a:rPr>
              <a:t> et quas </a:t>
            </a:r>
            <a:r>
              <a:rPr lang="de-DE" sz="1600" dirty="0" err="1">
                <a:latin typeface="DINOT" panose="020B0504020101020102" pitchFamily="34" charset="77"/>
              </a:rPr>
              <a:t>quibus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dunda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volor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mosant</a:t>
            </a:r>
            <a:r>
              <a:rPr lang="de-DE" sz="1600" dirty="0">
                <a:latin typeface="DINOT" panose="020B0504020101020102" pitchFamily="34" charset="77"/>
              </a:rPr>
              <a:t>, </a:t>
            </a:r>
            <a:r>
              <a:rPr lang="de-DE" sz="1600" dirty="0" err="1">
                <a:latin typeface="DINOT" panose="020B0504020101020102" pitchFamily="34" charset="77"/>
              </a:rPr>
              <a:t>to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to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dia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cullamus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quibust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parumqu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idelenda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peles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rectem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fugitat</a:t>
            </a:r>
            <a:r>
              <a:rPr lang="de-DE" sz="1600" dirty="0">
                <a:latin typeface="DINOT" panose="020B0504020101020102" pitchFamily="34" charset="77"/>
              </a:rPr>
              <a:t>.</a:t>
            </a:r>
          </a:p>
          <a:p>
            <a:pPr algn="just"/>
            <a:r>
              <a:rPr lang="de-DE" sz="1600" dirty="0" err="1">
                <a:latin typeface="DINOT" panose="020B0504020101020102" pitchFamily="34" charset="77"/>
              </a:rPr>
              <a:t>Faccuptate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sitiatum</a:t>
            </a:r>
            <a:r>
              <a:rPr lang="de-DE" sz="1600" dirty="0">
                <a:latin typeface="DINOT" panose="020B0504020101020102" pitchFamily="34" charset="77"/>
              </a:rPr>
              <a:t> a simus, </a:t>
            </a:r>
            <a:r>
              <a:rPr lang="de-DE" sz="1600" dirty="0" err="1">
                <a:latin typeface="DINOT" panose="020B0504020101020102" pitchFamily="34" charset="77"/>
              </a:rPr>
              <a:t>consequia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qui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ipsa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nulparupta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nimus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doluptatenet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volesci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dolupta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ectiantia</a:t>
            </a:r>
            <a:r>
              <a:rPr lang="de-DE" sz="1600" dirty="0">
                <a:latin typeface="DINOT" panose="020B0504020101020102" pitchFamily="34" charset="77"/>
              </a:rPr>
              <a:t> quo </a:t>
            </a:r>
            <a:r>
              <a:rPr lang="de-DE" sz="1600" dirty="0" err="1">
                <a:latin typeface="DINOT" panose="020B0504020101020102" pitchFamily="34" charset="77"/>
              </a:rPr>
              <a:t>moluptae</a:t>
            </a:r>
            <a:r>
              <a:rPr lang="de-DE" sz="1600" dirty="0">
                <a:latin typeface="DINOT" panose="020B0504020101020102" pitchFamily="34" charset="77"/>
              </a:rPr>
              <a:t> sed et </a:t>
            </a:r>
            <a:r>
              <a:rPr lang="de-DE" sz="1600" dirty="0" err="1">
                <a:latin typeface="DINOT" panose="020B0504020101020102" pitchFamily="34" charset="77"/>
              </a:rPr>
              <a:t>laboremodia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voluptas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doluptaque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expero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illitam</a:t>
            </a:r>
            <a:r>
              <a:rPr lang="de-DE" sz="1600" dirty="0">
                <a:latin typeface="DINOT" panose="020B0504020101020102" pitchFamily="34" charset="77"/>
              </a:rPr>
              <a:t>, </a:t>
            </a:r>
            <a:r>
              <a:rPr lang="de-DE" sz="1600" dirty="0" err="1">
                <a:latin typeface="DINOT" panose="020B0504020101020102" pitchFamily="34" charset="77"/>
              </a:rPr>
              <a:t>audam</a:t>
            </a:r>
            <a:r>
              <a:rPr lang="de-DE" sz="1600" dirty="0">
                <a:latin typeface="DINOT" panose="020B0504020101020102" pitchFamily="34" charset="77"/>
              </a:rPr>
              <a:t>, </a:t>
            </a:r>
            <a:r>
              <a:rPr lang="de-DE" sz="1600" dirty="0" err="1">
                <a:latin typeface="DINOT" panose="020B0504020101020102" pitchFamily="34" charset="77"/>
              </a:rPr>
              <a:t>sum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etus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endundae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perum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voluptati</a:t>
            </a:r>
            <a:r>
              <a:rPr lang="de-DE" sz="1600" dirty="0">
                <a:latin typeface="DINOT" panose="020B0504020101020102" pitchFamily="34" charset="77"/>
              </a:rPr>
              <a:t> se </a:t>
            </a:r>
            <a:r>
              <a:rPr lang="de-DE" sz="1600" dirty="0" err="1">
                <a:latin typeface="DINOT" panose="020B0504020101020102" pitchFamily="34" charset="77"/>
              </a:rPr>
              <a:t>ea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voluptas</a:t>
            </a:r>
            <a:r>
              <a:rPr lang="de-DE" sz="1600" dirty="0">
                <a:latin typeface="DINOT" panose="020B0504020101020102" pitchFamily="34" charset="77"/>
              </a:rPr>
              <a:t> de </a:t>
            </a:r>
            <a:r>
              <a:rPr lang="de-DE" sz="1600" dirty="0" err="1">
                <a:latin typeface="DINOT" panose="020B0504020101020102" pitchFamily="34" charset="77"/>
              </a:rPr>
              <a:t>volutem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sum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fuga</a:t>
            </a:r>
            <a:r>
              <a:rPr lang="de-DE" sz="1600" dirty="0">
                <a:latin typeface="DINOT" panose="020B0504020101020102" pitchFamily="34" charset="77"/>
              </a:rPr>
              <a:t>. </a:t>
            </a:r>
            <a:r>
              <a:rPr lang="de-DE" sz="1600" dirty="0" err="1">
                <a:latin typeface="DINOT" panose="020B0504020101020102" pitchFamily="34" charset="77"/>
              </a:rPr>
              <a:t>Ut</a:t>
            </a:r>
            <a:r>
              <a:rPr lang="de-DE" sz="1600" dirty="0">
                <a:latin typeface="DINOT" panose="020B0504020101020102" pitchFamily="34" charset="77"/>
              </a:rPr>
              <a:t> am, </a:t>
            </a:r>
            <a:r>
              <a:rPr lang="de-DE" sz="1600" dirty="0" err="1">
                <a:latin typeface="DINOT" panose="020B0504020101020102" pitchFamily="34" charset="77"/>
              </a:rPr>
              <a:t>aut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molorro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qui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quiaspedia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ium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dent</a:t>
            </a:r>
            <a:r>
              <a:rPr lang="de-DE" sz="1600" dirty="0">
                <a:latin typeface="DINOT" panose="020B0504020101020102" pitchFamily="34" charset="77"/>
              </a:rPr>
              <a:t>, </a:t>
            </a:r>
            <a:r>
              <a:rPr lang="de-DE" sz="1600" dirty="0" err="1">
                <a:latin typeface="DINOT" panose="020B0504020101020102" pitchFamily="34" charset="77"/>
              </a:rPr>
              <a:t>volupta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quidus</a:t>
            </a:r>
            <a:r>
              <a:rPr lang="de-DE" sz="1600" dirty="0">
                <a:latin typeface="DINOT" panose="020B0504020101020102" pitchFamily="34" charset="77"/>
              </a:rPr>
              <a:t>, </a:t>
            </a:r>
            <a:r>
              <a:rPr lang="de-DE" sz="1600" dirty="0" err="1">
                <a:latin typeface="DINOT" panose="020B0504020101020102" pitchFamily="34" charset="77"/>
              </a:rPr>
              <a:t>que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enihicipsam</a:t>
            </a:r>
            <a:r>
              <a:rPr lang="de-DE" sz="1600" dirty="0">
                <a:latin typeface="DINOT" panose="020B0504020101020102" pitchFamily="34" charset="77"/>
              </a:rPr>
              <a:t> quam, </a:t>
            </a:r>
            <a:r>
              <a:rPr lang="de-DE" sz="1600" dirty="0" err="1">
                <a:latin typeface="DINOT" panose="020B0504020101020102" pitchFamily="34" charset="77"/>
              </a:rPr>
              <a:t>natur</a:t>
            </a:r>
            <a:r>
              <a:rPr lang="de-DE" sz="1600" dirty="0">
                <a:latin typeface="DINOT" panose="020B0504020101020102" pitchFamily="34" charset="77"/>
              </a:rPr>
              <a:t>, </a:t>
            </a:r>
            <a:r>
              <a:rPr lang="de-DE" sz="1600" dirty="0" err="1">
                <a:latin typeface="DINOT" panose="020B0504020101020102" pitchFamily="34" charset="77"/>
              </a:rPr>
              <a:t>omnis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endusam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verro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eum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harumquia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vendam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solupta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corrovidebis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simet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porepud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ignietumquia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sum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anderch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illibus</a:t>
            </a:r>
            <a:r>
              <a:rPr lang="de-DE" sz="1600" dirty="0">
                <a:latin typeface="DINOT" panose="020B0504020101020102" pitchFamily="34" charset="77"/>
              </a:rPr>
              <a:t> et </a:t>
            </a:r>
            <a:r>
              <a:rPr lang="de-DE" sz="1600" dirty="0" err="1">
                <a:latin typeface="DINOT" panose="020B0504020101020102" pitchFamily="34" charset="77"/>
              </a:rPr>
              <a:t>dolectas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aut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haris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etur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molutatiam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secto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mostia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deribus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aute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possimus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derest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quia</a:t>
            </a:r>
            <a:r>
              <a:rPr lang="de-DE" sz="1600" dirty="0">
                <a:latin typeface="DINOT" panose="020B0504020101020102" pitchFamily="34" charset="77"/>
              </a:rPr>
              <a:t> in </a:t>
            </a:r>
            <a:r>
              <a:rPr lang="de-DE" sz="1600" dirty="0" err="1">
                <a:latin typeface="DINOT" panose="020B0504020101020102" pitchFamily="34" charset="77"/>
              </a:rPr>
              <a:t>rem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nihit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apiduciis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ame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vent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opta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nestiae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volupta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tusaperum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quasper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uptioresedit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molorep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erumenitium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eumquae</a:t>
            </a:r>
            <a:r>
              <a:rPr lang="de-DE" sz="1600" dirty="0">
                <a:latin typeface="DINOT" panose="020B0504020101020102" pitchFamily="34" charset="77"/>
              </a:rPr>
              <a:t>. </a:t>
            </a:r>
            <a:r>
              <a:rPr lang="de-DE" sz="1600" dirty="0" err="1">
                <a:latin typeface="DINOT" panose="020B0504020101020102" pitchFamily="34" charset="77"/>
              </a:rPr>
              <a:t>Listo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voloria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ni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odit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rehenimo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voluptas</a:t>
            </a:r>
            <a:r>
              <a:rPr lang="de-DE" sz="1600" dirty="0">
                <a:latin typeface="DINOT" panose="020B0504020101020102" pitchFamily="34" charset="77"/>
              </a:rPr>
              <a:t> et </a:t>
            </a:r>
            <a:r>
              <a:rPr lang="de-DE" sz="1600" dirty="0" err="1">
                <a:latin typeface="DINOT" panose="020B0504020101020102" pitchFamily="34" charset="77"/>
              </a:rPr>
              <a:t>licae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vent</a:t>
            </a:r>
            <a:r>
              <a:rPr lang="de-DE" sz="1600" dirty="0">
                <a:latin typeface="DINOT" panose="020B0504020101020102" pitchFamily="34" charset="77"/>
              </a:rPr>
              <a:t> am </a:t>
            </a:r>
            <a:r>
              <a:rPr lang="de-DE" sz="1600" dirty="0" err="1">
                <a:latin typeface="DINOT" panose="020B0504020101020102" pitchFamily="34" charset="77"/>
              </a:rPr>
              <a:t>solorep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udamet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volo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omnissi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ut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iunt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optae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dunte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consenihil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minia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quati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digent</a:t>
            </a:r>
            <a:r>
              <a:rPr lang="de-DE" sz="1600" dirty="0">
                <a:latin typeface="DINOT" panose="020B0504020101020102" pitchFamily="34" charset="77"/>
              </a:rPr>
              <a:t>.</a:t>
            </a:r>
          </a:p>
          <a:p>
            <a:pPr algn="just"/>
            <a:r>
              <a:rPr lang="de-DE" sz="1600" dirty="0">
                <a:latin typeface="DINOT" panose="020B0504020101020102" pitchFamily="34" charset="77"/>
              </a:rPr>
              <a:t>Adis </a:t>
            </a:r>
            <a:r>
              <a:rPr lang="de-DE" sz="1600" dirty="0" err="1">
                <a:latin typeface="DINOT" panose="020B0504020101020102" pitchFamily="34" charset="77"/>
              </a:rPr>
              <a:t>nis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sintis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disquaere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vit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est</a:t>
            </a:r>
            <a:r>
              <a:rPr lang="de-DE" sz="1600" dirty="0">
                <a:latin typeface="DINOT" panose="020B0504020101020102" pitchFamily="34" charset="77"/>
              </a:rPr>
              <a:t> ex </a:t>
            </a:r>
            <a:r>
              <a:rPr lang="de-DE" sz="1600" dirty="0" err="1">
                <a:latin typeface="DINOT" panose="020B0504020101020102" pitchFamily="34" charset="77"/>
              </a:rPr>
              <a:t>eos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ut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modis</a:t>
            </a:r>
            <a:r>
              <a:rPr lang="de-DE" sz="1600" dirty="0">
                <a:latin typeface="DINOT" panose="020B0504020101020102" pitchFamily="34" charset="77"/>
              </a:rPr>
              <a:t> ab </a:t>
            </a:r>
            <a:r>
              <a:rPr lang="de-DE" sz="1600" dirty="0" err="1">
                <a:latin typeface="DINOT" panose="020B0504020101020102" pitchFamily="34" charset="77"/>
              </a:rPr>
              <a:t>int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repra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suntiur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sinctempe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con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eiciatium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sinihitatem</a:t>
            </a:r>
            <a:r>
              <a:rPr lang="de-DE" sz="1600" dirty="0">
                <a:latin typeface="DINOT" panose="020B0504020101020102" pitchFamily="34" charset="77"/>
              </a:rPr>
              <a:t> nobis </a:t>
            </a:r>
            <a:r>
              <a:rPr lang="de-DE" sz="1600" dirty="0" err="1">
                <a:latin typeface="DINOT" panose="020B0504020101020102" pitchFamily="34" charset="77"/>
              </a:rPr>
              <a:t>eicit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aditior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itaspe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eate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perro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cores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aut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ma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volorerunt</a:t>
            </a:r>
            <a:r>
              <a:rPr lang="de-DE" sz="1600" dirty="0">
                <a:latin typeface="DINOT" panose="020B0504020101020102" pitchFamily="34" charset="77"/>
              </a:rPr>
              <a:t>, </a:t>
            </a:r>
            <a:r>
              <a:rPr lang="de-DE" sz="1600" dirty="0" err="1">
                <a:latin typeface="DINOT" panose="020B0504020101020102" pitchFamily="34" charset="77"/>
              </a:rPr>
              <a:t>que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nus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explat</a:t>
            </a:r>
            <a:r>
              <a:rPr lang="de-DE" sz="1600" dirty="0">
                <a:latin typeface="DINOT" panose="020B0504020101020102" pitchFamily="34" charset="77"/>
              </a:rPr>
              <a:t>.</a:t>
            </a:r>
          </a:p>
          <a:p>
            <a:pPr algn="just"/>
            <a:r>
              <a:rPr lang="de-DE" sz="1600" dirty="0" err="1">
                <a:latin typeface="DINOT" panose="020B0504020101020102" pitchFamily="34" charset="77"/>
              </a:rPr>
              <a:t>Ovit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ut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eatum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doluptate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pa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nonseditas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sequi</a:t>
            </a:r>
            <a:r>
              <a:rPr lang="de-DE" sz="1600" dirty="0">
                <a:latin typeface="DINOT" panose="020B0504020101020102" pitchFamily="34" charset="77"/>
              </a:rPr>
              <a:t> quos </a:t>
            </a:r>
            <a:r>
              <a:rPr lang="de-DE" sz="1600" dirty="0" err="1">
                <a:latin typeface="DINOT" panose="020B0504020101020102" pitchFamily="34" charset="77"/>
              </a:rPr>
              <a:t>explab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inist</a:t>
            </a:r>
            <a:r>
              <a:rPr lang="de-DE" sz="1600" dirty="0">
                <a:latin typeface="DINOT" panose="020B0504020101020102" pitchFamily="34" charset="77"/>
              </a:rPr>
              <a:t>, </a:t>
            </a:r>
            <a:r>
              <a:rPr lang="de-DE" sz="1600" dirty="0" err="1">
                <a:latin typeface="DINOT" panose="020B0504020101020102" pitchFamily="34" charset="77"/>
              </a:rPr>
              <a:t>conet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assumquo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illuptaquam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laccus</a:t>
            </a:r>
            <a:r>
              <a:rPr lang="de-DE" sz="1600" dirty="0">
                <a:latin typeface="DINOT" panose="020B0504020101020102" pitchFamily="34" charset="77"/>
              </a:rPr>
              <a:t> ad mi, </a:t>
            </a:r>
            <a:r>
              <a:rPr lang="de-DE" sz="1600" dirty="0" err="1">
                <a:latin typeface="DINOT" panose="020B0504020101020102" pitchFamily="34" charset="77"/>
              </a:rPr>
              <a:t>soluptatur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aut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quiandit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ut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autem</a:t>
            </a:r>
            <a:r>
              <a:rPr lang="de-DE" sz="1600" dirty="0">
                <a:latin typeface="DINOT" panose="020B0504020101020102" pitchFamily="34" charset="77"/>
              </a:rPr>
              <a:t> et </a:t>
            </a:r>
            <a:r>
              <a:rPr lang="de-DE" sz="1600" dirty="0" err="1">
                <a:latin typeface="DINOT" panose="020B0504020101020102" pitchFamily="34" charset="77"/>
              </a:rPr>
              <a:t>que</a:t>
            </a:r>
            <a:r>
              <a:rPr lang="de-DE" sz="1600" dirty="0">
                <a:latin typeface="DINOT" panose="020B0504020101020102" pitchFamily="34" charset="77"/>
              </a:rPr>
              <a:t> la </a:t>
            </a:r>
            <a:r>
              <a:rPr lang="de-DE" sz="1600" dirty="0" err="1">
                <a:latin typeface="DINOT" panose="020B0504020101020102" pitchFamily="34" charset="77"/>
              </a:rPr>
              <a:t>adis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ut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aut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omnis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dolessi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repedi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quatem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alignati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cone</a:t>
            </a:r>
            <a:r>
              <a:rPr lang="de-DE" sz="1600" dirty="0">
                <a:latin typeface="DINOT" panose="020B0504020101020102" pitchFamily="34" charset="77"/>
              </a:rPr>
              <a:t> ex </a:t>
            </a:r>
            <a:r>
              <a:rPr lang="de-DE" sz="1600" dirty="0" err="1">
                <a:latin typeface="DINOT" panose="020B0504020101020102" pitchFamily="34" charset="77"/>
              </a:rPr>
              <a:t>eossum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eum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audae</a:t>
            </a:r>
            <a:r>
              <a:rPr lang="de-DE" sz="1600" dirty="0">
                <a:latin typeface="DINOT" panose="020B0504020101020102" pitchFamily="34" charset="77"/>
              </a:rPr>
              <a:t> nos </a:t>
            </a:r>
            <a:r>
              <a:rPr lang="de-DE" sz="1600" dirty="0" err="1">
                <a:latin typeface="DINOT" panose="020B0504020101020102" pitchFamily="34" charset="77"/>
              </a:rPr>
              <a:t>aperum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volor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rerfera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nam</a:t>
            </a:r>
            <a:r>
              <a:rPr lang="de-DE" sz="1600" dirty="0">
                <a:latin typeface="DINOT" panose="020B0504020101020102" pitchFamily="34" charset="77"/>
              </a:rPr>
              <a:t>, </a:t>
            </a:r>
            <a:r>
              <a:rPr lang="de-DE" sz="1600" dirty="0" err="1">
                <a:latin typeface="DINOT" panose="020B0504020101020102" pitchFamily="34" charset="77"/>
              </a:rPr>
              <a:t>sitio</a:t>
            </a:r>
            <a:r>
              <a:rPr lang="de-DE" sz="1600" dirty="0">
                <a:latin typeface="DINOT" panose="020B0504020101020102" pitchFamily="34" charset="77"/>
              </a:rPr>
              <a:t>. Et </a:t>
            </a:r>
            <a:r>
              <a:rPr lang="de-DE" sz="1600" dirty="0" err="1">
                <a:latin typeface="DINOT" panose="020B0504020101020102" pitchFamily="34" charset="77"/>
              </a:rPr>
              <a:t>volupta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tusanditis</a:t>
            </a:r>
            <a:r>
              <a:rPr lang="de-DE" sz="1600" dirty="0">
                <a:latin typeface="DINOT" panose="020B0504020101020102" pitchFamily="34" charset="77"/>
              </a:rPr>
              <a:t> es </a:t>
            </a:r>
            <a:r>
              <a:rPr lang="de-DE" sz="1600" dirty="0" err="1">
                <a:latin typeface="DINOT" panose="020B0504020101020102" pitchFamily="34" charset="77"/>
              </a:rPr>
              <a:t>sandebit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quiatiis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re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praecuptas</a:t>
            </a:r>
            <a:r>
              <a:rPr lang="de-DE" sz="1600" dirty="0">
                <a:latin typeface="DINOT" panose="020B0504020101020102" pitchFamily="34" charset="77"/>
              </a:rPr>
              <a:t> ex </a:t>
            </a:r>
            <a:r>
              <a:rPr lang="de-DE" sz="1600" dirty="0" err="1">
                <a:latin typeface="DINOT" panose="020B0504020101020102" pitchFamily="34" charset="77"/>
              </a:rPr>
              <a:t>elloreiunt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iusto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doluptatio</a:t>
            </a:r>
            <a:r>
              <a:rPr lang="de-DE" sz="1600" dirty="0">
                <a:latin typeface="DINOT" panose="020B0504020101020102" pitchFamily="34" charset="77"/>
              </a:rPr>
              <a:t>. </a:t>
            </a:r>
            <a:r>
              <a:rPr lang="de-DE" sz="1600" dirty="0" err="1">
                <a:latin typeface="DINOT" panose="020B0504020101020102" pitchFamily="34" charset="77"/>
              </a:rPr>
              <a:t>Quis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doluptaqui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doloresed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mos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doluptatur</a:t>
            </a:r>
            <a:r>
              <a:rPr lang="de-DE" sz="1600" dirty="0">
                <a:latin typeface="DINOT" panose="020B0504020101020102" pitchFamily="34" charset="77"/>
              </a:rPr>
              <a:t>, </a:t>
            </a:r>
            <a:r>
              <a:rPr lang="de-DE" sz="1600" dirty="0" err="1">
                <a:latin typeface="DINOT" panose="020B0504020101020102" pitchFamily="34" charset="77"/>
              </a:rPr>
              <a:t>nullam</a:t>
            </a:r>
            <a:r>
              <a:rPr lang="de-DE" sz="1600" dirty="0">
                <a:latin typeface="DINOT" panose="020B0504020101020102" pitchFamily="34" charset="77"/>
              </a:rPr>
              <a:t> ab </a:t>
            </a:r>
            <a:r>
              <a:rPr lang="de-DE" sz="1600" dirty="0" err="1">
                <a:latin typeface="DINOT" panose="020B0504020101020102" pitchFamily="34" charset="77"/>
              </a:rPr>
              <a:t>ipisim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reiciis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erem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repudis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is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iuntore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volorem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re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consequia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venduciam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laccull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uptassit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untorehent</a:t>
            </a:r>
            <a:r>
              <a:rPr lang="de-DE" sz="1600" dirty="0">
                <a:latin typeface="DINOT" panose="020B0504020101020102" pitchFamily="34" charset="77"/>
              </a:rPr>
              <a:t> quam </a:t>
            </a:r>
            <a:r>
              <a:rPr lang="de-DE" sz="1600" dirty="0" err="1">
                <a:latin typeface="DINOT" panose="020B0504020101020102" pitchFamily="34" charset="77"/>
              </a:rPr>
              <a:t>fugia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nimus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aut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idundi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con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nis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eum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aut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eatest</a:t>
            </a:r>
            <a:r>
              <a:rPr lang="de-DE" sz="1600" dirty="0">
                <a:latin typeface="DINOT" panose="020B0504020101020102" pitchFamily="34" charset="77"/>
              </a:rPr>
              <a:t>, </a:t>
            </a:r>
            <a:r>
              <a:rPr lang="de-DE" sz="1600" dirty="0" err="1">
                <a:latin typeface="DINOT" panose="020B0504020101020102" pitchFamily="34" charset="77"/>
              </a:rPr>
              <a:t>officidi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dolut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rercimusa</a:t>
            </a:r>
            <a:r>
              <a:rPr lang="de-DE" sz="1600" dirty="0">
                <a:latin typeface="DINOT" panose="020B0504020101020102" pitchFamily="34" charset="77"/>
              </a:rPr>
              <a:t> del ius </a:t>
            </a:r>
            <a:r>
              <a:rPr lang="de-DE" sz="1600" dirty="0" err="1">
                <a:latin typeface="DINOT" panose="020B0504020101020102" pitchFamily="34" charset="77"/>
              </a:rPr>
              <a:t>eveni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con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exceaqui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remporio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corepturio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culparchit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repe</a:t>
            </a:r>
            <a:r>
              <a:rPr lang="de-DE" sz="1600" dirty="0">
                <a:latin typeface="DINOT" panose="020B0504020101020102" pitchFamily="34" charset="77"/>
              </a:rPr>
              <a:t> sed </a:t>
            </a:r>
            <a:r>
              <a:rPr lang="de-DE" sz="1600" dirty="0" err="1">
                <a:latin typeface="DINOT" panose="020B0504020101020102" pitchFamily="34" charset="77"/>
              </a:rPr>
              <a:t>quis</a:t>
            </a:r>
            <a:r>
              <a:rPr lang="de-DE" sz="1600" dirty="0">
                <a:latin typeface="DINOT" panose="020B0504020101020102" pitchFamily="34" charset="77"/>
              </a:rPr>
              <a:t> a </a:t>
            </a:r>
            <a:r>
              <a:rPr lang="de-DE" sz="1600" dirty="0" err="1">
                <a:latin typeface="DINOT" panose="020B0504020101020102" pitchFamily="34" charset="77"/>
              </a:rPr>
              <a:t>dis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rem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expe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magnimaximet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dolupta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tiatur</a:t>
            </a:r>
            <a:r>
              <a:rPr lang="de-DE" sz="1600" dirty="0">
                <a:latin typeface="DINOT" panose="020B0504020101020102" pitchFamily="34" charset="77"/>
              </a:rPr>
              <a:t> am, </a:t>
            </a:r>
            <a:r>
              <a:rPr lang="de-DE" sz="1600" dirty="0" err="1">
                <a:latin typeface="DINOT" panose="020B0504020101020102" pitchFamily="34" charset="77"/>
              </a:rPr>
              <a:t>intiis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quasinum</a:t>
            </a:r>
            <a:r>
              <a:rPr lang="de-DE" sz="1600" dirty="0">
                <a:latin typeface="DINOT" panose="020B0504020101020102" pitchFamily="34" charset="77"/>
              </a:rPr>
              <a:t> il </a:t>
            </a:r>
            <a:r>
              <a:rPr lang="de-DE" sz="1600" dirty="0" err="1">
                <a:latin typeface="DINOT" panose="020B0504020101020102" pitchFamily="34" charset="77"/>
              </a:rPr>
              <a:t>maio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tem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eatiis</a:t>
            </a:r>
            <a:r>
              <a:rPr lang="de-DE" sz="1600" dirty="0">
                <a:latin typeface="DINOT" panose="020B0504020101020102" pitchFamily="34" charset="77"/>
              </a:rPr>
              <a:t> et </a:t>
            </a:r>
            <a:r>
              <a:rPr lang="de-DE" sz="1600" dirty="0" err="1">
                <a:latin typeface="DINOT" panose="020B0504020101020102" pitchFamily="34" charset="77"/>
              </a:rPr>
              <a:t>vidione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laboribusda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derfername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aut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parum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quame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volor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rehendam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doluptatur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aut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vellecabor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ma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volore</a:t>
            </a:r>
            <a:r>
              <a:rPr lang="de-DE" sz="1600" dirty="0">
                <a:latin typeface="DINOT" panose="020B0504020101020102" pitchFamily="34" charset="77"/>
              </a:rPr>
              <a:t>, </a:t>
            </a:r>
            <a:r>
              <a:rPr lang="de-DE" sz="1600" dirty="0" err="1">
                <a:latin typeface="DINOT" panose="020B0504020101020102" pitchFamily="34" charset="77"/>
              </a:rPr>
              <a:t>comnihitat</a:t>
            </a:r>
            <a:r>
              <a:rPr lang="de-DE" sz="1600" dirty="0">
                <a:latin typeface="DINOT" panose="020B0504020101020102" pitchFamily="34" charset="77"/>
              </a:rPr>
              <a:t>.</a:t>
            </a:r>
          </a:p>
          <a:p>
            <a:pPr algn="just"/>
            <a:r>
              <a:rPr lang="de-DE" sz="1600" dirty="0" err="1">
                <a:latin typeface="DINOT" panose="020B0504020101020102" pitchFamily="34" charset="77"/>
              </a:rPr>
              <a:t>Luptae</a:t>
            </a:r>
            <a:r>
              <a:rPr lang="de-DE" sz="1600" dirty="0">
                <a:latin typeface="DINOT" panose="020B0504020101020102" pitchFamily="34" charset="77"/>
              </a:rPr>
              <a:t> et </a:t>
            </a:r>
            <a:r>
              <a:rPr lang="de-DE" sz="1600" dirty="0" err="1">
                <a:latin typeface="DINOT" panose="020B0504020101020102" pitchFamily="34" charset="77"/>
              </a:rPr>
              <a:t>doluptatet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quid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magnihi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litiumque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nullupt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iisimus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aperspis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deroriorro</a:t>
            </a:r>
            <a:r>
              <a:rPr lang="de-DE" sz="1600" dirty="0">
                <a:latin typeface="DINOT" panose="020B0504020101020102" pitchFamily="34" charset="77"/>
              </a:rPr>
              <a:t> et </a:t>
            </a:r>
            <a:r>
              <a:rPr lang="de-DE" sz="1600" dirty="0" err="1">
                <a:latin typeface="DINOT" panose="020B0504020101020102" pitchFamily="34" charset="77"/>
              </a:rPr>
              <a:t>fuga</a:t>
            </a:r>
            <a:r>
              <a:rPr lang="de-DE" sz="1600" dirty="0">
                <a:latin typeface="DINOT" panose="020B0504020101020102" pitchFamily="34" charset="77"/>
              </a:rPr>
              <a:t>. </a:t>
            </a:r>
            <a:r>
              <a:rPr lang="de-DE" sz="1600" dirty="0" err="1">
                <a:latin typeface="DINOT" panose="020B0504020101020102" pitchFamily="34" charset="77"/>
              </a:rPr>
              <a:t>Lit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moluptatus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apidis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represeque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sequi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aciminis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ditinit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libustia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sum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aditati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osapeles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idel</a:t>
            </a:r>
            <a:r>
              <a:rPr lang="de-DE" sz="1600" dirty="0">
                <a:latin typeface="DINOT" panose="020B0504020101020102" pitchFamily="34" charset="77"/>
              </a:rPr>
              <a:t> il </a:t>
            </a:r>
            <a:r>
              <a:rPr lang="de-DE" sz="1600" dirty="0" err="1">
                <a:latin typeface="DINOT" panose="020B0504020101020102" pitchFamily="34" charset="77"/>
              </a:rPr>
              <a:t>modita</a:t>
            </a:r>
            <a:r>
              <a:rPr lang="de-DE" sz="1600" dirty="0">
                <a:latin typeface="DINOT" panose="020B0504020101020102" pitchFamily="34" charset="77"/>
              </a:rPr>
              <a:t> et, </a:t>
            </a:r>
            <a:r>
              <a:rPr lang="de-DE" sz="1600" dirty="0" err="1">
                <a:latin typeface="DINOT" panose="020B0504020101020102" pitchFamily="34" charset="77"/>
              </a:rPr>
              <a:t>sitius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voloreius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eum</a:t>
            </a:r>
            <a:r>
              <a:rPr lang="de-DE" sz="1600" dirty="0">
                <a:latin typeface="DINOT" panose="020B0504020101020102" pitchFamily="34" charset="77"/>
              </a:rPr>
              <a:t>, sam </a:t>
            </a:r>
            <a:r>
              <a:rPr lang="de-DE" sz="1600" dirty="0" err="1">
                <a:latin typeface="DINOT" panose="020B0504020101020102" pitchFamily="34" charset="77"/>
              </a:rPr>
              <a:t>verchil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inventibus</a:t>
            </a:r>
            <a:r>
              <a:rPr lang="de-DE" sz="1600" dirty="0">
                <a:latin typeface="DINOT" panose="020B0504020101020102" pitchFamily="34" charset="77"/>
              </a:rPr>
              <a:t> ad </a:t>
            </a:r>
            <a:r>
              <a:rPr lang="de-DE" sz="1600" dirty="0" err="1">
                <a:latin typeface="DINOT" panose="020B0504020101020102" pitchFamily="34" charset="77"/>
              </a:rPr>
              <a:t>maiores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sendae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peri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comnimus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undelig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nimoluptae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voluptatur</a:t>
            </a:r>
            <a:r>
              <a:rPr lang="de-DE" sz="1600" dirty="0">
                <a:latin typeface="DINOT" panose="020B0504020101020102" pitchFamily="34" charset="77"/>
              </a:rPr>
              <a:t>? </a:t>
            </a:r>
            <a:r>
              <a:rPr lang="de-DE" sz="1600" dirty="0" err="1">
                <a:latin typeface="DINOT" panose="020B0504020101020102" pitchFamily="34" charset="77"/>
              </a:rPr>
              <a:t>Ebisquundae</a:t>
            </a:r>
            <a:r>
              <a:rPr lang="de-DE" sz="1600" dirty="0">
                <a:latin typeface="DINOT" panose="020B0504020101020102" pitchFamily="34" charset="77"/>
              </a:rPr>
              <a:t>. El </a:t>
            </a:r>
            <a:r>
              <a:rPr lang="de-DE" sz="1600" dirty="0" err="1">
                <a:latin typeface="DINOT" panose="020B0504020101020102" pitchFamily="34" charset="77"/>
              </a:rPr>
              <a:t>eum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eos</a:t>
            </a:r>
            <a:r>
              <a:rPr lang="de-DE" sz="1600" dirty="0">
                <a:latin typeface="DINOT" panose="020B0504020101020102" pitchFamily="34" charset="77"/>
              </a:rPr>
              <a:t> ad </a:t>
            </a:r>
            <a:r>
              <a:rPr lang="de-DE" sz="1600" dirty="0" err="1">
                <a:latin typeface="DINOT" panose="020B0504020101020102" pitchFamily="34" charset="77"/>
              </a:rPr>
              <a:t>ma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que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optiam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invenest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officaborum</a:t>
            </a:r>
            <a:r>
              <a:rPr lang="de-DE" sz="1600" dirty="0">
                <a:latin typeface="DINOT" panose="020B0504020101020102" pitchFamily="34" charset="77"/>
              </a:rPr>
              <a:t> ius ex </a:t>
            </a:r>
            <a:r>
              <a:rPr lang="de-DE" sz="1600" dirty="0" err="1">
                <a:latin typeface="DINOT" panose="020B0504020101020102" pitchFamily="34" charset="77"/>
              </a:rPr>
              <a:t>est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ut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que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consenes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dolut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odipis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etur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reictum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re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velestibus</a:t>
            </a:r>
            <a:r>
              <a:rPr lang="de-DE" sz="1600" dirty="0">
                <a:latin typeface="DINOT" panose="020B0504020101020102" pitchFamily="34" charset="77"/>
              </a:rPr>
              <a:t> des </a:t>
            </a:r>
            <a:r>
              <a:rPr lang="de-DE" sz="1600" dirty="0" err="1">
                <a:latin typeface="DINOT" panose="020B0504020101020102" pitchFamily="34" charset="77"/>
              </a:rPr>
              <a:t>duciminvelia</a:t>
            </a:r>
            <a:r>
              <a:rPr lang="de-DE" sz="1600" dirty="0">
                <a:latin typeface="DINOT" panose="020B0504020101020102" pitchFamily="34" charset="77"/>
              </a:rPr>
              <a:t> non </a:t>
            </a:r>
            <a:r>
              <a:rPr lang="de-DE" sz="1600" dirty="0" err="1">
                <a:latin typeface="DINOT" panose="020B0504020101020102" pitchFamily="34" charset="77"/>
              </a:rPr>
              <a:t>essequi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omnist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fugia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comnitat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dolor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audandae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vit</a:t>
            </a:r>
            <a:r>
              <a:rPr lang="de-DE" sz="1600" dirty="0">
                <a:latin typeface="DINOT" panose="020B0504020101020102" pitchFamily="34" charset="77"/>
              </a:rPr>
              <a:t>, </a:t>
            </a:r>
            <a:r>
              <a:rPr lang="de-DE" sz="1600" dirty="0" err="1">
                <a:latin typeface="DINOT" panose="020B0504020101020102" pitchFamily="34" charset="77"/>
              </a:rPr>
              <a:t>ut</a:t>
            </a:r>
            <a:r>
              <a:rPr lang="de-DE" sz="1600" dirty="0">
                <a:latin typeface="DINOT" panose="020B0504020101020102" pitchFamily="34" charset="77"/>
              </a:rPr>
              <a:t> et </a:t>
            </a:r>
            <a:r>
              <a:rPr lang="de-DE" sz="1600" dirty="0" err="1">
                <a:latin typeface="DINOT" panose="020B0504020101020102" pitchFamily="34" charset="77"/>
              </a:rPr>
              <a:t>que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cus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essin</a:t>
            </a:r>
            <a:r>
              <a:rPr lang="de-DE" sz="1600" dirty="0">
                <a:latin typeface="DINOT" panose="020B0504020101020102" pitchFamily="34" charset="77"/>
              </a:rPr>
              <a:t> nos </a:t>
            </a:r>
            <a:r>
              <a:rPr lang="de-DE" sz="1600" dirty="0" err="1">
                <a:latin typeface="DINOT" panose="020B0504020101020102" pitchFamily="34" charset="77"/>
              </a:rPr>
              <a:t>dolestrum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est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eosa</a:t>
            </a:r>
            <a:r>
              <a:rPr lang="de-DE" sz="1600" dirty="0">
                <a:latin typeface="DINOT" panose="020B0504020101020102" pitchFamily="34" charset="77"/>
              </a:rPr>
              <a:t> di </a:t>
            </a:r>
            <a:r>
              <a:rPr lang="de-DE" sz="1600" dirty="0" err="1">
                <a:latin typeface="DINOT" panose="020B0504020101020102" pitchFamily="34" charset="77"/>
              </a:rPr>
              <a:t>alit</a:t>
            </a:r>
            <a:r>
              <a:rPr lang="de-DE" sz="1600" dirty="0">
                <a:latin typeface="DINOT" panose="020B0504020101020102" pitchFamily="34" charset="77"/>
              </a:rPr>
              <a:t>, </a:t>
            </a:r>
            <a:r>
              <a:rPr lang="de-DE" sz="1600" dirty="0" err="1">
                <a:latin typeface="DINOT" panose="020B0504020101020102" pitchFamily="34" charset="77"/>
              </a:rPr>
              <a:t>nonse</a:t>
            </a:r>
            <a:r>
              <a:rPr lang="de-DE" sz="1600" dirty="0">
                <a:latin typeface="DINOT" panose="020B0504020101020102" pitchFamily="34" charset="77"/>
              </a:rPr>
              <a:t> non </a:t>
            </a:r>
            <a:r>
              <a:rPr lang="de-DE" sz="1600" dirty="0" err="1">
                <a:latin typeface="DINOT" panose="020B0504020101020102" pitchFamily="34" charset="77"/>
              </a:rPr>
              <a:t>exces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modigenimi</a:t>
            </a:r>
            <a:r>
              <a:rPr lang="de-DE" sz="1600" dirty="0">
                <a:latin typeface="DINOT" panose="020B0504020101020102" pitchFamily="34" charset="77"/>
              </a:rPr>
              <a:t>, </a:t>
            </a:r>
            <a:r>
              <a:rPr lang="de-DE" sz="1600" dirty="0" err="1">
                <a:latin typeface="DINOT" panose="020B0504020101020102" pitchFamily="34" charset="77"/>
              </a:rPr>
              <a:t>conessus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velignient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que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pe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dolupta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net</a:t>
            </a:r>
            <a:r>
              <a:rPr lang="de-DE" sz="1600" dirty="0">
                <a:latin typeface="DINOT" panose="020B0504020101020102" pitchFamily="34" charset="77"/>
              </a:rPr>
              <a:t>, </a:t>
            </a:r>
            <a:r>
              <a:rPr lang="de-DE" sz="1600" dirty="0" err="1">
                <a:latin typeface="DINOT" panose="020B0504020101020102" pitchFamily="34" charset="77"/>
              </a:rPr>
              <a:t>te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natur</a:t>
            </a:r>
            <a:r>
              <a:rPr lang="de-DE" sz="1600" dirty="0">
                <a:latin typeface="DINOT" panose="020B0504020101020102" pitchFamily="34" charset="77"/>
              </a:rPr>
              <a:t>?</a:t>
            </a:r>
          </a:p>
          <a:p>
            <a:pPr algn="just"/>
            <a:r>
              <a:rPr lang="de-DE" sz="1600" dirty="0">
                <a:latin typeface="DINOT" panose="020B0504020101020102" pitchFamily="34" charset="77"/>
              </a:rPr>
              <a:t>Ma </a:t>
            </a:r>
            <a:r>
              <a:rPr lang="de-DE" sz="1600" dirty="0" err="1">
                <a:latin typeface="DINOT" panose="020B0504020101020102" pitchFamily="34" charset="77"/>
              </a:rPr>
              <a:t>natia</a:t>
            </a:r>
            <a:r>
              <a:rPr lang="de-DE" sz="1600" dirty="0">
                <a:latin typeface="DINOT" panose="020B0504020101020102" pitchFamily="34" charset="77"/>
              </a:rPr>
              <a:t> a </a:t>
            </a:r>
            <a:r>
              <a:rPr lang="de-DE" sz="1600" dirty="0" err="1">
                <a:latin typeface="DINOT" panose="020B0504020101020102" pitchFamily="34" charset="77"/>
              </a:rPr>
              <a:t>quodic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te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sandant</a:t>
            </a:r>
            <a:r>
              <a:rPr lang="de-DE" sz="1600" dirty="0">
                <a:latin typeface="DINOT" panose="020B0504020101020102" pitchFamily="34" charset="77"/>
              </a:rPr>
              <a:t> et </a:t>
            </a:r>
            <a:r>
              <a:rPr lang="de-DE" sz="1600" dirty="0" err="1">
                <a:latin typeface="DINOT" panose="020B0504020101020102" pitchFamily="34" charset="77"/>
              </a:rPr>
              <a:t>liquatissit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quatur</a:t>
            </a:r>
            <a:r>
              <a:rPr lang="de-DE" sz="1600" dirty="0">
                <a:latin typeface="DINOT" panose="020B0504020101020102" pitchFamily="34" charset="77"/>
              </a:rPr>
              <a:t>, </a:t>
            </a:r>
            <a:r>
              <a:rPr lang="de-DE" sz="1600" dirty="0" err="1">
                <a:latin typeface="DINOT" panose="020B0504020101020102" pitchFamily="34" charset="77"/>
              </a:rPr>
              <a:t>sus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sa</a:t>
            </a:r>
            <a:r>
              <a:rPr lang="de-DE" sz="1600" dirty="0">
                <a:latin typeface="DINOT" panose="020B0504020101020102" pitchFamily="34" charset="77"/>
              </a:rPr>
              <a:t> ius </a:t>
            </a:r>
            <a:r>
              <a:rPr lang="de-DE" sz="1600" dirty="0" err="1">
                <a:latin typeface="DINOT" panose="020B0504020101020102" pitchFamily="34" charset="77"/>
              </a:rPr>
              <a:t>eos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res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volut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quat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haritius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eum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reiur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solorum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quia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nonserum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eicia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nonsequam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adiciis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ea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vellor</a:t>
            </a:r>
            <a:r>
              <a:rPr lang="de-DE" sz="1600" dirty="0">
                <a:latin typeface="DINOT" panose="020B0504020101020102" pitchFamily="34" charset="77"/>
              </a:rPr>
              <a:t> a </a:t>
            </a:r>
            <a:r>
              <a:rPr lang="de-DE" sz="1600" dirty="0" err="1">
                <a:latin typeface="DINOT" panose="020B0504020101020102" pitchFamily="34" charset="77"/>
              </a:rPr>
              <a:t>cusaecatis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velent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inum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imaionse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consequis</a:t>
            </a:r>
            <a:r>
              <a:rPr lang="de-DE" sz="1600" dirty="0">
                <a:latin typeface="DINOT" panose="020B0504020101020102" pitchFamily="34" charset="77"/>
              </a:rPr>
              <a:t> a </a:t>
            </a:r>
            <a:r>
              <a:rPr lang="de-DE" sz="1600" dirty="0" err="1">
                <a:latin typeface="DINOT" panose="020B0504020101020102" pitchFamily="34" charset="77"/>
              </a:rPr>
              <a:t>quis</a:t>
            </a:r>
            <a:r>
              <a:rPr lang="de-DE" sz="1600" dirty="0">
                <a:latin typeface="DINOT" panose="020B0504020101020102" pitchFamily="34" charset="77"/>
              </a:rPr>
              <a:t> ius, </a:t>
            </a:r>
            <a:r>
              <a:rPr lang="de-DE" sz="1600" dirty="0" err="1">
                <a:latin typeface="DINOT" panose="020B0504020101020102" pitchFamily="34" charset="77"/>
              </a:rPr>
              <a:t>cus</a:t>
            </a:r>
            <a:r>
              <a:rPr lang="de-DE" sz="1600" dirty="0">
                <a:latin typeface="DINOT" panose="020B0504020101020102" pitchFamily="34" charset="77"/>
              </a:rPr>
              <a:t>.</a:t>
            </a:r>
          </a:p>
          <a:p>
            <a:pPr algn="just"/>
            <a:r>
              <a:rPr lang="de-DE" sz="1600" dirty="0">
                <a:latin typeface="DINOT" panose="020B0504020101020102" pitchFamily="34" charset="77"/>
              </a:rPr>
              <a:t>Ro cum </a:t>
            </a:r>
            <a:r>
              <a:rPr lang="de-DE" sz="1600" dirty="0" err="1">
                <a:latin typeface="DINOT" panose="020B0504020101020102" pitchFamily="34" charset="77"/>
              </a:rPr>
              <a:t>quatus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doluptatus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earupta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vendi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occatur</a:t>
            </a:r>
            <a:r>
              <a:rPr lang="de-DE" sz="1600" dirty="0">
                <a:latin typeface="DINOT" panose="020B0504020101020102" pitchFamily="34" charset="77"/>
              </a:rPr>
              <a:t>?</a:t>
            </a:r>
          </a:p>
          <a:p>
            <a:pPr algn="just"/>
            <a:r>
              <a:rPr lang="de-DE" sz="1600" dirty="0" err="1">
                <a:latin typeface="DINOT" panose="020B0504020101020102" pitchFamily="34" charset="77"/>
              </a:rPr>
              <a:t>Ique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rerundicate</a:t>
            </a:r>
            <a:r>
              <a:rPr lang="de-DE" sz="1600" dirty="0">
                <a:latin typeface="DINOT" panose="020B0504020101020102" pitchFamily="34" charset="77"/>
              </a:rPr>
              <a:t> la </a:t>
            </a:r>
            <a:r>
              <a:rPr lang="de-DE" sz="1600" dirty="0" err="1">
                <a:latin typeface="DINOT" panose="020B0504020101020102" pitchFamily="34" charset="77"/>
              </a:rPr>
              <a:t>aspid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que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volorerem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imolut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faccumque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voloreriam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estrum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verunt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eictionsedit</a:t>
            </a:r>
            <a:r>
              <a:rPr lang="de-DE" sz="1600" dirty="0">
                <a:latin typeface="DINOT" panose="020B0504020101020102" pitchFamily="34" charset="77"/>
              </a:rPr>
              <a:t> quos </a:t>
            </a:r>
            <a:r>
              <a:rPr lang="de-DE" sz="1600" dirty="0" err="1">
                <a:latin typeface="DINOT" panose="020B0504020101020102" pitchFamily="34" charset="77"/>
              </a:rPr>
              <a:t>aliscid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entorer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uptate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pre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nus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viditiorem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arum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aligenisciis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sumet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eum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ellicie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nimendae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pratent</a:t>
            </a:r>
            <a:r>
              <a:rPr lang="de-DE" sz="1600" dirty="0">
                <a:latin typeface="DINOT" panose="020B0504020101020102" pitchFamily="34" charset="77"/>
              </a:rPr>
              <a:t> et, </a:t>
            </a:r>
            <a:r>
              <a:rPr lang="de-DE" sz="1600" dirty="0" err="1">
                <a:latin typeface="DINOT" panose="020B0504020101020102" pitchFamily="34" charset="77"/>
              </a:rPr>
              <a:t>ipitaquatus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sumenis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adi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videliquas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endigna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tionesto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eum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experum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erem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quunturibero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cipsam</a:t>
            </a:r>
            <a:r>
              <a:rPr lang="de-DE" sz="1600" dirty="0">
                <a:latin typeface="DINOT" panose="020B0504020101020102" pitchFamily="34" charset="77"/>
              </a:rPr>
              <a:t> non </a:t>
            </a:r>
            <a:r>
              <a:rPr lang="de-DE" sz="1600" dirty="0" err="1">
                <a:latin typeface="DINOT" panose="020B0504020101020102" pitchFamily="34" charset="77"/>
              </a:rPr>
              <a:t>ratum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ipiet</a:t>
            </a:r>
            <a:r>
              <a:rPr lang="de-DE" sz="1600" dirty="0">
                <a:latin typeface="DINOT" panose="020B0504020101020102" pitchFamily="34" charset="77"/>
              </a:rPr>
              <a:t> de </a:t>
            </a:r>
            <a:r>
              <a:rPr lang="de-DE" sz="1600" dirty="0" err="1">
                <a:latin typeface="DINOT" panose="020B0504020101020102" pitchFamily="34" charset="77"/>
              </a:rPr>
              <a:t>ani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doluptiore</a:t>
            </a:r>
            <a:r>
              <a:rPr lang="de-DE" sz="1600" dirty="0">
                <a:latin typeface="DINOT" panose="020B0504020101020102" pitchFamily="34" charset="77"/>
              </a:rPr>
              <a:t> del </a:t>
            </a:r>
            <a:r>
              <a:rPr lang="de-DE" sz="1600" dirty="0" err="1">
                <a:latin typeface="DINOT" panose="020B0504020101020102" pitchFamily="34" charset="77"/>
              </a:rPr>
              <a:t>eost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labore</a:t>
            </a:r>
            <a:r>
              <a:rPr lang="de-DE" sz="1600" dirty="0">
                <a:latin typeface="DINOT" panose="020B0504020101020102" pitchFamily="34" charset="77"/>
              </a:rPr>
              <a:t> non </a:t>
            </a:r>
            <a:r>
              <a:rPr lang="de-DE" sz="1600" dirty="0" err="1">
                <a:latin typeface="DINOT" panose="020B0504020101020102" pitchFamily="34" charset="77"/>
              </a:rPr>
              <a:t>placeaquam</a:t>
            </a:r>
            <a:r>
              <a:rPr lang="de-DE" sz="1600" dirty="0">
                <a:latin typeface="DINOT" panose="020B0504020101020102" pitchFamily="34" charset="77"/>
              </a:rPr>
              <a:t>, </a:t>
            </a:r>
            <a:r>
              <a:rPr lang="de-DE" sz="1600" dirty="0" err="1">
                <a:latin typeface="DINOT" panose="020B0504020101020102" pitchFamily="34" charset="77"/>
              </a:rPr>
              <a:t>utem</a:t>
            </a:r>
            <a:r>
              <a:rPr lang="de-DE" sz="1600" dirty="0">
                <a:latin typeface="DINOT" panose="020B0504020101020102" pitchFamily="34" charset="77"/>
              </a:rPr>
              <a:t> ist </a:t>
            </a:r>
            <a:r>
              <a:rPr lang="de-DE" sz="1600" dirty="0" err="1">
                <a:latin typeface="DINOT" panose="020B0504020101020102" pitchFamily="34" charset="77"/>
              </a:rPr>
              <a:t>fuga</a:t>
            </a:r>
            <a:r>
              <a:rPr lang="de-DE" sz="1600" dirty="0">
                <a:latin typeface="DINOT" panose="020B0504020101020102" pitchFamily="34" charset="77"/>
              </a:rPr>
              <a:t>. </a:t>
            </a:r>
            <a:r>
              <a:rPr lang="de-DE" sz="1600" dirty="0" err="1">
                <a:latin typeface="DINOT" panose="020B0504020101020102" pitchFamily="34" charset="77"/>
              </a:rPr>
              <a:t>Emoluptatque</a:t>
            </a:r>
            <a:r>
              <a:rPr lang="de-DE" sz="1600" dirty="0">
                <a:latin typeface="DINOT" panose="020B0504020101020102" pitchFamily="34" charset="77"/>
              </a:rPr>
              <a:t> sed </a:t>
            </a:r>
            <a:r>
              <a:rPr lang="de-DE" sz="1600" dirty="0" err="1">
                <a:latin typeface="DINOT" panose="020B0504020101020102" pitchFamily="34" charset="77"/>
              </a:rPr>
              <a:t>quidundis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ipit</a:t>
            </a:r>
            <a:r>
              <a:rPr lang="de-DE" sz="1600" dirty="0">
                <a:latin typeface="DINOT" panose="020B0504020101020102" pitchFamily="34" charset="77"/>
              </a:rPr>
              <a:t>, </a:t>
            </a:r>
            <a:r>
              <a:rPr lang="de-DE" sz="1600" dirty="0" err="1">
                <a:latin typeface="DINOT" panose="020B0504020101020102" pitchFamily="34" charset="77"/>
              </a:rPr>
              <a:t>sit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as</a:t>
            </a:r>
            <a:r>
              <a:rPr lang="de-DE" sz="1600" dirty="0">
                <a:latin typeface="DINOT" panose="020B0504020101020102" pitchFamily="34" charset="77"/>
              </a:rPr>
              <a:t> sin </a:t>
            </a:r>
            <a:r>
              <a:rPr lang="de-DE" sz="1600" dirty="0" err="1">
                <a:latin typeface="DINOT" panose="020B0504020101020102" pitchFamily="34" charset="77"/>
              </a:rPr>
              <a:t>rerunducimus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doloris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alicipsumquo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voluptatur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re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porehendenit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is</a:t>
            </a:r>
            <a:r>
              <a:rPr lang="de-DE" sz="1600" dirty="0">
                <a:latin typeface="DINOT" panose="020B0504020101020102" pitchFamily="34" charset="77"/>
              </a:rPr>
              <a:t> et </a:t>
            </a:r>
            <a:r>
              <a:rPr lang="de-DE" sz="1600" dirty="0" err="1">
                <a:latin typeface="DINOT" panose="020B0504020101020102" pitchFamily="34" charset="77"/>
              </a:rPr>
              <a:t>vit</a:t>
            </a:r>
            <a:r>
              <a:rPr lang="de-DE" sz="1600" dirty="0">
                <a:latin typeface="DINOT" panose="020B0504020101020102" pitchFamily="34" charset="77"/>
              </a:rPr>
              <a:t>, </a:t>
            </a:r>
            <a:r>
              <a:rPr lang="de-DE" sz="1600" dirty="0" err="1">
                <a:latin typeface="DINOT" panose="020B0504020101020102" pitchFamily="34" charset="77"/>
              </a:rPr>
              <a:t>sersperum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estrum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quis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quia</a:t>
            </a:r>
            <a:r>
              <a:rPr lang="de-DE" sz="1600" dirty="0">
                <a:latin typeface="DINOT" panose="020B0504020101020102" pitchFamily="34" charset="77"/>
              </a:rPr>
              <a:t> sam </a:t>
            </a:r>
            <a:r>
              <a:rPr lang="de-DE" sz="1600" dirty="0" err="1">
                <a:latin typeface="DINOT" panose="020B0504020101020102" pitchFamily="34" charset="77"/>
              </a:rPr>
              <a:t>everfer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iberiorro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elit</a:t>
            </a:r>
            <a:r>
              <a:rPr lang="de-DE" sz="1600" dirty="0">
                <a:latin typeface="DINOT" panose="020B0504020101020102" pitchFamily="34" charset="77"/>
              </a:rPr>
              <a:t>, </a:t>
            </a:r>
            <a:r>
              <a:rPr lang="de-DE" sz="1600" dirty="0" err="1">
                <a:latin typeface="DINOT" panose="020B0504020101020102" pitchFamily="34" charset="77"/>
              </a:rPr>
              <a:t>corenis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dolum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as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necepud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itatiat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lacepelique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nus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doloritae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solore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voluptatio</a:t>
            </a:r>
            <a:r>
              <a:rPr lang="de-DE" sz="1600" dirty="0">
                <a:latin typeface="DINOT" panose="020B0504020101020102" pitchFamily="34" charset="77"/>
              </a:rPr>
              <a:t>. </a:t>
            </a:r>
            <a:r>
              <a:rPr lang="de-DE" sz="1600" dirty="0" err="1">
                <a:latin typeface="DINOT" panose="020B0504020101020102" pitchFamily="34" charset="77"/>
              </a:rPr>
              <a:t>Itam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rem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volupta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numet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dolorem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porerov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idesequamus</a:t>
            </a:r>
            <a:r>
              <a:rPr lang="de-DE" sz="1600" dirty="0">
                <a:latin typeface="DINOT" panose="020B0504020101020102" pitchFamily="34" charset="77"/>
              </a:rPr>
              <a:t>, </a:t>
            </a:r>
            <a:r>
              <a:rPr lang="de-DE" sz="1600" dirty="0" err="1">
                <a:latin typeface="DINOT" panose="020B0504020101020102" pitchFamily="34" charset="77"/>
              </a:rPr>
              <a:t>offictatia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cuptatus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esequidem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aut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doluptatur</a:t>
            </a:r>
            <a:r>
              <a:rPr lang="de-DE" sz="1600" dirty="0">
                <a:latin typeface="DINOT" panose="020B0504020101020102" pitchFamily="34" charset="77"/>
              </a:rPr>
              <a:t>, </a:t>
            </a:r>
            <a:r>
              <a:rPr lang="de-DE" sz="1600" dirty="0" err="1">
                <a:latin typeface="DINOT" panose="020B0504020101020102" pitchFamily="34" charset="77"/>
              </a:rPr>
              <a:t>sit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alibus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volupti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scipsap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ideriberatem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sim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fuga</a:t>
            </a:r>
            <a:r>
              <a:rPr lang="de-DE" sz="1600" dirty="0">
                <a:latin typeface="DINOT" panose="020B0504020101020102" pitchFamily="34" charset="77"/>
              </a:rPr>
              <a:t>. </a:t>
            </a:r>
            <a:r>
              <a:rPr lang="de-DE" sz="1600" dirty="0" err="1">
                <a:latin typeface="DINOT" panose="020B0504020101020102" pitchFamily="34" charset="77"/>
              </a:rPr>
              <a:t>Nem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el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ent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pliatiorem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imet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quat.Hent</a:t>
            </a:r>
            <a:r>
              <a:rPr lang="de-DE" sz="1600" dirty="0">
                <a:latin typeface="DINOT" panose="020B0504020101020102" pitchFamily="34" charset="77"/>
              </a:rPr>
              <a:t> quas </a:t>
            </a:r>
            <a:r>
              <a:rPr lang="de-DE" sz="1600" dirty="0" err="1">
                <a:latin typeface="DINOT" panose="020B0504020101020102" pitchFamily="34" charset="77"/>
              </a:rPr>
              <a:t>ipidi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cust</a:t>
            </a:r>
            <a:r>
              <a:rPr lang="de-DE" sz="1600" dirty="0">
                <a:latin typeface="DINOT" panose="020B0504020101020102" pitchFamily="34" charset="77"/>
              </a:rPr>
              <a:t>, </a:t>
            </a:r>
            <a:r>
              <a:rPr lang="de-DE" sz="1600" dirty="0" err="1">
                <a:latin typeface="DINOT" panose="020B0504020101020102" pitchFamily="34" charset="77"/>
              </a:rPr>
              <a:t>sequatem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rempe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voluptin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reptatiam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ullaut</a:t>
            </a:r>
            <a:r>
              <a:rPr lang="de-DE" sz="1600" dirty="0">
                <a:latin typeface="DINOT" panose="020B0504020101020102" pitchFamily="34" charset="77"/>
              </a:rPr>
              <a:t> et, tempore </a:t>
            </a:r>
            <a:r>
              <a:rPr lang="de-DE" sz="1600" dirty="0" err="1">
                <a:latin typeface="DINOT" panose="020B0504020101020102" pitchFamily="34" charset="77"/>
              </a:rPr>
              <a:t>peruntia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neces</a:t>
            </a:r>
            <a:r>
              <a:rPr lang="de-DE" sz="1600" dirty="0">
                <a:latin typeface="DINOT" panose="020B0504020101020102" pitchFamily="34" charset="77"/>
              </a:rPr>
              <a:t> si </a:t>
            </a:r>
            <a:r>
              <a:rPr lang="de-DE" sz="1600" dirty="0" err="1">
                <a:latin typeface="DINOT" panose="020B0504020101020102" pitchFamily="34" charset="77"/>
              </a:rPr>
              <a:t>ut</a:t>
            </a:r>
            <a:r>
              <a:rPr lang="de-DE" sz="1600" dirty="0">
                <a:latin typeface="DINOT" panose="020B0504020101020102" pitchFamily="34" charset="77"/>
              </a:rPr>
              <a:t> et </a:t>
            </a:r>
            <a:r>
              <a:rPr lang="de-DE" sz="1600" dirty="0" err="1">
                <a:latin typeface="DINOT" panose="020B0504020101020102" pitchFamily="34" charset="77"/>
              </a:rPr>
              <a:t>eleniantio</a:t>
            </a:r>
            <a:r>
              <a:rPr lang="de-DE" sz="1600" dirty="0">
                <a:latin typeface="DINOT" panose="020B0504020101020102" pitchFamily="34" charset="77"/>
              </a:rPr>
              <a:t> mi, </a:t>
            </a:r>
            <a:r>
              <a:rPr lang="de-DE" sz="1600" dirty="0" err="1">
                <a:latin typeface="DINOT" panose="020B0504020101020102" pitchFamily="34" charset="77"/>
              </a:rPr>
              <a:t>sentur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aut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harumendi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aut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verunt</a:t>
            </a:r>
            <a:r>
              <a:rPr lang="de-DE" sz="1600" dirty="0">
                <a:latin typeface="DINOT" panose="020B0504020101020102" pitchFamily="34" charset="77"/>
              </a:rPr>
              <a:t>, </a:t>
            </a:r>
            <a:r>
              <a:rPr lang="de-DE" sz="1600" dirty="0" err="1">
                <a:latin typeface="DINOT" panose="020B0504020101020102" pitchFamily="34" charset="77"/>
              </a:rPr>
              <a:t>corem</a:t>
            </a:r>
            <a:r>
              <a:rPr lang="de-DE" sz="1600" dirty="0">
                <a:latin typeface="DINOT" panose="020B0504020101020102" pitchFamily="34" charset="77"/>
              </a:rPr>
              <a:t>. </a:t>
            </a:r>
            <a:r>
              <a:rPr lang="de-DE" sz="1600" dirty="0" err="1">
                <a:latin typeface="DINOT" panose="020B0504020101020102" pitchFamily="34" charset="77"/>
              </a:rPr>
              <a:t>Issint</a:t>
            </a:r>
            <a:r>
              <a:rPr lang="de-DE" sz="1600" dirty="0">
                <a:latin typeface="DINOT" panose="020B0504020101020102" pitchFamily="34" charset="77"/>
              </a:rPr>
              <a:t>.</a:t>
            </a:r>
          </a:p>
          <a:p>
            <a:pPr algn="just"/>
            <a:r>
              <a:rPr lang="de-DE" sz="1600" dirty="0" err="1">
                <a:latin typeface="DINOT" panose="020B0504020101020102" pitchFamily="34" charset="77"/>
              </a:rPr>
              <a:t>voluptatin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conemporis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inis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ut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facepedis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exped</a:t>
            </a:r>
            <a:r>
              <a:rPr lang="de-DE" sz="1600" dirty="0">
                <a:latin typeface="DINOT" panose="020B0504020101020102" pitchFamily="34" charset="77"/>
              </a:rPr>
              <a:t> et </a:t>
            </a:r>
            <a:r>
              <a:rPr lang="de-DE" sz="1600" dirty="0" err="1">
                <a:latin typeface="DINOT" panose="020B0504020101020102" pitchFamily="34" charset="77"/>
              </a:rPr>
              <a:t>odis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dis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audiam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volorumquo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est</a:t>
            </a:r>
            <a:r>
              <a:rPr lang="de-DE" sz="1600" dirty="0">
                <a:latin typeface="DINOT" panose="020B0504020101020102" pitchFamily="34" charset="77"/>
              </a:rPr>
              <a:t> la </a:t>
            </a:r>
            <a:r>
              <a:rPr lang="de-DE" sz="1600" dirty="0" err="1">
                <a:latin typeface="DINOT" panose="020B0504020101020102" pitchFamily="34" charset="77"/>
              </a:rPr>
              <a:t>pratur</a:t>
            </a:r>
            <a:r>
              <a:rPr lang="de-DE" sz="1600" dirty="0">
                <a:latin typeface="DINOT" panose="020B0504020101020102" pitchFamily="34" charset="77"/>
              </a:rPr>
              <a:t>, </a:t>
            </a:r>
            <a:r>
              <a:rPr lang="de-DE" sz="1600" dirty="0" err="1">
                <a:latin typeface="DINOT" panose="020B0504020101020102" pitchFamily="34" charset="77"/>
              </a:rPr>
              <a:t>sumquodi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unt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utetur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aut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occupti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isitaquiatem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arumqui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bearum</a:t>
            </a:r>
            <a:r>
              <a:rPr lang="de-DE" sz="1600" dirty="0">
                <a:latin typeface="DINOT" panose="020B0504020101020102" pitchFamily="34" charset="77"/>
              </a:rPr>
              <a:t> quam, sin </a:t>
            </a:r>
            <a:r>
              <a:rPr lang="de-DE" sz="1600" dirty="0" err="1">
                <a:latin typeface="DINOT" panose="020B0504020101020102" pitchFamily="34" charset="77"/>
              </a:rPr>
              <a:t>nullecerita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veroria</a:t>
            </a:r>
            <a:r>
              <a:rPr lang="de-DE" sz="1600" dirty="0">
                <a:latin typeface="DINOT" panose="020B0504020101020102" pitchFamily="34" charset="77"/>
              </a:rPr>
              <a:t> non </a:t>
            </a:r>
            <a:r>
              <a:rPr lang="de-DE" sz="1600" dirty="0" err="1">
                <a:latin typeface="DINOT" panose="020B0504020101020102" pitchFamily="34" charset="77"/>
              </a:rPr>
              <a:t>reptat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rectatum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que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mo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inus</a:t>
            </a:r>
            <a:r>
              <a:rPr lang="de-DE" sz="1600" dirty="0">
                <a:latin typeface="DINOT" panose="020B0504020101020102" pitchFamily="34" charset="77"/>
              </a:rPr>
              <a:t>, quo </a:t>
            </a:r>
            <a:r>
              <a:rPr lang="de-DE" sz="1600" dirty="0" err="1">
                <a:latin typeface="DINOT" panose="020B0504020101020102" pitchFamily="34" charset="77"/>
              </a:rPr>
              <a:t>tem</a:t>
            </a:r>
            <a:r>
              <a:rPr lang="de-DE" sz="1600" dirty="0">
                <a:latin typeface="DINOT" panose="020B0504020101020102" pitchFamily="34" charset="77"/>
              </a:rPr>
              <a:t>. </a:t>
            </a:r>
            <a:r>
              <a:rPr lang="de-DE" sz="1600" dirty="0" err="1">
                <a:latin typeface="DINOT" panose="020B0504020101020102" pitchFamily="34" charset="77"/>
              </a:rPr>
              <a:t>Ommolese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liquo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volenditam</a:t>
            </a:r>
            <a:r>
              <a:rPr lang="de-DE" sz="1600" dirty="0">
                <a:latin typeface="DINOT" panose="020B0504020101020102" pitchFamily="34" charset="77"/>
              </a:rPr>
              <a:t> </a:t>
            </a:r>
            <a:r>
              <a:rPr lang="de-DE" sz="1600" dirty="0" err="1">
                <a:latin typeface="DINOT" panose="020B0504020101020102" pitchFamily="34" charset="77"/>
              </a:rPr>
              <a:t>sit</a:t>
            </a:r>
            <a:r>
              <a:rPr lang="de-DE" sz="1600" dirty="0">
                <a:latin typeface="DINOT" panose="020B0504020101020102" pitchFamily="34" charset="77"/>
              </a:rPr>
              <a:t> quo </a:t>
            </a:r>
            <a:r>
              <a:rPr lang="de-DE" sz="1600" dirty="0" err="1">
                <a:latin typeface="DINOT" panose="020B0504020101020102" pitchFamily="34" charset="77"/>
              </a:rPr>
              <a:t>vellestibus</a:t>
            </a:r>
            <a:r>
              <a:rPr lang="de-DE" sz="1600" dirty="0">
                <a:latin typeface="DINOT" panose="020B0504020101020102" pitchFamily="34" charset="77"/>
              </a:rPr>
              <a:t>.</a:t>
            </a:r>
          </a:p>
          <a:p>
            <a:pPr algn="just"/>
            <a:endParaRPr lang="de-DE" sz="1600" dirty="0">
              <a:latin typeface="DINOT" panose="020B0504020101020102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4911808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730</Words>
  <Application>Microsoft Macintosh PowerPoint</Application>
  <PresentationFormat>Benutzerdefiniert</PresentationFormat>
  <Paragraphs>13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9" baseType="lpstr">
      <vt:lpstr>Aptos</vt:lpstr>
      <vt:lpstr>Aptos Display</vt:lpstr>
      <vt:lpstr>Arial</vt:lpstr>
      <vt:lpstr>DINOT</vt:lpstr>
      <vt:lpstr>DINOT-Bold</vt:lpstr>
      <vt:lpstr>Trade Gothic LT Std</vt:lpstr>
      <vt:lpstr>Trade Gothic LT Std Bold</vt:lpstr>
      <vt:lpstr>Office</vt:lpstr>
      <vt:lpstr>TITLE  (TRADE GOTHIC LT STD BOLD 80Pt.) Subtitle  (Trade Gothic LT Std Regular- 70Pt)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Vincent Finn Luca Wiesemes</dc:creator>
  <cp:lastModifiedBy>Vincent Finn Luca Wiesemes</cp:lastModifiedBy>
  <cp:revision>1</cp:revision>
  <dcterms:created xsi:type="dcterms:W3CDTF">2025-05-26T17:48:01Z</dcterms:created>
  <dcterms:modified xsi:type="dcterms:W3CDTF">2025-05-26T18:16:30Z</dcterms:modified>
</cp:coreProperties>
</file>