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258" r:id="rId6"/>
    <p:sldId id="259" r:id="rId7"/>
    <p:sldId id="260" r:id="rId8"/>
    <p:sldId id="284" r:id="rId9"/>
    <p:sldId id="275" r:id="rId10"/>
    <p:sldId id="283" r:id="rId11"/>
    <p:sldId id="288" r:id="rId12"/>
    <p:sldId id="276" r:id="rId13"/>
    <p:sldId id="295" r:id="rId14"/>
    <p:sldId id="297" r:id="rId15"/>
    <p:sldId id="296" r:id="rId16"/>
    <p:sldId id="343" r:id="rId17"/>
    <p:sldId id="344" r:id="rId18"/>
    <p:sldId id="290" r:id="rId19"/>
    <p:sldId id="345" r:id="rId20"/>
    <p:sldId id="292" r:id="rId21"/>
    <p:sldId id="273" r:id="rId22"/>
    <p:sldId id="346" r:id="rId23"/>
    <p:sldId id="293" r:id="rId24"/>
    <p:sldId id="333" r:id="rId25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rison, Andrew (DLSLtd,RAL,CEO)" initials="HA(" lastIdx="2" clrIdx="0">
    <p:extLst>
      <p:ext uri="{19B8F6BF-5375-455C-9EA6-DF929625EA0E}">
        <p15:presenceInfo xmlns:p15="http://schemas.microsoft.com/office/powerpoint/2012/main" userId="S::andrew.harrison@diamond.ac.uk::cbc88a90-b110-41e2-a069-18a49e6e3433" providerId="AD"/>
      </p:ext>
    </p:extLst>
  </p:cmAuthor>
  <p:cmAuthor id="2" name="Walker, Richard (DLSLtd,RAL,TEC)" initials="RPW" lastIdx="9" clrIdx="1">
    <p:extLst>
      <p:ext uri="{19B8F6BF-5375-455C-9EA6-DF929625EA0E}">
        <p15:presenceInfo xmlns:p15="http://schemas.microsoft.com/office/powerpoint/2012/main" userId="Walker, Richard (DLSLtd,RAL,TEC)" providerId="None"/>
      </p:ext>
    </p:extLst>
  </p:cmAuthor>
  <p:cmAuthor id="3" name="Ward, Andrea (DLSLtd,RAL,FCS)" initials="WA(" lastIdx="2" clrIdx="2">
    <p:extLst>
      <p:ext uri="{19B8F6BF-5375-455C-9EA6-DF929625EA0E}">
        <p15:presenceInfo xmlns:p15="http://schemas.microsoft.com/office/powerpoint/2012/main" userId="S::andrea.ward@diamond.ac.uk::cbd0f11d-7c28-4333-8149-d74bc4ff15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7A7"/>
    <a:srgbClr val="0038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A3F2EB-803F-42DA-A077-71BAC897032C}" v="129" dt="2025-03-07T15:24:18.8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11" autoAdjust="0"/>
    <p:restoredTop sz="94694"/>
  </p:normalViewPr>
  <p:slideViewPr>
    <p:cSldViewPr snapToGrid="0" snapToObjects="1">
      <p:cViewPr varScale="1">
        <p:scale>
          <a:sx n="102" d="100"/>
          <a:sy n="102" d="100"/>
        </p:scale>
        <p:origin x="91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, Ian (DLSLtd,RAL,TEC)" userId="115fc887-d2f4-40cb-b8cf-b841e9c05e83" providerId="ADAL" clId="{66A3F2EB-803F-42DA-A077-71BAC897032C}"/>
    <pc:docChg chg="undo custSel addSld delSld modSld sldOrd">
      <pc:chgData name="Martin, Ian (DLSLtd,RAL,TEC)" userId="115fc887-d2f4-40cb-b8cf-b841e9c05e83" providerId="ADAL" clId="{66A3F2EB-803F-42DA-A077-71BAC897032C}" dt="2025-03-12T10:53:33.346" v="1898" actId="20577"/>
      <pc:docMkLst>
        <pc:docMk/>
      </pc:docMkLst>
      <pc:sldChg chg="modSp mod">
        <pc:chgData name="Martin, Ian (DLSLtd,RAL,TEC)" userId="115fc887-d2f4-40cb-b8cf-b841e9c05e83" providerId="ADAL" clId="{66A3F2EB-803F-42DA-A077-71BAC897032C}" dt="2025-03-07T14:35:43.353" v="1748" actId="1076"/>
        <pc:sldMkLst>
          <pc:docMk/>
          <pc:sldMk cId="1570067754" sldId="256"/>
        </pc:sldMkLst>
        <pc:spChg chg="mod">
          <ac:chgData name="Martin, Ian (DLSLtd,RAL,TEC)" userId="115fc887-d2f4-40cb-b8cf-b841e9c05e83" providerId="ADAL" clId="{66A3F2EB-803F-42DA-A077-71BAC897032C}" dt="2025-02-24T15:10:55.371" v="1416" actId="313"/>
          <ac:spMkLst>
            <pc:docMk/>
            <pc:sldMk cId="1570067754" sldId="256"/>
            <ac:spMk id="2" creationId="{D3745814-8FAA-DA98-1180-E8A929D26195}"/>
          </ac:spMkLst>
        </pc:spChg>
        <pc:spChg chg="mod">
          <ac:chgData name="Martin, Ian (DLSLtd,RAL,TEC)" userId="115fc887-d2f4-40cb-b8cf-b841e9c05e83" providerId="ADAL" clId="{66A3F2EB-803F-42DA-A077-71BAC897032C}" dt="2025-03-07T14:35:43.353" v="1748" actId="1076"/>
          <ac:spMkLst>
            <pc:docMk/>
            <pc:sldMk cId="1570067754" sldId="256"/>
            <ac:spMk id="4" creationId="{F2FCE9E1-15CC-4E34-A46D-53AD6BB2C3B0}"/>
          </ac:spMkLst>
        </pc:spChg>
      </pc:sldChg>
      <pc:sldChg chg="modSp mod">
        <pc:chgData name="Martin, Ian (DLSLtd,RAL,TEC)" userId="115fc887-d2f4-40cb-b8cf-b841e9c05e83" providerId="ADAL" clId="{66A3F2EB-803F-42DA-A077-71BAC897032C}" dt="2025-03-12T10:31:11.881" v="1861" actId="20577"/>
        <pc:sldMkLst>
          <pc:docMk/>
          <pc:sldMk cId="2775385816" sldId="258"/>
        </pc:sldMkLst>
        <pc:spChg chg="mod">
          <ac:chgData name="Martin, Ian (DLSLtd,RAL,TEC)" userId="115fc887-d2f4-40cb-b8cf-b841e9c05e83" providerId="ADAL" clId="{66A3F2EB-803F-42DA-A077-71BAC897032C}" dt="2025-03-12T10:31:11.881" v="1861" actId="20577"/>
          <ac:spMkLst>
            <pc:docMk/>
            <pc:sldMk cId="2775385816" sldId="258"/>
            <ac:spMk id="3" creationId="{C55A0684-9404-45B6-D533-B6F17F245733}"/>
          </ac:spMkLst>
        </pc:spChg>
      </pc:sldChg>
      <pc:sldChg chg="modSp mod">
        <pc:chgData name="Martin, Ian (DLSLtd,RAL,TEC)" userId="115fc887-d2f4-40cb-b8cf-b841e9c05e83" providerId="ADAL" clId="{66A3F2EB-803F-42DA-A077-71BAC897032C}" dt="2025-02-24T09:33:51.336" v="21" actId="20577"/>
        <pc:sldMkLst>
          <pc:docMk/>
          <pc:sldMk cId="3042345014" sldId="260"/>
        </pc:sldMkLst>
        <pc:spChg chg="mod">
          <ac:chgData name="Martin, Ian (DLSLtd,RAL,TEC)" userId="115fc887-d2f4-40cb-b8cf-b841e9c05e83" providerId="ADAL" clId="{66A3F2EB-803F-42DA-A077-71BAC897032C}" dt="2025-02-24T09:33:51.336" v="21" actId="20577"/>
          <ac:spMkLst>
            <pc:docMk/>
            <pc:sldMk cId="3042345014" sldId="260"/>
            <ac:spMk id="8" creationId="{1E94E717-700D-490B-7BCD-8BACDA00555B}"/>
          </ac:spMkLst>
        </pc:spChg>
      </pc:sldChg>
      <pc:sldChg chg="del">
        <pc:chgData name="Martin, Ian (DLSLtd,RAL,TEC)" userId="115fc887-d2f4-40cb-b8cf-b841e9c05e83" providerId="ADAL" clId="{66A3F2EB-803F-42DA-A077-71BAC897032C}" dt="2025-02-24T14:34:14.370" v="1249" actId="47"/>
        <pc:sldMkLst>
          <pc:docMk/>
          <pc:sldMk cId="375667688" sldId="264"/>
        </pc:sldMkLst>
      </pc:sldChg>
      <pc:sldChg chg="modSp mod">
        <pc:chgData name="Martin, Ian (DLSLtd,RAL,TEC)" userId="115fc887-d2f4-40cb-b8cf-b841e9c05e83" providerId="ADAL" clId="{66A3F2EB-803F-42DA-A077-71BAC897032C}" dt="2025-03-07T10:58:14.966" v="1745" actId="20577"/>
        <pc:sldMkLst>
          <pc:docMk/>
          <pc:sldMk cId="2289922503" sldId="273"/>
        </pc:sldMkLst>
        <pc:spChg chg="mod">
          <ac:chgData name="Martin, Ian (DLSLtd,RAL,TEC)" userId="115fc887-d2f4-40cb-b8cf-b841e9c05e83" providerId="ADAL" clId="{66A3F2EB-803F-42DA-A077-71BAC897032C}" dt="2025-02-24T15:59:48.699" v="1640" actId="20577"/>
          <ac:spMkLst>
            <pc:docMk/>
            <pc:sldMk cId="2289922503" sldId="273"/>
            <ac:spMk id="7" creationId="{47A8A226-5FE1-5946-0AF3-942C0F3FB4F3}"/>
          </ac:spMkLst>
        </pc:spChg>
        <pc:spChg chg="mod">
          <ac:chgData name="Martin, Ian (DLSLtd,RAL,TEC)" userId="115fc887-d2f4-40cb-b8cf-b841e9c05e83" providerId="ADAL" clId="{66A3F2EB-803F-42DA-A077-71BAC897032C}" dt="2025-03-07T10:58:14.966" v="1745" actId="20577"/>
          <ac:spMkLst>
            <pc:docMk/>
            <pc:sldMk cId="2289922503" sldId="273"/>
            <ac:spMk id="13" creationId="{612CD06C-FDE5-8DC0-F78F-566878132FD5}"/>
          </ac:spMkLst>
        </pc:spChg>
        <pc:graphicFrameChg chg="modGraphic">
          <ac:chgData name="Martin, Ian (DLSLtd,RAL,TEC)" userId="115fc887-d2f4-40cb-b8cf-b841e9c05e83" providerId="ADAL" clId="{66A3F2EB-803F-42DA-A077-71BAC897032C}" dt="2025-02-24T14:38:14.651" v="1272" actId="20577"/>
          <ac:graphicFrameMkLst>
            <pc:docMk/>
            <pc:sldMk cId="2289922503" sldId="273"/>
            <ac:graphicFrameMk id="3" creationId="{89BF9633-E013-6E50-9F27-D14D86340A85}"/>
          </ac:graphicFrameMkLst>
        </pc:graphicFrameChg>
      </pc:sldChg>
      <pc:sldChg chg="del">
        <pc:chgData name="Martin, Ian (DLSLtd,RAL,TEC)" userId="115fc887-d2f4-40cb-b8cf-b841e9c05e83" providerId="ADAL" clId="{66A3F2EB-803F-42DA-A077-71BAC897032C}" dt="2025-02-24T13:14:32.499" v="1205" actId="47"/>
        <pc:sldMkLst>
          <pc:docMk/>
          <pc:sldMk cId="3507771677" sldId="277"/>
        </pc:sldMkLst>
      </pc:sldChg>
      <pc:sldChg chg="del">
        <pc:chgData name="Martin, Ian (DLSLtd,RAL,TEC)" userId="115fc887-d2f4-40cb-b8cf-b841e9c05e83" providerId="ADAL" clId="{66A3F2EB-803F-42DA-A077-71BAC897032C}" dt="2025-02-24T11:36:01.189" v="772" actId="47"/>
        <pc:sldMkLst>
          <pc:docMk/>
          <pc:sldMk cId="1539713603" sldId="278"/>
        </pc:sldMkLst>
      </pc:sldChg>
      <pc:sldChg chg="addSp delSp modSp del mod ord">
        <pc:chgData name="Martin, Ian (DLSLtd,RAL,TEC)" userId="115fc887-d2f4-40cb-b8cf-b841e9c05e83" providerId="ADAL" clId="{66A3F2EB-803F-42DA-A077-71BAC897032C}" dt="2025-02-24T15:05:06.284" v="1402" actId="47"/>
        <pc:sldMkLst>
          <pc:docMk/>
          <pc:sldMk cId="1202145687" sldId="280"/>
        </pc:sldMkLst>
      </pc:sldChg>
      <pc:sldChg chg="del">
        <pc:chgData name="Martin, Ian (DLSLtd,RAL,TEC)" userId="115fc887-d2f4-40cb-b8cf-b841e9c05e83" providerId="ADAL" clId="{66A3F2EB-803F-42DA-A077-71BAC897032C}" dt="2025-02-24T13:15:02.756" v="1206" actId="47"/>
        <pc:sldMkLst>
          <pc:docMk/>
          <pc:sldMk cId="1843451420" sldId="282"/>
        </pc:sldMkLst>
      </pc:sldChg>
      <pc:sldChg chg="modSp mod">
        <pc:chgData name="Martin, Ian (DLSLtd,RAL,TEC)" userId="115fc887-d2f4-40cb-b8cf-b841e9c05e83" providerId="ADAL" clId="{66A3F2EB-803F-42DA-A077-71BAC897032C}" dt="2025-02-24T15:37:55.303" v="1442" actId="1035"/>
        <pc:sldMkLst>
          <pc:docMk/>
          <pc:sldMk cId="1886450024" sldId="283"/>
        </pc:sldMkLst>
        <pc:spChg chg="mod">
          <ac:chgData name="Martin, Ian (DLSLtd,RAL,TEC)" userId="115fc887-d2f4-40cb-b8cf-b841e9c05e83" providerId="ADAL" clId="{66A3F2EB-803F-42DA-A077-71BAC897032C}" dt="2025-02-24T15:37:43.815" v="1417" actId="20577"/>
          <ac:spMkLst>
            <pc:docMk/>
            <pc:sldMk cId="1886450024" sldId="283"/>
            <ac:spMk id="8" creationId="{1E94E717-700D-490B-7BCD-8BACDA00555B}"/>
          </ac:spMkLst>
        </pc:spChg>
        <pc:spChg chg="mod">
          <ac:chgData name="Martin, Ian (DLSLtd,RAL,TEC)" userId="115fc887-d2f4-40cb-b8cf-b841e9c05e83" providerId="ADAL" clId="{66A3F2EB-803F-42DA-A077-71BAC897032C}" dt="2025-02-24T15:37:55.303" v="1442" actId="1035"/>
          <ac:spMkLst>
            <pc:docMk/>
            <pc:sldMk cId="1886450024" sldId="283"/>
            <ac:spMk id="30" creationId="{95E2DB30-A97E-3902-8A10-8BD711AF0469}"/>
          </ac:spMkLst>
        </pc:spChg>
        <pc:spChg chg="mod">
          <ac:chgData name="Martin, Ian (DLSLtd,RAL,TEC)" userId="115fc887-d2f4-40cb-b8cf-b841e9c05e83" providerId="ADAL" clId="{66A3F2EB-803F-42DA-A077-71BAC897032C}" dt="2025-02-24T15:37:55.303" v="1442" actId="1035"/>
          <ac:spMkLst>
            <pc:docMk/>
            <pc:sldMk cId="1886450024" sldId="283"/>
            <ac:spMk id="31" creationId="{98CAC140-5647-FF6A-4FC3-B3022507D18B}"/>
          </ac:spMkLst>
        </pc:spChg>
        <pc:spChg chg="mod">
          <ac:chgData name="Martin, Ian (DLSLtd,RAL,TEC)" userId="115fc887-d2f4-40cb-b8cf-b841e9c05e83" providerId="ADAL" clId="{66A3F2EB-803F-42DA-A077-71BAC897032C}" dt="2025-02-24T15:37:55.303" v="1442" actId="1035"/>
          <ac:spMkLst>
            <pc:docMk/>
            <pc:sldMk cId="1886450024" sldId="283"/>
            <ac:spMk id="32" creationId="{9CA30A3B-C752-44B9-551A-798E44D86822}"/>
          </ac:spMkLst>
        </pc:spChg>
        <pc:spChg chg="mod">
          <ac:chgData name="Martin, Ian (DLSLtd,RAL,TEC)" userId="115fc887-d2f4-40cb-b8cf-b841e9c05e83" providerId="ADAL" clId="{66A3F2EB-803F-42DA-A077-71BAC897032C}" dt="2025-02-24T15:37:55.303" v="1442" actId="1035"/>
          <ac:spMkLst>
            <pc:docMk/>
            <pc:sldMk cId="1886450024" sldId="283"/>
            <ac:spMk id="33" creationId="{9620605F-EAA2-7C7C-6D30-80162C9BD102}"/>
          </ac:spMkLst>
        </pc:spChg>
        <pc:spChg chg="mod">
          <ac:chgData name="Martin, Ian (DLSLtd,RAL,TEC)" userId="115fc887-d2f4-40cb-b8cf-b841e9c05e83" providerId="ADAL" clId="{66A3F2EB-803F-42DA-A077-71BAC897032C}" dt="2025-02-24T15:37:55.303" v="1442" actId="1035"/>
          <ac:spMkLst>
            <pc:docMk/>
            <pc:sldMk cId="1886450024" sldId="283"/>
            <ac:spMk id="34" creationId="{7125717F-1012-CD83-7C4D-818967D93EA7}"/>
          </ac:spMkLst>
        </pc:spChg>
        <pc:picChg chg="mod">
          <ac:chgData name="Martin, Ian (DLSLtd,RAL,TEC)" userId="115fc887-d2f4-40cb-b8cf-b841e9c05e83" providerId="ADAL" clId="{66A3F2EB-803F-42DA-A077-71BAC897032C}" dt="2025-02-24T15:37:55.303" v="1442" actId="1035"/>
          <ac:picMkLst>
            <pc:docMk/>
            <pc:sldMk cId="1886450024" sldId="283"/>
            <ac:picMk id="10" creationId="{1F3AEFFE-24E6-CEE4-D7C3-7155A2E68052}"/>
          </ac:picMkLst>
        </pc:picChg>
        <pc:picChg chg="mod">
          <ac:chgData name="Martin, Ian (DLSLtd,RAL,TEC)" userId="115fc887-d2f4-40cb-b8cf-b841e9c05e83" providerId="ADAL" clId="{66A3F2EB-803F-42DA-A077-71BAC897032C}" dt="2025-02-24T15:37:55.303" v="1442" actId="1035"/>
          <ac:picMkLst>
            <pc:docMk/>
            <pc:sldMk cId="1886450024" sldId="283"/>
            <ac:picMk id="14" creationId="{FFD2D889-4DEF-AD44-880A-501F46AA5D19}"/>
          </ac:picMkLst>
        </pc:picChg>
        <pc:cxnChg chg="mod">
          <ac:chgData name="Martin, Ian (DLSLtd,RAL,TEC)" userId="115fc887-d2f4-40cb-b8cf-b841e9c05e83" providerId="ADAL" clId="{66A3F2EB-803F-42DA-A077-71BAC897032C}" dt="2025-02-24T15:37:55.303" v="1442" actId="1035"/>
          <ac:cxnSpMkLst>
            <pc:docMk/>
            <pc:sldMk cId="1886450024" sldId="283"/>
            <ac:cxnSpMk id="16" creationId="{EFD9D2D5-E95E-1CEE-95D2-04A6A023AB0F}"/>
          </ac:cxnSpMkLst>
        </pc:cxnChg>
        <pc:cxnChg chg="mod">
          <ac:chgData name="Martin, Ian (DLSLtd,RAL,TEC)" userId="115fc887-d2f4-40cb-b8cf-b841e9c05e83" providerId="ADAL" clId="{66A3F2EB-803F-42DA-A077-71BAC897032C}" dt="2025-02-24T15:37:55.303" v="1442" actId="1035"/>
          <ac:cxnSpMkLst>
            <pc:docMk/>
            <pc:sldMk cId="1886450024" sldId="283"/>
            <ac:cxnSpMk id="17" creationId="{766B7A0C-D9FA-7445-49E9-B903F6453835}"/>
          </ac:cxnSpMkLst>
        </pc:cxnChg>
        <pc:cxnChg chg="mod">
          <ac:chgData name="Martin, Ian (DLSLtd,RAL,TEC)" userId="115fc887-d2f4-40cb-b8cf-b841e9c05e83" providerId="ADAL" clId="{66A3F2EB-803F-42DA-A077-71BAC897032C}" dt="2025-02-24T15:37:55.303" v="1442" actId="1035"/>
          <ac:cxnSpMkLst>
            <pc:docMk/>
            <pc:sldMk cId="1886450024" sldId="283"/>
            <ac:cxnSpMk id="19" creationId="{CA367329-CCD7-B854-B247-830CF2E4B414}"/>
          </ac:cxnSpMkLst>
        </pc:cxnChg>
        <pc:cxnChg chg="mod">
          <ac:chgData name="Martin, Ian (DLSLtd,RAL,TEC)" userId="115fc887-d2f4-40cb-b8cf-b841e9c05e83" providerId="ADAL" clId="{66A3F2EB-803F-42DA-A077-71BAC897032C}" dt="2025-02-24T15:37:55.303" v="1442" actId="1035"/>
          <ac:cxnSpMkLst>
            <pc:docMk/>
            <pc:sldMk cId="1886450024" sldId="283"/>
            <ac:cxnSpMk id="21" creationId="{4B876F44-4F74-AFFF-BBDF-EC3BE77DDFF2}"/>
          </ac:cxnSpMkLst>
        </pc:cxnChg>
        <pc:cxnChg chg="mod">
          <ac:chgData name="Martin, Ian (DLSLtd,RAL,TEC)" userId="115fc887-d2f4-40cb-b8cf-b841e9c05e83" providerId="ADAL" clId="{66A3F2EB-803F-42DA-A077-71BAC897032C}" dt="2025-02-24T15:37:55.303" v="1442" actId="1035"/>
          <ac:cxnSpMkLst>
            <pc:docMk/>
            <pc:sldMk cId="1886450024" sldId="283"/>
            <ac:cxnSpMk id="27" creationId="{612F5D99-F298-69EA-84E0-6C4E54219E75}"/>
          </ac:cxnSpMkLst>
        </pc:cxnChg>
        <pc:cxnChg chg="mod">
          <ac:chgData name="Martin, Ian (DLSLtd,RAL,TEC)" userId="115fc887-d2f4-40cb-b8cf-b841e9c05e83" providerId="ADAL" clId="{66A3F2EB-803F-42DA-A077-71BAC897032C}" dt="2025-02-24T15:37:55.303" v="1442" actId="1035"/>
          <ac:cxnSpMkLst>
            <pc:docMk/>
            <pc:sldMk cId="1886450024" sldId="283"/>
            <ac:cxnSpMk id="28" creationId="{1D795655-3907-5881-7984-38C4628BFF58}"/>
          </ac:cxnSpMkLst>
        </pc:cxnChg>
        <pc:cxnChg chg="mod">
          <ac:chgData name="Martin, Ian (DLSLtd,RAL,TEC)" userId="115fc887-d2f4-40cb-b8cf-b841e9c05e83" providerId="ADAL" clId="{66A3F2EB-803F-42DA-A077-71BAC897032C}" dt="2025-02-24T15:37:55.303" v="1442" actId="1035"/>
          <ac:cxnSpMkLst>
            <pc:docMk/>
            <pc:sldMk cId="1886450024" sldId="283"/>
            <ac:cxnSpMk id="36" creationId="{8FC906C8-5AE5-EA3C-FB26-8BC4AB3E6C95}"/>
          </ac:cxnSpMkLst>
        </pc:cxnChg>
        <pc:cxnChg chg="mod">
          <ac:chgData name="Martin, Ian (DLSLtd,RAL,TEC)" userId="115fc887-d2f4-40cb-b8cf-b841e9c05e83" providerId="ADAL" clId="{66A3F2EB-803F-42DA-A077-71BAC897032C}" dt="2025-02-24T15:37:55.303" v="1442" actId="1035"/>
          <ac:cxnSpMkLst>
            <pc:docMk/>
            <pc:sldMk cId="1886450024" sldId="283"/>
            <ac:cxnSpMk id="40" creationId="{F86FDF03-41B8-5AA4-D8D0-578C4FDB570C}"/>
          </ac:cxnSpMkLst>
        </pc:cxnChg>
      </pc:sldChg>
      <pc:sldChg chg="modSp mod">
        <pc:chgData name="Martin, Ian (DLSLtd,RAL,TEC)" userId="115fc887-d2f4-40cb-b8cf-b841e9c05e83" providerId="ADAL" clId="{66A3F2EB-803F-42DA-A077-71BAC897032C}" dt="2025-02-24T09:36:59.128" v="38" actId="20577"/>
        <pc:sldMkLst>
          <pc:docMk/>
          <pc:sldMk cId="3599605055" sldId="284"/>
        </pc:sldMkLst>
        <pc:spChg chg="mod">
          <ac:chgData name="Martin, Ian (DLSLtd,RAL,TEC)" userId="115fc887-d2f4-40cb-b8cf-b841e9c05e83" providerId="ADAL" clId="{66A3F2EB-803F-42DA-A077-71BAC897032C}" dt="2025-02-24T09:36:59.128" v="38" actId="20577"/>
          <ac:spMkLst>
            <pc:docMk/>
            <pc:sldMk cId="3599605055" sldId="284"/>
            <ac:spMk id="8" creationId="{1E94E717-700D-490B-7BCD-8BACDA00555B}"/>
          </ac:spMkLst>
        </pc:spChg>
      </pc:sldChg>
      <pc:sldChg chg="del">
        <pc:chgData name="Martin, Ian (DLSLtd,RAL,TEC)" userId="115fc887-d2f4-40cb-b8cf-b841e9c05e83" providerId="ADAL" clId="{66A3F2EB-803F-42DA-A077-71BAC897032C}" dt="2025-02-24T14:34:14.370" v="1249" actId="47"/>
        <pc:sldMkLst>
          <pc:docMk/>
          <pc:sldMk cId="2779630579" sldId="286"/>
        </pc:sldMkLst>
      </pc:sldChg>
      <pc:sldChg chg="del">
        <pc:chgData name="Martin, Ian (DLSLtd,RAL,TEC)" userId="115fc887-d2f4-40cb-b8cf-b841e9c05e83" providerId="ADAL" clId="{66A3F2EB-803F-42DA-A077-71BAC897032C}" dt="2025-02-24T11:36:43.477" v="773" actId="47"/>
        <pc:sldMkLst>
          <pc:docMk/>
          <pc:sldMk cId="3795646345" sldId="289"/>
        </pc:sldMkLst>
      </pc:sldChg>
      <pc:sldChg chg="addSp modSp mod ord">
        <pc:chgData name="Martin, Ian (DLSLtd,RAL,TEC)" userId="115fc887-d2f4-40cb-b8cf-b841e9c05e83" providerId="ADAL" clId="{66A3F2EB-803F-42DA-A077-71BAC897032C}" dt="2025-03-12T10:53:33.346" v="1898" actId="20577"/>
        <pc:sldMkLst>
          <pc:docMk/>
          <pc:sldMk cId="1687510595" sldId="290"/>
        </pc:sldMkLst>
        <pc:spChg chg="mod">
          <ac:chgData name="Martin, Ian (DLSLtd,RAL,TEC)" userId="115fc887-d2f4-40cb-b8cf-b841e9c05e83" providerId="ADAL" clId="{66A3F2EB-803F-42DA-A077-71BAC897032C}" dt="2025-02-24T15:55:46.647" v="1607" actId="20577"/>
          <ac:spMkLst>
            <pc:docMk/>
            <pc:sldMk cId="1687510595" sldId="290"/>
            <ac:spMk id="7" creationId="{47A8A226-5FE1-5946-0AF3-942C0F3FB4F3}"/>
          </ac:spMkLst>
        </pc:spChg>
        <pc:spChg chg="mod">
          <ac:chgData name="Martin, Ian (DLSLtd,RAL,TEC)" userId="115fc887-d2f4-40cb-b8cf-b841e9c05e83" providerId="ADAL" clId="{66A3F2EB-803F-42DA-A077-71BAC897032C}" dt="2025-03-12T10:53:33.346" v="1898" actId="20577"/>
          <ac:spMkLst>
            <pc:docMk/>
            <pc:sldMk cId="1687510595" sldId="290"/>
            <ac:spMk id="8" creationId="{1E94E717-700D-490B-7BCD-8BACDA00555B}"/>
          </ac:spMkLst>
        </pc:spChg>
        <pc:spChg chg="mod">
          <ac:chgData name="Martin, Ian (DLSLtd,RAL,TEC)" userId="115fc887-d2f4-40cb-b8cf-b841e9c05e83" providerId="ADAL" clId="{66A3F2EB-803F-42DA-A077-71BAC897032C}" dt="2025-02-24T15:03:38.687" v="1391" actId="1076"/>
          <ac:spMkLst>
            <pc:docMk/>
            <pc:sldMk cId="1687510595" sldId="290"/>
            <ac:spMk id="18" creationId="{23D2EBA9-778D-8061-47C0-DCA8327303D7}"/>
          </ac:spMkLst>
        </pc:spChg>
        <pc:picChg chg="add mod modCrop">
          <ac:chgData name="Martin, Ian (DLSLtd,RAL,TEC)" userId="115fc887-d2f4-40cb-b8cf-b841e9c05e83" providerId="ADAL" clId="{66A3F2EB-803F-42DA-A077-71BAC897032C}" dt="2025-02-24T15:04:31.848" v="1401" actId="1076"/>
          <ac:picMkLst>
            <pc:docMk/>
            <pc:sldMk cId="1687510595" sldId="290"/>
            <ac:picMk id="11" creationId="{33A853EB-F742-8C7C-1C94-DF13C060009A}"/>
          </ac:picMkLst>
        </pc:picChg>
        <pc:cxnChg chg="mod">
          <ac:chgData name="Martin, Ian (DLSLtd,RAL,TEC)" userId="115fc887-d2f4-40cb-b8cf-b841e9c05e83" providerId="ADAL" clId="{66A3F2EB-803F-42DA-A077-71BAC897032C}" dt="2025-02-24T15:03:47.080" v="1394" actId="1076"/>
          <ac:cxnSpMkLst>
            <pc:docMk/>
            <pc:sldMk cId="1687510595" sldId="290"/>
            <ac:cxnSpMk id="20" creationId="{92D5C81D-1749-438E-59D7-DF96900CCC99}"/>
          </ac:cxnSpMkLst>
        </pc:cxnChg>
      </pc:sldChg>
      <pc:sldChg chg="del">
        <pc:chgData name="Martin, Ian (DLSLtd,RAL,TEC)" userId="115fc887-d2f4-40cb-b8cf-b841e9c05e83" providerId="ADAL" clId="{66A3F2EB-803F-42DA-A077-71BAC897032C}" dt="2025-02-24T14:34:14.370" v="1249" actId="47"/>
        <pc:sldMkLst>
          <pc:docMk/>
          <pc:sldMk cId="1021153951" sldId="291"/>
        </pc:sldMkLst>
      </pc:sldChg>
      <pc:sldChg chg="modSp mod ord">
        <pc:chgData name="Martin, Ian (DLSLtd,RAL,TEC)" userId="115fc887-d2f4-40cb-b8cf-b841e9c05e83" providerId="ADAL" clId="{66A3F2EB-803F-42DA-A077-71BAC897032C}" dt="2025-02-24T15:55:07.302" v="1596" actId="20577"/>
        <pc:sldMkLst>
          <pc:docMk/>
          <pc:sldMk cId="245390619" sldId="292"/>
        </pc:sldMkLst>
        <pc:spChg chg="mod">
          <ac:chgData name="Martin, Ian (DLSLtd,RAL,TEC)" userId="115fc887-d2f4-40cb-b8cf-b841e9c05e83" providerId="ADAL" clId="{66A3F2EB-803F-42DA-A077-71BAC897032C}" dt="2025-02-24T15:55:07.302" v="1596" actId="20577"/>
          <ac:spMkLst>
            <pc:docMk/>
            <pc:sldMk cId="245390619" sldId="292"/>
            <ac:spMk id="16" creationId="{31CC286C-0ED0-3C1C-6CD9-BE37584434B6}"/>
          </ac:spMkLst>
        </pc:spChg>
      </pc:sldChg>
      <pc:sldChg chg="modSp mod ord">
        <pc:chgData name="Martin, Ian (DLSLtd,RAL,TEC)" userId="115fc887-d2f4-40cb-b8cf-b841e9c05e83" providerId="ADAL" clId="{66A3F2EB-803F-42DA-A077-71BAC897032C}" dt="2025-03-07T10:49:01.341" v="1717" actId="20577"/>
        <pc:sldMkLst>
          <pc:docMk/>
          <pc:sldMk cId="3070629555" sldId="293"/>
        </pc:sldMkLst>
        <pc:spChg chg="mod">
          <ac:chgData name="Martin, Ian (DLSLtd,RAL,TEC)" userId="115fc887-d2f4-40cb-b8cf-b841e9c05e83" providerId="ADAL" clId="{66A3F2EB-803F-42DA-A077-71BAC897032C}" dt="2025-03-07T10:49:01.341" v="1717" actId="20577"/>
          <ac:spMkLst>
            <pc:docMk/>
            <pc:sldMk cId="3070629555" sldId="293"/>
            <ac:spMk id="15" creationId="{B7BC51D2-BF4F-E95E-3C9F-ABCE1DA9EAA6}"/>
          </ac:spMkLst>
        </pc:spChg>
      </pc:sldChg>
      <pc:sldChg chg="del ord">
        <pc:chgData name="Martin, Ian (DLSLtd,RAL,TEC)" userId="115fc887-d2f4-40cb-b8cf-b841e9c05e83" providerId="ADAL" clId="{66A3F2EB-803F-42DA-A077-71BAC897032C}" dt="2025-02-24T13:18:17.682" v="1241" actId="47"/>
        <pc:sldMkLst>
          <pc:docMk/>
          <pc:sldMk cId="3762972015" sldId="294"/>
        </pc:sldMkLst>
      </pc:sldChg>
      <pc:sldChg chg="modSp mod">
        <pc:chgData name="Martin, Ian (DLSLtd,RAL,TEC)" userId="115fc887-d2f4-40cb-b8cf-b841e9c05e83" providerId="ADAL" clId="{66A3F2EB-803F-42DA-A077-71BAC897032C}" dt="2025-03-12T10:45:38.722" v="1866" actId="12789"/>
        <pc:sldMkLst>
          <pc:docMk/>
          <pc:sldMk cId="3802550" sldId="295"/>
        </pc:sldMkLst>
        <pc:spChg chg="mod">
          <ac:chgData name="Martin, Ian (DLSLtd,RAL,TEC)" userId="115fc887-d2f4-40cb-b8cf-b841e9c05e83" providerId="ADAL" clId="{66A3F2EB-803F-42DA-A077-71BAC897032C}" dt="2025-03-12T10:45:32.067" v="1865" actId="12789"/>
          <ac:spMkLst>
            <pc:docMk/>
            <pc:sldMk cId="3802550" sldId="295"/>
            <ac:spMk id="14" creationId="{98C6E2BD-19B2-BF1A-29D1-0CD5D0F97534}"/>
          </ac:spMkLst>
        </pc:spChg>
        <pc:spChg chg="mod">
          <ac:chgData name="Martin, Ian (DLSLtd,RAL,TEC)" userId="115fc887-d2f4-40cb-b8cf-b841e9c05e83" providerId="ADAL" clId="{66A3F2EB-803F-42DA-A077-71BAC897032C}" dt="2025-03-12T10:45:32.067" v="1865" actId="12789"/>
          <ac:spMkLst>
            <pc:docMk/>
            <pc:sldMk cId="3802550" sldId="295"/>
            <ac:spMk id="15" creationId="{5A7EF99C-0C93-6F92-59D3-CCE8969E83E5}"/>
          </ac:spMkLst>
        </pc:spChg>
        <pc:picChg chg="mod">
          <ac:chgData name="Martin, Ian (DLSLtd,RAL,TEC)" userId="115fc887-d2f4-40cb-b8cf-b841e9c05e83" providerId="ADAL" clId="{66A3F2EB-803F-42DA-A077-71BAC897032C}" dt="2025-03-12T10:45:38.722" v="1866" actId="12789"/>
          <ac:picMkLst>
            <pc:docMk/>
            <pc:sldMk cId="3802550" sldId="295"/>
            <ac:picMk id="6" creationId="{7CB2358B-9901-42EC-741C-7363FAE67064}"/>
          </ac:picMkLst>
        </pc:picChg>
        <pc:picChg chg="mod">
          <ac:chgData name="Martin, Ian (DLSLtd,RAL,TEC)" userId="115fc887-d2f4-40cb-b8cf-b841e9c05e83" providerId="ADAL" clId="{66A3F2EB-803F-42DA-A077-71BAC897032C}" dt="2025-03-12T10:45:38.722" v="1866" actId="12789"/>
          <ac:picMkLst>
            <pc:docMk/>
            <pc:sldMk cId="3802550" sldId="295"/>
            <ac:picMk id="9" creationId="{8C5489F8-DB40-51B7-6423-B3D889A81754}"/>
          </ac:picMkLst>
        </pc:picChg>
      </pc:sldChg>
      <pc:sldChg chg="addSp delSp modSp mod">
        <pc:chgData name="Martin, Ian (DLSLtd,RAL,TEC)" userId="115fc887-d2f4-40cb-b8cf-b841e9c05e83" providerId="ADAL" clId="{66A3F2EB-803F-42DA-A077-71BAC897032C}" dt="2025-02-24T11:03:07.020" v="460" actId="1036"/>
        <pc:sldMkLst>
          <pc:docMk/>
          <pc:sldMk cId="2921798893" sldId="297"/>
        </pc:sldMkLst>
        <pc:spChg chg="mod">
          <ac:chgData name="Martin, Ian (DLSLtd,RAL,TEC)" userId="115fc887-d2f4-40cb-b8cf-b841e9c05e83" providerId="ADAL" clId="{66A3F2EB-803F-42DA-A077-71BAC897032C}" dt="2025-02-24T09:42:04.169" v="53" actId="20577"/>
          <ac:spMkLst>
            <pc:docMk/>
            <pc:sldMk cId="2921798893" sldId="297"/>
            <ac:spMk id="26" creationId="{23298BC9-216B-0504-C6C0-6503457FB983}"/>
          </ac:spMkLst>
        </pc:spChg>
        <pc:picChg chg="add mod">
          <ac:chgData name="Martin, Ian (DLSLtd,RAL,TEC)" userId="115fc887-d2f4-40cb-b8cf-b841e9c05e83" providerId="ADAL" clId="{66A3F2EB-803F-42DA-A077-71BAC897032C}" dt="2025-02-24T11:03:07.020" v="460" actId="1036"/>
          <ac:picMkLst>
            <pc:docMk/>
            <pc:sldMk cId="2921798893" sldId="297"/>
            <ac:picMk id="6" creationId="{5E77C329-D4CE-B175-EB54-5535D787D1C2}"/>
          </ac:picMkLst>
        </pc:picChg>
        <pc:picChg chg="add mod">
          <ac:chgData name="Martin, Ian (DLSLtd,RAL,TEC)" userId="115fc887-d2f4-40cb-b8cf-b841e9c05e83" providerId="ADAL" clId="{66A3F2EB-803F-42DA-A077-71BAC897032C}" dt="2025-02-24T11:03:07.020" v="460" actId="1036"/>
          <ac:picMkLst>
            <pc:docMk/>
            <pc:sldMk cId="2921798893" sldId="297"/>
            <ac:picMk id="9" creationId="{F44508B5-9989-EA3A-FC3F-FA5CD4AC3D79}"/>
          </ac:picMkLst>
        </pc:picChg>
        <pc:picChg chg="add mod">
          <ac:chgData name="Martin, Ian (DLSLtd,RAL,TEC)" userId="115fc887-d2f4-40cb-b8cf-b841e9c05e83" providerId="ADAL" clId="{66A3F2EB-803F-42DA-A077-71BAC897032C}" dt="2025-02-24T11:03:07.020" v="460" actId="1036"/>
          <ac:picMkLst>
            <pc:docMk/>
            <pc:sldMk cId="2921798893" sldId="297"/>
            <ac:picMk id="11" creationId="{5F313267-CBBD-87D9-0100-ACA63DCA1D5A}"/>
          </ac:picMkLst>
        </pc:picChg>
      </pc:sldChg>
      <pc:sldChg chg="modSp del mod ord">
        <pc:chgData name="Martin, Ian (DLSLtd,RAL,TEC)" userId="115fc887-d2f4-40cb-b8cf-b841e9c05e83" providerId="ADAL" clId="{66A3F2EB-803F-42DA-A077-71BAC897032C}" dt="2025-02-24T13:19:38.091" v="1242" actId="47"/>
        <pc:sldMkLst>
          <pc:docMk/>
          <pc:sldMk cId="2198579457" sldId="306"/>
        </pc:sldMkLst>
      </pc:sldChg>
      <pc:sldChg chg="del">
        <pc:chgData name="Martin, Ian (DLSLtd,RAL,TEC)" userId="115fc887-d2f4-40cb-b8cf-b841e9c05e83" providerId="ADAL" clId="{66A3F2EB-803F-42DA-A077-71BAC897032C}" dt="2025-02-24T11:45:44.712" v="835" actId="47"/>
        <pc:sldMkLst>
          <pc:docMk/>
          <pc:sldMk cId="1236661171" sldId="320"/>
        </pc:sldMkLst>
      </pc:sldChg>
      <pc:sldChg chg="addSp delSp modSp mod ord">
        <pc:chgData name="Martin, Ian (DLSLtd,RAL,TEC)" userId="115fc887-d2f4-40cb-b8cf-b841e9c05e83" providerId="ADAL" clId="{66A3F2EB-803F-42DA-A077-71BAC897032C}" dt="2025-03-07T10:48:32.779" v="1716"/>
        <pc:sldMkLst>
          <pc:docMk/>
          <pc:sldMk cId="2671267388" sldId="333"/>
        </pc:sldMkLst>
        <pc:spChg chg="add mod">
          <ac:chgData name="Martin, Ian (DLSLtd,RAL,TEC)" userId="115fc887-d2f4-40cb-b8cf-b841e9c05e83" providerId="ADAL" clId="{66A3F2EB-803F-42DA-A077-71BAC897032C}" dt="2025-02-24T16:00:42.869" v="1642"/>
          <ac:spMkLst>
            <pc:docMk/>
            <pc:sldMk cId="2671267388" sldId="333"/>
            <ac:spMk id="7" creationId="{5177B949-2AFD-A1BC-6A5B-E37653B3FEEE}"/>
          </ac:spMkLst>
        </pc:spChg>
      </pc:sldChg>
      <pc:sldChg chg="del">
        <pc:chgData name="Martin, Ian (DLSLtd,RAL,TEC)" userId="115fc887-d2f4-40cb-b8cf-b841e9c05e83" providerId="ADAL" clId="{66A3F2EB-803F-42DA-A077-71BAC897032C}" dt="2025-02-24T11:45:12.775" v="832" actId="47"/>
        <pc:sldMkLst>
          <pc:docMk/>
          <pc:sldMk cId="541561220" sldId="334"/>
        </pc:sldMkLst>
      </pc:sldChg>
      <pc:sldChg chg="del">
        <pc:chgData name="Martin, Ian (DLSLtd,RAL,TEC)" userId="115fc887-d2f4-40cb-b8cf-b841e9c05e83" providerId="ADAL" clId="{66A3F2EB-803F-42DA-A077-71BAC897032C}" dt="2025-02-24T11:46:41.817" v="836" actId="47"/>
        <pc:sldMkLst>
          <pc:docMk/>
          <pc:sldMk cId="3621534631" sldId="338"/>
        </pc:sldMkLst>
      </pc:sldChg>
      <pc:sldChg chg="addSp delSp modSp mod">
        <pc:chgData name="Martin, Ian (DLSLtd,RAL,TEC)" userId="115fc887-d2f4-40cb-b8cf-b841e9c05e83" providerId="ADAL" clId="{66A3F2EB-803F-42DA-A077-71BAC897032C}" dt="2025-02-24T15:44:48.813" v="1451" actId="20577"/>
        <pc:sldMkLst>
          <pc:docMk/>
          <pc:sldMk cId="1004655313" sldId="343"/>
        </pc:sldMkLst>
        <pc:spChg chg="mod">
          <ac:chgData name="Martin, Ian (DLSLtd,RAL,TEC)" userId="115fc887-d2f4-40cb-b8cf-b841e9c05e83" providerId="ADAL" clId="{66A3F2EB-803F-42DA-A077-71BAC897032C}" dt="2025-02-24T10:53:02.530" v="130" actId="20577"/>
          <ac:spMkLst>
            <pc:docMk/>
            <pc:sldMk cId="1004655313" sldId="343"/>
            <ac:spMk id="4" creationId="{02C0771F-5996-4FC6-18DE-F5204C4714C2}"/>
          </ac:spMkLst>
        </pc:spChg>
        <pc:spChg chg="mod">
          <ac:chgData name="Martin, Ian (DLSLtd,RAL,TEC)" userId="115fc887-d2f4-40cb-b8cf-b841e9c05e83" providerId="ADAL" clId="{66A3F2EB-803F-42DA-A077-71BAC897032C}" dt="2025-02-24T11:32:22.342" v="660" actId="20577"/>
          <ac:spMkLst>
            <pc:docMk/>
            <pc:sldMk cId="1004655313" sldId="343"/>
            <ac:spMk id="12" creationId="{618A79BF-9B4F-8127-B6C7-FFD60BE40D1B}"/>
          </ac:spMkLst>
        </pc:spChg>
        <pc:spChg chg="add mod">
          <ac:chgData name="Martin, Ian (DLSLtd,RAL,TEC)" userId="115fc887-d2f4-40cb-b8cf-b841e9c05e83" providerId="ADAL" clId="{66A3F2EB-803F-42DA-A077-71BAC897032C}" dt="2025-02-24T11:31:24.974" v="658" actId="1036"/>
          <ac:spMkLst>
            <pc:docMk/>
            <pc:sldMk cId="1004655313" sldId="343"/>
            <ac:spMk id="15" creationId="{580E0DDD-F63E-7345-78F2-2483B3C742D4}"/>
          </ac:spMkLst>
        </pc:spChg>
        <pc:spChg chg="add mod">
          <ac:chgData name="Martin, Ian (DLSLtd,RAL,TEC)" userId="115fc887-d2f4-40cb-b8cf-b841e9c05e83" providerId="ADAL" clId="{66A3F2EB-803F-42DA-A077-71BAC897032C}" dt="2025-02-24T11:34:15.914" v="770" actId="20577"/>
          <ac:spMkLst>
            <pc:docMk/>
            <pc:sldMk cId="1004655313" sldId="343"/>
            <ac:spMk id="18" creationId="{258F5E9D-F912-848A-6758-654FD23CA516}"/>
          </ac:spMkLst>
        </pc:spChg>
        <pc:spChg chg="add mod">
          <ac:chgData name="Martin, Ian (DLSLtd,RAL,TEC)" userId="115fc887-d2f4-40cb-b8cf-b841e9c05e83" providerId="ADAL" clId="{66A3F2EB-803F-42DA-A077-71BAC897032C}" dt="2025-02-24T11:41:05.340" v="788" actId="692"/>
          <ac:spMkLst>
            <pc:docMk/>
            <pc:sldMk cId="1004655313" sldId="343"/>
            <ac:spMk id="19" creationId="{A273C4C6-B7F7-FEB8-305D-65B30A6DC24C}"/>
          </ac:spMkLst>
        </pc:spChg>
        <pc:spChg chg="add mod">
          <ac:chgData name="Martin, Ian (DLSLtd,RAL,TEC)" userId="115fc887-d2f4-40cb-b8cf-b841e9c05e83" providerId="ADAL" clId="{66A3F2EB-803F-42DA-A077-71BAC897032C}" dt="2025-02-24T11:41:48.916" v="811" actId="14100"/>
          <ac:spMkLst>
            <pc:docMk/>
            <pc:sldMk cId="1004655313" sldId="343"/>
            <ac:spMk id="20" creationId="{AB90C719-F3F4-CC55-3F58-2B809A6F27AB}"/>
          </ac:spMkLst>
        </pc:spChg>
        <pc:graphicFrameChg chg="add mod modGraphic">
          <ac:chgData name="Martin, Ian (DLSLtd,RAL,TEC)" userId="115fc887-d2f4-40cb-b8cf-b841e9c05e83" providerId="ADAL" clId="{66A3F2EB-803F-42DA-A077-71BAC897032C}" dt="2025-02-24T15:44:48.813" v="1451" actId="20577"/>
          <ac:graphicFrameMkLst>
            <pc:docMk/>
            <pc:sldMk cId="1004655313" sldId="343"/>
            <ac:graphicFrameMk id="8" creationId="{3EEB89BE-556D-24D9-1909-5E25F75A03E0}"/>
          </ac:graphicFrameMkLst>
        </pc:graphicFrameChg>
        <pc:picChg chg="add mod">
          <ac:chgData name="Martin, Ian (DLSLtd,RAL,TEC)" userId="115fc887-d2f4-40cb-b8cf-b841e9c05e83" providerId="ADAL" clId="{66A3F2EB-803F-42DA-A077-71BAC897032C}" dt="2025-02-24T11:31:30.101" v="659" actId="1076"/>
          <ac:picMkLst>
            <pc:docMk/>
            <pc:sldMk cId="1004655313" sldId="343"/>
            <ac:picMk id="6" creationId="{26C97788-BBE5-5F35-B3EC-A16FE1616995}"/>
          </ac:picMkLst>
        </pc:picChg>
        <pc:picChg chg="add mod">
          <ac:chgData name="Martin, Ian (DLSLtd,RAL,TEC)" userId="115fc887-d2f4-40cb-b8cf-b841e9c05e83" providerId="ADAL" clId="{66A3F2EB-803F-42DA-A077-71BAC897032C}" dt="2025-02-24T11:31:24.974" v="658" actId="1036"/>
          <ac:picMkLst>
            <pc:docMk/>
            <pc:sldMk cId="1004655313" sldId="343"/>
            <ac:picMk id="7" creationId="{55983251-470D-BAA7-133B-1EA7A230C13C}"/>
          </ac:picMkLst>
        </pc:picChg>
        <pc:picChg chg="add mod">
          <ac:chgData name="Martin, Ian (DLSLtd,RAL,TEC)" userId="115fc887-d2f4-40cb-b8cf-b841e9c05e83" providerId="ADAL" clId="{66A3F2EB-803F-42DA-A077-71BAC897032C}" dt="2025-02-24T11:31:16.750" v="593" actId="1076"/>
          <ac:picMkLst>
            <pc:docMk/>
            <pc:sldMk cId="1004655313" sldId="343"/>
            <ac:picMk id="16" creationId="{9333DF92-D637-C42D-1D73-8FC2D6699DD5}"/>
          </ac:picMkLst>
        </pc:picChg>
        <pc:cxnChg chg="add mod">
          <ac:chgData name="Martin, Ian (DLSLtd,RAL,TEC)" userId="115fc887-d2f4-40cb-b8cf-b841e9c05e83" providerId="ADAL" clId="{66A3F2EB-803F-42DA-A077-71BAC897032C}" dt="2025-02-24T11:31:24.974" v="658" actId="1036"/>
          <ac:cxnSpMkLst>
            <pc:docMk/>
            <pc:sldMk cId="1004655313" sldId="343"/>
            <ac:cxnSpMk id="10" creationId="{C62EE005-CBA3-937E-35F5-46650C4FA13E}"/>
          </ac:cxnSpMkLst>
        </pc:cxnChg>
        <pc:cxnChg chg="add mod">
          <ac:chgData name="Martin, Ian (DLSLtd,RAL,TEC)" userId="115fc887-d2f4-40cb-b8cf-b841e9c05e83" providerId="ADAL" clId="{66A3F2EB-803F-42DA-A077-71BAC897032C}" dt="2025-02-24T11:41:30.709" v="807" actId="692"/>
          <ac:cxnSpMkLst>
            <pc:docMk/>
            <pc:sldMk cId="1004655313" sldId="343"/>
            <ac:cxnSpMk id="22" creationId="{A9A3057B-0B70-7E50-DBC7-117819938F4E}"/>
          </ac:cxnSpMkLst>
        </pc:cxnChg>
        <pc:cxnChg chg="add mod">
          <ac:chgData name="Martin, Ian (DLSLtd,RAL,TEC)" userId="115fc887-d2f4-40cb-b8cf-b841e9c05e83" providerId="ADAL" clId="{66A3F2EB-803F-42DA-A077-71BAC897032C}" dt="2025-02-24T11:41:52.084" v="812" actId="14100"/>
          <ac:cxnSpMkLst>
            <pc:docMk/>
            <pc:sldMk cId="1004655313" sldId="343"/>
            <ac:cxnSpMk id="23" creationId="{F2DF6A81-9F5B-52F0-0EC4-683C53A3929C}"/>
          </ac:cxnSpMkLst>
        </pc:cxnChg>
      </pc:sldChg>
      <pc:sldChg chg="addSp delSp modSp add mod">
        <pc:chgData name="Martin, Ian (DLSLtd,RAL,TEC)" userId="115fc887-d2f4-40cb-b8cf-b841e9c05e83" providerId="ADAL" clId="{66A3F2EB-803F-42DA-A077-71BAC897032C}" dt="2025-03-07T15:24:18.874" v="1847" actId="20577"/>
        <pc:sldMkLst>
          <pc:docMk/>
          <pc:sldMk cId="1020210475" sldId="344"/>
        </pc:sldMkLst>
        <pc:spChg chg="mod">
          <ac:chgData name="Martin, Ian (DLSLtd,RAL,TEC)" userId="115fc887-d2f4-40cb-b8cf-b841e9c05e83" providerId="ADAL" clId="{66A3F2EB-803F-42DA-A077-71BAC897032C}" dt="2025-02-24T11:42:31.964" v="827" actId="20577"/>
          <ac:spMkLst>
            <pc:docMk/>
            <pc:sldMk cId="1020210475" sldId="344"/>
            <ac:spMk id="4" creationId="{073EC0A5-49C4-3576-1641-EF08CD15B4A7}"/>
          </ac:spMkLst>
        </pc:spChg>
        <pc:spChg chg="add mod">
          <ac:chgData name="Martin, Ian (DLSLtd,RAL,TEC)" userId="115fc887-d2f4-40cb-b8cf-b841e9c05e83" providerId="ADAL" clId="{66A3F2EB-803F-42DA-A077-71BAC897032C}" dt="2025-03-07T15:24:18.874" v="1847" actId="20577"/>
          <ac:spMkLst>
            <pc:docMk/>
            <pc:sldMk cId="1020210475" sldId="344"/>
            <ac:spMk id="9" creationId="{F1D78617-B6EF-A46C-C097-DAA6D8EB96B2}"/>
          </ac:spMkLst>
        </pc:spChg>
        <pc:spChg chg="add mod">
          <ac:chgData name="Martin, Ian (DLSLtd,RAL,TEC)" userId="115fc887-d2f4-40cb-b8cf-b841e9c05e83" providerId="ADAL" clId="{66A3F2EB-803F-42DA-A077-71BAC897032C}" dt="2025-03-07T14:42:20.095" v="1791" actId="1036"/>
          <ac:spMkLst>
            <pc:docMk/>
            <pc:sldMk cId="1020210475" sldId="344"/>
            <ac:spMk id="17" creationId="{2DC0DAA2-2588-4C00-64E7-C8FB3AE87598}"/>
          </ac:spMkLst>
        </pc:spChg>
        <pc:spChg chg="add mod">
          <ac:chgData name="Martin, Ian (DLSLtd,RAL,TEC)" userId="115fc887-d2f4-40cb-b8cf-b841e9c05e83" providerId="ADAL" clId="{66A3F2EB-803F-42DA-A077-71BAC897032C}" dt="2025-02-24T15:46:52.093" v="1494" actId="1038"/>
          <ac:spMkLst>
            <pc:docMk/>
            <pc:sldMk cId="1020210475" sldId="344"/>
            <ac:spMk id="45" creationId="{4250C567-4BAD-E4FF-9CE6-6845233DD955}"/>
          </ac:spMkLst>
        </pc:spChg>
        <pc:spChg chg="add mod">
          <ac:chgData name="Martin, Ian (DLSLtd,RAL,TEC)" userId="115fc887-d2f4-40cb-b8cf-b841e9c05e83" providerId="ADAL" clId="{66A3F2EB-803F-42DA-A077-71BAC897032C}" dt="2025-02-24T15:46:52.093" v="1494" actId="1038"/>
          <ac:spMkLst>
            <pc:docMk/>
            <pc:sldMk cId="1020210475" sldId="344"/>
            <ac:spMk id="46" creationId="{C9583FD0-29C7-4462-E9A4-FDDBA60E1CE5}"/>
          </ac:spMkLst>
        </pc:spChg>
        <pc:spChg chg="add mod">
          <ac:chgData name="Martin, Ian (DLSLtd,RAL,TEC)" userId="115fc887-d2f4-40cb-b8cf-b841e9c05e83" providerId="ADAL" clId="{66A3F2EB-803F-42DA-A077-71BAC897032C}" dt="2025-02-24T15:47:04.999" v="1495" actId="1076"/>
          <ac:spMkLst>
            <pc:docMk/>
            <pc:sldMk cId="1020210475" sldId="344"/>
            <ac:spMk id="47" creationId="{35945A63-918A-1C1F-FC9F-8056AE9CEB72}"/>
          </ac:spMkLst>
        </pc:spChg>
        <pc:spChg chg="add mod">
          <ac:chgData name="Martin, Ian (DLSLtd,RAL,TEC)" userId="115fc887-d2f4-40cb-b8cf-b841e9c05e83" providerId="ADAL" clId="{66A3F2EB-803F-42DA-A077-71BAC897032C}" dt="2025-02-24T15:47:04.999" v="1495" actId="1076"/>
          <ac:spMkLst>
            <pc:docMk/>
            <pc:sldMk cId="1020210475" sldId="344"/>
            <ac:spMk id="49" creationId="{0474D64D-E1A4-E5AE-8079-C7174F1B8E46}"/>
          </ac:spMkLst>
        </pc:spChg>
        <pc:spChg chg="add mod">
          <ac:chgData name="Martin, Ian (DLSLtd,RAL,TEC)" userId="115fc887-d2f4-40cb-b8cf-b841e9c05e83" providerId="ADAL" clId="{66A3F2EB-803F-42DA-A077-71BAC897032C}" dt="2025-02-24T15:47:04.999" v="1495" actId="1076"/>
          <ac:spMkLst>
            <pc:docMk/>
            <pc:sldMk cId="1020210475" sldId="344"/>
            <ac:spMk id="50" creationId="{314B64E8-2944-D8DF-8767-79FF76166DAE}"/>
          </ac:spMkLst>
        </pc:spChg>
        <pc:spChg chg="add mod">
          <ac:chgData name="Martin, Ian (DLSLtd,RAL,TEC)" userId="115fc887-d2f4-40cb-b8cf-b841e9c05e83" providerId="ADAL" clId="{66A3F2EB-803F-42DA-A077-71BAC897032C}" dt="2025-02-24T15:47:04.999" v="1495" actId="1076"/>
          <ac:spMkLst>
            <pc:docMk/>
            <pc:sldMk cId="1020210475" sldId="344"/>
            <ac:spMk id="51" creationId="{A10057C7-B1C4-EC8B-D771-9F099B6D8F8C}"/>
          </ac:spMkLst>
        </pc:spChg>
        <pc:spChg chg="add mod">
          <ac:chgData name="Martin, Ian (DLSLtd,RAL,TEC)" userId="115fc887-d2f4-40cb-b8cf-b841e9c05e83" providerId="ADAL" clId="{66A3F2EB-803F-42DA-A077-71BAC897032C}" dt="2025-02-24T15:47:04.999" v="1495" actId="1076"/>
          <ac:spMkLst>
            <pc:docMk/>
            <pc:sldMk cId="1020210475" sldId="344"/>
            <ac:spMk id="62" creationId="{7861234C-02A3-8728-EF63-F5BF2934AA1E}"/>
          </ac:spMkLst>
        </pc:spChg>
        <pc:spChg chg="add mod">
          <ac:chgData name="Martin, Ian (DLSLtd,RAL,TEC)" userId="115fc887-d2f4-40cb-b8cf-b841e9c05e83" providerId="ADAL" clId="{66A3F2EB-803F-42DA-A077-71BAC897032C}" dt="2025-02-24T15:47:04.999" v="1495" actId="1076"/>
          <ac:spMkLst>
            <pc:docMk/>
            <pc:sldMk cId="1020210475" sldId="344"/>
            <ac:spMk id="63" creationId="{26711E61-6C5F-5B45-2E81-97A6D5530459}"/>
          </ac:spMkLst>
        </pc:spChg>
        <pc:spChg chg="add mod">
          <ac:chgData name="Martin, Ian (DLSLtd,RAL,TEC)" userId="115fc887-d2f4-40cb-b8cf-b841e9c05e83" providerId="ADAL" clId="{66A3F2EB-803F-42DA-A077-71BAC897032C}" dt="2025-02-24T15:47:04.999" v="1495" actId="1076"/>
          <ac:spMkLst>
            <pc:docMk/>
            <pc:sldMk cId="1020210475" sldId="344"/>
            <ac:spMk id="1024" creationId="{E138E340-B00F-7DDD-2B4F-872F5A722F01}"/>
          </ac:spMkLst>
        </pc:spChg>
        <pc:spChg chg="add mod">
          <ac:chgData name="Martin, Ian (DLSLtd,RAL,TEC)" userId="115fc887-d2f4-40cb-b8cf-b841e9c05e83" providerId="ADAL" clId="{66A3F2EB-803F-42DA-A077-71BAC897032C}" dt="2025-02-24T15:47:04.999" v="1495" actId="1076"/>
          <ac:spMkLst>
            <pc:docMk/>
            <pc:sldMk cId="1020210475" sldId="344"/>
            <ac:spMk id="1025" creationId="{5BD25865-5C7C-4B6E-4DCF-DBDCBB18D7D9}"/>
          </ac:spMkLst>
        </pc:spChg>
        <pc:spChg chg="add mod">
          <ac:chgData name="Martin, Ian (DLSLtd,RAL,TEC)" userId="115fc887-d2f4-40cb-b8cf-b841e9c05e83" providerId="ADAL" clId="{66A3F2EB-803F-42DA-A077-71BAC897032C}" dt="2025-02-24T15:50:50.134" v="1533" actId="1076"/>
          <ac:spMkLst>
            <pc:docMk/>
            <pc:sldMk cId="1020210475" sldId="344"/>
            <ac:spMk id="1033" creationId="{AE7734EA-95F1-84A3-B675-AD20E16B006B}"/>
          </ac:spMkLst>
        </pc:spChg>
        <pc:graphicFrameChg chg="add mod modGraphic">
          <ac:chgData name="Martin, Ian (DLSLtd,RAL,TEC)" userId="115fc887-d2f4-40cb-b8cf-b841e9c05e83" providerId="ADAL" clId="{66A3F2EB-803F-42DA-A077-71BAC897032C}" dt="2025-03-07T14:42:23.797" v="1798" actId="1036"/>
          <ac:graphicFrameMkLst>
            <pc:docMk/>
            <pc:sldMk cId="1020210475" sldId="344"/>
            <ac:graphicFrameMk id="14" creationId="{C88705AC-26E1-A697-D5EF-DB806B009AE3}"/>
          </ac:graphicFrameMkLst>
        </pc:graphicFrameChg>
        <pc:picChg chg="add mod modCrop">
          <ac:chgData name="Martin, Ian (DLSLtd,RAL,TEC)" userId="115fc887-d2f4-40cb-b8cf-b841e9c05e83" providerId="ADAL" clId="{66A3F2EB-803F-42DA-A077-71BAC897032C}" dt="2025-02-24T15:46:52.093" v="1494" actId="1038"/>
          <ac:picMkLst>
            <pc:docMk/>
            <pc:sldMk cId="1020210475" sldId="344"/>
            <ac:picMk id="33" creationId="{C744F532-3E41-DDAB-56B1-ECE0BE1935D6}"/>
          </ac:picMkLst>
        </pc:picChg>
        <pc:picChg chg="add mod">
          <ac:chgData name="Martin, Ian (DLSLtd,RAL,TEC)" userId="115fc887-d2f4-40cb-b8cf-b841e9c05e83" providerId="ADAL" clId="{66A3F2EB-803F-42DA-A077-71BAC897032C}" dt="2025-02-24T15:47:04.999" v="1495" actId="1076"/>
          <ac:picMkLst>
            <pc:docMk/>
            <pc:sldMk cId="1020210475" sldId="344"/>
            <ac:picMk id="48" creationId="{E478F146-339E-A11D-E6AB-11CE4C654A46}"/>
          </ac:picMkLst>
        </pc:picChg>
        <pc:picChg chg="add mod">
          <ac:chgData name="Martin, Ian (DLSLtd,RAL,TEC)" userId="115fc887-d2f4-40cb-b8cf-b841e9c05e83" providerId="ADAL" clId="{66A3F2EB-803F-42DA-A077-71BAC897032C}" dt="2025-02-24T15:46:52.093" v="1494" actId="1038"/>
          <ac:picMkLst>
            <pc:docMk/>
            <pc:sldMk cId="1020210475" sldId="344"/>
            <ac:picMk id="1026" creationId="{4EA74E30-65A4-6684-78D1-374CE65D8B48}"/>
          </ac:picMkLst>
        </pc:picChg>
        <pc:cxnChg chg="add mod">
          <ac:chgData name="Martin, Ian (DLSLtd,RAL,TEC)" userId="115fc887-d2f4-40cb-b8cf-b841e9c05e83" providerId="ADAL" clId="{66A3F2EB-803F-42DA-A077-71BAC897032C}" dt="2025-02-24T15:46:52.093" v="1494" actId="1038"/>
          <ac:cxnSpMkLst>
            <pc:docMk/>
            <pc:sldMk cId="1020210475" sldId="344"/>
            <ac:cxnSpMk id="35" creationId="{E65ECD87-47DF-01D4-8119-232B1D28592E}"/>
          </ac:cxnSpMkLst>
        </pc:cxnChg>
        <pc:cxnChg chg="add mod">
          <ac:chgData name="Martin, Ian (DLSLtd,RAL,TEC)" userId="115fc887-d2f4-40cb-b8cf-b841e9c05e83" providerId="ADAL" clId="{66A3F2EB-803F-42DA-A077-71BAC897032C}" dt="2025-02-24T15:46:52.093" v="1494" actId="1038"/>
          <ac:cxnSpMkLst>
            <pc:docMk/>
            <pc:sldMk cId="1020210475" sldId="344"/>
            <ac:cxnSpMk id="36" creationId="{628B1EB8-244A-7460-012E-DBEEE3D84ECB}"/>
          </ac:cxnSpMkLst>
        </pc:cxnChg>
        <pc:cxnChg chg="add mod">
          <ac:chgData name="Martin, Ian (DLSLtd,RAL,TEC)" userId="115fc887-d2f4-40cb-b8cf-b841e9c05e83" providerId="ADAL" clId="{66A3F2EB-803F-42DA-A077-71BAC897032C}" dt="2025-02-24T15:46:52.093" v="1494" actId="1038"/>
          <ac:cxnSpMkLst>
            <pc:docMk/>
            <pc:sldMk cId="1020210475" sldId="344"/>
            <ac:cxnSpMk id="42" creationId="{C24E735E-88A4-E92B-B422-22F10BF7F4A9}"/>
          </ac:cxnSpMkLst>
        </pc:cxnChg>
        <pc:cxnChg chg="add mod">
          <ac:chgData name="Martin, Ian (DLSLtd,RAL,TEC)" userId="115fc887-d2f4-40cb-b8cf-b841e9c05e83" providerId="ADAL" clId="{66A3F2EB-803F-42DA-A077-71BAC897032C}" dt="2025-02-24T15:46:52.093" v="1494" actId="1038"/>
          <ac:cxnSpMkLst>
            <pc:docMk/>
            <pc:sldMk cId="1020210475" sldId="344"/>
            <ac:cxnSpMk id="43" creationId="{58A23E19-6316-601D-5E6E-E0C57C4C85BC}"/>
          </ac:cxnSpMkLst>
        </pc:cxnChg>
        <pc:cxnChg chg="add mod">
          <ac:chgData name="Martin, Ian (DLSLtd,RAL,TEC)" userId="115fc887-d2f4-40cb-b8cf-b841e9c05e83" providerId="ADAL" clId="{66A3F2EB-803F-42DA-A077-71BAC897032C}" dt="2025-02-24T15:47:04.999" v="1495" actId="1076"/>
          <ac:cxnSpMkLst>
            <pc:docMk/>
            <pc:sldMk cId="1020210475" sldId="344"/>
            <ac:cxnSpMk id="52" creationId="{3715240B-A920-2255-73CE-72FF01F5737B}"/>
          </ac:cxnSpMkLst>
        </pc:cxnChg>
        <pc:cxnChg chg="add mod">
          <ac:chgData name="Martin, Ian (DLSLtd,RAL,TEC)" userId="115fc887-d2f4-40cb-b8cf-b841e9c05e83" providerId="ADAL" clId="{66A3F2EB-803F-42DA-A077-71BAC897032C}" dt="2025-02-24T15:47:04.999" v="1495" actId="1076"/>
          <ac:cxnSpMkLst>
            <pc:docMk/>
            <pc:sldMk cId="1020210475" sldId="344"/>
            <ac:cxnSpMk id="53" creationId="{C9A925F6-E1C9-00C4-555C-6910FC758713}"/>
          </ac:cxnSpMkLst>
        </pc:cxnChg>
        <pc:cxnChg chg="add mod">
          <ac:chgData name="Martin, Ian (DLSLtd,RAL,TEC)" userId="115fc887-d2f4-40cb-b8cf-b841e9c05e83" providerId="ADAL" clId="{66A3F2EB-803F-42DA-A077-71BAC897032C}" dt="2025-02-24T15:47:04.999" v="1495" actId="1076"/>
          <ac:cxnSpMkLst>
            <pc:docMk/>
            <pc:sldMk cId="1020210475" sldId="344"/>
            <ac:cxnSpMk id="54" creationId="{7C68A8B6-9070-9F88-20C0-78513379E526}"/>
          </ac:cxnSpMkLst>
        </pc:cxnChg>
        <pc:cxnChg chg="add mod">
          <ac:chgData name="Martin, Ian (DLSLtd,RAL,TEC)" userId="115fc887-d2f4-40cb-b8cf-b841e9c05e83" providerId="ADAL" clId="{66A3F2EB-803F-42DA-A077-71BAC897032C}" dt="2025-02-24T15:47:04.999" v="1495" actId="1076"/>
          <ac:cxnSpMkLst>
            <pc:docMk/>
            <pc:sldMk cId="1020210475" sldId="344"/>
            <ac:cxnSpMk id="55" creationId="{267A7B40-134A-16EC-5EA4-15BCA7BD01CE}"/>
          </ac:cxnSpMkLst>
        </pc:cxnChg>
        <pc:cxnChg chg="add mod">
          <ac:chgData name="Martin, Ian (DLSLtd,RAL,TEC)" userId="115fc887-d2f4-40cb-b8cf-b841e9c05e83" providerId="ADAL" clId="{66A3F2EB-803F-42DA-A077-71BAC897032C}" dt="2025-02-24T15:47:04.999" v="1495" actId="1076"/>
          <ac:cxnSpMkLst>
            <pc:docMk/>
            <pc:sldMk cId="1020210475" sldId="344"/>
            <ac:cxnSpMk id="56" creationId="{448F1FAA-8D05-5E27-E342-1E1559CC3BE8}"/>
          </ac:cxnSpMkLst>
        </pc:cxnChg>
        <pc:cxnChg chg="add mod">
          <ac:chgData name="Martin, Ian (DLSLtd,RAL,TEC)" userId="115fc887-d2f4-40cb-b8cf-b841e9c05e83" providerId="ADAL" clId="{66A3F2EB-803F-42DA-A077-71BAC897032C}" dt="2025-02-24T15:47:04.999" v="1495" actId="1076"/>
          <ac:cxnSpMkLst>
            <pc:docMk/>
            <pc:sldMk cId="1020210475" sldId="344"/>
            <ac:cxnSpMk id="57" creationId="{2F72B272-C767-7C99-98F9-77CB0D2A2E91}"/>
          </ac:cxnSpMkLst>
        </pc:cxnChg>
        <pc:cxnChg chg="add mod">
          <ac:chgData name="Martin, Ian (DLSLtd,RAL,TEC)" userId="115fc887-d2f4-40cb-b8cf-b841e9c05e83" providerId="ADAL" clId="{66A3F2EB-803F-42DA-A077-71BAC897032C}" dt="2025-02-24T15:47:04.999" v="1495" actId="1076"/>
          <ac:cxnSpMkLst>
            <pc:docMk/>
            <pc:sldMk cId="1020210475" sldId="344"/>
            <ac:cxnSpMk id="58" creationId="{CB89C5E7-AD3D-3C0E-CCE9-5A37CE5086C3}"/>
          </ac:cxnSpMkLst>
        </pc:cxnChg>
        <pc:cxnChg chg="add mod">
          <ac:chgData name="Martin, Ian (DLSLtd,RAL,TEC)" userId="115fc887-d2f4-40cb-b8cf-b841e9c05e83" providerId="ADAL" clId="{66A3F2EB-803F-42DA-A077-71BAC897032C}" dt="2025-02-24T15:47:04.999" v="1495" actId="1076"/>
          <ac:cxnSpMkLst>
            <pc:docMk/>
            <pc:sldMk cId="1020210475" sldId="344"/>
            <ac:cxnSpMk id="59" creationId="{8AAC9058-54D2-34D0-AD5A-55017E37400F}"/>
          </ac:cxnSpMkLst>
        </pc:cxnChg>
        <pc:cxnChg chg="add mod">
          <ac:chgData name="Martin, Ian (DLSLtd,RAL,TEC)" userId="115fc887-d2f4-40cb-b8cf-b841e9c05e83" providerId="ADAL" clId="{66A3F2EB-803F-42DA-A077-71BAC897032C}" dt="2025-02-24T15:47:04.999" v="1495" actId="1076"/>
          <ac:cxnSpMkLst>
            <pc:docMk/>
            <pc:sldMk cId="1020210475" sldId="344"/>
            <ac:cxnSpMk id="60" creationId="{BE9CA527-4C71-872A-924C-C72586184671}"/>
          </ac:cxnSpMkLst>
        </pc:cxnChg>
        <pc:cxnChg chg="add mod">
          <ac:chgData name="Martin, Ian (DLSLtd,RAL,TEC)" userId="115fc887-d2f4-40cb-b8cf-b841e9c05e83" providerId="ADAL" clId="{66A3F2EB-803F-42DA-A077-71BAC897032C}" dt="2025-02-24T15:47:04.999" v="1495" actId="1076"/>
          <ac:cxnSpMkLst>
            <pc:docMk/>
            <pc:sldMk cId="1020210475" sldId="344"/>
            <ac:cxnSpMk id="61" creationId="{D3ECD0F4-A794-91CD-F22F-16E4FAA13212}"/>
          </ac:cxnSpMkLst>
        </pc:cxnChg>
        <pc:cxnChg chg="add mod">
          <ac:chgData name="Martin, Ian (DLSLtd,RAL,TEC)" userId="115fc887-d2f4-40cb-b8cf-b841e9c05e83" providerId="ADAL" clId="{66A3F2EB-803F-42DA-A077-71BAC897032C}" dt="2025-02-24T15:49:45.798" v="1513" actId="14100"/>
          <ac:cxnSpMkLst>
            <pc:docMk/>
            <pc:sldMk cId="1020210475" sldId="344"/>
            <ac:cxnSpMk id="1027" creationId="{6776D432-5DCE-A7AB-12A8-5ECEF280E6C9}"/>
          </ac:cxnSpMkLst>
        </pc:cxnChg>
        <pc:cxnChg chg="add mod">
          <ac:chgData name="Martin, Ian (DLSLtd,RAL,TEC)" userId="115fc887-d2f4-40cb-b8cf-b841e9c05e83" providerId="ADAL" clId="{66A3F2EB-803F-42DA-A077-71BAC897032C}" dt="2025-02-24T15:50:10.455" v="1519" actId="1036"/>
          <ac:cxnSpMkLst>
            <pc:docMk/>
            <pc:sldMk cId="1020210475" sldId="344"/>
            <ac:cxnSpMk id="1029" creationId="{4D5D3399-EE59-5837-42CD-0CDDFBE371E7}"/>
          </ac:cxnSpMkLst>
        </pc:cxnChg>
      </pc:sldChg>
      <pc:sldChg chg="addSp delSp modSp add mod">
        <pc:chgData name="Martin, Ian (DLSLtd,RAL,TEC)" userId="115fc887-d2f4-40cb-b8cf-b841e9c05e83" providerId="ADAL" clId="{66A3F2EB-803F-42DA-A077-71BAC897032C}" dt="2025-03-07T10:51:33.261" v="1739" actId="14100"/>
        <pc:sldMkLst>
          <pc:docMk/>
          <pc:sldMk cId="1203784992" sldId="345"/>
        </pc:sldMkLst>
        <pc:spChg chg="ord">
          <ac:chgData name="Martin, Ian (DLSLtd,RAL,TEC)" userId="115fc887-d2f4-40cb-b8cf-b841e9c05e83" providerId="ADAL" clId="{66A3F2EB-803F-42DA-A077-71BAC897032C}" dt="2025-02-24T13:17:51.140" v="1223" actId="166"/>
          <ac:spMkLst>
            <pc:docMk/>
            <pc:sldMk cId="1203784992" sldId="345"/>
            <ac:spMk id="2" creationId="{5BC66B4E-4941-1685-7C5B-A804D9C61493}"/>
          </ac:spMkLst>
        </pc:spChg>
        <pc:spChg chg="add mod">
          <ac:chgData name="Martin, Ian (DLSLtd,RAL,TEC)" userId="115fc887-d2f4-40cb-b8cf-b841e9c05e83" providerId="ADAL" clId="{66A3F2EB-803F-42DA-A077-71BAC897032C}" dt="2025-03-07T10:51:33.261" v="1739" actId="14100"/>
          <ac:spMkLst>
            <pc:docMk/>
            <pc:sldMk cId="1203784992" sldId="345"/>
            <ac:spMk id="4" creationId="{82CF6E06-BE67-7C14-6036-102D586F60D6}"/>
          </ac:spMkLst>
        </pc:spChg>
        <pc:spChg chg="add mod">
          <ac:chgData name="Martin, Ian (DLSLtd,RAL,TEC)" userId="115fc887-d2f4-40cb-b8cf-b841e9c05e83" providerId="ADAL" clId="{66A3F2EB-803F-42DA-A077-71BAC897032C}" dt="2025-02-24T13:17:46.203" v="1222"/>
          <ac:spMkLst>
            <pc:docMk/>
            <pc:sldMk cId="1203784992" sldId="345"/>
            <ac:spMk id="8" creationId="{C85C778D-1714-3EBB-4BB9-AB2CF84F8BC1}"/>
          </ac:spMkLst>
        </pc:spChg>
        <pc:spChg chg="add mod">
          <ac:chgData name="Martin, Ian (DLSLtd,RAL,TEC)" userId="115fc887-d2f4-40cb-b8cf-b841e9c05e83" providerId="ADAL" clId="{66A3F2EB-803F-42DA-A077-71BAC897032C}" dt="2025-02-24T13:17:46.203" v="1222"/>
          <ac:spMkLst>
            <pc:docMk/>
            <pc:sldMk cId="1203784992" sldId="345"/>
            <ac:spMk id="9" creationId="{A3FF51B8-5615-C9BF-72A4-385AB1DEB013}"/>
          </ac:spMkLst>
        </pc:spChg>
        <pc:spChg chg="add mod">
          <ac:chgData name="Martin, Ian (DLSLtd,RAL,TEC)" userId="115fc887-d2f4-40cb-b8cf-b841e9c05e83" providerId="ADAL" clId="{66A3F2EB-803F-42DA-A077-71BAC897032C}" dt="2025-02-24T13:17:46.203" v="1222"/>
          <ac:spMkLst>
            <pc:docMk/>
            <pc:sldMk cId="1203784992" sldId="345"/>
            <ac:spMk id="15" creationId="{12FBD86A-1418-1532-79AF-2EA354B2F003}"/>
          </ac:spMkLst>
        </pc:spChg>
        <pc:spChg chg="add mod">
          <ac:chgData name="Martin, Ian (DLSLtd,RAL,TEC)" userId="115fc887-d2f4-40cb-b8cf-b841e9c05e83" providerId="ADAL" clId="{66A3F2EB-803F-42DA-A077-71BAC897032C}" dt="2025-02-24T13:17:46.203" v="1222"/>
          <ac:spMkLst>
            <pc:docMk/>
            <pc:sldMk cId="1203784992" sldId="345"/>
            <ac:spMk id="16" creationId="{DA96F0AC-D046-A2B0-E7CC-BBAD5FAF39F5}"/>
          </ac:spMkLst>
        </pc:spChg>
        <pc:spChg chg="add mod">
          <ac:chgData name="Martin, Ian (DLSLtd,RAL,TEC)" userId="115fc887-d2f4-40cb-b8cf-b841e9c05e83" providerId="ADAL" clId="{66A3F2EB-803F-42DA-A077-71BAC897032C}" dt="2025-02-24T13:17:46.203" v="1222"/>
          <ac:spMkLst>
            <pc:docMk/>
            <pc:sldMk cId="1203784992" sldId="345"/>
            <ac:spMk id="17" creationId="{1D5A6020-29E3-6112-82FA-9588153CAFF1}"/>
          </ac:spMkLst>
        </pc:spChg>
        <pc:spChg chg="add mod">
          <ac:chgData name="Martin, Ian (DLSLtd,RAL,TEC)" userId="115fc887-d2f4-40cb-b8cf-b841e9c05e83" providerId="ADAL" clId="{66A3F2EB-803F-42DA-A077-71BAC897032C}" dt="2025-02-24T13:18:12.718" v="1240" actId="20577"/>
          <ac:spMkLst>
            <pc:docMk/>
            <pc:sldMk cId="1203784992" sldId="345"/>
            <ac:spMk id="18" creationId="{8C5FB95F-97FE-CB54-298E-CECB3E70F117}"/>
          </ac:spMkLst>
        </pc:spChg>
        <pc:picChg chg="add mod">
          <ac:chgData name="Martin, Ian (DLSLtd,RAL,TEC)" userId="115fc887-d2f4-40cb-b8cf-b841e9c05e83" providerId="ADAL" clId="{66A3F2EB-803F-42DA-A077-71BAC897032C}" dt="2025-02-24T13:17:46.203" v="1222"/>
          <ac:picMkLst>
            <pc:docMk/>
            <pc:sldMk cId="1203784992" sldId="345"/>
            <ac:picMk id="11" creationId="{53A59051-AF1B-0B4F-11CB-AC18D5E14594}"/>
          </ac:picMkLst>
        </pc:picChg>
        <pc:picChg chg="add mod">
          <ac:chgData name="Martin, Ian (DLSLtd,RAL,TEC)" userId="115fc887-d2f4-40cb-b8cf-b841e9c05e83" providerId="ADAL" clId="{66A3F2EB-803F-42DA-A077-71BAC897032C}" dt="2025-02-24T13:17:46.203" v="1222"/>
          <ac:picMkLst>
            <pc:docMk/>
            <pc:sldMk cId="1203784992" sldId="345"/>
            <ac:picMk id="13" creationId="{EA876D86-F3FB-BFFC-7F34-90801C6F7D8E}"/>
          </ac:picMkLst>
        </pc:picChg>
        <pc:picChg chg="add mod">
          <ac:chgData name="Martin, Ian (DLSLtd,RAL,TEC)" userId="115fc887-d2f4-40cb-b8cf-b841e9c05e83" providerId="ADAL" clId="{66A3F2EB-803F-42DA-A077-71BAC897032C}" dt="2025-02-24T13:17:46.203" v="1222"/>
          <ac:picMkLst>
            <pc:docMk/>
            <pc:sldMk cId="1203784992" sldId="345"/>
            <ac:picMk id="14" creationId="{E0878AA1-B49D-EC94-E256-144E0C7840CB}"/>
          </ac:picMkLst>
        </pc:picChg>
        <pc:cxnChg chg="add mod">
          <ac:chgData name="Martin, Ian (DLSLtd,RAL,TEC)" userId="115fc887-d2f4-40cb-b8cf-b841e9c05e83" providerId="ADAL" clId="{66A3F2EB-803F-42DA-A077-71BAC897032C}" dt="2025-02-24T13:17:46.203" v="1222"/>
          <ac:cxnSpMkLst>
            <pc:docMk/>
            <pc:sldMk cId="1203784992" sldId="345"/>
            <ac:cxnSpMk id="6" creationId="{4AA6C1A3-1529-4FB7-5118-11A7850BBF95}"/>
          </ac:cxnSpMkLst>
        </pc:cxnChg>
      </pc:sldChg>
      <pc:sldChg chg="delSp modSp add mod">
        <pc:chgData name="Martin, Ian (DLSLtd,RAL,TEC)" userId="115fc887-d2f4-40cb-b8cf-b841e9c05e83" providerId="ADAL" clId="{66A3F2EB-803F-42DA-A077-71BAC897032C}" dt="2025-03-07T10:48:08.711" v="1714" actId="1036"/>
        <pc:sldMkLst>
          <pc:docMk/>
          <pc:sldMk cId="2389898036" sldId="346"/>
        </pc:sldMkLst>
        <pc:spChg chg="mod">
          <ac:chgData name="Martin, Ian (DLSLtd,RAL,TEC)" userId="115fc887-d2f4-40cb-b8cf-b841e9c05e83" providerId="ADAL" clId="{66A3F2EB-803F-42DA-A077-71BAC897032C}" dt="2025-03-07T10:48:08.711" v="1714" actId="1036"/>
          <ac:spMkLst>
            <pc:docMk/>
            <pc:sldMk cId="2389898036" sldId="346"/>
            <ac:spMk id="13" creationId="{D65BE49F-E8A6-50B6-4610-41F2B43C7087}"/>
          </ac:spMkLst>
        </pc:spChg>
      </pc:sldChg>
    </pc:docChg>
  </pc:docChgLst>
  <pc:docChgLst>
    <pc:chgData name="Martin, Ian (DLSLtd,RAL,TEC)" userId="115fc887-d2f4-40cb-b8cf-b841e9c05e83" providerId="ADAL" clId="{7A097633-2F8C-4CEA-B646-DC7A1DFFABC9}"/>
    <pc:docChg chg="undo custSel addSld delSld modSld sldOrd">
      <pc:chgData name="Martin, Ian (DLSLtd,RAL,TEC)" userId="115fc887-d2f4-40cb-b8cf-b841e9c05e83" providerId="ADAL" clId="{7A097633-2F8C-4CEA-B646-DC7A1DFFABC9}" dt="2025-01-31T17:17:05.051" v="4332" actId="12"/>
      <pc:docMkLst>
        <pc:docMk/>
      </pc:docMkLst>
      <pc:sldChg chg="modSp mod">
        <pc:chgData name="Martin, Ian (DLSLtd,RAL,TEC)" userId="115fc887-d2f4-40cb-b8cf-b841e9c05e83" providerId="ADAL" clId="{7A097633-2F8C-4CEA-B646-DC7A1DFFABC9}" dt="2025-01-31T11:22:20.547" v="373" actId="20577"/>
        <pc:sldMkLst>
          <pc:docMk/>
          <pc:sldMk cId="1570067754" sldId="256"/>
        </pc:sldMkLst>
        <pc:spChg chg="mod">
          <ac:chgData name="Martin, Ian (DLSLtd,RAL,TEC)" userId="115fc887-d2f4-40cb-b8cf-b841e9c05e83" providerId="ADAL" clId="{7A097633-2F8C-4CEA-B646-DC7A1DFFABC9}" dt="2025-01-31T11:19:11.481" v="339" actId="1036"/>
          <ac:spMkLst>
            <pc:docMk/>
            <pc:sldMk cId="1570067754" sldId="256"/>
            <ac:spMk id="2" creationId="{D3745814-8FAA-DA98-1180-E8A929D26195}"/>
          </ac:spMkLst>
        </pc:spChg>
        <pc:spChg chg="mod">
          <ac:chgData name="Martin, Ian (DLSLtd,RAL,TEC)" userId="115fc887-d2f4-40cb-b8cf-b841e9c05e83" providerId="ADAL" clId="{7A097633-2F8C-4CEA-B646-DC7A1DFFABC9}" dt="2025-01-31T11:22:20.547" v="373" actId="20577"/>
          <ac:spMkLst>
            <pc:docMk/>
            <pc:sldMk cId="1570067754" sldId="256"/>
            <ac:spMk id="3" creationId="{593853B4-7FD9-FE83-E43E-A0E5C1CC9C78}"/>
          </ac:spMkLst>
        </pc:spChg>
        <pc:spChg chg="mod">
          <ac:chgData name="Martin, Ian (DLSLtd,RAL,TEC)" userId="115fc887-d2f4-40cb-b8cf-b841e9c05e83" providerId="ADAL" clId="{7A097633-2F8C-4CEA-B646-DC7A1DFFABC9}" dt="2025-01-31T10:48:53.058" v="17" actId="20577"/>
          <ac:spMkLst>
            <pc:docMk/>
            <pc:sldMk cId="1570067754" sldId="256"/>
            <ac:spMk id="4" creationId="{F2FCE9E1-15CC-4E34-A46D-53AD6BB2C3B0}"/>
          </ac:spMkLst>
        </pc:spChg>
      </pc:sldChg>
      <pc:sldChg chg="modSp mod">
        <pc:chgData name="Martin, Ian (DLSLtd,RAL,TEC)" userId="115fc887-d2f4-40cb-b8cf-b841e9c05e83" providerId="ADAL" clId="{7A097633-2F8C-4CEA-B646-DC7A1DFFABC9}" dt="2025-01-31T15:48:52.435" v="2177" actId="20577"/>
        <pc:sldMkLst>
          <pc:docMk/>
          <pc:sldMk cId="2775385816" sldId="258"/>
        </pc:sldMkLst>
        <pc:spChg chg="mod">
          <ac:chgData name="Martin, Ian (DLSLtd,RAL,TEC)" userId="115fc887-d2f4-40cb-b8cf-b841e9c05e83" providerId="ADAL" clId="{7A097633-2F8C-4CEA-B646-DC7A1DFFABC9}" dt="2025-01-31T15:48:52.435" v="2177" actId="20577"/>
          <ac:spMkLst>
            <pc:docMk/>
            <pc:sldMk cId="2775385816" sldId="258"/>
            <ac:spMk id="3" creationId="{C55A0684-9404-45B6-D533-B6F17F245733}"/>
          </ac:spMkLst>
        </pc:spChg>
        <pc:spChg chg="mod">
          <ac:chgData name="Martin, Ian (DLSLtd,RAL,TEC)" userId="115fc887-d2f4-40cb-b8cf-b841e9c05e83" providerId="ADAL" clId="{7A097633-2F8C-4CEA-B646-DC7A1DFFABC9}" dt="2025-01-31T11:22:37.931" v="391" actId="20577"/>
          <ac:spMkLst>
            <pc:docMk/>
            <pc:sldMk cId="2775385816" sldId="258"/>
            <ac:spMk id="4" creationId="{E12CE857-C4C2-7372-53F9-BDDACC314237}"/>
          </ac:spMkLst>
        </pc:spChg>
      </pc:sldChg>
      <pc:sldChg chg="addSp delSp modSp mod">
        <pc:chgData name="Martin, Ian (DLSLtd,RAL,TEC)" userId="115fc887-d2f4-40cb-b8cf-b841e9c05e83" providerId="ADAL" clId="{7A097633-2F8C-4CEA-B646-DC7A1DFFABC9}" dt="2025-01-31T11:27:25.605" v="852"/>
        <pc:sldMkLst>
          <pc:docMk/>
          <pc:sldMk cId="774812660" sldId="259"/>
        </pc:sldMkLst>
        <pc:spChg chg="add mod">
          <ac:chgData name="Martin, Ian (DLSLtd,RAL,TEC)" userId="115fc887-d2f4-40cb-b8cf-b841e9c05e83" providerId="ADAL" clId="{7A097633-2F8C-4CEA-B646-DC7A1DFFABC9}" dt="2025-01-31T11:27:25.605" v="852"/>
          <ac:spMkLst>
            <pc:docMk/>
            <pc:sldMk cId="774812660" sldId="259"/>
            <ac:spMk id="8" creationId="{B9564CD0-8209-849E-2FA8-CC50E48332F5}"/>
          </ac:spMkLst>
        </pc:spChg>
      </pc:sldChg>
      <pc:sldChg chg="addSp delSp modSp del mod">
        <pc:chgData name="Martin, Ian (DLSLtd,RAL,TEC)" userId="115fc887-d2f4-40cb-b8cf-b841e9c05e83" providerId="ADAL" clId="{7A097633-2F8C-4CEA-B646-DC7A1DFFABC9}" dt="2025-01-31T15:02:16.695" v="1525" actId="2696"/>
        <pc:sldMkLst>
          <pc:docMk/>
          <pc:sldMk cId="1726039803" sldId="260"/>
        </pc:sldMkLst>
      </pc:sldChg>
      <pc:sldChg chg="add">
        <pc:chgData name="Martin, Ian (DLSLtd,RAL,TEC)" userId="115fc887-d2f4-40cb-b8cf-b841e9c05e83" providerId="ADAL" clId="{7A097633-2F8C-4CEA-B646-DC7A1DFFABC9}" dt="2025-01-31T15:02:18.948" v="1526"/>
        <pc:sldMkLst>
          <pc:docMk/>
          <pc:sldMk cId="3042345014" sldId="260"/>
        </pc:sldMkLst>
      </pc:sldChg>
      <pc:sldChg chg="add del">
        <pc:chgData name="Martin, Ian (DLSLtd,RAL,TEC)" userId="115fc887-d2f4-40cb-b8cf-b841e9c05e83" providerId="ADAL" clId="{7A097633-2F8C-4CEA-B646-DC7A1DFFABC9}" dt="2025-01-31T15:27:58.383" v="1642" actId="47"/>
        <pc:sldMkLst>
          <pc:docMk/>
          <pc:sldMk cId="762058573" sldId="263"/>
        </pc:sldMkLst>
      </pc:sldChg>
      <pc:sldChg chg="add">
        <pc:chgData name="Martin, Ian (DLSLtd,RAL,TEC)" userId="115fc887-d2f4-40cb-b8cf-b841e9c05e83" providerId="ADAL" clId="{7A097633-2F8C-4CEA-B646-DC7A1DFFABC9}" dt="2025-01-31T16:07:39.205" v="2278"/>
        <pc:sldMkLst>
          <pc:docMk/>
          <pc:sldMk cId="375667688" sldId="264"/>
        </pc:sldMkLst>
      </pc:sldChg>
      <pc:sldChg chg="add del">
        <pc:chgData name="Martin, Ian (DLSLtd,RAL,TEC)" userId="115fc887-d2f4-40cb-b8cf-b841e9c05e83" providerId="ADAL" clId="{7A097633-2F8C-4CEA-B646-DC7A1DFFABC9}" dt="2025-01-31T16:07:35.876" v="2277" actId="2696"/>
        <pc:sldMkLst>
          <pc:docMk/>
          <pc:sldMk cId="1651310569" sldId="264"/>
        </pc:sldMkLst>
      </pc:sldChg>
      <pc:sldChg chg="add del">
        <pc:chgData name="Martin, Ian (DLSLtd,RAL,TEC)" userId="115fc887-d2f4-40cb-b8cf-b841e9c05e83" providerId="ADAL" clId="{7A097633-2F8C-4CEA-B646-DC7A1DFFABC9}" dt="2025-01-31T15:30:02.152" v="1645" actId="2696"/>
        <pc:sldMkLst>
          <pc:docMk/>
          <pc:sldMk cId="2556402708" sldId="264"/>
        </pc:sldMkLst>
      </pc:sldChg>
      <pc:sldChg chg="add del">
        <pc:chgData name="Martin, Ian (DLSLtd,RAL,TEC)" userId="115fc887-d2f4-40cb-b8cf-b841e9c05e83" providerId="ADAL" clId="{7A097633-2F8C-4CEA-B646-DC7A1DFFABC9}" dt="2025-01-31T15:44:21.486" v="2163" actId="47"/>
        <pc:sldMkLst>
          <pc:docMk/>
          <pc:sldMk cId="3698777072" sldId="264"/>
        </pc:sldMkLst>
      </pc:sldChg>
      <pc:sldChg chg="add del ord">
        <pc:chgData name="Martin, Ian (DLSLtd,RAL,TEC)" userId="115fc887-d2f4-40cb-b8cf-b841e9c05e83" providerId="ADAL" clId="{7A097633-2F8C-4CEA-B646-DC7A1DFFABC9}" dt="2025-01-31T15:44:48.108" v="2165" actId="47"/>
        <pc:sldMkLst>
          <pc:docMk/>
          <pc:sldMk cId="2271234189" sldId="265"/>
        </pc:sldMkLst>
      </pc:sldChg>
      <pc:sldChg chg="add del">
        <pc:chgData name="Martin, Ian (DLSLtd,RAL,TEC)" userId="115fc887-d2f4-40cb-b8cf-b841e9c05e83" providerId="ADAL" clId="{7A097633-2F8C-4CEA-B646-DC7A1DFFABC9}" dt="2025-01-31T14:43:46.728" v="1235" actId="2696"/>
        <pc:sldMkLst>
          <pc:docMk/>
          <pc:sldMk cId="1724883013" sldId="268"/>
        </pc:sldMkLst>
      </pc:sldChg>
      <pc:sldChg chg="add del">
        <pc:chgData name="Martin, Ian (DLSLtd,RAL,TEC)" userId="115fc887-d2f4-40cb-b8cf-b841e9c05e83" providerId="ADAL" clId="{7A097633-2F8C-4CEA-B646-DC7A1DFFABC9}" dt="2025-01-31T14:44:32.347" v="1237" actId="47"/>
        <pc:sldMkLst>
          <pc:docMk/>
          <pc:sldMk cId="3793302376" sldId="268"/>
        </pc:sldMkLst>
      </pc:sldChg>
      <pc:sldChg chg="add del ord">
        <pc:chgData name="Martin, Ian (DLSLtd,RAL,TEC)" userId="115fc887-d2f4-40cb-b8cf-b841e9c05e83" providerId="ADAL" clId="{7A097633-2F8C-4CEA-B646-DC7A1DFFABC9}" dt="2025-01-31T15:36:41.022" v="1872" actId="47"/>
        <pc:sldMkLst>
          <pc:docMk/>
          <pc:sldMk cId="319386401" sldId="269"/>
        </pc:sldMkLst>
      </pc:sldChg>
      <pc:sldChg chg="addSp delSp modSp mod">
        <pc:chgData name="Martin, Ian (DLSLtd,RAL,TEC)" userId="115fc887-d2f4-40cb-b8cf-b841e9c05e83" providerId="ADAL" clId="{7A097633-2F8C-4CEA-B646-DC7A1DFFABC9}" dt="2025-01-31T11:28:15.254" v="869"/>
        <pc:sldMkLst>
          <pc:docMk/>
          <pc:sldMk cId="2289922503" sldId="273"/>
        </pc:sldMkLst>
        <pc:spChg chg="add mod">
          <ac:chgData name="Martin, Ian (DLSLtd,RAL,TEC)" userId="115fc887-d2f4-40cb-b8cf-b841e9c05e83" providerId="ADAL" clId="{7A097633-2F8C-4CEA-B646-DC7A1DFFABC9}" dt="2025-01-31T11:28:15.254" v="869"/>
          <ac:spMkLst>
            <pc:docMk/>
            <pc:sldMk cId="2289922503" sldId="273"/>
            <ac:spMk id="6" creationId="{F89878C0-960C-BE09-7F75-266B0AB56A12}"/>
          </ac:spMkLst>
        </pc:spChg>
      </pc:sldChg>
      <pc:sldChg chg="addSp delSp modSp add mod">
        <pc:chgData name="Martin, Ian (DLSLtd,RAL,TEC)" userId="115fc887-d2f4-40cb-b8cf-b841e9c05e83" providerId="ADAL" clId="{7A097633-2F8C-4CEA-B646-DC7A1DFFABC9}" dt="2025-01-31T14:54:12.539" v="1517" actId="1035"/>
        <pc:sldMkLst>
          <pc:docMk/>
          <pc:sldMk cId="1695596063" sldId="275"/>
        </pc:sldMkLst>
        <pc:spChg chg="mod">
          <ac:chgData name="Martin, Ian (DLSLtd,RAL,TEC)" userId="115fc887-d2f4-40cb-b8cf-b841e9c05e83" providerId="ADAL" clId="{7A097633-2F8C-4CEA-B646-DC7A1DFFABC9}" dt="2025-01-31T14:49:18.466" v="1241"/>
          <ac:spMkLst>
            <pc:docMk/>
            <pc:sldMk cId="1695596063" sldId="275"/>
            <ac:spMk id="17" creationId="{D640FD1B-EAA3-013B-25B2-AE7A5522DC71}"/>
          </ac:spMkLst>
        </pc:spChg>
        <pc:spChg chg="mod">
          <ac:chgData name="Martin, Ian (DLSLtd,RAL,TEC)" userId="115fc887-d2f4-40cb-b8cf-b841e9c05e83" providerId="ADAL" clId="{7A097633-2F8C-4CEA-B646-DC7A1DFFABC9}" dt="2025-01-31T14:49:18.466" v="1241"/>
          <ac:spMkLst>
            <pc:docMk/>
            <pc:sldMk cId="1695596063" sldId="275"/>
            <ac:spMk id="20" creationId="{5DF1C4F5-F677-EAE7-C7E8-21824B4F3120}"/>
          </ac:spMkLst>
        </pc:spChg>
        <pc:spChg chg="mod">
          <ac:chgData name="Martin, Ian (DLSLtd,RAL,TEC)" userId="115fc887-d2f4-40cb-b8cf-b841e9c05e83" providerId="ADAL" clId="{7A097633-2F8C-4CEA-B646-DC7A1DFFABC9}" dt="2025-01-31T14:49:18.466" v="1241"/>
          <ac:spMkLst>
            <pc:docMk/>
            <pc:sldMk cId="1695596063" sldId="275"/>
            <ac:spMk id="37" creationId="{F0100827-EB38-9DA8-B3EE-BC4A5C50C955}"/>
          </ac:spMkLst>
        </pc:spChg>
        <pc:spChg chg="add mod">
          <ac:chgData name="Martin, Ian (DLSLtd,RAL,TEC)" userId="115fc887-d2f4-40cb-b8cf-b841e9c05e83" providerId="ADAL" clId="{7A097633-2F8C-4CEA-B646-DC7A1DFFABC9}" dt="2025-01-31T14:50:21.548" v="1428" actId="1076"/>
          <ac:spMkLst>
            <pc:docMk/>
            <pc:sldMk cId="1695596063" sldId="275"/>
            <ac:spMk id="40" creationId="{EE4197D1-CFEE-5DC2-1334-6CD87501E3C7}"/>
          </ac:spMkLst>
        </pc:spChg>
        <pc:spChg chg="add mod">
          <ac:chgData name="Martin, Ian (DLSLtd,RAL,TEC)" userId="115fc887-d2f4-40cb-b8cf-b841e9c05e83" providerId="ADAL" clId="{7A097633-2F8C-4CEA-B646-DC7A1DFFABC9}" dt="2025-01-31T14:50:11.278" v="1396" actId="1038"/>
          <ac:spMkLst>
            <pc:docMk/>
            <pc:sldMk cId="1695596063" sldId="275"/>
            <ac:spMk id="41" creationId="{60DCE3AB-80BD-2E47-4974-7BEAD265DE4B}"/>
          </ac:spMkLst>
        </pc:spChg>
        <pc:spChg chg="add mod">
          <ac:chgData name="Martin, Ian (DLSLtd,RAL,TEC)" userId="115fc887-d2f4-40cb-b8cf-b841e9c05e83" providerId="ADAL" clId="{7A097633-2F8C-4CEA-B646-DC7A1DFFABC9}" dt="2025-01-31T14:53:43.372" v="1502" actId="1076"/>
          <ac:spMkLst>
            <pc:docMk/>
            <pc:sldMk cId="1695596063" sldId="275"/>
            <ac:spMk id="53" creationId="{C4340CE8-33A4-2335-5A6B-C8BCED5A04E6}"/>
          </ac:spMkLst>
        </pc:spChg>
        <pc:spChg chg="add mod">
          <ac:chgData name="Martin, Ian (DLSLtd,RAL,TEC)" userId="115fc887-d2f4-40cb-b8cf-b841e9c05e83" providerId="ADAL" clId="{7A097633-2F8C-4CEA-B646-DC7A1DFFABC9}" dt="2025-01-31T14:53:58.236" v="1506" actId="1076"/>
          <ac:spMkLst>
            <pc:docMk/>
            <pc:sldMk cId="1695596063" sldId="275"/>
            <ac:spMk id="62" creationId="{D5CE8432-79B7-C868-0B8E-B7236F376D63}"/>
          </ac:spMkLst>
        </pc:spChg>
        <pc:spChg chg="add mod">
          <ac:chgData name="Martin, Ian (DLSLtd,RAL,TEC)" userId="115fc887-d2f4-40cb-b8cf-b841e9c05e83" providerId="ADAL" clId="{7A097633-2F8C-4CEA-B646-DC7A1DFFABC9}" dt="2025-01-31T14:54:12.539" v="1517" actId="1035"/>
          <ac:spMkLst>
            <pc:docMk/>
            <pc:sldMk cId="1695596063" sldId="275"/>
            <ac:spMk id="64" creationId="{1186DD90-975E-5511-F57B-7918F82A7688}"/>
          </ac:spMkLst>
        </pc:spChg>
        <pc:grpChg chg="add mod">
          <ac:chgData name="Martin, Ian (DLSLtd,RAL,TEC)" userId="115fc887-d2f4-40cb-b8cf-b841e9c05e83" providerId="ADAL" clId="{7A097633-2F8C-4CEA-B646-DC7A1DFFABC9}" dt="2025-01-31T14:49:43.901" v="1265" actId="1038"/>
          <ac:grpSpMkLst>
            <pc:docMk/>
            <pc:sldMk cId="1695596063" sldId="275"/>
            <ac:grpSpMk id="4" creationId="{AE980EBB-6810-D5D5-8340-125DB5734AA6}"/>
          </ac:grpSpMkLst>
        </pc:grpChg>
        <pc:grpChg chg="mod">
          <ac:chgData name="Martin, Ian (DLSLtd,RAL,TEC)" userId="115fc887-d2f4-40cb-b8cf-b841e9c05e83" providerId="ADAL" clId="{7A097633-2F8C-4CEA-B646-DC7A1DFFABC9}" dt="2025-01-31T14:49:18.466" v="1241"/>
          <ac:grpSpMkLst>
            <pc:docMk/>
            <pc:sldMk cId="1695596063" sldId="275"/>
            <ac:grpSpMk id="6" creationId="{D52C8743-0CFA-029A-A495-E1AC754DE93D}"/>
          </ac:grpSpMkLst>
        </pc:grpChg>
        <pc:grpChg chg="mod">
          <ac:chgData name="Martin, Ian (DLSLtd,RAL,TEC)" userId="115fc887-d2f4-40cb-b8cf-b841e9c05e83" providerId="ADAL" clId="{7A097633-2F8C-4CEA-B646-DC7A1DFFABC9}" dt="2025-01-31T14:52:52.429" v="1432" actId="1076"/>
          <ac:grpSpMkLst>
            <pc:docMk/>
            <pc:sldMk cId="1695596063" sldId="275"/>
            <ac:grpSpMk id="34" creationId="{0C4D46A6-5895-258F-A7C2-7B480E008215}"/>
          </ac:grpSpMkLst>
        </pc:grpChg>
        <pc:picChg chg="mod">
          <ac:chgData name="Martin, Ian (DLSLtd,RAL,TEC)" userId="115fc887-d2f4-40cb-b8cf-b841e9c05e83" providerId="ADAL" clId="{7A097633-2F8C-4CEA-B646-DC7A1DFFABC9}" dt="2025-01-31T14:49:37.597" v="1245" actId="1036"/>
          <ac:picMkLst>
            <pc:docMk/>
            <pc:sldMk cId="1695596063" sldId="275"/>
            <ac:picMk id="19" creationId="{00499874-74AC-53A6-9025-4BF9C4FEEA44}"/>
          </ac:picMkLst>
        </pc:picChg>
        <pc:picChg chg="add mod">
          <ac:chgData name="Martin, Ian (DLSLtd,RAL,TEC)" userId="115fc887-d2f4-40cb-b8cf-b841e9c05e83" providerId="ADAL" clId="{7A097633-2F8C-4CEA-B646-DC7A1DFFABC9}" dt="2025-01-31T14:53:32.340" v="1499" actId="1076"/>
          <ac:picMkLst>
            <pc:docMk/>
            <pc:sldMk cId="1695596063" sldId="275"/>
            <ac:picMk id="51" creationId="{428C6F09-F520-8FCC-A099-1F65C179C269}"/>
          </ac:picMkLst>
        </pc:picChg>
        <pc:cxnChg chg="mod">
          <ac:chgData name="Martin, Ian (DLSLtd,RAL,TEC)" userId="115fc887-d2f4-40cb-b8cf-b841e9c05e83" providerId="ADAL" clId="{7A097633-2F8C-4CEA-B646-DC7A1DFFABC9}" dt="2025-01-31T14:49:18.466" v="1241"/>
          <ac:cxnSpMkLst>
            <pc:docMk/>
            <pc:sldMk cId="1695596063" sldId="275"/>
            <ac:cxnSpMk id="8" creationId="{E4EB47A0-E645-3498-DE8F-E88B104EB19D}"/>
          </ac:cxnSpMkLst>
        </pc:cxnChg>
        <pc:cxnChg chg="mod">
          <ac:chgData name="Martin, Ian (DLSLtd,RAL,TEC)" userId="115fc887-d2f4-40cb-b8cf-b841e9c05e83" providerId="ADAL" clId="{7A097633-2F8C-4CEA-B646-DC7A1DFFABC9}" dt="2025-01-31T14:49:18.466" v="1241"/>
          <ac:cxnSpMkLst>
            <pc:docMk/>
            <pc:sldMk cId="1695596063" sldId="275"/>
            <ac:cxnSpMk id="11" creationId="{6C042141-FB1F-34B1-9BA5-B95E54352D33}"/>
          </ac:cxnSpMkLst>
        </pc:cxnChg>
        <pc:cxnChg chg="mod">
          <ac:chgData name="Martin, Ian (DLSLtd,RAL,TEC)" userId="115fc887-d2f4-40cb-b8cf-b841e9c05e83" providerId="ADAL" clId="{7A097633-2F8C-4CEA-B646-DC7A1DFFABC9}" dt="2025-01-31T14:49:18.466" v="1241"/>
          <ac:cxnSpMkLst>
            <pc:docMk/>
            <pc:sldMk cId="1695596063" sldId="275"/>
            <ac:cxnSpMk id="18" creationId="{2697F7D6-7729-BE46-B2A5-577D70808CF3}"/>
          </ac:cxnSpMkLst>
        </pc:cxnChg>
        <pc:cxnChg chg="mod">
          <ac:chgData name="Martin, Ian (DLSLtd,RAL,TEC)" userId="115fc887-d2f4-40cb-b8cf-b841e9c05e83" providerId="ADAL" clId="{7A097633-2F8C-4CEA-B646-DC7A1DFFABC9}" dt="2025-01-31T14:49:18.466" v="1241"/>
          <ac:cxnSpMkLst>
            <pc:docMk/>
            <pc:sldMk cId="1695596063" sldId="275"/>
            <ac:cxnSpMk id="35" creationId="{037F0422-1555-EBFA-24F2-1A47F940A2CD}"/>
          </ac:cxnSpMkLst>
        </pc:cxnChg>
        <pc:cxnChg chg="mod">
          <ac:chgData name="Martin, Ian (DLSLtd,RAL,TEC)" userId="115fc887-d2f4-40cb-b8cf-b841e9c05e83" providerId="ADAL" clId="{7A097633-2F8C-4CEA-B646-DC7A1DFFABC9}" dt="2025-01-31T14:49:18.466" v="1241"/>
          <ac:cxnSpMkLst>
            <pc:docMk/>
            <pc:sldMk cId="1695596063" sldId="275"/>
            <ac:cxnSpMk id="38" creationId="{D7D3D9D1-4538-3D4B-4285-91AF423657FA}"/>
          </ac:cxnSpMkLst>
        </pc:cxnChg>
        <pc:cxnChg chg="add mod">
          <ac:chgData name="Martin, Ian (DLSLtd,RAL,TEC)" userId="115fc887-d2f4-40cb-b8cf-b841e9c05e83" providerId="ADAL" clId="{7A097633-2F8C-4CEA-B646-DC7A1DFFABC9}" dt="2025-01-31T14:50:02.221" v="1376" actId="1037"/>
          <ac:cxnSpMkLst>
            <pc:docMk/>
            <pc:sldMk cId="1695596063" sldId="275"/>
            <ac:cxnSpMk id="42" creationId="{72C0A208-FC4D-40A3-4F39-CE3EC641DD2F}"/>
          </ac:cxnSpMkLst>
        </pc:cxnChg>
        <pc:cxnChg chg="add mod">
          <ac:chgData name="Martin, Ian (DLSLtd,RAL,TEC)" userId="115fc887-d2f4-40cb-b8cf-b841e9c05e83" providerId="ADAL" clId="{7A097633-2F8C-4CEA-B646-DC7A1DFFABC9}" dt="2025-01-31T14:50:18.204" v="1427" actId="1035"/>
          <ac:cxnSpMkLst>
            <pc:docMk/>
            <pc:sldMk cId="1695596063" sldId="275"/>
            <ac:cxnSpMk id="44" creationId="{AED53E04-C039-0520-CD5F-EE119579EFD2}"/>
          </ac:cxnSpMkLst>
        </pc:cxnChg>
        <pc:cxnChg chg="add mod">
          <ac:chgData name="Martin, Ian (DLSLtd,RAL,TEC)" userId="115fc887-d2f4-40cb-b8cf-b841e9c05e83" providerId="ADAL" clId="{7A097633-2F8C-4CEA-B646-DC7A1DFFABC9}" dt="2025-01-31T14:54:04.414" v="1507" actId="14100"/>
          <ac:cxnSpMkLst>
            <pc:docMk/>
            <pc:sldMk cId="1695596063" sldId="275"/>
            <ac:cxnSpMk id="59" creationId="{91AD631F-A492-BD58-040B-092DC2A0AB14}"/>
          </ac:cxnSpMkLst>
        </pc:cxnChg>
        <pc:cxnChg chg="add mod">
          <ac:chgData name="Martin, Ian (DLSLtd,RAL,TEC)" userId="115fc887-d2f4-40cb-b8cf-b841e9c05e83" providerId="ADAL" clId="{7A097633-2F8C-4CEA-B646-DC7A1DFFABC9}" dt="2025-01-31T14:53:53.788" v="1505" actId="1076"/>
          <ac:cxnSpMkLst>
            <pc:docMk/>
            <pc:sldMk cId="1695596063" sldId="275"/>
            <ac:cxnSpMk id="61" creationId="{5026C7A9-A1EE-1318-EA1C-02D4146650B2}"/>
          </ac:cxnSpMkLst>
        </pc:cxnChg>
        <pc:cxnChg chg="add mod">
          <ac:chgData name="Martin, Ian (DLSLtd,RAL,TEC)" userId="115fc887-d2f4-40cb-b8cf-b841e9c05e83" providerId="ADAL" clId="{7A097633-2F8C-4CEA-B646-DC7A1DFFABC9}" dt="2025-01-31T14:54:10.342" v="1511" actId="1038"/>
          <ac:cxnSpMkLst>
            <pc:docMk/>
            <pc:sldMk cId="1695596063" sldId="275"/>
            <ac:cxnSpMk id="66" creationId="{1BFB5786-0E8F-9461-3121-D5E08EB6AD1C}"/>
          </ac:cxnSpMkLst>
        </pc:cxnChg>
      </pc:sldChg>
      <pc:sldChg chg="addSp delSp modSp del mod">
        <pc:chgData name="Martin, Ian (DLSLtd,RAL,TEC)" userId="115fc887-d2f4-40cb-b8cf-b841e9c05e83" providerId="ADAL" clId="{7A097633-2F8C-4CEA-B646-DC7A1DFFABC9}" dt="2025-01-31T14:34:41.572" v="1023" actId="2696"/>
        <pc:sldMkLst>
          <pc:docMk/>
          <pc:sldMk cId="2541908207" sldId="275"/>
        </pc:sldMkLst>
      </pc:sldChg>
      <pc:sldChg chg="addSp delSp modSp mod modAnim">
        <pc:chgData name="Martin, Ian (DLSLtd,RAL,TEC)" userId="115fc887-d2f4-40cb-b8cf-b841e9c05e83" providerId="ADAL" clId="{7A097633-2F8C-4CEA-B646-DC7A1DFFABC9}" dt="2025-01-31T15:21:47.893" v="1597"/>
        <pc:sldMkLst>
          <pc:docMk/>
          <pc:sldMk cId="3911215573" sldId="276"/>
        </pc:sldMkLst>
        <pc:spChg chg="add mod">
          <ac:chgData name="Martin, Ian (DLSLtd,RAL,TEC)" userId="115fc887-d2f4-40cb-b8cf-b841e9c05e83" providerId="ADAL" clId="{7A097633-2F8C-4CEA-B646-DC7A1DFFABC9}" dt="2025-01-31T11:27:49.437" v="858"/>
          <ac:spMkLst>
            <pc:docMk/>
            <pc:sldMk cId="3911215573" sldId="276"/>
            <ac:spMk id="3" creationId="{E4CC196B-A6C7-E90B-1AF1-B4AAEAC0C04E}"/>
          </ac:spMkLst>
        </pc:spChg>
      </pc:sldChg>
      <pc:sldChg chg="addSp delSp modSp mod">
        <pc:chgData name="Martin, Ian (DLSLtd,RAL,TEC)" userId="115fc887-d2f4-40cb-b8cf-b841e9c05e83" providerId="ADAL" clId="{7A097633-2F8C-4CEA-B646-DC7A1DFFABC9}" dt="2025-01-31T11:28:05.292" v="864"/>
        <pc:sldMkLst>
          <pc:docMk/>
          <pc:sldMk cId="3507771677" sldId="277"/>
        </pc:sldMkLst>
      </pc:sldChg>
      <pc:sldChg chg="addSp delSp modSp mod">
        <pc:chgData name="Martin, Ian (DLSLtd,RAL,TEC)" userId="115fc887-d2f4-40cb-b8cf-b841e9c05e83" providerId="ADAL" clId="{7A097633-2F8C-4CEA-B646-DC7A1DFFABC9}" dt="2025-01-31T11:27:59.389" v="862"/>
        <pc:sldMkLst>
          <pc:docMk/>
          <pc:sldMk cId="1539713603" sldId="278"/>
        </pc:sldMkLst>
      </pc:sldChg>
      <pc:sldChg chg="addSp delSp modSp del mod ord">
        <pc:chgData name="Martin, Ian (DLSLtd,RAL,TEC)" userId="115fc887-d2f4-40cb-b8cf-b841e9c05e83" providerId="ADAL" clId="{7A097633-2F8C-4CEA-B646-DC7A1DFFABC9}" dt="2025-01-31T15:55:47.089" v="2190" actId="47"/>
        <pc:sldMkLst>
          <pc:docMk/>
          <pc:sldMk cId="3575973341" sldId="279"/>
        </pc:sldMkLst>
      </pc:sldChg>
      <pc:sldChg chg="addSp delSp modSp mod">
        <pc:chgData name="Martin, Ian (DLSLtd,RAL,TEC)" userId="115fc887-d2f4-40cb-b8cf-b841e9c05e83" providerId="ADAL" clId="{7A097633-2F8C-4CEA-B646-DC7A1DFFABC9}" dt="2025-01-31T11:28:11.908" v="867"/>
        <pc:sldMkLst>
          <pc:docMk/>
          <pc:sldMk cId="1202145687" sldId="280"/>
        </pc:sldMkLst>
      </pc:sldChg>
      <pc:sldChg chg="addSp delSp modSp del mod">
        <pc:chgData name="Martin, Ian (DLSLtd,RAL,TEC)" userId="115fc887-d2f4-40cb-b8cf-b841e9c05e83" providerId="ADAL" clId="{7A097633-2F8C-4CEA-B646-DC7A1DFFABC9}" dt="2025-01-31T15:53:18.548" v="2185" actId="47"/>
        <pc:sldMkLst>
          <pc:docMk/>
          <pc:sldMk cId="633641522" sldId="281"/>
        </pc:sldMkLst>
      </pc:sldChg>
      <pc:sldChg chg="addSp delSp modSp mod">
        <pc:chgData name="Martin, Ian (DLSLtd,RAL,TEC)" userId="115fc887-d2f4-40cb-b8cf-b841e9c05e83" providerId="ADAL" clId="{7A097633-2F8C-4CEA-B646-DC7A1DFFABC9}" dt="2025-01-31T11:28:10.333" v="866"/>
        <pc:sldMkLst>
          <pc:docMk/>
          <pc:sldMk cId="1843451420" sldId="282"/>
        </pc:sldMkLst>
      </pc:sldChg>
      <pc:sldChg chg="addSp delSp modSp mod">
        <pc:chgData name="Martin, Ian (DLSLtd,RAL,TEC)" userId="115fc887-d2f4-40cb-b8cf-b841e9c05e83" providerId="ADAL" clId="{7A097633-2F8C-4CEA-B646-DC7A1DFFABC9}" dt="2025-01-31T15:08:37.352" v="1594" actId="1035"/>
        <pc:sldMkLst>
          <pc:docMk/>
          <pc:sldMk cId="1886450024" sldId="283"/>
        </pc:sldMkLst>
        <pc:spChg chg="add mod">
          <ac:chgData name="Martin, Ian (DLSLtd,RAL,TEC)" userId="115fc887-d2f4-40cb-b8cf-b841e9c05e83" providerId="ADAL" clId="{7A097633-2F8C-4CEA-B646-DC7A1DFFABC9}" dt="2025-01-31T11:27:45.469" v="856"/>
          <ac:spMkLst>
            <pc:docMk/>
            <pc:sldMk cId="1886450024" sldId="283"/>
            <ac:spMk id="3" creationId="{6B295B72-345B-C6EA-E3E1-79D6492A48DE}"/>
          </ac:spMkLst>
        </pc:spChg>
        <pc:spChg chg="mod">
          <ac:chgData name="Martin, Ian (DLSLtd,RAL,TEC)" userId="115fc887-d2f4-40cb-b8cf-b841e9c05e83" providerId="ADAL" clId="{7A097633-2F8C-4CEA-B646-DC7A1DFFABC9}" dt="2025-01-31T15:08:21.783" v="1534" actId="20577"/>
          <ac:spMkLst>
            <pc:docMk/>
            <pc:sldMk cId="1886450024" sldId="283"/>
            <ac:spMk id="8" creationId="{1E94E717-700D-490B-7BCD-8BACDA00555B}"/>
          </ac:spMkLst>
        </pc:spChg>
        <pc:spChg chg="mod">
          <ac:chgData name="Martin, Ian (DLSLtd,RAL,TEC)" userId="115fc887-d2f4-40cb-b8cf-b841e9c05e83" providerId="ADAL" clId="{7A097633-2F8C-4CEA-B646-DC7A1DFFABC9}" dt="2025-01-31T15:08:37.352" v="1594" actId="1035"/>
          <ac:spMkLst>
            <pc:docMk/>
            <pc:sldMk cId="1886450024" sldId="283"/>
            <ac:spMk id="30" creationId="{95E2DB30-A97E-3902-8A10-8BD711AF0469}"/>
          </ac:spMkLst>
        </pc:spChg>
        <pc:spChg chg="mod">
          <ac:chgData name="Martin, Ian (DLSLtd,RAL,TEC)" userId="115fc887-d2f4-40cb-b8cf-b841e9c05e83" providerId="ADAL" clId="{7A097633-2F8C-4CEA-B646-DC7A1DFFABC9}" dt="2025-01-31T15:08:37.352" v="1594" actId="1035"/>
          <ac:spMkLst>
            <pc:docMk/>
            <pc:sldMk cId="1886450024" sldId="283"/>
            <ac:spMk id="31" creationId="{98CAC140-5647-FF6A-4FC3-B3022507D18B}"/>
          </ac:spMkLst>
        </pc:spChg>
        <pc:spChg chg="mod">
          <ac:chgData name="Martin, Ian (DLSLtd,RAL,TEC)" userId="115fc887-d2f4-40cb-b8cf-b841e9c05e83" providerId="ADAL" clId="{7A097633-2F8C-4CEA-B646-DC7A1DFFABC9}" dt="2025-01-31T15:08:37.352" v="1594" actId="1035"/>
          <ac:spMkLst>
            <pc:docMk/>
            <pc:sldMk cId="1886450024" sldId="283"/>
            <ac:spMk id="32" creationId="{9CA30A3B-C752-44B9-551A-798E44D86822}"/>
          </ac:spMkLst>
        </pc:spChg>
        <pc:spChg chg="mod">
          <ac:chgData name="Martin, Ian (DLSLtd,RAL,TEC)" userId="115fc887-d2f4-40cb-b8cf-b841e9c05e83" providerId="ADAL" clId="{7A097633-2F8C-4CEA-B646-DC7A1DFFABC9}" dt="2025-01-31T15:08:37.352" v="1594" actId="1035"/>
          <ac:spMkLst>
            <pc:docMk/>
            <pc:sldMk cId="1886450024" sldId="283"/>
            <ac:spMk id="33" creationId="{9620605F-EAA2-7C7C-6D30-80162C9BD102}"/>
          </ac:spMkLst>
        </pc:spChg>
        <pc:spChg chg="mod">
          <ac:chgData name="Martin, Ian (DLSLtd,RAL,TEC)" userId="115fc887-d2f4-40cb-b8cf-b841e9c05e83" providerId="ADAL" clId="{7A097633-2F8C-4CEA-B646-DC7A1DFFABC9}" dt="2025-01-31T15:08:37.352" v="1594" actId="1035"/>
          <ac:spMkLst>
            <pc:docMk/>
            <pc:sldMk cId="1886450024" sldId="283"/>
            <ac:spMk id="34" creationId="{7125717F-1012-CD83-7C4D-818967D93EA7}"/>
          </ac:spMkLst>
        </pc:spChg>
        <pc:picChg chg="mod">
          <ac:chgData name="Martin, Ian (DLSLtd,RAL,TEC)" userId="115fc887-d2f4-40cb-b8cf-b841e9c05e83" providerId="ADAL" clId="{7A097633-2F8C-4CEA-B646-DC7A1DFFABC9}" dt="2025-01-31T15:08:37.352" v="1594" actId="1035"/>
          <ac:picMkLst>
            <pc:docMk/>
            <pc:sldMk cId="1886450024" sldId="283"/>
            <ac:picMk id="10" creationId="{1F3AEFFE-24E6-CEE4-D7C3-7155A2E68052}"/>
          </ac:picMkLst>
        </pc:picChg>
        <pc:picChg chg="mod">
          <ac:chgData name="Martin, Ian (DLSLtd,RAL,TEC)" userId="115fc887-d2f4-40cb-b8cf-b841e9c05e83" providerId="ADAL" clId="{7A097633-2F8C-4CEA-B646-DC7A1DFFABC9}" dt="2025-01-31T15:08:37.352" v="1594" actId="1035"/>
          <ac:picMkLst>
            <pc:docMk/>
            <pc:sldMk cId="1886450024" sldId="283"/>
            <ac:picMk id="14" creationId="{FFD2D889-4DEF-AD44-880A-501F46AA5D19}"/>
          </ac:picMkLst>
        </pc:picChg>
        <pc:cxnChg chg="mod">
          <ac:chgData name="Martin, Ian (DLSLtd,RAL,TEC)" userId="115fc887-d2f4-40cb-b8cf-b841e9c05e83" providerId="ADAL" clId="{7A097633-2F8C-4CEA-B646-DC7A1DFFABC9}" dt="2025-01-31T15:08:37.352" v="1594" actId="1035"/>
          <ac:cxnSpMkLst>
            <pc:docMk/>
            <pc:sldMk cId="1886450024" sldId="283"/>
            <ac:cxnSpMk id="16" creationId="{EFD9D2D5-E95E-1CEE-95D2-04A6A023AB0F}"/>
          </ac:cxnSpMkLst>
        </pc:cxnChg>
        <pc:cxnChg chg="mod">
          <ac:chgData name="Martin, Ian (DLSLtd,RAL,TEC)" userId="115fc887-d2f4-40cb-b8cf-b841e9c05e83" providerId="ADAL" clId="{7A097633-2F8C-4CEA-B646-DC7A1DFFABC9}" dt="2025-01-31T15:08:37.352" v="1594" actId="1035"/>
          <ac:cxnSpMkLst>
            <pc:docMk/>
            <pc:sldMk cId="1886450024" sldId="283"/>
            <ac:cxnSpMk id="17" creationId="{766B7A0C-D9FA-7445-49E9-B903F6453835}"/>
          </ac:cxnSpMkLst>
        </pc:cxnChg>
        <pc:cxnChg chg="mod">
          <ac:chgData name="Martin, Ian (DLSLtd,RAL,TEC)" userId="115fc887-d2f4-40cb-b8cf-b841e9c05e83" providerId="ADAL" clId="{7A097633-2F8C-4CEA-B646-DC7A1DFFABC9}" dt="2025-01-31T15:08:37.352" v="1594" actId="1035"/>
          <ac:cxnSpMkLst>
            <pc:docMk/>
            <pc:sldMk cId="1886450024" sldId="283"/>
            <ac:cxnSpMk id="19" creationId="{CA367329-CCD7-B854-B247-830CF2E4B414}"/>
          </ac:cxnSpMkLst>
        </pc:cxnChg>
        <pc:cxnChg chg="mod">
          <ac:chgData name="Martin, Ian (DLSLtd,RAL,TEC)" userId="115fc887-d2f4-40cb-b8cf-b841e9c05e83" providerId="ADAL" clId="{7A097633-2F8C-4CEA-B646-DC7A1DFFABC9}" dt="2025-01-31T15:08:37.352" v="1594" actId="1035"/>
          <ac:cxnSpMkLst>
            <pc:docMk/>
            <pc:sldMk cId="1886450024" sldId="283"/>
            <ac:cxnSpMk id="21" creationId="{4B876F44-4F74-AFFF-BBDF-EC3BE77DDFF2}"/>
          </ac:cxnSpMkLst>
        </pc:cxnChg>
        <pc:cxnChg chg="mod">
          <ac:chgData name="Martin, Ian (DLSLtd,RAL,TEC)" userId="115fc887-d2f4-40cb-b8cf-b841e9c05e83" providerId="ADAL" clId="{7A097633-2F8C-4CEA-B646-DC7A1DFFABC9}" dt="2025-01-31T15:08:37.352" v="1594" actId="1035"/>
          <ac:cxnSpMkLst>
            <pc:docMk/>
            <pc:sldMk cId="1886450024" sldId="283"/>
            <ac:cxnSpMk id="27" creationId="{612F5D99-F298-69EA-84E0-6C4E54219E75}"/>
          </ac:cxnSpMkLst>
        </pc:cxnChg>
        <pc:cxnChg chg="mod">
          <ac:chgData name="Martin, Ian (DLSLtd,RAL,TEC)" userId="115fc887-d2f4-40cb-b8cf-b841e9c05e83" providerId="ADAL" clId="{7A097633-2F8C-4CEA-B646-DC7A1DFFABC9}" dt="2025-01-31T15:08:37.352" v="1594" actId="1035"/>
          <ac:cxnSpMkLst>
            <pc:docMk/>
            <pc:sldMk cId="1886450024" sldId="283"/>
            <ac:cxnSpMk id="28" creationId="{1D795655-3907-5881-7984-38C4628BFF58}"/>
          </ac:cxnSpMkLst>
        </pc:cxnChg>
        <pc:cxnChg chg="mod">
          <ac:chgData name="Martin, Ian (DLSLtd,RAL,TEC)" userId="115fc887-d2f4-40cb-b8cf-b841e9c05e83" providerId="ADAL" clId="{7A097633-2F8C-4CEA-B646-DC7A1DFFABC9}" dt="2025-01-31T15:08:37.352" v="1594" actId="1035"/>
          <ac:cxnSpMkLst>
            <pc:docMk/>
            <pc:sldMk cId="1886450024" sldId="283"/>
            <ac:cxnSpMk id="36" creationId="{8FC906C8-5AE5-EA3C-FB26-8BC4AB3E6C95}"/>
          </ac:cxnSpMkLst>
        </pc:cxnChg>
        <pc:cxnChg chg="mod">
          <ac:chgData name="Martin, Ian (DLSLtd,RAL,TEC)" userId="115fc887-d2f4-40cb-b8cf-b841e9c05e83" providerId="ADAL" clId="{7A097633-2F8C-4CEA-B646-DC7A1DFFABC9}" dt="2025-01-31T15:08:37.352" v="1594" actId="1035"/>
          <ac:cxnSpMkLst>
            <pc:docMk/>
            <pc:sldMk cId="1886450024" sldId="283"/>
            <ac:cxnSpMk id="40" creationId="{F86FDF03-41B8-5AA4-D8D0-578C4FDB570C}"/>
          </ac:cxnSpMkLst>
        </pc:cxnChg>
      </pc:sldChg>
      <pc:sldChg chg="addSp delSp modSp del mod">
        <pc:chgData name="Martin, Ian (DLSLtd,RAL,TEC)" userId="115fc887-d2f4-40cb-b8cf-b841e9c05e83" providerId="ADAL" clId="{7A097633-2F8C-4CEA-B646-DC7A1DFFABC9}" dt="2025-01-31T14:34:41.572" v="1023" actId="2696"/>
        <pc:sldMkLst>
          <pc:docMk/>
          <pc:sldMk cId="2127601325" sldId="284"/>
        </pc:sldMkLst>
      </pc:sldChg>
      <pc:sldChg chg="addSp delSp modSp add mod">
        <pc:chgData name="Martin, Ian (DLSLtd,RAL,TEC)" userId="115fc887-d2f4-40cb-b8cf-b841e9c05e83" providerId="ADAL" clId="{7A097633-2F8C-4CEA-B646-DC7A1DFFABC9}" dt="2025-01-31T15:44:03.487" v="2162" actId="478"/>
        <pc:sldMkLst>
          <pc:docMk/>
          <pc:sldMk cId="3599605055" sldId="284"/>
        </pc:sldMkLst>
      </pc:sldChg>
      <pc:sldChg chg="addSp delSp modSp del mod">
        <pc:chgData name="Martin, Ian (DLSLtd,RAL,TEC)" userId="115fc887-d2f4-40cb-b8cf-b841e9c05e83" providerId="ADAL" clId="{7A097633-2F8C-4CEA-B646-DC7A1DFFABC9}" dt="2025-01-31T15:49:51.798" v="2180" actId="2696"/>
        <pc:sldMkLst>
          <pc:docMk/>
          <pc:sldMk cId="2791052860" sldId="285"/>
        </pc:sldMkLst>
      </pc:sldChg>
      <pc:sldChg chg="add del">
        <pc:chgData name="Martin, Ian (DLSLtd,RAL,TEC)" userId="115fc887-d2f4-40cb-b8cf-b841e9c05e83" providerId="ADAL" clId="{7A097633-2F8C-4CEA-B646-DC7A1DFFABC9}" dt="2025-01-31T15:50:18.291" v="2182" actId="47"/>
        <pc:sldMkLst>
          <pc:docMk/>
          <pc:sldMk cId="3297861056" sldId="285"/>
        </pc:sldMkLst>
      </pc:sldChg>
      <pc:sldChg chg="addSp delSp modSp mod">
        <pc:chgData name="Martin, Ian (DLSLtd,RAL,TEC)" userId="115fc887-d2f4-40cb-b8cf-b841e9c05e83" providerId="ADAL" clId="{7A097633-2F8C-4CEA-B646-DC7A1DFFABC9}" dt="2025-01-31T11:28:19.878" v="872"/>
        <pc:sldMkLst>
          <pc:docMk/>
          <pc:sldMk cId="2779630579" sldId="286"/>
        </pc:sldMkLst>
      </pc:sldChg>
      <pc:sldChg chg="addSp delSp modSp del mod">
        <pc:chgData name="Martin, Ian (DLSLtd,RAL,TEC)" userId="115fc887-d2f4-40cb-b8cf-b841e9c05e83" providerId="ADAL" clId="{7A097633-2F8C-4CEA-B646-DC7A1DFFABC9}" dt="2025-01-31T11:36:32.813" v="939" actId="47"/>
        <pc:sldMkLst>
          <pc:docMk/>
          <pc:sldMk cId="1323920569" sldId="287"/>
        </pc:sldMkLst>
      </pc:sldChg>
      <pc:sldChg chg="addSp delSp modSp mod">
        <pc:chgData name="Martin, Ian (DLSLtd,RAL,TEC)" userId="115fc887-d2f4-40cb-b8cf-b841e9c05e83" providerId="ADAL" clId="{7A097633-2F8C-4CEA-B646-DC7A1DFFABC9}" dt="2025-01-31T11:27:47.268" v="857"/>
        <pc:sldMkLst>
          <pc:docMk/>
          <pc:sldMk cId="3294973090" sldId="288"/>
        </pc:sldMkLst>
        <pc:spChg chg="add mod">
          <ac:chgData name="Martin, Ian (DLSLtd,RAL,TEC)" userId="115fc887-d2f4-40cb-b8cf-b841e9c05e83" providerId="ADAL" clId="{7A097633-2F8C-4CEA-B646-DC7A1DFFABC9}" dt="2025-01-31T11:27:47.268" v="857"/>
          <ac:spMkLst>
            <pc:docMk/>
            <pc:sldMk cId="3294973090" sldId="288"/>
            <ac:spMk id="3" creationId="{1C3A86D3-4770-991D-7DA2-C1FA369681E4}"/>
          </ac:spMkLst>
        </pc:spChg>
      </pc:sldChg>
      <pc:sldChg chg="addSp delSp modSp mod">
        <pc:chgData name="Martin, Ian (DLSLtd,RAL,TEC)" userId="115fc887-d2f4-40cb-b8cf-b841e9c05e83" providerId="ADAL" clId="{7A097633-2F8C-4CEA-B646-DC7A1DFFABC9}" dt="2025-01-31T11:28:03.060" v="863"/>
        <pc:sldMkLst>
          <pc:docMk/>
          <pc:sldMk cId="3795646345" sldId="289"/>
        </pc:sldMkLst>
      </pc:sldChg>
      <pc:sldChg chg="addSp delSp modSp mod">
        <pc:chgData name="Martin, Ian (DLSLtd,RAL,TEC)" userId="115fc887-d2f4-40cb-b8cf-b841e9c05e83" providerId="ADAL" clId="{7A097633-2F8C-4CEA-B646-DC7A1DFFABC9}" dt="2025-01-31T11:28:13.883" v="868"/>
        <pc:sldMkLst>
          <pc:docMk/>
          <pc:sldMk cId="1687510595" sldId="290"/>
        </pc:sldMkLst>
        <pc:spChg chg="add mod">
          <ac:chgData name="Martin, Ian (DLSLtd,RAL,TEC)" userId="115fc887-d2f4-40cb-b8cf-b841e9c05e83" providerId="ADAL" clId="{7A097633-2F8C-4CEA-B646-DC7A1DFFABC9}" dt="2025-01-31T11:28:13.883" v="868"/>
          <ac:spMkLst>
            <pc:docMk/>
            <pc:sldMk cId="1687510595" sldId="290"/>
            <ac:spMk id="3" creationId="{31F6173B-8AFE-DC53-1990-6678362FB6CD}"/>
          </ac:spMkLst>
        </pc:spChg>
      </pc:sldChg>
      <pc:sldChg chg="addSp delSp modSp mod">
        <pc:chgData name="Martin, Ian (DLSLtd,RAL,TEC)" userId="115fc887-d2f4-40cb-b8cf-b841e9c05e83" providerId="ADAL" clId="{7A097633-2F8C-4CEA-B646-DC7A1DFFABC9}" dt="2025-01-31T11:28:16.678" v="870"/>
        <pc:sldMkLst>
          <pc:docMk/>
          <pc:sldMk cId="1021153951" sldId="291"/>
        </pc:sldMkLst>
      </pc:sldChg>
      <pc:sldChg chg="addSp delSp modSp mod ord">
        <pc:chgData name="Martin, Ian (DLSLtd,RAL,TEC)" userId="115fc887-d2f4-40cb-b8cf-b841e9c05e83" providerId="ADAL" clId="{7A097633-2F8C-4CEA-B646-DC7A1DFFABC9}" dt="2025-01-31T15:58:15.140" v="2275" actId="20577"/>
        <pc:sldMkLst>
          <pc:docMk/>
          <pc:sldMk cId="245390619" sldId="292"/>
        </pc:sldMkLst>
        <pc:spChg chg="add mod">
          <ac:chgData name="Martin, Ian (DLSLtd,RAL,TEC)" userId="115fc887-d2f4-40cb-b8cf-b841e9c05e83" providerId="ADAL" clId="{7A097633-2F8C-4CEA-B646-DC7A1DFFABC9}" dt="2025-01-31T11:28:21.804" v="873"/>
          <ac:spMkLst>
            <pc:docMk/>
            <pc:sldMk cId="245390619" sldId="292"/>
            <ac:spMk id="3" creationId="{0DB46535-D345-4F7F-19CD-2716B42EC56C}"/>
          </ac:spMkLst>
        </pc:spChg>
        <pc:spChg chg="mod">
          <ac:chgData name="Martin, Ian (DLSLtd,RAL,TEC)" userId="115fc887-d2f4-40cb-b8cf-b841e9c05e83" providerId="ADAL" clId="{7A097633-2F8C-4CEA-B646-DC7A1DFFABC9}" dt="2025-01-31T15:58:15.140" v="2275" actId="20577"/>
          <ac:spMkLst>
            <pc:docMk/>
            <pc:sldMk cId="245390619" sldId="292"/>
            <ac:spMk id="16" creationId="{31CC286C-0ED0-3C1C-6CD9-BE37584434B6}"/>
          </ac:spMkLst>
        </pc:spChg>
      </pc:sldChg>
      <pc:sldChg chg="addSp delSp modSp add mod ord">
        <pc:chgData name="Martin, Ian (DLSLtd,RAL,TEC)" userId="115fc887-d2f4-40cb-b8cf-b841e9c05e83" providerId="ADAL" clId="{7A097633-2F8C-4CEA-B646-DC7A1DFFABC9}" dt="2025-01-31T17:17:05.051" v="4332" actId="12"/>
        <pc:sldMkLst>
          <pc:docMk/>
          <pc:sldMk cId="3070629555" sldId="293"/>
        </pc:sldMkLst>
        <pc:spChg chg="add mod">
          <ac:chgData name="Martin, Ian (DLSLtd,RAL,TEC)" userId="115fc887-d2f4-40cb-b8cf-b841e9c05e83" providerId="ADAL" clId="{7A097633-2F8C-4CEA-B646-DC7A1DFFABC9}" dt="2025-01-31T11:27:55.539" v="860"/>
          <ac:spMkLst>
            <pc:docMk/>
            <pc:sldMk cId="3070629555" sldId="293"/>
            <ac:spMk id="13" creationId="{5702FE98-34C0-520C-D758-47BFAF24B40C}"/>
          </ac:spMkLst>
        </pc:spChg>
        <pc:spChg chg="add mod">
          <ac:chgData name="Martin, Ian (DLSLtd,RAL,TEC)" userId="115fc887-d2f4-40cb-b8cf-b841e9c05e83" providerId="ADAL" clId="{7A097633-2F8C-4CEA-B646-DC7A1DFFABC9}" dt="2025-01-31T16:46:21.586" v="3367" actId="20577"/>
          <ac:spMkLst>
            <pc:docMk/>
            <pc:sldMk cId="3070629555" sldId="293"/>
            <ac:spMk id="14" creationId="{6FBD0351-E0A5-1718-0086-E466FBB8CD72}"/>
          </ac:spMkLst>
        </pc:spChg>
        <pc:spChg chg="add mod">
          <ac:chgData name="Martin, Ian (DLSLtd,RAL,TEC)" userId="115fc887-d2f4-40cb-b8cf-b841e9c05e83" providerId="ADAL" clId="{7A097633-2F8C-4CEA-B646-DC7A1DFFABC9}" dt="2025-01-31T17:17:05.051" v="4332" actId="12"/>
          <ac:spMkLst>
            <pc:docMk/>
            <pc:sldMk cId="3070629555" sldId="293"/>
            <ac:spMk id="15" creationId="{B7BC51D2-BF4F-E95E-3C9F-ABCE1DA9EAA6}"/>
          </ac:spMkLst>
        </pc:spChg>
        <pc:spChg chg="add mod">
          <ac:chgData name="Martin, Ian (DLSLtd,RAL,TEC)" userId="115fc887-d2f4-40cb-b8cf-b841e9c05e83" providerId="ADAL" clId="{7A097633-2F8C-4CEA-B646-DC7A1DFFABC9}" dt="2025-01-31T17:15:24.675" v="4329" actId="20577"/>
          <ac:spMkLst>
            <pc:docMk/>
            <pc:sldMk cId="3070629555" sldId="293"/>
            <ac:spMk id="16" creationId="{D9823094-9570-C7A0-BC5A-BA84A71FB566}"/>
          </ac:spMkLst>
        </pc:spChg>
        <pc:spChg chg="add mod">
          <ac:chgData name="Martin, Ian (DLSLtd,RAL,TEC)" userId="115fc887-d2f4-40cb-b8cf-b841e9c05e83" providerId="ADAL" clId="{7A097633-2F8C-4CEA-B646-DC7A1DFFABC9}" dt="2025-01-31T17:12:30.316" v="4224" actId="1076"/>
          <ac:spMkLst>
            <pc:docMk/>
            <pc:sldMk cId="3070629555" sldId="293"/>
            <ac:spMk id="17" creationId="{A514098A-6213-D9AC-5AFC-CB1B35203C5B}"/>
          </ac:spMkLst>
        </pc:spChg>
        <pc:spChg chg="add mod">
          <ac:chgData name="Martin, Ian (DLSLtd,RAL,TEC)" userId="115fc887-d2f4-40cb-b8cf-b841e9c05e83" providerId="ADAL" clId="{7A097633-2F8C-4CEA-B646-DC7A1DFFABC9}" dt="2025-01-31T17:14:13.651" v="4321" actId="1076"/>
          <ac:spMkLst>
            <pc:docMk/>
            <pc:sldMk cId="3070629555" sldId="293"/>
            <ac:spMk id="21" creationId="{DFAE5D6C-6D6D-FACC-E89E-4ACA1C8919B1}"/>
          </ac:spMkLst>
        </pc:spChg>
        <pc:picChg chg="add mod">
          <ac:chgData name="Martin, Ian (DLSLtd,RAL,TEC)" userId="115fc887-d2f4-40cb-b8cf-b841e9c05e83" providerId="ADAL" clId="{7A097633-2F8C-4CEA-B646-DC7A1DFFABC9}" dt="2025-01-31T16:51:33.103" v="3391" actId="14100"/>
          <ac:picMkLst>
            <pc:docMk/>
            <pc:sldMk cId="3070629555" sldId="293"/>
            <ac:picMk id="6" creationId="{1EDC9001-0E26-E409-6984-F7DBD7678152}"/>
          </ac:picMkLst>
        </pc:picChg>
        <pc:picChg chg="add mod">
          <ac:chgData name="Martin, Ian (DLSLtd,RAL,TEC)" userId="115fc887-d2f4-40cb-b8cf-b841e9c05e83" providerId="ADAL" clId="{7A097633-2F8C-4CEA-B646-DC7A1DFFABC9}" dt="2025-01-31T17:14:21.750" v="4325" actId="1076"/>
          <ac:picMkLst>
            <pc:docMk/>
            <pc:sldMk cId="3070629555" sldId="293"/>
            <ac:picMk id="9" creationId="{4275113C-CD5A-7BEF-0180-E349E69F6CDA}"/>
          </ac:picMkLst>
        </pc:picChg>
        <pc:picChg chg="add mod">
          <ac:chgData name="Martin, Ian (DLSLtd,RAL,TEC)" userId="115fc887-d2f4-40cb-b8cf-b841e9c05e83" providerId="ADAL" clId="{7A097633-2F8C-4CEA-B646-DC7A1DFFABC9}" dt="2025-01-31T16:51:55.484" v="3394" actId="1076"/>
          <ac:picMkLst>
            <pc:docMk/>
            <pc:sldMk cId="3070629555" sldId="293"/>
            <ac:picMk id="11" creationId="{A9A9B3EA-9CDD-AE64-966F-9402FCC48EB3}"/>
          </ac:picMkLst>
        </pc:picChg>
        <pc:cxnChg chg="add mod">
          <ac:chgData name="Martin, Ian (DLSLtd,RAL,TEC)" userId="115fc887-d2f4-40cb-b8cf-b841e9c05e83" providerId="ADAL" clId="{7A097633-2F8C-4CEA-B646-DC7A1DFFABC9}" dt="2025-01-31T17:12:40.884" v="4229" actId="692"/>
          <ac:cxnSpMkLst>
            <pc:docMk/>
            <pc:sldMk cId="3070629555" sldId="293"/>
            <ac:cxnSpMk id="19" creationId="{084A022F-28D3-A436-81D0-B16883D8E12F}"/>
          </ac:cxnSpMkLst>
        </pc:cxnChg>
        <pc:cxnChg chg="add mod">
          <ac:chgData name="Martin, Ian (DLSLtd,RAL,TEC)" userId="115fc887-d2f4-40cb-b8cf-b841e9c05e83" providerId="ADAL" clId="{7A097633-2F8C-4CEA-B646-DC7A1DFFABC9}" dt="2025-01-31T17:12:53.508" v="4233" actId="1076"/>
          <ac:cxnSpMkLst>
            <pc:docMk/>
            <pc:sldMk cId="3070629555" sldId="293"/>
            <ac:cxnSpMk id="20" creationId="{AAB1F2ED-9FB9-C147-DE75-1F8BCE59BFB6}"/>
          </ac:cxnSpMkLst>
        </pc:cxnChg>
        <pc:cxnChg chg="add mod">
          <ac:chgData name="Martin, Ian (DLSLtd,RAL,TEC)" userId="115fc887-d2f4-40cb-b8cf-b841e9c05e83" providerId="ADAL" clId="{7A097633-2F8C-4CEA-B646-DC7A1DFFABC9}" dt="2025-01-31T17:14:28.124" v="4328" actId="14100"/>
          <ac:cxnSpMkLst>
            <pc:docMk/>
            <pc:sldMk cId="3070629555" sldId="293"/>
            <ac:cxnSpMk id="22" creationId="{D90D65DC-B926-D711-55EE-1C3C2D4EF10F}"/>
          </ac:cxnSpMkLst>
        </pc:cxnChg>
      </pc:sldChg>
      <pc:sldChg chg="addSp delSp modSp add mod">
        <pc:chgData name="Martin, Ian (DLSLtd,RAL,TEC)" userId="115fc887-d2f4-40cb-b8cf-b841e9c05e83" providerId="ADAL" clId="{7A097633-2F8C-4CEA-B646-DC7A1DFFABC9}" dt="2025-01-31T11:31:39.824" v="877" actId="22"/>
        <pc:sldMkLst>
          <pc:docMk/>
          <pc:sldMk cId="3762972015" sldId="294"/>
        </pc:sldMkLst>
      </pc:sldChg>
      <pc:sldChg chg="addSp delSp modSp add mod ord">
        <pc:chgData name="Martin, Ian (DLSLtd,RAL,TEC)" userId="115fc887-d2f4-40cb-b8cf-b841e9c05e83" providerId="ADAL" clId="{7A097633-2F8C-4CEA-B646-DC7A1DFFABC9}" dt="2025-01-31T15:36:24.027" v="1871" actId="1036"/>
        <pc:sldMkLst>
          <pc:docMk/>
          <pc:sldMk cId="3802550" sldId="295"/>
        </pc:sldMkLst>
        <pc:spChg chg="add mod">
          <ac:chgData name="Martin, Ian (DLSLtd,RAL,TEC)" userId="115fc887-d2f4-40cb-b8cf-b841e9c05e83" providerId="ADAL" clId="{7A097633-2F8C-4CEA-B646-DC7A1DFFABC9}" dt="2025-01-31T15:36:24.027" v="1871" actId="1036"/>
          <ac:spMkLst>
            <pc:docMk/>
            <pc:sldMk cId="3802550" sldId="295"/>
            <ac:spMk id="11" creationId="{3ACA7E15-8FFC-35A7-0A1D-EA50FE1982A7}"/>
          </ac:spMkLst>
        </pc:spChg>
        <pc:spChg chg="mod">
          <ac:chgData name="Martin, Ian (DLSLtd,RAL,TEC)" userId="115fc887-d2f4-40cb-b8cf-b841e9c05e83" providerId="ADAL" clId="{7A097633-2F8C-4CEA-B646-DC7A1DFFABC9}" dt="2025-01-31T15:36:17.610" v="1862" actId="1076"/>
          <ac:spMkLst>
            <pc:docMk/>
            <pc:sldMk cId="3802550" sldId="295"/>
            <ac:spMk id="14" creationId="{98C6E2BD-19B2-BF1A-29D1-0CD5D0F97534}"/>
          </ac:spMkLst>
        </pc:spChg>
        <pc:spChg chg="mod">
          <ac:chgData name="Martin, Ian (DLSLtd,RAL,TEC)" userId="115fc887-d2f4-40cb-b8cf-b841e9c05e83" providerId="ADAL" clId="{7A097633-2F8C-4CEA-B646-DC7A1DFFABC9}" dt="2025-01-31T15:36:20.770" v="1863" actId="1076"/>
          <ac:spMkLst>
            <pc:docMk/>
            <pc:sldMk cId="3802550" sldId="295"/>
            <ac:spMk id="15" creationId="{5A7EF99C-0C93-6F92-59D3-CCE8969E83E5}"/>
          </ac:spMkLst>
        </pc:spChg>
        <pc:picChg chg="add mod">
          <ac:chgData name="Martin, Ian (DLSLtd,RAL,TEC)" userId="115fc887-d2f4-40cb-b8cf-b841e9c05e83" providerId="ADAL" clId="{7A097633-2F8C-4CEA-B646-DC7A1DFFABC9}" dt="2025-01-31T15:36:13.730" v="1861" actId="14100"/>
          <ac:picMkLst>
            <pc:docMk/>
            <pc:sldMk cId="3802550" sldId="295"/>
            <ac:picMk id="6" creationId="{7CB2358B-9901-42EC-741C-7363FAE67064}"/>
          </ac:picMkLst>
        </pc:picChg>
        <pc:picChg chg="add mod">
          <ac:chgData name="Martin, Ian (DLSLtd,RAL,TEC)" userId="115fc887-d2f4-40cb-b8cf-b841e9c05e83" providerId="ADAL" clId="{7A097633-2F8C-4CEA-B646-DC7A1DFFABC9}" dt="2025-01-31T15:36:13.730" v="1861" actId="14100"/>
          <ac:picMkLst>
            <pc:docMk/>
            <pc:sldMk cId="3802550" sldId="295"/>
            <ac:picMk id="9" creationId="{8C5489F8-DB40-51B7-6423-B3D889A81754}"/>
          </ac:picMkLst>
        </pc:picChg>
      </pc:sldChg>
      <pc:sldChg chg="addSp delSp modSp add mod ord">
        <pc:chgData name="Martin, Ian (DLSLtd,RAL,TEC)" userId="115fc887-d2f4-40cb-b8cf-b841e9c05e83" providerId="ADAL" clId="{7A097633-2F8C-4CEA-B646-DC7A1DFFABC9}" dt="2025-01-31T16:50:31.360" v="3374" actId="21"/>
        <pc:sldMkLst>
          <pc:docMk/>
          <pc:sldMk cId="1253790359" sldId="296"/>
        </pc:sldMkLst>
        <pc:spChg chg="mod">
          <ac:chgData name="Martin, Ian (DLSLtd,RAL,TEC)" userId="115fc887-d2f4-40cb-b8cf-b841e9c05e83" providerId="ADAL" clId="{7A097633-2F8C-4CEA-B646-DC7A1DFFABC9}" dt="2025-01-31T16:25:47.697" v="2604" actId="20577"/>
          <ac:spMkLst>
            <pc:docMk/>
            <pc:sldMk cId="1253790359" sldId="296"/>
            <ac:spMk id="7" creationId="{EA64A924-56A5-D15A-77E2-DBE4844B351D}"/>
          </ac:spMkLst>
        </pc:spChg>
        <pc:spChg chg="add mod">
          <ac:chgData name="Martin, Ian (DLSLtd,RAL,TEC)" userId="115fc887-d2f4-40cb-b8cf-b841e9c05e83" providerId="ADAL" clId="{7A097633-2F8C-4CEA-B646-DC7A1DFFABC9}" dt="2025-01-31T16:44:02.504" v="3287" actId="20577"/>
          <ac:spMkLst>
            <pc:docMk/>
            <pc:sldMk cId="1253790359" sldId="296"/>
            <ac:spMk id="16" creationId="{E81DBA21-A94D-1B33-40A2-353517CE7ADE}"/>
          </ac:spMkLst>
        </pc:spChg>
        <pc:spChg chg="add mod">
          <ac:chgData name="Martin, Ian (DLSLtd,RAL,TEC)" userId="115fc887-d2f4-40cb-b8cf-b841e9c05e83" providerId="ADAL" clId="{7A097633-2F8C-4CEA-B646-DC7A1DFFABC9}" dt="2025-01-31T16:31:17.982" v="2778" actId="1035"/>
          <ac:spMkLst>
            <pc:docMk/>
            <pc:sldMk cId="1253790359" sldId="296"/>
            <ac:spMk id="19" creationId="{B032CCA6-D3A7-E1DC-593A-56D007CB3AD5}"/>
          </ac:spMkLst>
        </pc:spChg>
        <pc:spChg chg="add mod">
          <ac:chgData name="Martin, Ian (DLSLtd,RAL,TEC)" userId="115fc887-d2f4-40cb-b8cf-b841e9c05e83" providerId="ADAL" clId="{7A097633-2F8C-4CEA-B646-DC7A1DFFABC9}" dt="2025-01-31T16:31:17.982" v="2778" actId="1035"/>
          <ac:spMkLst>
            <pc:docMk/>
            <pc:sldMk cId="1253790359" sldId="296"/>
            <ac:spMk id="22" creationId="{3FF5F690-B267-246D-4650-4A1F13C81A4E}"/>
          </ac:spMkLst>
        </pc:spChg>
        <pc:spChg chg="add mod">
          <ac:chgData name="Martin, Ian (DLSLtd,RAL,TEC)" userId="115fc887-d2f4-40cb-b8cf-b841e9c05e83" providerId="ADAL" clId="{7A097633-2F8C-4CEA-B646-DC7A1DFFABC9}" dt="2025-01-31T16:31:17.982" v="2778" actId="1035"/>
          <ac:spMkLst>
            <pc:docMk/>
            <pc:sldMk cId="1253790359" sldId="296"/>
            <ac:spMk id="25" creationId="{6DA73289-3E97-7991-FDD2-A5721EDA7D3C}"/>
          </ac:spMkLst>
        </pc:spChg>
        <pc:spChg chg="add mod">
          <ac:chgData name="Martin, Ian (DLSLtd,RAL,TEC)" userId="115fc887-d2f4-40cb-b8cf-b841e9c05e83" providerId="ADAL" clId="{7A097633-2F8C-4CEA-B646-DC7A1DFFABC9}" dt="2025-01-31T16:31:17.982" v="2778" actId="1035"/>
          <ac:spMkLst>
            <pc:docMk/>
            <pc:sldMk cId="1253790359" sldId="296"/>
            <ac:spMk id="27" creationId="{27C379EC-E020-EE11-48EC-35E7391B7A53}"/>
          </ac:spMkLst>
        </pc:spChg>
        <pc:spChg chg="add mod">
          <ac:chgData name="Martin, Ian (DLSLtd,RAL,TEC)" userId="115fc887-d2f4-40cb-b8cf-b841e9c05e83" providerId="ADAL" clId="{7A097633-2F8C-4CEA-B646-DC7A1DFFABC9}" dt="2025-01-31T16:31:17.982" v="2778" actId="1035"/>
          <ac:spMkLst>
            <pc:docMk/>
            <pc:sldMk cId="1253790359" sldId="296"/>
            <ac:spMk id="32" creationId="{CB77AF65-0DFB-90CD-CC92-6AAAEE617D6F}"/>
          </ac:spMkLst>
        </pc:spChg>
        <pc:spChg chg="add mod">
          <ac:chgData name="Martin, Ian (DLSLtd,RAL,TEC)" userId="115fc887-d2f4-40cb-b8cf-b841e9c05e83" providerId="ADAL" clId="{7A097633-2F8C-4CEA-B646-DC7A1DFFABC9}" dt="2025-01-31T16:31:17.982" v="2778" actId="1035"/>
          <ac:spMkLst>
            <pc:docMk/>
            <pc:sldMk cId="1253790359" sldId="296"/>
            <ac:spMk id="35" creationId="{F5514B27-95E8-5F3E-DD42-8E19DBF20544}"/>
          </ac:spMkLst>
        </pc:spChg>
        <pc:spChg chg="add mod">
          <ac:chgData name="Martin, Ian (DLSLtd,RAL,TEC)" userId="115fc887-d2f4-40cb-b8cf-b841e9c05e83" providerId="ADAL" clId="{7A097633-2F8C-4CEA-B646-DC7A1DFFABC9}" dt="2025-01-31T16:45:16.673" v="3346" actId="1076"/>
          <ac:spMkLst>
            <pc:docMk/>
            <pc:sldMk cId="1253790359" sldId="296"/>
            <ac:spMk id="36" creationId="{CA1A21A7-5A51-E01C-8009-52EA910832EE}"/>
          </ac:spMkLst>
        </pc:spChg>
        <pc:spChg chg="add mod">
          <ac:chgData name="Martin, Ian (DLSLtd,RAL,TEC)" userId="115fc887-d2f4-40cb-b8cf-b841e9c05e83" providerId="ADAL" clId="{7A097633-2F8C-4CEA-B646-DC7A1DFFABC9}" dt="2025-01-31T16:44:55.812" v="3343" actId="12789"/>
          <ac:spMkLst>
            <pc:docMk/>
            <pc:sldMk cId="1253790359" sldId="296"/>
            <ac:spMk id="37" creationId="{CD9B4B19-80D1-CB6B-F949-0F88A61E247C}"/>
          </ac:spMkLst>
        </pc:spChg>
        <pc:spChg chg="add mod">
          <ac:chgData name="Martin, Ian (DLSLtd,RAL,TEC)" userId="115fc887-d2f4-40cb-b8cf-b841e9c05e83" providerId="ADAL" clId="{7A097633-2F8C-4CEA-B646-DC7A1DFFABC9}" dt="2025-01-31T16:44:55.812" v="3343" actId="12789"/>
          <ac:spMkLst>
            <pc:docMk/>
            <pc:sldMk cId="1253790359" sldId="296"/>
            <ac:spMk id="38" creationId="{C3AC27D0-F894-9C38-ECE4-70AE1AA2FED5}"/>
          </ac:spMkLst>
        </pc:spChg>
        <pc:spChg chg="add mod">
          <ac:chgData name="Martin, Ian (DLSLtd,RAL,TEC)" userId="115fc887-d2f4-40cb-b8cf-b841e9c05e83" providerId="ADAL" clId="{7A097633-2F8C-4CEA-B646-DC7A1DFFABC9}" dt="2025-01-31T16:44:55.812" v="3343" actId="12789"/>
          <ac:spMkLst>
            <pc:docMk/>
            <pc:sldMk cId="1253790359" sldId="296"/>
            <ac:spMk id="39" creationId="{1F88C991-96E4-C54A-8328-5B3440139EE1}"/>
          </ac:spMkLst>
        </pc:spChg>
        <pc:picChg chg="add mod">
          <ac:chgData name="Martin, Ian (DLSLtd,RAL,TEC)" userId="115fc887-d2f4-40cb-b8cf-b841e9c05e83" providerId="ADAL" clId="{7A097633-2F8C-4CEA-B646-DC7A1DFFABC9}" dt="2025-01-31T16:31:17.982" v="2778" actId="1035"/>
          <ac:picMkLst>
            <pc:docMk/>
            <pc:sldMk cId="1253790359" sldId="296"/>
            <ac:picMk id="8" creationId="{F1C94044-94A0-8EC2-C449-8FAE9504D853}"/>
          </ac:picMkLst>
        </pc:picChg>
        <pc:picChg chg="add mod">
          <ac:chgData name="Martin, Ian (DLSLtd,RAL,TEC)" userId="115fc887-d2f4-40cb-b8cf-b841e9c05e83" providerId="ADAL" clId="{7A097633-2F8C-4CEA-B646-DC7A1DFFABC9}" dt="2025-01-31T16:31:17.982" v="2778" actId="1035"/>
          <ac:picMkLst>
            <pc:docMk/>
            <pc:sldMk cId="1253790359" sldId="296"/>
            <ac:picMk id="11" creationId="{AD6A6A74-277A-B579-C64B-D7D4FEA2E8FD}"/>
          </ac:picMkLst>
        </pc:picChg>
        <pc:picChg chg="add mod">
          <ac:chgData name="Martin, Ian (DLSLtd,RAL,TEC)" userId="115fc887-d2f4-40cb-b8cf-b841e9c05e83" providerId="ADAL" clId="{7A097633-2F8C-4CEA-B646-DC7A1DFFABC9}" dt="2025-01-31T16:31:17.982" v="2778" actId="1035"/>
          <ac:picMkLst>
            <pc:docMk/>
            <pc:sldMk cId="1253790359" sldId="296"/>
            <ac:picMk id="13" creationId="{438F528F-1721-F92B-C9C0-44D54A30B5C4}"/>
          </ac:picMkLst>
        </pc:picChg>
        <pc:cxnChg chg="add mod">
          <ac:chgData name="Martin, Ian (DLSLtd,RAL,TEC)" userId="115fc887-d2f4-40cb-b8cf-b841e9c05e83" providerId="ADAL" clId="{7A097633-2F8C-4CEA-B646-DC7A1DFFABC9}" dt="2025-01-31T16:31:17.982" v="2778" actId="1035"/>
          <ac:cxnSpMkLst>
            <pc:docMk/>
            <pc:sldMk cId="1253790359" sldId="296"/>
            <ac:cxnSpMk id="18" creationId="{3CD917A5-2503-B485-E84D-6AF50D6E38BF}"/>
          </ac:cxnSpMkLst>
        </pc:cxnChg>
        <pc:cxnChg chg="add mod">
          <ac:chgData name="Martin, Ian (DLSLtd,RAL,TEC)" userId="115fc887-d2f4-40cb-b8cf-b841e9c05e83" providerId="ADAL" clId="{7A097633-2F8C-4CEA-B646-DC7A1DFFABC9}" dt="2025-01-31T16:31:17.982" v="2778" actId="1035"/>
          <ac:cxnSpMkLst>
            <pc:docMk/>
            <pc:sldMk cId="1253790359" sldId="296"/>
            <ac:cxnSpMk id="20" creationId="{1379F473-B100-D01D-7A97-9B9C4F78676A}"/>
          </ac:cxnSpMkLst>
        </pc:cxnChg>
        <pc:cxnChg chg="add mod">
          <ac:chgData name="Martin, Ian (DLSLtd,RAL,TEC)" userId="115fc887-d2f4-40cb-b8cf-b841e9c05e83" providerId="ADAL" clId="{7A097633-2F8C-4CEA-B646-DC7A1DFFABC9}" dt="2025-01-31T16:31:17.982" v="2778" actId="1035"/>
          <ac:cxnSpMkLst>
            <pc:docMk/>
            <pc:sldMk cId="1253790359" sldId="296"/>
            <ac:cxnSpMk id="24" creationId="{1EE81A7D-B2A6-BE82-7D00-9D477E9FF481}"/>
          </ac:cxnSpMkLst>
        </pc:cxnChg>
        <pc:cxnChg chg="add mod">
          <ac:chgData name="Martin, Ian (DLSLtd,RAL,TEC)" userId="115fc887-d2f4-40cb-b8cf-b841e9c05e83" providerId="ADAL" clId="{7A097633-2F8C-4CEA-B646-DC7A1DFFABC9}" dt="2025-01-31T16:31:17.982" v="2778" actId="1035"/>
          <ac:cxnSpMkLst>
            <pc:docMk/>
            <pc:sldMk cId="1253790359" sldId="296"/>
            <ac:cxnSpMk id="26" creationId="{B3F7ACBB-9E9A-366C-3573-313E597F46EF}"/>
          </ac:cxnSpMkLst>
        </pc:cxnChg>
        <pc:cxnChg chg="add mod">
          <ac:chgData name="Martin, Ian (DLSLtd,RAL,TEC)" userId="115fc887-d2f4-40cb-b8cf-b841e9c05e83" providerId="ADAL" clId="{7A097633-2F8C-4CEA-B646-DC7A1DFFABC9}" dt="2025-01-31T16:31:17.982" v="2778" actId="1035"/>
          <ac:cxnSpMkLst>
            <pc:docMk/>
            <pc:sldMk cId="1253790359" sldId="296"/>
            <ac:cxnSpMk id="30" creationId="{E28B3FF8-3133-5D46-30CF-13536C4D2997}"/>
          </ac:cxnSpMkLst>
        </pc:cxnChg>
        <pc:cxnChg chg="add mod">
          <ac:chgData name="Martin, Ian (DLSLtd,RAL,TEC)" userId="115fc887-d2f4-40cb-b8cf-b841e9c05e83" providerId="ADAL" clId="{7A097633-2F8C-4CEA-B646-DC7A1DFFABC9}" dt="2025-01-31T16:31:17.982" v="2778" actId="1035"/>
          <ac:cxnSpMkLst>
            <pc:docMk/>
            <pc:sldMk cId="1253790359" sldId="296"/>
            <ac:cxnSpMk id="33" creationId="{CA015182-E41C-4CD3-D239-216C7EECA3FE}"/>
          </ac:cxnSpMkLst>
        </pc:cxnChg>
      </pc:sldChg>
      <pc:sldChg chg="addSp delSp modSp add mod ord modAnim">
        <pc:chgData name="Martin, Ian (DLSLtd,RAL,TEC)" userId="115fc887-d2f4-40cb-b8cf-b841e9c05e83" providerId="ADAL" clId="{7A097633-2F8C-4CEA-B646-DC7A1DFFABC9}" dt="2025-01-31T15:45:07.967" v="2169" actId="20577"/>
        <pc:sldMkLst>
          <pc:docMk/>
          <pc:sldMk cId="2921798893" sldId="297"/>
        </pc:sldMkLst>
        <pc:spChg chg="mod">
          <ac:chgData name="Martin, Ian (DLSLtd,RAL,TEC)" userId="115fc887-d2f4-40cb-b8cf-b841e9c05e83" providerId="ADAL" clId="{7A097633-2F8C-4CEA-B646-DC7A1DFFABC9}" dt="2025-01-31T15:33:55.313" v="1720" actId="20577"/>
          <ac:spMkLst>
            <pc:docMk/>
            <pc:sldMk cId="2921798893" sldId="297"/>
            <ac:spMk id="7" creationId="{265B1B68-0A64-8443-DB25-244464076E8F}"/>
          </ac:spMkLst>
        </pc:spChg>
        <pc:spChg chg="add mod">
          <ac:chgData name="Martin, Ian (DLSLtd,RAL,TEC)" userId="115fc887-d2f4-40cb-b8cf-b841e9c05e83" providerId="ADAL" clId="{7A097633-2F8C-4CEA-B646-DC7A1DFFABC9}" dt="2025-01-31T15:42:22.919" v="2137" actId="1036"/>
          <ac:spMkLst>
            <pc:docMk/>
            <pc:sldMk cId="2921798893" sldId="297"/>
            <ac:spMk id="21" creationId="{6098DB7C-1FB6-8366-9266-9D6C7C844E50}"/>
          </ac:spMkLst>
        </pc:spChg>
        <pc:spChg chg="add mod">
          <ac:chgData name="Martin, Ian (DLSLtd,RAL,TEC)" userId="115fc887-d2f4-40cb-b8cf-b841e9c05e83" providerId="ADAL" clId="{7A097633-2F8C-4CEA-B646-DC7A1DFFABC9}" dt="2025-01-31T15:42:22.919" v="2137" actId="1036"/>
          <ac:spMkLst>
            <pc:docMk/>
            <pc:sldMk cId="2921798893" sldId="297"/>
            <ac:spMk id="22" creationId="{C4E307D1-D174-3E7B-AB93-C90F8A22BCD7}"/>
          </ac:spMkLst>
        </pc:spChg>
        <pc:spChg chg="add mod">
          <ac:chgData name="Martin, Ian (DLSLtd,RAL,TEC)" userId="115fc887-d2f4-40cb-b8cf-b841e9c05e83" providerId="ADAL" clId="{7A097633-2F8C-4CEA-B646-DC7A1DFFABC9}" dt="2025-01-31T15:42:22.919" v="2137" actId="1036"/>
          <ac:spMkLst>
            <pc:docMk/>
            <pc:sldMk cId="2921798893" sldId="297"/>
            <ac:spMk id="23" creationId="{FFE9D6B7-153E-3144-35A8-A01F76B39F7F}"/>
          </ac:spMkLst>
        </pc:spChg>
        <pc:spChg chg="add mod">
          <ac:chgData name="Martin, Ian (DLSLtd,RAL,TEC)" userId="115fc887-d2f4-40cb-b8cf-b841e9c05e83" providerId="ADAL" clId="{7A097633-2F8C-4CEA-B646-DC7A1DFFABC9}" dt="2025-01-31T15:42:43.902" v="2154" actId="20577"/>
          <ac:spMkLst>
            <pc:docMk/>
            <pc:sldMk cId="2921798893" sldId="297"/>
            <ac:spMk id="24" creationId="{3FBA6E0C-DBA4-A76B-8FC3-999D2B98C4EF}"/>
          </ac:spMkLst>
        </pc:spChg>
        <pc:spChg chg="add mod">
          <ac:chgData name="Martin, Ian (DLSLtd,RAL,TEC)" userId="115fc887-d2f4-40cb-b8cf-b841e9c05e83" providerId="ADAL" clId="{7A097633-2F8C-4CEA-B646-DC7A1DFFABC9}" dt="2025-01-31T15:45:07.967" v="2169" actId="20577"/>
          <ac:spMkLst>
            <pc:docMk/>
            <pc:sldMk cId="2921798893" sldId="297"/>
            <ac:spMk id="26" creationId="{23298BC9-216B-0504-C6C0-6503457FB983}"/>
          </ac:spMkLst>
        </pc:spChg>
      </pc:sldChg>
      <pc:sldChg chg="add del">
        <pc:chgData name="Martin, Ian (DLSLtd,RAL,TEC)" userId="115fc887-d2f4-40cb-b8cf-b841e9c05e83" providerId="ADAL" clId="{7A097633-2F8C-4CEA-B646-DC7A1DFFABC9}" dt="2025-01-31T14:35:32.482" v="1025" actId="2696"/>
        <pc:sldMkLst>
          <pc:docMk/>
          <pc:sldMk cId="568683865" sldId="301"/>
        </pc:sldMkLst>
      </pc:sldChg>
      <pc:sldChg chg="add del ord">
        <pc:chgData name="Martin, Ian (DLSLtd,RAL,TEC)" userId="115fc887-d2f4-40cb-b8cf-b841e9c05e83" providerId="ADAL" clId="{7A097633-2F8C-4CEA-B646-DC7A1DFFABC9}" dt="2025-01-31T15:04:28.341" v="1527" actId="47"/>
        <pc:sldMkLst>
          <pc:docMk/>
          <pc:sldMk cId="3783542667" sldId="301"/>
        </pc:sldMkLst>
      </pc:sldChg>
      <pc:sldChg chg="delSp add mod">
        <pc:chgData name="Martin, Ian (DLSLtd,RAL,TEC)" userId="115fc887-d2f4-40cb-b8cf-b841e9c05e83" providerId="ADAL" clId="{7A097633-2F8C-4CEA-B646-DC7A1DFFABC9}" dt="2025-01-31T15:56:06.891" v="2192" actId="478"/>
        <pc:sldMkLst>
          <pc:docMk/>
          <pc:sldMk cId="2198579457" sldId="306"/>
        </pc:sldMkLst>
      </pc:sldChg>
      <pc:sldChg chg="delSp add mod">
        <pc:chgData name="Martin, Ian (DLSLtd,RAL,TEC)" userId="115fc887-d2f4-40cb-b8cf-b841e9c05e83" providerId="ADAL" clId="{7A097633-2F8C-4CEA-B646-DC7A1DFFABC9}" dt="2025-01-31T15:56:10.979" v="2193" actId="478"/>
        <pc:sldMkLst>
          <pc:docMk/>
          <pc:sldMk cId="1236661171" sldId="320"/>
        </pc:sldMkLst>
      </pc:sldChg>
      <pc:sldChg chg="delSp add mod">
        <pc:chgData name="Martin, Ian (DLSLtd,RAL,TEC)" userId="115fc887-d2f4-40cb-b8cf-b841e9c05e83" providerId="ADAL" clId="{7A097633-2F8C-4CEA-B646-DC7A1DFFABC9}" dt="2025-01-31T15:56:03.148" v="2191" actId="478"/>
        <pc:sldMkLst>
          <pc:docMk/>
          <pc:sldMk cId="2671267388" sldId="333"/>
        </pc:sldMkLst>
      </pc:sldChg>
      <pc:sldChg chg="add">
        <pc:chgData name="Martin, Ian (DLSLtd,RAL,TEC)" userId="115fc887-d2f4-40cb-b8cf-b841e9c05e83" providerId="ADAL" clId="{7A097633-2F8C-4CEA-B646-DC7A1DFFABC9}" dt="2025-01-31T15:52:53.043" v="2184"/>
        <pc:sldMkLst>
          <pc:docMk/>
          <pc:sldMk cId="541561220" sldId="334"/>
        </pc:sldMkLst>
      </pc:sldChg>
      <pc:sldChg chg="add del">
        <pc:chgData name="Martin, Ian (DLSLtd,RAL,TEC)" userId="115fc887-d2f4-40cb-b8cf-b841e9c05e83" providerId="ADAL" clId="{7A097633-2F8C-4CEA-B646-DC7A1DFFABC9}" dt="2025-01-31T15:52:46.285" v="2183" actId="2696"/>
        <pc:sldMkLst>
          <pc:docMk/>
          <pc:sldMk cId="3572868610" sldId="334"/>
        </pc:sldMkLst>
      </pc:sldChg>
      <pc:sldChg chg="add del ord">
        <pc:chgData name="Martin, Ian (DLSLtd,RAL,TEC)" userId="115fc887-d2f4-40cb-b8cf-b841e9c05e83" providerId="ADAL" clId="{7A097633-2F8C-4CEA-B646-DC7A1DFFABC9}" dt="2025-01-31T15:44:27.160" v="2164" actId="47"/>
        <pc:sldMkLst>
          <pc:docMk/>
          <pc:sldMk cId="4129094730" sldId="335"/>
        </pc:sldMkLst>
      </pc:sldChg>
      <pc:sldChg chg="add del">
        <pc:chgData name="Martin, Ian (DLSLtd,RAL,TEC)" userId="115fc887-d2f4-40cb-b8cf-b841e9c05e83" providerId="ADAL" clId="{7A097633-2F8C-4CEA-B646-DC7A1DFFABC9}" dt="2025-01-31T15:54:51.563" v="2186" actId="47"/>
        <pc:sldMkLst>
          <pc:docMk/>
          <pc:sldMk cId="1038302345" sldId="336"/>
        </pc:sldMkLst>
      </pc:sldChg>
      <pc:sldChg chg="addSp modSp add del mod">
        <pc:chgData name="Martin, Ian (DLSLtd,RAL,TEC)" userId="115fc887-d2f4-40cb-b8cf-b841e9c05e83" providerId="ADAL" clId="{7A097633-2F8C-4CEA-B646-DC7A1DFFABC9}" dt="2025-01-31T14:35:43.988" v="1027" actId="2696"/>
        <pc:sldMkLst>
          <pc:docMk/>
          <pc:sldMk cId="1369402070" sldId="337"/>
        </pc:sldMkLst>
      </pc:sldChg>
      <pc:sldChg chg="add del">
        <pc:chgData name="Martin, Ian (DLSLtd,RAL,TEC)" userId="115fc887-d2f4-40cb-b8cf-b841e9c05e83" providerId="ADAL" clId="{7A097633-2F8C-4CEA-B646-DC7A1DFFABC9}" dt="2025-01-31T11:49:02.926" v="1014"/>
        <pc:sldMkLst>
          <pc:docMk/>
          <pc:sldMk cId="1567908611" sldId="337"/>
        </pc:sldMkLst>
      </pc:sldChg>
      <pc:sldChg chg="add del">
        <pc:chgData name="Martin, Ian (DLSLtd,RAL,TEC)" userId="115fc887-d2f4-40cb-b8cf-b841e9c05e83" providerId="ADAL" clId="{7A097633-2F8C-4CEA-B646-DC7A1DFFABC9}" dt="2025-01-31T15:05:14.288" v="1528" actId="47"/>
        <pc:sldMkLst>
          <pc:docMk/>
          <pc:sldMk cId="3206526479" sldId="337"/>
        </pc:sldMkLst>
      </pc:sldChg>
      <pc:sldChg chg="add del">
        <pc:chgData name="Martin, Ian (DLSLtd,RAL,TEC)" userId="115fc887-d2f4-40cb-b8cf-b841e9c05e83" providerId="ADAL" clId="{7A097633-2F8C-4CEA-B646-DC7A1DFFABC9}" dt="2025-01-31T11:49:02.926" v="1014"/>
        <pc:sldMkLst>
          <pc:docMk/>
          <pc:sldMk cId="1291163072" sldId="338"/>
        </pc:sldMkLst>
      </pc:sldChg>
      <pc:sldChg chg="add del ord">
        <pc:chgData name="Martin, Ian (DLSLtd,RAL,TEC)" userId="115fc887-d2f4-40cb-b8cf-b841e9c05e83" providerId="ADAL" clId="{7A097633-2F8C-4CEA-B646-DC7A1DFFABC9}" dt="2025-01-31T15:52:46.285" v="2183" actId="2696"/>
        <pc:sldMkLst>
          <pc:docMk/>
          <pc:sldMk cId="1847080784" sldId="338"/>
        </pc:sldMkLst>
      </pc:sldChg>
      <pc:sldChg chg="add">
        <pc:chgData name="Martin, Ian (DLSLtd,RAL,TEC)" userId="115fc887-d2f4-40cb-b8cf-b841e9c05e83" providerId="ADAL" clId="{7A097633-2F8C-4CEA-B646-DC7A1DFFABC9}" dt="2025-01-31T15:52:53.043" v="2184"/>
        <pc:sldMkLst>
          <pc:docMk/>
          <pc:sldMk cId="3621534631" sldId="338"/>
        </pc:sldMkLst>
      </pc:sldChg>
      <pc:sldChg chg="add del">
        <pc:chgData name="Martin, Ian (DLSLtd,RAL,TEC)" userId="115fc887-d2f4-40cb-b8cf-b841e9c05e83" providerId="ADAL" clId="{7A097633-2F8C-4CEA-B646-DC7A1DFFABC9}" dt="2025-01-31T11:49:02.926" v="1014"/>
        <pc:sldMkLst>
          <pc:docMk/>
          <pc:sldMk cId="114495295" sldId="339"/>
        </pc:sldMkLst>
      </pc:sldChg>
      <pc:sldChg chg="add del ord">
        <pc:chgData name="Martin, Ian (DLSLtd,RAL,TEC)" userId="115fc887-d2f4-40cb-b8cf-b841e9c05e83" providerId="ADAL" clId="{7A097633-2F8C-4CEA-B646-DC7A1DFFABC9}" dt="2025-01-31T15:45:24.319" v="2170" actId="47"/>
        <pc:sldMkLst>
          <pc:docMk/>
          <pc:sldMk cId="1651310569" sldId="339"/>
        </pc:sldMkLst>
      </pc:sldChg>
      <pc:sldChg chg="add del ord">
        <pc:chgData name="Martin, Ian (DLSLtd,RAL,TEC)" userId="115fc887-d2f4-40cb-b8cf-b841e9c05e83" providerId="ADAL" clId="{7A097633-2F8C-4CEA-B646-DC7A1DFFABC9}" dt="2025-01-31T15:45:54.502" v="2171" actId="47"/>
        <pc:sldMkLst>
          <pc:docMk/>
          <pc:sldMk cId="29507888" sldId="340"/>
        </pc:sldMkLst>
      </pc:sldChg>
      <pc:sldChg chg="add del">
        <pc:chgData name="Martin, Ian (DLSLtd,RAL,TEC)" userId="115fc887-d2f4-40cb-b8cf-b841e9c05e83" providerId="ADAL" clId="{7A097633-2F8C-4CEA-B646-DC7A1DFFABC9}" dt="2025-01-31T11:49:02.926" v="1014"/>
        <pc:sldMkLst>
          <pc:docMk/>
          <pc:sldMk cId="2149422939" sldId="340"/>
        </pc:sldMkLst>
      </pc:sldChg>
      <pc:sldChg chg="add del ord">
        <pc:chgData name="Martin, Ian (DLSLtd,RAL,TEC)" userId="115fc887-d2f4-40cb-b8cf-b841e9c05e83" providerId="ADAL" clId="{7A097633-2F8C-4CEA-B646-DC7A1DFFABC9}" dt="2025-01-31T15:46:43.813" v="2172" actId="47"/>
        <pc:sldMkLst>
          <pc:docMk/>
          <pc:sldMk cId="1792452140" sldId="341"/>
        </pc:sldMkLst>
      </pc:sldChg>
      <pc:sldChg chg="add del">
        <pc:chgData name="Martin, Ian (DLSLtd,RAL,TEC)" userId="115fc887-d2f4-40cb-b8cf-b841e9c05e83" providerId="ADAL" clId="{7A097633-2F8C-4CEA-B646-DC7A1DFFABC9}" dt="2025-01-31T11:49:02.926" v="1014"/>
        <pc:sldMkLst>
          <pc:docMk/>
          <pc:sldMk cId="4114388953" sldId="341"/>
        </pc:sldMkLst>
      </pc:sldChg>
      <pc:sldChg chg="add del">
        <pc:chgData name="Martin, Ian (DLSLtd,RAL,TEC)" userId="115fc887-d2f4-40cb-b8cf-b841e9c05e83" providerId="ADAL" clId="{7A097633-2F8C-4CEA-B646-DC7A1DFFABC9}" dt="2025-01-31T15:55:16.079" v="2187" actId="47"/>
        <pc:sldMkLst>
          <pc:docMk/>
          <pc:sldMk cId="1365116187" sldId="342"/>
        </pc:sldMkLst>
      </pc:sldChg>
      <pc:sldChg chg="add del">
        <pc:chgData name="Martin, Ian (DLSLtd,RAL,TEC)" userId="115fc887-d2f4-40cb-b8cf-b841e9c05e83" providerId="ADAL" clId="{7A097633-2F8C-4CEA-B646-DC7A1DFFABC9}" dt="2025-01-31T11:49:02.926" v="1014"/>
        <pc:sldMkLst>
          <pc:docMk/>
          <pc:sldMk cId="1375680477" sldId="342"/>
        </pc:sldMkLst>
      </pc:sldChg>
      <pc:sldChg chg="addSp delSp modSp add mod ord">
        <pc:chgData name="Martin, Ian (DLSLtd,RAL,TEC)" userId="115fc887-d2f4-40cb-b8cf-b841e9c05e83" providerId="ADAL" clId="{7A097633-2F8C-4CEA-B646-DC7A1DFFABC9}" dt="2025-01-31T16:51:04.344" v="3381" actId="21"/>
        <pc:sldMkLst>
          <pc:docMk/>
          <pc:sldMk cId="1004655313" sldId="343"/>
        </pc:sldMkLst>
        <pc:spChg chg="add mod">
          <ac:chgData name="Martin, Ian (DLSLtd,RAL,TEC)" userId="115fc887-d2f4-40cb-b8cf-b841e9c05e83" providerId="ADAL" clId="{7A097633-2F8C-4CEA-B646-DC7A1DFFABC9}" dt="2025-01-31T14:43:26.543" v="1234"/>
          <ac:spMkLst>
            <pc:docMk/>
            <pc:sldMk cId="1004655313" sldId="343"/>
            <ac:spMk id="4" creationId="{02C0771F-5996-4FC6-18DE-F5204C4714C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2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373CE4-EC84-4735-A6D0-174C69B3558A}" type="datetimeFigureOut">
              <a:rPr lang="en-GB" smtClean="0"/>
              <a:t>12/03/2025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20"/>
            <a:ext cx="5438140" cy="3887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8"/>
            <a:ext cx="2945659" cy="495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8"/>
            <a:ext cx="2945659" cy="4953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441DD2-89C4-40A5-9847-70F35BD00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022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24954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7AF32-24D9-2C5B-F486-5C065928D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691081-0424-118B-D5F9-5C506A4D8C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F7D0457-87B6-53E0-17F3-AECDAA20A3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893432-2AA7-7F0B-C5D6-F93C956613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5539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EB31C-2AFD-70D4-8892-547DB7B65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8C7C9B-6E2C-01EF-D57F-86257CD48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CC880E-CB22-4D51-3970-A4ED609973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1822B9-A8DE-F603-D77B-1096392456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036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B56CC-B0D2-E5A2-EE7A-C5E031EFC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1C629A-6952-0B19-5E93-3319959DC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9BE0A4-3264-FD41-41E3-EE275F1BCC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BB00E-AFFD-8E03-4862-7B28ED37DF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4590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62569-5059-40E2-FD95-2E9EE2614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047EA1-07E6-7C15-9891-84F3AB0F8A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0F18D0-9F14-3A38-9FB8-1DD9372DBB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02A70-D9C6-ECB2-10BF-0D4BD5CD8D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5110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2662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165954-2DC4-D9A7-ECB3-D578C21AE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04B38C-A278-EDA1-28CF-48C39C36E9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2291F2-65D4-1102-AEFD-24E0FE13D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C9ABC-28B7-BEBE-7392-20D31E80AB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19741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7573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483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89CEC-BF1A-1D02-2F92-239AA142A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356584-650D-8131-E7CE-52C139C18B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B4B1DE-CCE1-3F38-FAFF-3CCC7AF26B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F4DFD4-98AB-DFB4-53EB-C4DD588205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1080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81C7C-F36C-7A4D-A046-7536720B1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117D12-AE14-766B-E7E4-86F7EBE2E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4CAAE0-06D5-B979-7E37-A08DE8B98C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B77CC9-99ED-C37F-6F46-EE2F74A5DE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991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8505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0517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76289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250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7478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70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2808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349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90916-2AAA-68BA-D873-F392DAF330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A0BC54-C02B-7953-B212-CF5A8F34C3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909156-6F9D-8970-42F7-4243A715C7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5DC782-B592-DC4A-CD71-F37C603563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9441DD2-89C4-40A5-9847-70F35BD001E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824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2" y="6180408"/>
            <a:ext cx="1263383" cy="365125"/>
          </a:xfrm>
        </p:spPr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126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26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61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19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342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63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539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420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3/12/2025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40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21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C36D-A734-B041-BD16-08361CD4395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8D56066-B700-9C41-B9FA-B834435A4C7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18784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57C36D-A734-B041-BD16-08361CD43950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43746" y="618040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0892" y="6187843"/>
            <a:ext cx="171776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12B95-9EC4-9549-A171-044945CECD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81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7" Type="http://schemas.openxmlformats.org/officeDocument/2006/relationships/image" Target="../media/image2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2FCE9E1-15CC-4E34-A46D-53AD6BB2C3B0}"/>
              </a:ext>
            </a:extLst>
          </p:cNvPr>
          <p:cNvSpPr txBox="1">
            <a:spLocks/>
          </p:cNvSpPr>
          <p:nvPr/>
        </p:nvSpPr>
        <p:spPr>
          <a:xfrm>
            <a:off x="1957748" y="793693"/>
            <a:ext cx="8276500" cy="137259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latin typeface="+mn-lt"/>
                <a:cs typeface="Arial" panose="020B0604020202020204" pitchFamily="34" charset="0"/>
              </a:rPr>
              <a:t>A Transparent Injection Scheme for Diamond-II</a:t>
            </a:r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D3745814-8FAA-DA98-1180-E8A929D26195}"/>
              </a:ext>
            </a:extLst>
          </p:cNvPr>
          <p:cNvSpPr txBox="1">
            <a:spLocks/>
          </p:cNvSpPr>
          <p:nvPr/>
        </p:nvSpPr>
        <p:spPr>
          <a:xfrm>
            <a:off x="1790354" y="2447824"/>
            <a:ext cx="8611285" cy="231351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Tx/>
              <a:buNone/>
              <a:defRPr sz="24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Ian Martin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Amiri, C. Bailey, T. Dobbing, J. Kallestrup (now at PSI), A. Lueangaramwong (now at BNL), </a:t>
            </a:r>
            <a:r>
              <a:rPr kumimoji="0" lang="en-GB" sz="1800" b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A. Morgan, W. Tizzano, V. Zhiltsov</a:t>
            </a:r>
            <a:endParaRPr lang="en-GB" sz="1800" dirty="0">
              <a:solidFill>
                <a:sysClr val="window" lastClr="FFFFFF">
                  <a:lumMod val="50000"/>
                </a:sysClr>
              </a:solidFill>
              <a:latin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u="none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Diamond Light Source Ltd.</a:t>
            </a:r>
            <a:endParaRPr kumimoji="0" lang="en-GB" sz="1800" b="0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J. Hares, T. Dymoke-Bradshaw, P. Kellett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strike="noStrike" kern="1200" cap="none" spc="0" normalizeH="0" baseline="0" noProof="0" dirty="0">
                <a:ln>
                  <a:noFill/>
                </a:ln>
                <a:solidFill>
                  <a:sysClr val="window" lastClr="FFFFFF">
                    <a:lumMod val="50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Kentech Instruments Ltd.</a:t>
            </a:r>
            <a:endParaRPr kumimoji="0" lang="en-GB" sz="1800" b="0" u="none" strike="noStrike" kern="1200" cap="none" spc="0" normalizeH="0" baseline="0" noProof="0" dirty="0">
              <a:ln>
                <a:noFill/>
              </a:ln>
              <a:solidFill>
                <a:sysClr val="window" lastClr="FFFFFF">
                  <a:lumMod val="50000"/>
                </a:sys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3853B4-7FD9-FE83-E43E-A0E5C1CC9C78}"/>
              </a:ext>
            </a:extLst>
          </p:cNvPr>
          <p:cNvSpPr txBox="1"/>
          <p:nvPr/>
        </p:nvSpPr>
        <p:spPr>
          <a:xfrm>
            <a:off x="1263175" y="5042871"/>
            <a:ext cx="9665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aseline="0" dirty="0">
                <a:solidFill>
                  <a:schemeClr val="bg1">
                    <a:lumMod val="50000"/>
                  </a:schemeClr>
                </a:solidFill>
              </a:rPr>
              <a:t>I.FAST Workshop 2025 on Stability of Storag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e Ring Based Light Sources</a:t>
            </a:r>
            <a:endParaRPr lang="en-GB" sz="2400" baseline="0" dirty="0">
              <a:solidFill>
                <a:schemeClr val="bg1">
                  <a:lumMod val="50000"/>
                </a:schemeClr>
              </a:solidFill>
            </a:endParaRPr>
          </a:p>
          <a:p>
            <a:pPr algn="ctr"/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KIT, 18</a:t>
            </a:r>
            <a:r>
              <a:rPr lang="en-GB" sz="24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/19</a:t>
            </a:r>
            <a:r>
              <a:rPr lang="en-GB" sz="2400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sz="24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GB" sz="2400" baseline="0" dirty="0">
                <a:solidFill>
                  <a:schemeClr val="bg1">
                    <a:lumMod val="50000"/>
                  </a:schemeClr>
                </a:solidFill>
              </a:rPr>
              <a:t>March 2025</a:t>
            </a:r>
          </a:p>
        </p:txBody>
      </p:sp>
    </p:spTree>
    <p:extLst>
      <p:ext uri="{BB962C8B-B14F-4D97-AF65-F5344CB8AC3E}">
        <p14:creationId xmlns:p14="http://schemas.microsoft.com/office/powerpoint/2010/main" val="1570067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47540-6C58-39E4-49C4-97EC954ED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C51E4D-A156-76A7-4F9E-8901288D55DD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EC258886-6EAF-4EAF-90E4-8BE481003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10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8BF360-807D-93BF-A07C-01E025A37BF3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Brightness Comparison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C6E2BD-19B2-BF1A-29D1-0CD5D0F97534}"/>
              </a:ext>
            </a:extLst>
          </p:cNvPr>
          <p:cNvSpPr txBox="1"/>
          <p:nvPr/>
        </p:nvSpPr>
        <p:spPr>
          <a:xfrm>
            <a:off x="6428209" y="2287787"/>
            <a:ext cx="3625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Brightness Impact for Target Bunch </a:t>
            </a:r>
            <a:r>
              <a:rPr lang="en-GB" dirty="0"/>
              <a:t>(3 </a:t>
            </a:r>
            <a:r>
              <a:rPr lang="en-GB" dirty="0" err="1"/>
              <a:t>nC</a:t>
            </a:r>
            <a:r>
              <a:rPr lang="en-GB" dirty="0"/>
              <a:t>, single bunch)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A7EF99C-0C93-6F92-59D3-CCE8969E83E5}"/>
              </a:ext>
            </a:extLst>
          </p:cNvPr>
          <p:cNvSpPr txBox="1"/>
          <p:nvPr/>
        </p:nvSpPr>
        <p:spPr>
          <a:xfrm>
            <a:off x="1820475" y="2287787"/>
            <a:ext cx="362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Brightness Impact for Stored Beam </a:t>
            </a:r>
            <a:r>
              <a:rPr lang="en-GB" dirty="0"/>
              <a:t>(300 mA, 900 bunches)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C5FE80-4C6F-7E09-999E-8DA08AC4DEC0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I.P.S. Martin, Diamond-II Injection, KIT 2025, 18/03/2025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B2358B-9901-42EC-741C-7363FAE67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980569"/>
            <a:ext cx="3696684" cy="31744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5489F8-DB40-51B7-6423-B3D889A81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249" y="3005337"/>
            <a:ext cx="3472828" cy="31249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ACA7E15-8FFC-35A7-0A1D-EA50FE1982A7}"/>
              </a:ext>
            </a:extLst>
          </p:cNvPr>
          <p:cNvSpPr txBox="1"/>
          <p:nvPr/>
        </p:nvSpPr>
        <p:spPr>
          <a:xfrm>
            <a:off x="239349" y="661507"/>
            <a:ext cx="9197613" cy="155427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Improved transparency: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Target &gt;99% flux through BL aperture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Stored bunch back on axis after second kick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Only injected bunch continues to oscillate</a:t>
            </a:r>
          </a:p>
        </p:txBody>
      </p:sp>
    </p:spTree>
    <p:extLst>
      <p:ext uri="{BB962C8B-B14F-4D97-AF65-F5344CB8AC3E}">
        <p14:creationId xmlns:p14="http://schemas.microsoft.com/office/powerpoint/2010/main" val="3802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D79D6-E0B6-5A64-3A1A-C44514BB1E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B14972E-EEE2-D890-2A92-99B5EA141234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A2E8823D-5A19-517E-540D-24F72C981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11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5B1B68-0A64-8443-DB25-244464076E8F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Collective Effects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E98B14-0C65-302E-3009-6F34886750F8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I.P.S. Martin, Diamond-II Injection, KIT 2025, 18/03/2025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98DB7C-1FB6-8366-9266-9D6C7C844E50}"/>
              </a:ext>
            </a:extLst>
          </p:cNvPr>
          <p:cNvSpPr txBox="1"/>
          <p:nvPr/>
        </p:nvSpPr>
        <p:spPr>
          <a:xfrm>
            <a:off x="4880495" y="3397116"/>
            <a:ext cx="2251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u="sng" dirty="0"/>
              <a:t>With HHC / no TMBF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E307D1-D174-3E7B-AB93-C90F8A22BCD7}"/>
              </a:ext>
            </a:extLst>
          </p:cNvPr>
          <p:cNvSpPr txBox="1"/>
          <p:nvPr/>
        </p:nvSpPr>
        <p:spPr>
          <a:xfrm>
            <a:off x="7172252" y="3397116"/>
            <a:ext cx="2251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u="sng" dirty="0"/>
              <a:t>With HHC + TMBF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E9D6B7-153E-3144-35A8-A01F76B39F7F}"/>
              </a:ext>
            </a:extLst>
          </p:cNvPr>
          <p:cNvSpPr txBox="1"/>
          <p:nvPr/>
        </p:nvSpPr>
        <p:spPr>
          <a:xfrm>
            <a:off x="9760289" y="3397116"/>
            <a:ext cx="2251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u="sng" dirty="0"/>
              <a:t>Without HHC or TMBF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BA6E0C-DBA4-A76B-8FC3-999D2B98C4EF}"/>
              </a:ext>
            </a:extLst>
          </p:cNvPr>
          <p:cNvSpPr txBox="1"/>
          <p:nvPr/>
        </p:nvSpPr>
        <p:spPr>
          <a:xfrm>
            <a:off x="239350" y="3542801"/>
            <a:ext cx="4394786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K&amp;C lowers </a:t>
            </a:r>
            <a:r>
              <a:rPr lang="en-GB" sz="2000" dirty="0" err="1">
                <a:cs typeface="Calibri" panose="020F0502020204030204" pitchFamily="34" charset="0"/>
              </a:rPr>
              <a:t>wakefield</a:t>
            </a:r>
            <a:r>
              <a:rPr lang="en-GB" sz="2000" dirty="0">
                <a:cs typeface="Calibri" panose="020F0502020204030204" pitchFamily="34" charset="0"/>
              </a:rPr>
              <a:t> effects: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Stored bunch is on-axis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Can accumulate to higher charges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More tolerant: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Smaller interaction with TMBF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Does not need harmonic cavity</a:t>
            </a:r>
            <a:endParaRPr lang="en-GB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3298BC9-216B-0504-C6C0-6503457FB983}"/>
              </a:ext>
            </a:extLst>
          </p:cNvPr>
          <p:cNvSpPr txBox="1"/>
          <p:nvPr/>
        </p:nvSpPr>
        <p:spPr>
          <a:xfrm>
            <a:off x="239350" y="621544"/>
            <a:ext cx="11713300" cy="26314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Injection efficiency calculated as a function of stored bunch charge including harmonic cavity (flat potential):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Impedance elements (resistive wall, cavity HOMs and short-range geometric)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Element-by-element tracking including physical apertures, IDs and field/alignment errors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Injected bunch charge = 0.1 </a:t>
            </a:r>
            <a:r>
              <a:rPr lang="en-GB" sz="2000" dirty="0" err="1">
                <a:cs typeface="Calibri" panose="020F0502020204030204" pitchFamily="34" charset="0"/>
              </a:rPr>
              <a:t>nC</a:t>
            </a:r>
            <a:endParaRPr lang="en-GB" sz="2000" dirty="0"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Macroparticle charge = 0.1 </a:t>
            </a:r>
            <a:r>
              <a:rPr lang="en-GB" sz="2000" dirty="0" err="1">
                <a:cs typeface="Calibri" panose="020F0502020204030204" pitchFamily="34" charset="0"/>
              </a:rPr>
              <a:t>pC</a:t>
            </a:r>
            <a:r>
              <a:rPr lang="en-GB" sz="2000" dirty="0">
                <a:cs typeface="Calibri" panose="020F0502020204030204" pitchFamily="34" charset="0"/>
              </a:rPr>
              <a:t> (i.e. 3 </a:t>
            </a:r>
            <a:r>
              <a:rPr lang="en-GB" sz="2000" dirty="0" err="1">
                <a:cs typeface="Calibri" panose="020F0502020204030204" pitchFamily="34" charset="0"/>
              </a:rPr>
              <a:t>nC</a:t>
            </a:r>
            <a:r>
              <a:rPr lang="en-GB" sz="2000" dirty="0">
                <a:cs typeface="Calibri" panose="020F0502020204030204" pitchFamily="34" charset="0"/>
              </a:rPr>
              <a:t> stored = 30,000 macroparticles)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Track stored bunch for 12K turns to reach equilibrium, add injected bunch and fire </a:t>
            </a:r>
            <a:r>
              <a:rPr lang="en-GB" sz="2000" dirty="0" err="1">
                <a:cs typeface="Calibri" panose="020F0502020204030204" pitchFamily="34" charset="0"/>
              </a:rPr>
              <a:t>striplines</a:t>
            </a:r>
            <a:r>
              <a:rPr lang="en-GB" sz="2000" dirty="0">
                <a:cs typeface="Calibri" panose="020F0502020204030204" pitchFamily="34" charset="0"/>
              </a:rPr>
              <a:t>, track for a further 3K turns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E77C329-D4CE-B175-EB54-5535D787D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923" y="3725432"/>
            <a:ext cx="2402751" cy="23237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4508B5-9989-EA3A-FC3F-FA5CD4AC3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826" y="3725432"/>
            <a:ext cx="2370679" cy="23237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F313267-CBBD-87D9-0100-ACA63DCA1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3657" y="3723248"/>
            <a:ext cx="2414305" cy="232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798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0DEDAD-818E-0D8A-DE8B-25575CF7C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EC0D0E-8DF8-F449-D9C5-224B3709A511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67E71E54-5600-23BA-092E-948929379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12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64A924-56A5-D15A-77E2-DBE4844B351D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Tolerance Studies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1C794B-6B10-4856-E622-321EA5B3FCB0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I.P.S. Martin, Diamond-II Injection, KIT 2025, 18/03/2025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C94044-94A0-8EC2-C449-8FAE9504D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720" y="3010312"/>
            <a:ext cx="2873259" cy="27460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6A6A74-277A-B579-C64B-D7D4FEA2E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9563" y="3006295"/>
            <a:ext cx="2947477" cy="27566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38F528F-1721-F92B-C9C0-44D54A30B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6795" y="3012319"/>
            <a:ext cx="2936873" cy="274072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1DBA21-A94D-1B33-40A2-353517CE7ADE}"/>
              </a:ext>
            </a:extLst>
          </p:cNvPr>
          <p:cNvSpPr txBox="1"/>
          <p:nvPr/>
        </p:nvSpPr>
        <p:spPr>
          <a:xfrm>
            <a:off x="239350" y="621544"/>
            <a:ext cx="117133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The sensitivity of injection efficiency to injected beam trajectory errors with </a:t>
            </a:r>
            <a:r>
              <a:rPr lang="en-GB" sz="2000" dirty="0" err="1">
                <a:cs typeface="Calibri" panose="020F0502020204030204" pitchFamily="34" charset="0"/>
              </a:rPr>
              <a:t>stripline</a:t>
            </a:r>
            <a:r>
              <a:rPr lang="en-GB" sz="2000" dirty="0">
                <a:cs typeface="Calibri" panose="020F0502020204030204" pitchFamily="34" charset="0"/>
              </a:rPr>
              <a:t> kickers has been studied using AT2 lattices at the end of Simulated Commissioning*: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Commissioning procedure applied, including field and alignment errors, IDs, HHC and closed collimators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Injection efficiency determined as a function of injected beam offsets for 40 lattices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Only considers injected beam (no collective effects) – applies to both aperture sharing and kick and cancel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CD917A5-2503-B485-E84D-6AF50D6E38BF}"/>
              </a:ext>
            </a:extLst>
          </p:cNvPr>
          <p:cNvCxnSpPr/>
          <p:nvPr/>
        </p:nvCxnSpPr>
        <p:spPr>
          <a:xfrm>
            <a:off x="2441121" y="4163788"/>
            <a:ext cx="726622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032CCA6-D3A7-E1DC-593A-56D007CB3AD5}"/>
              </a:ext>
            </a:extLst>
          </p:cNvPr>
          <p:cNvSpPr txBox="1"/>
          <p:nvPr/>
        </p:nvSpPr>
        <p:spPr>
          <a:xfrm>
            <a:off x="2129666" y="3902978"/>
            <a:ext cx="865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1.1 mm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379F473-B100-D01D-7A97-9B9C4F78676A}"/>
              </a:ext>
            </a:extLst>
          </p:cNvPr>
          <p:cNvCxnSpPr>
            <a:cxnSpLocks/>
          </p:cNvCxnSpPr>
          <p:nvPr/>
        </p:nvCxnSpPr>
        <p:spPr>
          <a:xfrm>
            <a:off x="2869477" y="3837216"/>
            <a:ext cx="0" cy="622997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FF5F690-B267-246D-4650-4A1F13C81A4E}"/>
              </a:ext>
            </a:extLst>
          </p:cNvPr>
          <p:cNvSpPr txBox="1"/>
          <p:nvPr/>
        </p:nvSpPr>
        <p:spPr>
          <a:xfrm>
            <a:off x="2746091" y="4154983"/>
            <a:ext cx="865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0.2 </a:t>
            </a:r>
            <a:r>
              <a:rPr lang="en-GB" sz="1200" dirty="0" err="1"/>
              <a:t>mrad</a:t>
            </a:r>
            <a:endParaRPr lang="en-GB" sz="1200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EE81A7D-B2A6-BE82-7D00-9D477E9FF481}"/>
              </a:ext>
            </a:extLst>
          </p:cNvPr>
          <p:cNvCxnSpPr>
            <a:cxnSpLocks/>
          </p:cNvCxnSpPr>
          <p:nvPr/>
        </p:nvCxnSpPr>
        <p:spPr>
          <a:xfrm>
            <a:off x="5606980" y="4210626"/>
            <a:ext cx="1062943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6DA73289-3E97-7991-FDD2-A5721EDA7D3C}"/>
              </a:ext>
            </a:extLst>
          </p:cNvPr>
          <p:cNvSpPr txBox="1"/>
          <p:nvPr/>
        </p:nvSpPr>
        <p:spPr>
          <a:xfrm>
            <a:off x="5338893" y="3935751"/>
            <a:ext cx="865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0.5 mm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3F7ACBB-9E9A-366C-3573-313E597F46EF}"/>
              </a:ext>
            </a:extLst>
          </p:cNvPr>
          <p:cNvCxnSpPr>
            <a:cxnSpLocks/>
          </p:cNvCxnSpPr>
          <p:nvPr/>
        </p:nvCxnSpPr>
        <p:spPr>
          <a:xfrm>
            <a:off x="6138451" y="3753929"/>
            <a:ext cx="0" cy="962517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7C379EC-E020-EE11-48EC-35E7391B7A53}"/>
              </a:ext>
            </a:extLst>
          </p:cNvPr>
          <p:cNvSpPr txBox="1"/>
          <p:nvPr/>
        </p:nvSpPr>
        <p:spPr>
          <a:xfrm>
            <a:off x="6053550" y="4227850"/>
            <a:ext cx="865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0.4 </a:t>
            </a:r>
            <a:r>
              <a:rPr lang="en-GB" sz="1200" dirty="0" err="1"/>
              <a:t>mrad</a:t>
            </a:r>
            <a:endParaRPr lang="en-GB" sz="1200" dirty="0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E28B3FF8-3133-5D46-30CF-13536C4D2997}"/>
              </a:ext>
            </a:extLst>
          </p:cNvPr>
          <p:cNvCxnSpPr>
            <a:cxnSpLocks/>
          </p:cNvCxnSpPr>
          <p:nvPr/>
        </p:nvCxnSpPr>
        <p:spPr>
          <a:xfrm>
            <a:off x="9107080" y="4188298"/>
            <a:ext cx="1197505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B77AF65-0DFB-90CD-CC92-6AAAEE617D6F}"/>
              </a:ext>
            </a:extLst>
          </p:cNvPr>
          <p:cNvSpPr txBox="1"/>
          <p:nvPr/>
        </p:nvSpPr>
        <p:spPr>
          <a:xfrm>
            <a:off x="9501444" y="4362390"/>
            <a:ext cx="865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2.2 %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A015182-E41C-4CD3-D239-216C7EECA3FE}"/>
              </a:ext>
            </a:extLst>
          </p:cNvPr>
          <p:cNvCxnSpPr>
            <a:cxnSpLocks/>
          </p:cNvCxnSpPr>
          <p:nvPr/>
        </p:nvCxnSpPr>
        <p:spPr>
          <a:xfrm flipH="1">
            <a:off x="9705832" y="3695762"/>
            <a:ext cx="5607" cy="1206578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F5514B27-95E8-5F3E-DD42-8E19DBF20544}"/>
              </a:ext>
            </a:extLst>
          </p:cNvPr>
          <p:cNvSpPr txBox="1"/>
          <p:nvPr/>
        </p:nvSpPr>
        <p:spPr>
          <a:xfrm>
            <a:off x="8920056" y="3899630"/>
            <a:ext cx="865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400 </a:t>
            </a:r>
            <a:r>
              <a:rPr lang="en-GB" sz="1200" dirty="0" err="1"/>
              <a:t>ps</a:t>
            </a:r>
            <a:endParaRPr lang="en-GB" sz="12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1A21A7-5A51-E01C-8009-52EA910832EE}"/>
              </a:ext>
            </a:extLst>
          </p:cNvPr>
          <p:cNvSpPr txBox="1"/>
          <p:nvPr/>
        </p:nvSpPr>
        <p:spPr>
          <a:xfrm>
            <a:off x="196900" y="5900043"/>
            <a:ext cx="117133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i="1" dirty="0">
                <a:cs typeface="Calibri" panose="020F0502020204030204" pitchFamily="34" charset="0"/>
              </a:rPr>
              <a:t>*T. Hellert, et al., PRAB 25, 110701, (2022)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9B4B19-80D1-CB6B-F949-0F88A61E247C}"/>
              </a:ext>
            </a:extLst>
          </p:cNvPr>
          <p:cNvSpPr txBox="1"/>
          <p:nvPr/>
        </p:nvSpPr>
        <p:spPr>
          <a:xfrm>
            <a:off x="1261837" y="2606003"/>
            <a:ext cx="2501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Horizontal phase space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AC27D0-F894-9C38-ECE4-70AE1AA2FED5}"/>
              </a:ext>
            </a:extLst>
          </p:cNvPr>
          <p:cNvSpPr txBox="1"/>
          <p:nvPr/>
        </p:nvSpPr>
        <p:spPr>
          <a:xfrm>
            <a:off x="4802979" y="2606003"/>
            <a:ext cx="2501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Vertical phase space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F88C991-96E4-C54A-8328-5B3440139EE1}"/>
              </a:ext>
            </a:extLst>
          </p:cNvPr>
          <p:cNvSpPr txBox="1"/>
          <p:nvPr/>
        </p:nvSpPr>
        <p:spPr>
          <a:xfrm>
            <a:off x="8375073" y="2606003"/>
            <a:ext cx="2679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Longitudinal phase space</a:t>
            </a:r>
          </a:p>
        </p:txBody>
      </p:sp>
    </p:spTree>
    <p:extLst>
      <p:ext uri="{BB962C8B-B14F-4D97-AF65-F5344CB8AC3E}">
        <p14:creationId xmlns:p14="http://schemas.microsoft.com/office/powerpoint/2010/main" val="1253790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AB07A5-068B-C99A-105C-A8E9E0680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887870-ED62-9C4A-7D3A-33B2E89C93AD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65C09975-CB27-B472-66E0-52FA20FA6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13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8A79BF-9B4F-8127-B6C7-FFD60BE40D1B}"/>
              </a:ext>
            </a:extLst>
          </p:cNvPr>
          <p:cNvSpPr txBox="1"/>
          <p:nvPr/>
        </p:nvSpPr>
        <p:spPr>
          <a:xfrm>
            <a:off x="260269" y="660125"/>
            <a:ext cx="794483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Six sets of </a:t>
            </a:r>
            <a:r>
              <a:rPr lang="en-GB" sz="2000" dirty="0" err="1">
                <a:cs typeface="Calibri" panose="020F0502020204030204" pitchFamily="34" charset="0"/>
              </a:rPr>
              <a:t>striplines</a:t>
            </a:r>
            <a:r>
              <a:rPr lang="en-GB" sz="2000" dirty="0">
                <a:cs typeface="Calibri" panose="020F0502020204030204" pitchFamily="34" charset="0"/>
              </a:rPr>
              <a:t> are required, grouped in three separate modules: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F695DF-40DE-2BEA-AD73-468D998BC00A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I.P.S. Martin, Diamond-II Injection, KIT 2025, 18/03/2025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C0771F-5996-4FC6-18DE-F5204C4714C2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bg1"/>
                </a:solidFill>
                <a:latin typeface="+mj-lt"/>
              </a:rPr>
              <a:t>Stripline</a:t>
            </a:r>
            <a:r>
              <a:rPr lang="en-GB" sz="4000" dirty="0">
                <a:solidFill>
                  <a:schemeClr val="bg1"/>
                </a:solidFill>
                <a:latin typeface="+mj-lt"/>
              </a:rPr>
              <a:t> Kickers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97788-BBE5-5F35-B3EC-A16FE1616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055" y="3405324"/>
            <a:ext cx="3106757" cy="26385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983251-470D-BAA7-133B-1EA7A230C1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9375518" y="740028"/>
            <a:ext cx="2543568" cy="2696363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EEB89BE-556D-24D9-1909-5E25F75A03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680667"/>
              </p:ext>
            </p:extLst>
          </p:nvPr>
        </p:nvGraphicFramePr>
        <p:xfrm>
          <a:off x="671806" y="1167089"/>
          <a:ext cx="7171353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7244">
                  <a:extLst>
                    <a:ext uri="{9D8B030D-6E8A-4147-A177-3AD203B41FA5}">
                      <a16:colId xmlns:a16="http://schemas.microsoft.com/office/drawing/2014/main" val="1091335805"/>
                    </a:ext>
                  </a:extLst>
                </a:gridCol>
                <a:gridCol w="1943100">
                  <a:extLst>
                    <a:ext uri="{9D8B030D-6E8A-4147-A177-3AD203B41FA5}">
                      <a16:colId xmlns:a16="http://schemas.microsoft.com/office/drawing/2014/main" val="4047889676"/>
                    </a:ext>
                  </a:extLst>
                </a:gridCol>
                <a:gridCol w="2071009">
                  <a:extLst>
                    <a:ext uri="{9D8B030D-6E8A-4147-A177-3AD203B41FA5}">
                      <a16:colId xmlns:a16="http://schemas.microsoft.com/office/drawing/2014/main" val="110518502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Units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1857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Length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1261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Full gap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2243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Bend angle per </a:t>
                      </a:r>
                      <a:r>
                        <a:rPr lang="en-GB" dirty="0" err="1"/>
                        <a:t>stripline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µrad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&gt;156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0916339"/>
                  </a:ext>
                </a:extLst>
              </a:tr>
            </a:tbl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62EE005-CBA3-937E-35F5-46650C4FA13E}"/>
              </a:ext>
            </a:extLst>
          </p:cNvPr>
          <p:cNvCxnSpPr/>
          <p:nvPr/>
        </p:nvCxnSpPr>
        <p:spPr>
          <a:xfrm flipH="1">
            <a:off x="10189029" y="2181025"/>
            <a:ext cx="914400" cy="0"/>
          </a:xfrm>
          <a:prstGeom prst="straightConnector1">
            <a:avLst/>
          </a:prstGeom>
          <a:ln w="254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80E0DDD-F63E-7345-78F2-2483B3C742D4}"/>
              </a:ext>
            </a:extLst>
          </p:cNvPr>
          <p:cNvSpPr txBox="1"/>
          <p:nvPr/>
        </p:nvSpPr>
        <p:spPr>
          <a:xfrm>
            <a:off x="10282334" y="1884780"/>
            <a:ext cx="7744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14.7 mm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33DF92-D637-C42D-1D73-8FC2D6699D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7641" y="5279926"/>
            <a:ext cx="4416237" cy="1002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58F5E9D-F912-848A-6758-654FD23CA516}"/>
              </a:ext>
            </a:extLst>
          </p:cNvPr>
          <p:cNvSpPr txBox="1"/>
          <p:nvPr/>
        </p:nvSpPr>
        <p:spPr>
          <a:xfrm>
            <a:off x="260269" y="2863839"/>
            <a:ext cx="8958636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Evolution of D-II MBF </a:t>
            </a:r>
            <a:r>
              <a:rPr lang="en-GB" sz="2000" dirty="0" err="1">
                <a:cs typeface="Calibri" panose="020F0502020204030204" pitchFamily="34" charset="0"/>
              </a:rPr>
              <a:t>stripline</a:t>
            </a:r>
            <a:r>
              <a:rPr lang="en-GB" sz="2000" dirty="0">
                <a:cs typeface="Calibri" panose="020F0502020204030204" pitchFamily="34" charset="0"/>
              </a:rPr>
              <a:t> design + SLS 2.0 solution: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Double skin vacuum tank (Large outer chamber, internal pipe with pumping grills)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Flat central section to improve field uniformity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End tapers optimised to minimise field roll-off and reflections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Rounded edges and maximise spacing to avoid arcing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Cut-outs for synchrotron radiation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273C4C6-B7F7-FEB8-305D-65B30A6DC24C}"/>
              </a:ext>
            </a:extLst>
          </p:cNvPr>
          <p:cNvSpPr/>
          <p:nvPr/>
        </p:nvSpPr>
        <p:spPr>
          <a:xfrm>
            <a:off x="8286750" y="5396593"/>
            <a:ext cx="375557" cy="783771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B90C719-F3F4-CC55-3F58-2B809A6F27AB}"/>
              </a:ext>
            </a:extLst>
          </p:cNvPr>
          <p:cNvSpPr/>
          <p:nvPr/>
        </p:nvSpPr>
        <p:spPr>
          <a:xfrm>
            <a:off x="9321082" y="3434945"/>
            <a:ext cx="2781730" cy="2563589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9A3057B-0B70-7E50-DBC7-117819938F4E}"/>
              </a:ext>
            </a:extLst>
          </p:cNvPr>
          <p:cNvCxnSpPr/>
          <p:nvPr/>
        </p:nvCxnSpPr>
        <p:spPr>
          <a:xfrm flipV="1">
            <a:off x="8286750" y="3434945"/>
            <a:ext cx="1034332" cy="196164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F2DF6A81-9F5B-52F0-0EC4-683C53A3929C}"/>
              </a:ext>
            </a:extLst>
          </p:cNvPr>
          <p:cNvCxnSpPr>
            <a:cxnSpLocks/>
          </p:cNvCxnSpPr>
          <p:nvPr/>
        </p:nvCxnSpPr>
        <p:spPr>
          <a:xfrm flipV="1">
            <a:off x="8662307" y="5998534"/>
            <a:ext cx="3440505" cy="17728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4655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256E21-85A9-1280-AFDB-097C74454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56F7C0-BE3A-9A1B-0743-2021D40A43ED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0EB094B9-5225-57B5-A43E-6FF29022A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14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4BEDE3-30C2-765B-CC10-6BC24DF73B3D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I.P.S. Martin, Diamond-II Injection, KIT 2025, 18/03/2025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3EC0A5-49C4-3576-1641-EF08CD15B4A7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>
                <a:solidFill>
                  <a:schemeClr val="bg1"/>
                </a:solidFill>
                <a:latin typeface="+mj-lt"/>
              </a:rPr>
              <a:t>Stripline</a:t>
            </a:r>
            <a:r>
              <a:rPr lang="en-GB" sz="4000" dirty="0">
                <a:solidFill>
                  <a:schemeClr val="bg1"/>
                </a:solidFill>
                <a:latin typeface="+mj-lt"/>
              </a:rPr>
              <a:t> Power Supplies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D78617-B6EF-A46C-C097-DAA6D8EB96B2}"/>
                  </a:ext>
                </a:extLst>
              </p:cNvPr>
              <p:cNvSpPr txBox="1"/>
              <p:nvPr/>
            </p:nvSpPr>
            <p:spPr>
              <a:xfrm>
                <a:off x="239350" y="670385"/>
                <a:ext cx="8662722" cy="51440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2000" dirty="0">
                    <a:cs typeface="Calibri" panose="020F0502020204030204" pitchFamily="34" charset="0"/>
                  </a:rPr>
                  <a:t>To ensure only a single bunch is kicked, require: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1600" b="0">
                    <a:cs typeface="Calibri" panose="020F0502020204030204" pitchFamily="34" charset="0"/>
                  </a:rPr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𝜏</m:t>
                        </m:r>
                      </m:e>
                      <m:sub>
                        <m:r>
                          <a:rPr lang="en-GB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𝑝𝑢𝑙𝑠𝑒</m:t>
                        </m:r>
                      </m:sub>
                    </m:sSub>
                    <m:r>
                      <a:rPr lang="en-GB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&lt;</m:t>
                    </m:r>
                    <m:f>
                      <m:fPr>
                        <m:ctrlPr>
                          <a:rPr lang="en-GB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num>
                      <m:den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𝑅𝐹</m:t>
                            </m:r>
                          </m:sub>
                        </m:sSub>
                      </m:den>
                    </m:f>
                    <m:r>
                      <a:rPr lang="en-GB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  <m:f>
                      <m:fPr>
                        <m:ctrlPr>
                          <a:rPr lang="en-GB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GB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  <m:sSub>
                          <m:sSubPr>
                            <m:ctrlPr>
                              <a:rPr lang="en-GB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GB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𝐿</m:t>
                            </m:r>
                          </m:e>
                          <m:sub>
                            <m:r>
                              <a:rPr lang="en-GB" sz="1600" b="0" i="1" smtClean="0">
                                <a:latin typeface="Cambria Math" panose="02040503050406030204" pitchFamily="18" charset="0"/>
                                <a:cs typeface="Calibri" panose="020F0502020204030204" pitchFamily="34" charset="0"/>
                              </a:rPr>
                              <m:t>𝑠𝑡𝑟𝑖𝑝</m:t>
                            </m:r>
                          </m:sub>
                        </m:sSub>
                      </m:num>
                      <m:den>
                        <m:r>
                          <a:rPr lang="en-GB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𝑐</m:t>
                        </m:r>
                      </m:den>
                    </m:f>
                    <m:r>
                      <a:rPr lang="en-GB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=3 </m:t>
                    </m:r>
                    <m:r>
                      <a:rPr lang="en-GB" sz="16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𝑛𝑠</m:t>
                    </m:r>
                  </m:oMath>
                </a14:m>
                <a:endParaRPr lang="en-GB" sz="2000" dirty="0">
                  <a:cs typeface="Calibri" panose="020F0502020204030204" pitchFamily="34" charset="0"/>
                </a:endParaRP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GB" sz="2000" dirty="0">
                    <a:cs typeface="Calibri" panose="020F0502020204030204" pitchFamily="34" charset="0"/>
                  </a:rPr>
                  <a:t>Prototype pulser developed by Kentech Ltd.</a:t>
                </a:r>
              </a:p>
              <a:p>
                <a:pPr marL="342900" indent="-34290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GB" sz="2000" dirty="0">
                    <a:cs typeface="Calibri" panose="020F0502020204030204" pitchFamily="34" charset="0"/>
                  </a:rPr>
                  <a:t>Stage 1: +2.5kV, &lt;15 ns, 4 pulses/cycle</a:t>
                </a:r>
              </a:p>
              <a:p>
                <a:pPr marL="342900" indent="-34290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GB" sz="2000" dirty="0">
                    <a:cs typeface="Calibri" panose="020F0502020204030204" pitchFamily="34" charset="0"/>
                  </a:rPr>
                  <a:t>Stage 2: ±4 kV, &lt;4 ns, &gt;10 pulses/cycle</a:t>
                </a:r>
              </a:p>
              <a:p>
                <a:pPr marL="342900" indent="-34290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GB" sz="2000" dirty="0">
                    <a:cs typeface="Calibri" panose="020F0502020204030204" pitchFamily="34" charset="0"/>
                  </a:rPr>
                  <a:t>Stage 3: ±20 kV, &lt;4 ns, &gt;10 pulses/cycle</a:t>
                </a: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GB" sz="2000" u="sng" dirty="0">
                    <a:cs typeface="Calibri" panose="020F0502020204030204" pitchFamily="34" charset="0"/>
                  </a:rPr>
                  <a:t>Specification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2000" dirty="0"/>
                  <a:t>Amplitude adjustment: 	5:1 (best effort for 10:1)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2000" dirty="0">
                    <a:cs typeface="Calibri" panose="020F0502020204030204" pitchFamily="34" charset="0"/>
                  </a:rPr>
                  <a:t>Post-pulse noise: 		</a:t>
                </a:r>
                <a:r>
                  <a:rPr lang="en-GB" sz="2000" dirty="0"/>
                  <a:t>&lt;±5% for 15 ns, &lt;±2% thereafter (over 2:1 tuning range)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2000" dirty="0"/>
                  <a:t>Amplitude / timing jitter: 	&lt;±5% / &lt;±0.1 ns</a:t>
                </a:r>
              </a:p>
              <a:p>
                <a:pPr>
                  <a:spcAft>
                    <a:spcPts val="600"/>
                  </a:spcAft>
                </a:pPr>
                <a:endParaRPr lang="en-GB" sz="2000" dirty="0"/>
              </a:p>
              <a:p>
                <a:pPr>
                  <a:spcAft>
                    <a:spcPts val="600"/>
                  </a:spcAft>
                </a:pPr>
                <a:endParaRPr lang="en-GB" sz="20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1D78617-B6EF-A46C-C097-DAA6D8EB96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350" y="670385"/>
                <a:ext cx="8662722" cy="5144037"/>
              </a:xfrm>
              <a:prstGeom prst="rect">
                <a:avLst/>
              </a:prstGeom>
              <a:blipFill>
                <a:blip r:embed="rId3"/>
                <a:stretch>
                  <a:fillRect l="-704" t="-711" r="-77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88705AC-26E1-A697-D5EF-DB806B009A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5117115"/>
              </p:ext>
            </p:extLst>
          </p:nvPr>
        </p:nvGraphicFramePr>
        <p:xfrm>
          <a:off x="341743" y="5055898"/>
          <a:ext cx="11455649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8426">
                  <a:extLst>
                    <a:ext uri="{9D8B030D-6E8A-4147-A177-3AD203B41FA5}">
                      <a16:colId xmlns:a16="http://schemas.microsoft.com/office/drawing/2014/main" val="4131996768"/>
                    </a:ext>
                  </a:extLst>
                </a:gridCol>
                <a:gridCol w="2477875">
                  <a:extLst>
                    <a:ext uri="{9D8B030D-6E8A-4147-A177-3AD203B41FA5}">
                      <a16:colId xmlns:a16="http://schemas.microsoft.com/office/drawing/2014/main" val="3098061868"/>
                    </a:ext>
                  </a:extLst>
                </a:gridCol>
                <a:gridCol w="3045563">
                  <a:extLst>
                    <a:ext uri="{9D8B030D-6E8A-4147-A177-3AD203B41FA5}">
                      <a16:colId xmlns:a16="http://schemas.microsoft.com/office/drawing/2014/main" val="874858822"/>
                    </a:ext>
                  </a:extLst>
                </a:gridCol>
                <a:gridCol w="3413785">
                  <a:extLst>
                    <a:ext uri="{9D8B030D-6E8A-4147-A177-3AD203B41FA5}">
                      <a16:colId xmlns:a16="http://schemas.microsoft.com/office/drawing/2014/main" val="3983486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# </a:t>
                      </a:r>
                      <a:r>
                        <a:rPr lang="en-GB" dirty="0" err="1"/>
                        <a:t>Striplines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Nominal bend angle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Nominal </a:t>
                      </a:r>
                      <a:r>
                        <a:rPr lang="en-GB" dirty="0" err="1"/>
                        <a:t>Stripline</a:t>
                      </a:r>
                      <a:r>
                        <a:rPr lang="en-GB" dirty="0"/>
                        <a:t> Voltage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Power Supply Peak Voltage*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9684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All 6 operational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124 µrad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11.7 kV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15.9 kV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14294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 out of 6 (#6 failed)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156 µrad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14.7 kV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20.0 kV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5665858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2DC0DAA2-2588-4C00-64E7-C8FB3AE87598}"/>
              </a:ext>
            </a:extLst>
          </p:cNvPr>
          <p:cNvSpPr txBox="1"/>
          <p:nvPr/>
        </p:nvSpPr>
        <p:spPr>
          <a:xfrm>
            <a:off x="341743" y="6153211"/>
            <a:ext cx="90514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cs typeface="Calibri" panose="020F0502020204030204" pitchFamily="34" charset="0"/>
              </a:rPr>
              <a:t>*</a:t>
            </a:r>
            <a:r>
              <a:rPr lang="en-GB" sz="16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includes increase to account for 12% cable losses and +20% contingency for tuning</a:t>
            </a:r>
            <a:endParaRPr lang="en-GB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EA74E30-65A4-6684-78D1-374CE65D8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76" b="42801"/>
          <a:stretch/>
        </p:blipFill>
        <p:spPr bwMode="auto">
          <a:xfrm>
            <a:off x="9241971" y="2672973"/>
            <a:ext cx="2823359" cy="216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744F532-3E41-DDAB-56B1-ECE0BE1935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579" b="42774"/>
          <a:stretch/>
        </p:blipFill>
        <p:spPr>
          <a:xfrm>
            <a:off x="9242692" y="512676"/>
            <a:ext cx="2829408" cy="2160297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E65ECD87-47DF-01D4-8119-232B1D28592E}"/>
              </a:ext>
            </a:extLst>
          </p:cNvPr>
          <p:cNvCxnSpPr>
            <a:cxnSpLocks/>
          </p:cNvCxnSpPr>
          <p:nvPr/>
        </p:nvCxnSpPr>
        <p:spPr>
          <a:xfrm>
            <a:off x="10440456" y="991737"/>
            <a:ext cx="0" cy="864360"/>
          </a:xfrm>
          <a:prstGeom prst="line">
            <a:avLst/>
          </a:prstGeom>
          <a:ln w="158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28B1EB8-244A-7460-012E-DBEEE3D84ECB}"/>
              </a:ext>
            </a:extLst>
          </p:cNvPr>
          <p:cNvCxnSpPr>
            <a:cxnSpLocks/>
          </p:cNvCxnSpPr>
          <p:nvPr/>
        </p:nvCxnSpPr>
        <p:spPr>
          <a:xfrm>
            <a:off x="10622425" y="991737"/>
            <a:ext cx="0" cy="864360"/>
          </a:xfrm>
          <a:prstGeom prst="line">
            <a:avLst/>
          </a:prstGeom>
          <a:ln w="158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24E735E-88A4-E92B-B422-22F10BF7F4A9}"/>
              </a:ext>
            </a:extLst>
          </p:cNvPr>
          <p:cNvCxnSpPr/>
          <p:nvPr/>
        </p:nvCxnSpPr>
        <p:spPr>
          <a:xfrm flipH="1">
            <a:off x="10440456" y="1082722"/>
            <a:ext cx="181969" cy="0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58A23E19-6316-601D-5E6E-E0C57C4C85BC}"/>
              </a:ext>
            </a:extLst>
          </p:cNvPr>
          <p:cNvCxnSpPr>
            <a:cxnSpLocks/>
          </p:cNvCxnSpPr>
          <p:nvPr/>
        </p:nvCxnSpPr>
        <p:spPr>
          <a:xfrm flipH="1">
            <a:off x="10351746" y="3426725"/>
            <a:ext cx="711958" cy="0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250C567-4BAD-E4FF-9CE6-6845233DD955}"/>
              </a:ext>
            </a:extLst>
          </p:cNvPr>
          <p:cNvSpPr txBox="1"/>
          <p:nvPr/>
        </p:nvSpPr>
        <p:spPr>
          <a:xfrm>
            <a:off x="10695014" y="944222"/>
            <a:ext cx="5136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3 ns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9583FD0-29C7-4462-E9A4-FDDBA60E1CE5}"/>
              </a:ext>
            </a:extLst>
          </p:cNvPr>
          <p:cNvSpPr txBox="1"/>
          <p:nvPr/>
        </p:nvSpPr>
        <p:spPr>
          <a:xfrm>
            <a:off x="10433389" y="3095254"/>
            <a:ext cx="677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1.5 µs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5945A63-918A-1C1F-FC9F-8056AE9CEB72}"/>
              </a:ext>
            </a:extLst>
          </p:cNvPr>
          <p:cNvSpPr/>
          <p:nvPr/>
        </p:nvSpPr>
        <p:spPr>
          <a:xfrm>
            <a:off x="6234042" y="531009"/>
            <a:ext cx="2989046" cy="23695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E478F146-339E-A11D-E6AB-11CE4C654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4042" y="512676"/>
            <a:ext cx="2984863" cy="2387890"/>
          </a:xfrm>
          <a:prstGeom prst="rect">
            <a:avLst/>
          </a:prstGeom>
        </p:spPr>
      </p:pic>
      <p:sp>
        <p:nvSpPr>
          <p:cNvPr id="49" name="Oval 48">
            <a:extLst>
              <a:ext uri="{FF2B5EF4-FFF2-40B4-BE49-F238E27FC236}">
                <a16:creationId xmlns:a16="http://schemas.microsoft.com/office/drawing/2014/main" id="{0474D64D-E1A4-E5AE-8079-C7174F1B8E46}"/>
              </a:ext>
            </a:extLst>
          </p:cNvPr>
          <p:cNvSpPr/>
          <p:nvPr/>
        </p:nvSpPr>
        <p:spPr>
          <a:xfrm>
            <a:off x="6767270" y="1207801"/>
            <a:ext cx="174172" cy="69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14B64E8-2944-D8DF-8767-79FF76166DAE}"/>
              </a:ext>
            </a:extLst>
          </p:cNvPr>
          <p:cNvSpPr/>
          <p:nvPr/>
        </p:nvSpPr>
        <p:spPr>
          <a:xfrm>
            <a:off x="7691637" y="1207801"/>
            <a:ext cx="174172" cy="69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10057C7-B1C4-EC8B-D771-9F099B6D8F8C}"/>
              </a:ext>
            </a:extLst>
          </p:cNvPr>
          <p:cNvSpPr/>
          <p:nvPr/>
        </p:nvSpPr>
        <p:spPr>
          <a:xfrm>
            <a:off x="8616004" y="1207801"/>
            <a:ext cx="174172" cy="696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715240B-A920-2255-73CE-72FF01F5737B}"/>
              </a:ext>
            </a:extLst>
          </p:cNvPr>
          <p:cNvCxnSpPr>
            <a:cxnSpLocks/>
          </p:cNvCxnSpPr>
          <p:nvPr/>
        </p:nvCxnSpPr>
        <p:spPr>
          <a:xfrm flipV="1">
            <a:off x="7080778" y="1469058"/>
            <a:ext cx="0" cy="10885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9A925F6-E1C9-00C4-555C-6910FC758713}"/>
              </a:ext>
            </a:extLst>
          </p:cNvPr>
          <p:cNvCxnSpPr>
            <a:cxnSpLocks/>
          </p:cNvCxnSpPr>
          <p:nvPr/>
        </p:nvCxnSpPr>
        <p:spPr>
          <a:xfrm flipV="1">
            <a:off x="7545235" y="1469058"/>
            <a:ext cx="0" cy="10885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C68A8B6-9070-9F88-20C0-78513379E526}"/>
              </a:ext>
            </a:extLst>
          </p:cNvPr>
          <p:cNvCxnSpPr>
            <a:cxnSpLocks/>
          </p:cNvCxnSpPr>
          <p:nvPr/>
        </p:nvCxnSpPr>
        <p:spPr>
          <a:xfrm flipV="1">
            <a:off x="8474150" y="1469058"/>
            <a:ext cx="0" cy="10885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67A7B40-134A-16EC-5EA4-15BCA7BD01CE}"/>
              </a:ext>
            </a:extLst>
          </p:cNvPr>
          <p:cNvCxnSpPr>
            <a:cxnSpLocks/>
          </p:cNvCxnSpPr>
          <p:nvPr/>
        </p:nvCxnSpPr>
        <p:spPr>
          <a:xfrm flipV="1">
            <a:off x="8009692" y="1469058"/>
            <a:ext cx="0" cy="108857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48F1FAA-8D05-5E27-E342-1E1559CC3BE8}"/>
              </a:ext>
            </a:extLst>
          </p:cNvPr>
          <p:cNvCxnSpPr>
            <a:cxnSpLocks/>
          </p:cNvCxnSpPr>
          <p:nvPr/>
        </p:nvCxnSpPr>
        <p:spPr>
          <a:xfrm>
            <a:off x="7080779" y="1588800"/>
            <a:ext cx="461555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2F72B272-C767-7C99-98F9-77CB0D2A2E91}"/>
              </a:ext>
            </a:extLst>
          </p:cNvPr>
          <p:cNvCxnSpPr>
            <a:cxnSpLocks/>
          </p:cNvCxnSpPr>
          <p:nvPr/>
        </p:nvCxnSpPr>
        <p:spPr>
          <a:xfrm>
            <a:off x="7546696" y="1588800"/>
            <a:ext cx="461555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B89C5E7-AD3D-3C0E-CCE9-5A37CE5086C3}"/>
              </a:ext>
            </a:extLst>
          </p:cNvPr>
          <p:cNvCxnSpPr>
            <a:cxnSpLocks/>
          </p:cNvCxnSpPr>
          <p:nvPr/>
        </p:nvCxnSpPr>
        <p:spPr>
          <a:xfrm>
            <a:off x="8012610" y="1588800"/>
            <a:ext cx="461555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8AAC9058-54D2-34D0-AD5A-55017E37400F}"/>
              </a:ext>
            </a:extLst>
          </p:cNvPr>
          <p:cNvCxnSpPr>
            <a:cxnSpLocks/>
          </p:cNvCxnSpPr>
          <p:nvPr/>
        </p:nvCxnSpPr>
        <p:spPr>
          <a:xfrm flipV="1">
            <a:off x="6854356" y="876877"/>
            <a:ext cx="0" cy="34834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BE9CA527-4C71-872A-924C-C72586184671}"/>
              </a:ext>
            </a:extLst>
          </p:cNvPr>
          <p:cNvCxnSpPr>
            <a:cxnSpLocks/>
          </p:cNvCxnSpPr>
          <p:nvPr/>
        </p:nvCxnSpPr>
        <p:spPr>
          <a:xfrm flipV="1">
            <a:off x="7777473" y="876877"/>
            <a:ext cx="0" cy="348342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D3ECD0F4-A794-91CD-F22F-16E4FAA13212}"/>
              </a:ext>
            </a:extLst>
          </p:cNvPr>
          <p:cNvCxnSpPr>
            <a:cxnSpLocks/>
          </p:cNvCxnSpPr>
          <p:nvPr/>
        </p:nvCxnSpPr>
        <p:spPr>
          <a:xfrm>
            <a:off x="6854356" y="974847"/>
            <a:ext cx="91440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7861234C-02A3-8728-EF63-F5BF2934AA1E}"/>
              </a:ext>
            </a:extLst>
          </p:cNvPr>
          <p:cNvSpPr txBox="1"/>
          <p:nvPr/>
        </p:nvSpPr>
        <p:spPr>
          <a:xfrm>
            <a:off x="7080778" y="720119"/>
            <a:ext cx="4963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2 ns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6711E61-6C5F-5B45-2E81-97A6D5530459}"/>
              </a:ext>
            </a:extLst>
          </p:cNvPr>
          <p:cNvSpPr txBox="1"/>
          <p:nvPr/>
        </p:nvSpPr>
        <p:spPr>
          <a:xfrm>
            <a:off x="7057906" y="1709932"/>
            <a:ext cx="635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&lt;1 ns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E138E340-B00F-7DDD-2B4F-872F5A722F01}"/>
              </a:ext>
            </a:extLst>
          </p:cNvPr>
          <p:cNvSpPr txBox="1"/>
          <p:nvPr/>
        </p:nvSpPr>
        <p:spPr>
          <a:xfrm>
            <a:off x="7523720" y="1709932"/>
            <a:ext cx="635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&gt;1 ns</a:t>
            </a:r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5BD25865-5C7C-4B6E-4DCF-DBDCBB18D7D9}"/>
              </a:ext>
            </a:extLst>
          </p:cNvPr>
          <p:cNvSpPr txBox="1"/>
          <p:nvPr/>
        </p:nvSpPr>
        <p:spPr>
          <a:xfrm>
            <a:off x="7989534" y="1709932"/>
            <a:ext cx="6359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&lt;1 ns</a:t>
            </a:r>
          </a:p>
        </p:txBody>
      </p:sp>
      <p:cxnSp>
        <p:nvCxnSpPr>
          <p:cNvPr id="1027" name="Straight Connector 1026">
            <a:extLst>
              <a:ext uri="{FF2B5EF4-FFF2-40B4-BE49-F238E27FC236}">
                <a16:creationId xmlns:a16="http://schemas.microsoft.com/office/drawing/2014/main" id="{6776D432-5DCE-A7AB-12A8-5ECEF280E6C9}"/>
              </a:ext>
            </a:extLst>
          </p:cNvPr>
          <p:cNvCxnSpPr>
            <a:cxnSpLocks/>
          </p:cNvCxnSpPr>
          <p:nvPr/>
        </p:nvCxnSpPr>
        <p:spPr>
          <a:xfrm flipH="1">
            <a:off x="10058200" y="1144137"/>
            <a:ext cx="534656" cy="0"/>
          </a:xfrm>
          <a:prstGeom prst="line">
            <a:avLst/>
          </a:prstGeom>
          <a:ln w="158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9" name="Straight Arrow Connector 1028">
            <a:extLst>
              <a:ext uri="{FF2B5EF4-FFF2-40B4-BE49-F238E27FC236}">
                <a16:creationId xmlns:a16="http://schemas.microsoft.com/office/drawing/2014/main" id="{4D5D3399-EE59-5837-42CD-0CDDFBE371E7}"/>
              </a:ext>
            </a:extLst>
          </p:cNvPr>
          <p:cNvCxnSpPr>
            <a:cxnSpLocks/>
          </p:cNvCxnSpPr>
          <p:nvPr/>
        </p:nvCxnSpPr>
        <p:spPr>
          <a:xfrm flipV="1">
            <a:off x="10254343" y="1160465"/>
            <a:ext cx="1" cy="635677"/>
          </a:xfrm>
          <a:prstGeom prst="straightConnector1">
            <a:avLst/>
          </a:prstGeom>
          <a:ln w="127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3" name="TextBox 1032">
            <a:extLst>
              <a:ext uri="{FF2B5EF4-FFF2-40B4-BE49-F238E27FC236}">
                <a16:creationId xmlns:a16="http://schemas.microsoft.com/office/drawing/2014/main" id="{AE7734EA-95F1-84A3-B675-AD20E16B006B}"/>
              </a:ext>
            </a:extLst>
          </p:cNvPr>
          <p:cNvSpPr txBox="1"/>
          <p:nvPr/>
        </p:nvSpPr>
        <p:spPr>
          <a:xfrm>
            <a:off x="9626437" y="1296538"/>
            <a:ext cx="6611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22.7 kV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210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15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8A226-5FE1-5946-0AF3-942C0F3FB4F3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Prototype </a:t>
            </a:r>
            <a:r>
              <a:rPr lang="en-GB" sz="4000" dirty="0" err="1">
                <a:solidFill>
                  <a:schemeClr val="bg1"/>
                </a:solidFill>
                <a:latin typeface="+mj-lt"/>
              </a:rPr>
              <a:t>Stripline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4E717-700D-490B-7BCD-8BACDA00555B}"/>
              </a:ext>
            </a:extLst>
          </p:cNvPr>
          <p:cNvSpPr txBox="1"/>
          <p:nvPr/>
        </p:nvSpPr>
        <p:spPr>
          <a:xfrm>
            <a:off x="239352" y="661287"/>
            <a:ext cx="6520678" cy="57861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Prototype </a:t>
            </a:r>
            <a:r>
              <a:rPr lang="en-GB" sz="2000" dirty="0" err="1">
                <a:cs typeface="Calibri" panose="020F0502020204030204" pitchFamily="34" charset="0"/>
              </a:rPr>
              <a:t>striplines</a:t>
            </a:r>
            <a:r>
              <a:rPr lang="en-GB" sz="2000" dirty="0">
                <a:cs typeface="Calibri" panose="020F0502020204030204" pitchFamily="34" charset="0"/>
              </a:rPr>
              <a:t> under development to validate D-II design choices and test individual components: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Rotated by 90 degrees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Larger apertures to suit Diamond injection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Single-skin vacuum chamber</a:t>
            </a:r>
          </a:p>
          <a:p>
            <a:pPr>
              <a:spcAft>
                <a:spcPts val="600"/>
              </a:spcAft>
            </a:pPr>
            <a:endParaRPr lang="en-GB" sz="1000" dirty="0"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u="sng" dirty="0">
                <a:cs typeface="Calibri" panose="020F0502020204030204" pitchFamily="34" charset="0"/>
              </a:rPr>
              <a:t>Stage 1 </a:t>
            </a:r>
            <a:r>
              <a:rPr lang="en-GB" sz="2000" dirty="0">
                <a:cs typeface="Calibri" panose="020F0502020204030204" pitchFamily="34" charset="0"/>
              </a:rPr>
              <a:t>– Lab tests (Feb 2025)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S-parameter measurements validated simulations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Pulser / cabling / feed-throughs successfully tested 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GB" sz="1000" dirty="0"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u="sng" dirty="0">
                <a:cs typeface="Calibri" panose="020F0502020204030204" pitchFamily="34" charset="0"/>
              </a:rPr>
              <a:t>Stage 2 </a:t>
            </a:r>
            <a:r>
              <a:rPr lang="en-GB" sz="2000" dirty="0">
                <a:cs typeface="Calibri" panose="020F0502020204030204" pitchFamily="34" charset="0"/>
              </a:rPr>
              <a:t>– BTS tests (Spring 2025)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Kick amplitude and field quality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GB" sz="1000" dirty="0"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u="sng" dirty="0">
                <a:cs typeface="Calibri" panose="020F0502020204030204" pitchFamily="34" charset="0"/>
              </a:rPr>
              <a:t>Stage 3 </a:t>
            </a:r>
            <a:r>
              <a:rPr lang="en-GB" sz="2000" dirty="0">
                <a:cs typeface="Calibri" panose="020F0502020204030204" pitchFamily="34" charset="0"/>
              </a:rPr>
              <a:t>– Storage Ring tests (Summer 2025)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Kick and </a:t>
            </a:r>
            <a:r>
              <a:rPr lang="en-GB" sz="2000">
                <a:cs typeface="Calibri" panose="020F0502020204030204" pitchFamily="34" charset="0"/>
              </a:rPr>
              <a:t>cancel operation</a:t>
            </a:r>
            <a:endParaRPr lang="en-GB" sz="2000" dirty="0">
              <a:cs typeface="Calibri" panose="020F0502020204030204" pitchFamily="34" charset="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Impedance and beam dynamics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B1857F-381B-005E-A768-737C4309D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3578" y="661287"/>
            <a:ext cx="3056021" cy="3004225"/>
          </a:xfrm>
          <a:prstGeom prst="rect">
            <a:avLst/>
          </a:prstGeom>
          <a:ln w="31750">
            <a:solidFill>
              <a:srgbClr val="FF0000"/>
            </a:solidFill>
          </a:ln>
        </p:spPr>
      </p:pic>
      <p:pic>
        <p:nvPicPr>
          <p:cNvPr id="9" name="Content Placeholder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62F3AEAD-5E45-A92E-B339-3E9EA2FE4A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10" b="17266"/>
          <a:stretch/>
        </p:blipFill>
        <p:spPr>
          <a:xfrm>
            <a:off x="7005636" y="3827055"/>
            <a:ext cx="5033963" cy="22057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9A44703-A561-BCA5-4857-E3A695932857}"/>
              </a:ext>
            </a:extLst>
          </p:cNvPr>
          <p:cNvSpPr/>
          <p:nvPr/>
        </p:nvSpPr>
        <p:spPr>
          <a:xfrm>
            <a:off x="8710780" y="4587804"/>
            <a:ext cx="1954110" cy="36389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B91A06-00E8-033F-BD76-2456D768A6E1}"/>
              </a:ext>
            </a:extLst>
          </p:cNvPr>
          <p:cNvCxnSpPr>
            <a:cxnSpLocks/>
          </p:cNvCxnSpPr>
          <p:nvPr/>
        </p:nvCxnSpPr>
        <p:spPr>
          <a:xfrm flipV="1">
            <a:off x="8710780" y="631063"/>
            <a:ext cx="272798" cy="3956741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9EAB74-FAD4-E1AB-ED90-E4B63319112D}"/>
              </a:ext>
            </a:extLst>
          </p:cNvPr>
          <p:cNvCxnSpPr>
            <a:cxnSpLocks/>
          </p:cNvCxnSpPr>
          <p:nvPr/>
        </p:nvCxnSpPr>
        <p:spPr>
          <a:xfrm flipV="1">
            <a:off x="10664890" y="3665512"/>
            <a:ext cx="1374709" cy="1286186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4DCE38F-B604-A18C-BD4E-29D8FF9D4865}"/>
              </a:ext>
            </a:extLst>
          </p:cNvPr>
          <p:cNvSpPr/>
          <p:nvPr/>
        </p:nvSpPr>
        <p:spPr>
          <a:xfrm>
            <a:off x="7009694" y="4325338"/>
            <a:ext cx="1374710" cy="98377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D2EBA9-778D-8061-47C0-DCA8327303D7}"/>
              </a:ext>
            </a:extLst>
          </p:cNvPr>
          <p:cNvSpPr txBox="1"/>
          <p:nvPr/>
        </p:nvSpPr>
        <p:spPr>
          <a:xfrm>
            <a:off x="5413262" y="5386513"/>
            <a:ext cx="9797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BTS Test Stand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2D5C81D-1749-438E-59D7-DF96900CCC99}"/>
              </a:ext>
            </a:extLst>
          </p:cNvPr>
          <p:cNvCxnSpPr>
            <a:cxnSpLocks/>
          </p:cNvCxnSpPr>
          <p:nvPr/>
        </p:nvCxnSpPr>
        <p:spPr>
          <a:xfrm flipV="1">
            <a:off x="6377415" y="5244151"/>
            <a:ext cx="545803" cy="31218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F6173B-8AFE-DC53-1990-6678362FB6CD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I.P.S. Martin, Diamond-II Injection, KIT 2025, 18/03/2025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3A853EB-F742-8C7C-1C94-DF13C06000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461" t="11520" b="4400"/>
          <a:stretch/>
        </p:blipFill>
        <p:spPr>
          <a:xfrm>
            <a:off x="6303936" y="777035"/>
            <a:ext cx="2333365" cy="279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510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23EE1-4944-BFAB-1261-2D15351A2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F22B4DCD-8596-A2B4-1D45-AC5559BE2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16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DF8240-FF7B-2E77-6687-6B6E7A05ECBE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I.P.S. Martin, Diamond-II Injection, KIT 2025, 18/03/2025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CF6E06-BE67-7C14-6036-102D586F60D6}"/>
              </a:ext>
            </a:extLst>
          </p:cNvPr>
          <p:cNvSpPr txBox="1"/>
          <p:nvPr/>
        </p:nvSpPr>
        <p:spPr>
          <a:xfrm>
            <a:off x="239350" y="510126"/>
            <a:ext cx="6576914" cy="58631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u="sng" dirty="0">
                <a:cs typeface="Calibri" panose="020F0502020204030204" pitchFamily="34" charset="0"/>
              </a:rPr>
              <a:t>Thin electromagnetic septum (1 mm, in-vacuum)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0.6 T, 400 mm long, 10 </a:t>
            </a:r>
            <a:r>
              <a:rPr lang="en-GB" sz="2000" dirty="0" err="1">
                <a:cs typeface="Calibri" panose="020F0502020204030204" pitchFamily="34" charset="0"/>
              </a:rPr>
              <a:t>μsec</a:t>
            </a:r>
            <a:r>
              <a:rPr lang="en-GB" sz="2000" dirty="0">
                <a:cs typeface="Calibri" panose="020F0502020204030204" pitchFamily="34" charset="0"/>
              </a:rPr>
              <a:t> full sine, iron powder core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Targeting 10 µTm integrated leakage field for transparency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sz="2000" u="sng" dirty="0">
                <a:cs typeface="Calibri" panose="020F0502020204030204" pitchFamily="34" charset="0"/>
              </a:rPr>
              <a:t>Prototype mock-up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120</a:t>
            </a:r>
            <a:r>
              <a:rPr lang="en-GB" sz="2000" dirty="0"/>
              <a:t> </a:t>
            </a:r>
            <a:r>
              <a:rPr lang="pl-PL" sz="2000" dirty="0"/>
              <a:t>mm long</a:t>
            </a:r>
            <a:r>
              <a:rPr lang="en-GB" sz="2000" dirty="0"/>
              <a:t>,</a:t>
            </a:r>
            <a:r>
              <a:rPr lang="pl-PL" sz="2000" dirty="0"/>
              <a:t> </a:t>
            </a:r>
            <a:r>
              <a:rPr lang="en-GB" sz="2000" dirty="0"/>
              <a:t>f</a:t>
            </a:r>
            <a:r>
              <a:rPr lang="pl-PL" sz="2000" dirty="0"/>
              <a:t>ull cross-section</a:t>
            </a:r>
            <a:endParaRPr lang="en-GB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Tested shielding configuration examples:</a:t>
            </a:r>
            <a:endParaRPr lang="en-GB" sz="2000" dirty="0"/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000" dirty="0"/>
              <a:t>0.5</a:t>
            </a:r>
            <a:r>
              <a:rPr lang="en-GB" sz="2000" dirty="0"/>
              <a:t> </a:t>
            </a:r>
            <a:r>
              <a:rPr lang="pl-PL" sz="2000" dirty="0"/>
              <a:t>mm copper</a:t>
            </a:r>
            <a:endParaRPr lang="en-GB" sz="2000" dirty="0"/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000" dirty="0"/>
              <a:t>0.5</a:t>
            </a:r>
            <a:r>
              <a:rPr lang="en-GB" sz="2000" dirty="0"/>
              <a:t> </a:t>
            </a:r>
            <a:r>
              <a:rPr lang="pl-PL" sz="2000" dirty="0"/>
              <a:t>mm copper + 0.1</a:t>
            </a:r>
            <a:r>
              <a:rPr lang="en-GB" sz="2000" dirty="0"/>
              <a:t> </a:t>
            </a:r>
            <a:r>
              <a:rPr lang="pl-PL" sz="2000" dirty="0"/>
              <a:t>mm iron layer</a:t>
            </a:r>
            <a:r>
              <a:rPr lang="en-GB" sz="2000" dirty="0"/>
              <a:t>s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000" dirty="0"/>
              <a:t>0.5</a:t>
            </a:r>
            <a:r>
              <a:rPr lang="en-GB" sz="2000" dirty="0"/>
              <a:t> </a:t>
            </a:r>
            <a:r>
              <a:rPr lang="pl-PL" sz="2000" dirty="0"/>
              <a:t>mm copper + 0.05</a:t>
            </a:r>
            <a:r>
              <a:rPr lang="en-GB" sz="2000" dirty="0"/>
              <a:t> </a:t>
            </a:r>
            <a:r>
              <a:rPr lang="pl-PL" sz="2000" dirty="0"/>
              <a:t>mm mumetal layers</a:t>
            </a:r>
            <a:endParaRPr lang="en-GB" sz="2000" dirty="0"/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000" dirty="0"/>
              <a:t>0.5</a:t>
            </a:r>
            <a:r>
              <a:rPr lang="en-GB" sz="2000" dirty="0"/>
              <a:t> </a:t>
            </a:r>
            <a:r>
              <a:rPr lang="pl-PL" sz="2000" dirty="0"/>
              <a:t>mm copper + 0.05</a:t>
            </a:r>
            <a:r>
              <a:rPr lang="en-GB" sz="2000" dirty="0"/>
              <a:t> </a:t>
            </a:r>
            <a:r>
              <a:rPr lang="pl-PL" sz="2000" dirty="0"/>
              <a:t>mm nanocrystalline layers</a:t>
            </a:r>
            <a:endParaRPr lang="en-GB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l-PL" sz="2000" dirty="0"/>
              <a:t>Issues with power supply output (repurposed kicker PS) </a:t>
            </a:r>
            <a:endParaRPr lang="en-GB" sz="2000" dirty="0"/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000" dirty="0"/>
              <a:t>noise in the measurements</a:t>
            </a:r>
            <a:endParaRPr lang="en-GB" sz="2000" dirty="0"/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pl-PL" sz="2000" dirty="0"/>
              <a:t>clean full-sine pulse not possible</a:t>
            </a:r>
            <a:endParaRPr lang="en-GB" sz="20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Believe end leakage might be dominating, even in the centre of the magnet (n</a:t>
            </a:r>
            <a:r>
              <a:rPr lang="pl-PL" sz="2000" dirty="0"/>
              <a:t>o end shielding</a:t>
            </a:r>
            <a:r>
              <a:rPr lang="en-GB" sz="2000" dirty="0">
                <a:cs typeface="Calibri" panose="020F0502020204030204" pitchFamily="34" charset="0"/>
              </a:rPr>
              <a:t> in mock-up</a:t>
            </a:r>
            <a:r>
              <a:rPr lang="en-GB" sz="2000" dirty="0"/>
              <a:t>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AA6C1A3-1529-4FB7-5118-11A7850BBF95}"/>
              </a:ext>
            </a:extLst>
          </p:cNvPr>
          <p:cNvCxnSpPr/>
          <p:nvPr/>
        </p:nvCxnSpPr>
        <p:spPr>
          <a:xfrm>
            <a:off x="7174220" y="1435232"/>
            <a:ext cx="0" cy="2204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85C778D-1714-3EBB-4BB9-AB2CF84F8BC1}"/>
              </a:ext>
            </a:extLst>
          </p:cNvPr>
          <p:cNvSpPr txBox="1"/>
          <p:nvPr/>
        </p:nvSpPr>
        <p:spPr>
          <a:xfrm>
            <a:off x="6611063" y="1404362"/>
            <a:ext cx="626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FF51B8-5615-C9BF-72A4-385AB1DEB013}"/>
              </a:ext>
            </a:extLst>
          </p:cNvPr>
          <p:cNvSpPr txBox="1"/>
          <p:nvPr/>
        </p:nvSpPr>
        <p:spPr>
          <a:xfrm>
            <a:off x="7727610" y="1381855"/>
            <a:ext cx="626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A59051-AF1B-0B4F-11CB-AC18D5E14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030" y="696963"/>
            <a:ext cx="4488450" cy="32857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876D86-F3FB-BFFC-7F34-90801C6F7D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325" r="6158" b="9343"/>
          <a:stretch/>
        </p:blipFill>
        <p:spPr>
          <a:xfrm>
            <a:off x="6816264" y="3615182"/>
            <a:ext cx="2756955" cy="2639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878AA1-B49D-EC94-E256-144E0C7840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3487" y="3982720"/>
            <a:ext cx="2366633" cy="22719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FBD86A-1418-1532-79AF-2EA354B2F003}"/>
              </a:ext>
            </a:extLst>
          </p:cNvPr>
          <p:cNvSpPr txBox="1"/>
          <p:nvPr/>
        </p:nvSpPr>
        <p:spPr>
          <a:xfrm>
            <a:off x="11086105" y="4321833"/>
            <a:ext cx="854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Trigger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96F0AC-D046-A2B0-E7CC-BBAD5FAF39F5}"/>
              </a:ext>
            </a:extLst>
          </p:cNvPr>
          <p:cNvSpPr txBox="1"/>
          <p:nvPr/>
        </p:nvSpPr>
        <p:spPr>
          <a:xfrm>
            <a:off x="11005591" y="5706273"/>
            <a:ext cx="9345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Search coil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5A6020-29E3-6112-82FA-9588153CAFF1}"/>
              </a:ext>
            </a:extLst>
          </p:cNvPr>
          <p:cNvSpPr txBox="1"/>
          <p:nvPr/>
        </p:nvSpPr>
        <p:spPr>
          <a:xfrm>
            <a:off x="10425016" y="4995870"/>
            <a:ext cx="1515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solidFill>
                  <a:schemeClr val="bg1"/>
                </a:solidFill>
              </a:rPr>
              <a:t>Magnet voltage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C66B4E-4941-1685-7C5B-A804D9C61493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C5FB95F-97FE-CB54-298E-CECB3E70F117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Pulsed Thin Septum Magnet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03784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17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8A226-5FE1-5946-0AF3-942C0F3FB4F3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Permanent Magnet Main Septum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11EFBC3-F907-A889-5990-4763E1F3077E}"/>
              </a:ext>
            </a:extLst>
          </p:cNvPr>
          <p:cNvCxnSpPr/>
          <p:nvPr/>
        </p:nvCxnSpPr>
        <p:spPr>
          <a:xfrm>
            <a:off x="7874018" y="1253694"/>
            <a:ext cx="0" cy="2204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552D66B-5BDD-3E2A-59ED-D43034D789A4}"/>
              </a:ext>
            </a:extLst>
          </p:cNvPr>
          <p:cNvSpPr txBox="1"/>
          <p:nvPr/>
        </p:nvSpPr>
        <p:spPr>
          <a:xfrm>
            <a:off x="7310861" y="1222824"/>
            <a:ext cx="626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SmCo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A1D75-46FD-05AF-B8D1-9C0AEB372B23}"/>
              </a:ext>
            </a:extLst>
          </p:cNvPr>
          <p:cNvSpPr txBox="1"/>
          <p:nvPr/>
        </p:nvSpPr>
        <p:spPr>
          <a:xfrm>
            <a:off x="8427408" y="1200317"/>
            <a:ext cx="626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37ED93-8875-6C79-0BE1-881A87B9E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635" y="589499"/>
            <a:ext cx="6108721" cy="348111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188FF7-50D5-EC86-24F4-F3F5A8C4C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0175" y="4063642"/>
            <a:ext cx="4170025" cy="23105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3493B91-5771-8298-7752-1523DFA99BF0}"/>
              </a:ext>
            </a:extLst>
          </p:cNvPr>
          <p:cNvSpPr txBox="1"/>
          <p:nvPr/>
        </p:nvSpPr>
        <p:spPr>
          <a:xfrm>
            <a:off x="10090201" y="4576826"/>
            <a:ext cx="1840542" cy="1515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Field uniformity and leakage in the end module (different scales)</a:t>
            </a:r>
          </a:p>
          <a:p>
            <a:pPr algn="ctr"/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CC286C-0ED0-3C1C-6CD9-BE37584434B6}"/>
              </a:ext>
            </a:extLst>
          </p:cNvPr>
          <p:cNvSpPr txBox="1"/>
          <p:nvPr/>
        </p:nvSpPr>
        <p:spPr>
          <a:xfrm>
            <a:off x="261257" y="798999"/>
            <a:ext cx="5576455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GB" sz="2000" u="sng" dirty="0">
                <a:cs typeface="Calibri" panose="020F0502020204030204" pitchFamily="34" charset="0"/>
              </a:rPr>
              <a:t>Thick PM septum (8.5 mm, out-of-vacuum)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PM septum reduces shot-to-shot jitter for injected beam position and angle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Static leakage field eliminates disturbance during top-up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Different strength modules to optimise shielding close to the stored beam (0.6 T end module, up to 1.5 T further away from the beam)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Integrated (DC) leakage field: aiming &lt;100 µTm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Field tuning mechanisms under study: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Extra corrector in transfer line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DC EM module to replace 1T PM module 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Mechanical shunts also possible but difficult to implement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B46535-D345-4F7F-19CD-2716B42EC56C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I.P.S. Martin, Diamond-II Injection, KIT 2025, 18/03/2025</a:t>
            </a:r>
          </a:p>
        </p:txBody>
      </p:sp>
    </p:spTree>
    <p:extLst>
      <p:ext uri="{BB962C8B-B14F-4D97-AF65-F5344CB8AC3E}">
        <p14:creationId xmlns:p14="http://schemas.microsoft.com/office/powerpoint/2010/main" val="2453906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18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8A226-5FE1-5946-0AF3-942C0F3FB4F3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Conclusions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2CD06C-FDE5-8DC0-F78F-566878132FD5}"/>
              </a:ext>
            </a:extLst>
          </p:cNvPr>
          <p:cNvSpPr txBox="1"/>
          <p:nvPr/>
        </p:nvSpPr>
        <p:spPr>
          <a:xfrm>
            <a:off x="239351" y="661287"/>
            <a:ext cx="11430086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Two injection schemes developed for Diamond-II</a:t>
            </a:r>
          </a:p>
          <a:p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dirty="0"/>
              <a:t>Updated ‘classic’ four-kicker bump scheme for commissioning and beam refills: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Flexible, adjustable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Can be single or multi-bunch injection (reduces fill-time and/or number of injection shots per cycle)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Risk minimization: maintains fallback options; robust, proven technology</a:t>
            </a:r>
          </a:p>
          <a:p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dirty="0"/>
              <a:t>Transparent injection during top-up using single-bunch ‘kick-and-cancel’ injection: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Only 1 bunch in 900 is kicked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Can be installed / tested / developed separately from basic injection scheme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Upgrade path for injection into potential future ‘high-brightness’ lattices</a:t>
            </a:r>
          </a:p>
          <a:p>
            <a:endParaRPr lang="en-US" sz="2000" dirty="0"/>
          </a:p>
          <a:p>
            <a:pPr>
              <a:spcAft>
                <a:spcPts val="600"/>
              </a:spcAft>
            </a:pPr>
            <a:r>
              <a:rPr lang="en-US" sz="2000" dirty="0"/>
              <a:t>Several key technologies under development: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In-vacuum eddy current thin septum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PM out-of-vacuum thick septum magnet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150 mm </a:t>
            </a:r>
            <a:r>
              <a:rPr lang="en-US" sz="2000" dirty="0" err="1"/>
              <a:t>striplines</a:t>
            </a: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Few nanosecond pulsers from industry</a:t>
            </a:r>
          </a:p>
        </p:txBody>
      </p:sp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89BF9633-E013-6E50-9F27-D14D86340A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7522540"/>
              </p:ext>
            </p:extLst>
          </p:nvPr>
        </p:nvGraphicFramePr>
        <p:xfrm>
          <a:off x="5313947" y="4382618"/>
          <a:ext cx="668281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6526">
                  <a:extLst>
                    <a:ext uri="{9D8B030D-6E8A-4147-A177-3AD203B41FA5}">
                      <a16:colId xmlns:a16="http://schemas.microsoft.com/office/drawing/2014/main" val="3798280235"/>
                    </a:ext>
                  </a:extLst>
                </a:gridCol>
                <a:gridCol w="2454443">
                  <a:extLst>
                    <a:ext uri="{9D8B030D-6E8A-4147-A177-3AD203B41FA5}">
                      <a16:colId xmlns:a16="http://schemas.microsoft.com/office/drawing/2014/main" val="1670971427"/>
                    </a:ext>
                  </a:extLst>
                </a:gridCol>
                <a:gridCol w="1741850">
                  <a:extLst>
                    <a:ext uri="{9D8B030D-6E8A-4147-A177-3AD203B41FA5}">
                      <a16:colId xmlns:a16="http://schemas.microsoft.com/office/drawing/2014/main" val="13322942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Stage</a:t>
                      </a:r>
                      <a:endParaRPr lang="en-GB" sz="1600" dirty="0"/>
                    </a:p>
                  </a:txBody>
                  <a:tcPr>
                    <a:solidFill>
                      <a:srgbClr val="262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Scheme</a:t>
                      </a:r>
                      <a:endParaRPr lang="en-GB" sz="1600" dirty="0"/>
                    </a:p>
                  </a:txBody>
                  <a:tcPr>
                    <a:solidFill>
                      <a:srgbClr val="2626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Mode</a:t>
                      </a:r>
                    </a:p>
                  </a:txBody>
                  <a:tcPr>
                    <a:solidFill>
                      <a:srgbClr val="26267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82752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Commissioning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4-kicker bump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Multi/single bunch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3365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User mode - refill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4-kicker bump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Multi/single bunch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84113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User mode - top up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Kick-and-cancel injection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Single-bunch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860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Future brightness upgrade?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Kick-and-aperture-share</a:t>
                      </a:r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Single-bunch</a:t>
                      </a:r>
                      <a:endParaRPr lang="en-GB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439271"/>
                  </a:ext>
                </a:extLst>
              </a:tr>
            </a:tbl>
          </a:graphicData>
        </a:graphic>
      </p:graphicFrame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F89878C0-960C-BE09-7F75-266B0AB56A12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I.P.S. Martin, Diamond-II Injection, KIT 2025, 18/03/2025</a:t>
            </a:r>
          </a:p>
        </p:txBody>
      </p:sp>
    </p:spTree>
    <p:extLst>
      <p:ext uri="{BB962C8B-B14F-4D97-AF65-F5344CB8AC3E}">
        <p14:creationId xmlns:p14="http://schemas.microsoft.com/office/powerpoint/2010/main" val="2289922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45CEA-47F8-88C0-1FE9-44EF01484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EC34FB-1096-4F5D-9CBE-16240FD651DD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F319314A-6C0F-170F-5BE9-0EFE4F2F8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19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5BE49F-E8A6-50B6-4610-41F2B43C7087}"/>
              </a:ext>
            </a:extLst>
          </p:cNvPr>
          <p:cNvSpPr txBox="1"/>
          <p:nvPr/>
        </p:nvSpPr>
        <p:spPr>
          <a:xfrm>
            <a:off x="239351" y="2800330"/>
            <a:ext cx="114300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Extra Slides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86C20F7-E452-4AB3-87F3-62B0AA9214A6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I.P.S. Martin, Diamond-II Injection, KIT 2025, 18/03/2025</a:t>
            </a:r>
          </a:p>
        </p:txBody>
      </p:sp>
    </p:spTree>
    <p:extLst>
      <p:ext uri="{BB962C8B-B14F-4D97-AF65-F5344CB8AC3E}">
        <p14:creationId xmlns:p14="http://schemas.microsoft.com/office/powerpoint/2010/main" val="2389898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E12CE857-C4C2-7372-53F9-BDDACC314237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I.P.S. Martin, Diamond-II Injection, KIT 2025, 18/03/2025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2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8A226-5FE1-5946-0AF3-942C0F3FB4F3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Talk Outline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5A0684-9404-45B6-D533-B6F17F245733}"/>
              </a:ext>
            </a:extLst>
          </p:cNvPr>
          <p:cNvSpPr txBox="1"/>
          <p:nvPr/>
        </p:nvSpPr>
        <p:spPr>
          <a:xfrm>
            <a:off x="239351" y="661287"/>
            <a:ext cx="10115828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Introduction to Diamond-II: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	Requirements for injection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	Injection schemes and layout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	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Single bunch injection with fast </a:t>
            </a:r>
            <a:r>
              <a:rPr lang="en-GB" sz="2000" dirty="0" err="1">
                <a:cs typeface="Calibri" panose="020F0502020204030204" pitchFamily="34" charset="0"/>
              </a:rPr>
              <a:t>stripline</a:t>
            </a:r>
            <a:r>
              <a:rPr lang="en-GB" sz="2000" dirty="0">
                <a:cs typeface="Calibri" panose="020F0502020204030204" pitchFamily="34" charset="0"/>
              </a:rPr>
              <a:t> kickers: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	‘Aperture-sharing’ vs. ‘Kick-and-cancel’ injection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	Injection simulations (transparency, collective effects, error sensitivity)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	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Hardware overview: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	Diamond-II injection magnet specifications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	Design status / prototyping on Diamond</a:t>
            </a:r>
          </a:p>
          <a:p>
            <a:pPr>
              <a:spcAft>
                <a:spcPts val="600"/>
              </a:spcAft>
            </a:pPr>
            <a:endParaRPr lang="en-GB" sz="2000" dirty="0"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775385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C763B1-120A-63D8-7F3B-0FA81AAE44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DBF62-D9A6-B892-3EE9-61E412324A26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320E4900-77FE-3F54-7400-EB7529127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20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DC9001-0E26-E409-6984-F7DBD7678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269" y="3747950"/>
            <a:ext cx="3209552" cy="2541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75113C-CD5A-7BEF-0180-E349E69F6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9255" y="3747950"/>
            <a:ext cx="3826444" cy="259034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9A9B3EA-9CDD-AE64-966F-9402FCC48E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6037" y="3854086"/>
            <a:ext cx="3875056" cy="2637643"/>
          </a:xfrm>
          <a:prstGeom prst="rect">
            <a:avLst/>
          </a:prstGeom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5702FE98-34C0-520C-D758-47BFAF24B40C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I.P.S. Martin, Diamond-II Injection, KIT 2025, 18/03/2025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BD0351-E0A5-1718-0086-E466FBB8CD72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Septum Leakage Field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7BC51D2-BF4F-E95E-3C9F-ABCE1DA9EAA6}"/>
                  </a:ext>
                </a:extLst>
              </p:cNvPr>
              <p:cNvSpPr txBox="1"/>
              <p:nvPr/>
            </p:nvSpPr>
            <p:spPr>
              <a:xfrm>
                <a:off x="260269" y="660125"/>
                <a:ext cx="11822874" cy="27733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2000" dirty="0">
                    <a:cs typeface="Calibri" panose="020F0502020204030204" pitchFamily="34" charset="0"/>
                  </a:rPr>
                  <a:t>Leakage field from the pulsed septum magnet can affect injection transparency: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cs typeface="Calibri" panose="020F0502020204030204" pitchFamily="34" charset="0"/>
                  </a:rPr>
                  <a:t>Impact studied during TDR phase assuming generic 100 us full sine pulse (SLS septum pulse shape assumed)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cs typeface="Calibri" panose="020F0502020204030204" pitchFamily="34" charset="0"/>
                  </a:rPr>
                  <a:t>Impact on any given beamline depends on local </a:t>
                </a:r>
                <a14:m>
                  <m:oMath xmlns:m="http://schemas.openxmlformats.org/officeDocument/2006/math">
                    <m:r>
                      <a:rPr lang="en-GB" sz="2000" b="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𝛽</m:t>
                    </m:r>
                  </m:oMath>
                </a14:m>
                <a:r>
                  <a:rPr lang="en-GB" sz="2000" dirty="0">
                    <a:cs typeface="Calibri" panose="020F0502020204030204" pitchFamily="34" charset="0"/>
                  </a:rPr>
                  <a:t> and phase advance between septum and source point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cs typeface="Calibri" panose="020F0502020204030204" pitchFamily="34" charset="0"/>
                  </a:rPr>
                  <a:t>Could add a compensation magnet to counter the leakage field, if required</a:t>
                </a:r>
              </a:p>
              <a:p>
                <a:pPr marL="342900" indent="-342900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cs typeface="Calibri" panose="020F0502020204030204" pitchFamily="34" charset="0"/>
                  </a:rPr>
                  <a:t>Leakage field depends on shield material and pulse duration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𝑓</m:t>
                    </m:r>
                  </m:oMath>
                </a14:m>
                <a:r>
                  <a:rPr lang="en-GB" sz="2000" dirty="0"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   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𝐵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𝐵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e>
                    </m:d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𝑒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−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𝑥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/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𝛿</m:t>
                        </m:r>
                      </m:sup>
                    </m:sSup>
                  </m:oMath>
                </a14:m>
                <a:r>
                  <a:rPr lang="en-GB" sz="2000" dirty="0">
                    <a:cs typeface="Calibri" panose="020F0502020204030204" pitchFamily="34" charset="0"/>
                  </a:rPr>
                  <a:t>,  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𝛿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=1/</m:t>
                    </m:r>
                    <m:rad>
                      <m:radPr>
                        <m:degHide m:val="on"/>
                        <m:ctrlP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radPr>
                      <m:deg/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𝜋𝜇𝜎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e>
                    </m:rad>
                  </m:oMath>
                </a14:m>
                <a:endParaRPr lang="en-GB" sz="2000" dirty="0">
                  <a:cs typeface="Calibri" panose="020F0502020204030204" pitchFamily="34" charset="0"/>
                </a:endParaRPr>
              </a:p>
              <a:p>
                <a:pPr marL="800100" lvl="1" indent="-34290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GB" sz="2000" dirty="0">
                    <a:cs typeface="Calibri" panose="020F0502020204030204" pitchFamily="34" charset="0"/>
                  </a:rPr>
                  <a:t>Minimum septum pulse duration is defined by multi-bunch injection requirements</a:t>
                </a:r>
              </a:p>
              <a:p>
                <a:pPr marL="800100" lvl="1" indent="-342900">
                  <a:spcAft>
                    <a:spcPts val="600"/>
                  </a:spcAft>
                  <a:buFont typeface="Wingdings" panose="05000000000000000000" pitchFamily="2" charset="2"/>
                  <a:buChar char="Ø"/>
                </a:pPr>
                <a:r>
                  <a:rPr lang="en-GB" sz="2000" dirty="0">
                    <a:cs typeface="Calibri" panose="020F0502020204030204" pitchFamily="34" charset="0"/>
                  </a:rPr>
                  <a:t>D-II plans for 180 bunch trains (360 ns) in multi-bunch injection (pulse duration irrelevant for SB inj.)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7BC51D2-BF4F-E95E-3C9F-ABCE1DA9EA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269" y="660125"/>
                <a:ext cx="11822874" cy="2773388"/>
              </a:xfrm>
              <a:prstGeom prst="rect">
                <a:avLst/>
              </a:prstGeom>
              <a:blipFill>
                <a:blip r:embed="rId6"/>
                <a:stretch>
                  <a:fillRect l="-567" t="-1099" b="-30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D9823094-9570-C7A0-BC5A-BA84A71FB566}"/>
              </a:ext>
            </a:extLst>
          </p:cNvPr>
          <p:cNvSpPr txBox="1"/>
          <p:nvPr/>
        </p:nvSpPr>
        <p:spPr>
          <a:xfrm>
            <a:off x="1697565" y="3891590"/>
            <a:ext cx="16491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Leakage field causes transient orbit distortion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514098A-6213-D9AC-5AFC-CB1B35203C5B}"/>
                  </a:ext>
                </a:extLst>
              </p:cNvPr>
              <p:cNvSpPr txBox="1"/>
              <p:nvPr/>
            </p:nvSpPr>
            <p:spPr>
              <a:xfrm>
                <a:off x="8633108" y="4532985"/>
                <a:ext cx="2010888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/>
                  <a:t>Maximum leakage field in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GB" sz="1400" dirty="0"/>
                  <a:t> and </a:t>
                </a:r>
                <a14:m>
                  <m:oMath xmlns:m="http://schemas.openxmlformats.org/officeDocument/2006/math">
                    <m:r>
                      <a:rPr lang="en-GB" sz="14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GB" sz="1400" dirty="0"/>
                  <a:t> to maintain target 99% transparency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514098A-6213-D9AC-5AFC-CB1B35203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3108" y="4532985"/>
                <a:ext cx="2010888" cy="738664"/>
              </a:xfrm>
              <a:prstGeom prst="rect">
                <a:avLst/>
              </a:prstGeom>
              <a:blipFill>
                <a:blip r:embed="rId7"/>
                <a:stretch>
                  <a:fillRect t="-1653" b="-74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4A022F-28D3-A436-81D0-B16883D8E12F}"/>
              </a:ext>
            </a:extLst>
          </p:cNvPr>
          <p:cNvCxnSpPr/>
          <p:nvPr/>
        </p:nvCxnSpPr>
        <p:spPr>
          <a:xfrm flipH="1">
            <a:off x="9103179" y="5271649"/>
            <a:ext cx="261257" cy="25557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AB1F2ED-9FB9-C147-DE75-1F8BCE59BFB6}"/>
              </a:ext>
            </a:extLst>
          </p:cNvPr>
          <p:cNvCxnSpPr/>
          <p:nvPr/>
        </p:nvCxnSpPr>
        <p:spPr>
          <a:xfrm flipH="1">
            <a:off x="1566936" y="4260922"/>
            <a:ext cx="261257" cy="25557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FAE5D6C-6D6D-FACC-E89E-4ACA1C8919B1}"/>
              </a:ext>
            </a:extLst>
          </p:cNvPr>
          <p:cNvSpPr txBox="1"/>
          <p:nvPr/>
        </p:nvSpPr>
        <p:spPr>
          <a:xfrm>
            <a:off x="5680890" y="4434243"/>
            <a:ext cx="189161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Beamline sees drop in photon flux – vertical steer has larger impact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90D65DC-B926-D711-55EE-1C3C2D4EF10F}"/>
              </a:ext>
            </a:extLst>
          </p:cNvPr>
          <p:cNvCxnSpPr>
            <a:cxnSpLocks/>
            <a:stCxn id="21" idx="1"/>
          </p:cNvCxnSpPr>
          <p:nvPr/>
        </p:nvCxnSpPr>
        <p:spPr>
          <a:xfrm flipH="1">
            <a:off x="5340093" y="4803575"/>
            <a:ext cx="340797" cy="188479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629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21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B6C605-C5B9-57B5-8C48-8EE7415518F5}"/>
              </a:ext>
            </a:extLst>
          </p:cNvPr>
          <p:cNvSpPr txBox="1"/>
          <p:nvPr/>
        </p:nvSpPr>
        <p:spPr>
          <a:xfrm>
            <a:off x="239350" y="896622"/>
            <a:ext cx="6513151" cy="50167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u="sng" dirty="0"/>
              <a:t>Copper shielding only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Visible phase shift of the peak leakage field </a:t>
            </a:r>
            <a:r>
              <a:rPr lang="en-GB" sz="2000" dirty="0"/>
              <a:t>(</a:t>
            </a:r>
            <a:r>
              <a:rPr lang="pl-PL" sz="2000" dirty="0"/>
              <a:t>matching opera predictions</a:t>
            </a:r>
            <a:r>
              <a:rPr lang="en-GB" sz="2000" dirty="0"/>
              <a:t>)</a:t>
            </a:r>
            <a:endParaRPr lang="pl-P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Leakage dominated by field penetrating the copper septum blade</a:t>
            </a: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  <a:p>
            <a:r>
              <a:rPr lang="en-GB" sz="2000" u="sng" dirty="0"/>
              <a:t>Copper plus Iron shielding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No phase shift of the peak field</a:t>
            </a:r>
            <a:r>
              <a:rPr lang="en-GB" sz="2000" dirty="0"/>
              <a:t> (as expected)</a:t>
            </a:r>
            <a:endParaRPr lang="pl-P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000" dirty="0"/>
              <a:t>Leakage dominated by field penetraing openings/ends?</a:t>
            </a:r>
          </a:p>
          <a:p>
            <a:endParaRPr lang="en-GB" sz="2000" dirty="0"/>
          </a:p>
          <a:p>
            <a:endParaRPr lang="en-GB" sz="2000" dirty="0"/>
          </a:p>
          <a:p>
            <a:r>
              <a:rPr lang="pl-PL" sz="2000" u="sng" dirty="0"/>
              <a:t>No improvements with different other materials/layers</a:t>
            </a:r>
            <a:r>
              <a:rPr lang="en-GB" sz="2000" u="sng" dirty="0"/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Shielding with </a:t>
            </a:r>
            <a:r>
              <a:rPr lang="en-GB" sz="2000" dirty="0"/>
              <a:t>other </a:t>
            </a:r>
            <a:r>
              <a:rPr lang="pl-PL" sz="2000" dirty="0"/>
              <a:t>materials did not match simulations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All materials provided similar levels of shielding</a:t>
            </a: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l-PL" sz="2000" dirty="0"/>
              <a:t>No improvement </a:t>
            </a:r>
            <a:r>
              <a:rPr lang="en-GB" sz="2000" dirty="0"/>
              <a:t>from </a:t>
            </a:r>
            <a:r>
              <a:rPr lang="pl-PL" sz="2000" dirty="0"/>
              <a:t>increasing stacking layers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293F419-074E-3172-59AD-C3349DE3ABC5}"/>
              </a:ext>
            </a:extLst>
          </p:cNvPr>
          <p:cNvCxnSpPr/>
          <p:nvPr/>
        </p:nvCxnSpPr>
        <p:spPr>
          <a:xfrm>
            <a:off x="7174220" y="1435232"/>
            <a:ext cx="0" cy="22043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DA40E58-DFDF-4CDB-E667-5E15F812CFD5}"/>
              </a:ext>
            </a:extLst>
          </p:cNvPr>
          <p:cNvSpPr txBox="1"/>
          <p:nvPr/>
        </p:nvSpPr>
        <p:spPr>
          <a:xfrm>
            <a:off x="6611063" y="1404362"/>
            <a:ext cx="626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SmCo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690A6F-8978-69E1-FF9D-52C0DB5014BA}"/>
              </a:ext>
            </a:extLst>
          </p:cNvPr>
          <p:cNvSpPr txBox="1"/>
          <p:nvPr/>
        </p:nvSpPr>
        <p:spPr>
          <a:xfrm>
            <a:off x="7727610" y="1381855"/>
            <a:ext cx="6269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Iron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E03FA34B-99E6-07F1-112A-1C81CA281492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I.P.S. Martin, Diamond Update, ESLS 2024, 9/12/2024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CC9FB0-B49B-2B40-D49D-4D79834B4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422" y="3405001"/>
            <a:ext cx="4846046" cy="243736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567258-58AB-7BA2-B924-919A39535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3660" y="707886"/>
            <a:ext cx="4902808" cy="2426016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37413AB9-6AB8-E500-BFE3-0BFEAFA7D3BE}"/>
              </a:ext>
            </a:extLst>
          </p:cNvPr>
          <p:cNvSpPr/>
          <p:nvPr/>
        </p:nvSpPr>
        <p:spPr>
          <a:xfrm>
            <a:off x="6900422" y="3405001"/>
            <a:ext cx="735289" cy="4361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06EAD5D-5673-D1BF-1BFA-49E25ECF11EC}"/>
              </a:ext>
            </a:extLst>
          </p:cNvPr>
          <p:cNvSpPr/>
          <p:nvPr/>
        </p:nvSpPr>
        <p:spPr>
          <a:xfrm>
            <a:off x="6752501" y="797544"/>
            <a:ext cx="735289" cy="4361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77B949-2AFD-A1BC-6A5B-E37653B3FEEE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Pulsed Thin Septum Magnet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71267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3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8A226-5FE1-5946-0AF3-942C0F3FB4F3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Diamond-II Lattice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A7AE9C7-EFC6-A222-09C2-F15497792007}"/>
              </a:ext>
            </a:extLst>
          </p:cNvPr>
          <p:cNvSpPr txBox="1"/>
          <p:nvPr/>
        </p:nvSpPr>
        <p:spPr>
          <a:xfrm>
            <a:off x="239351" y="670385"/>
            <a:ext cx="6730944" cy="30931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Modified Hybrid 6-Bend Achromat (M-H6BA) for low emittance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Number of insertion straights increased from 24 to 48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Long straights:	7.54 m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Standard straights:	5.06 m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Mid straights:		2.92 m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Off-axis injection for beam accumulation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‘-I’ transformer plus const. cell phase for nonlinear dynamics </a:t>
            </a:r>
          </a:p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Passive SC harmonic cavity for lifetime / beam stability / IBS</a:t>
            </a:r>
          </a:p>
        </p:txBody>
      </p:sp>
      <p:pic>
        <p:nvPicPr>
          <p:cNvPr id="6" name="Picture 5" descr="A diagram of a graph&#10;&#10;Description automatically generated">
            <a:extLst>
              <a:ext uri="{FF2B5EF4-FFF2-40B4-BE49-F238E27FC236}">
                <a16:creationId xmlns:a16="http://schemas.microsoft.com/office/drawing/2014/main" id="{10354BB7-4764-2508-5817-F6E3AFF09D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21" t="4407" r="2225"/>
          <a:stretch/>
        </p:blipFill>
        <p:spPr>
          <a:xfrm>
            <a:off x="2275" y="3898244"/>
            <a:ext cx="4316557" cy="2554721"/>
          </a:xfrm>
          <a:prstGeom prst="rect">
            <a:avLst/>
          </a:prstGeom>
        </p:spPr>
      </p:pic>
      <p:pic>
        <p:nvPicPr>
          <p:cNvPr id="9" name="Picture 8" descr="A graph of a graph showing a number of ids and a number of ids&#10;&#10;Description automatically generated">
            <a:extLst>
              <a:ext uri="{FF2B5EF4-FFF2-40B4-BE49-F238E27FC236}">
                <a16:creationId xmlns:a16="http://schemas.microsoft.com/office/drawing/2014/main" id="{22E69674-2D48-4ECB-ABB2-C0CB8370F2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4" t="4673" r="6580"/>
          <a:stretch/>
        </p:blipFill>
        <p:spPr>
          <a:xfrm>
            <a:off x="4268031" y="4010527"/>
            <a:ext cx="3039071" cy="2284017"/>
          </a:xfrm>
          <a:prstGeom prst="rect">
            <a:avLst/>
          </a:prstGeom>
        </p:spPr>
      </p:pic>
      <p:graphicFrame>
        <p:nvGraphicFramePr>
          <p:cNvPr id="10" name="Table 14">
            <a:extLst>
              <a:ext uri="{FF2B5EF4-FFF2-40B4-BE49-F238E27FC236}">
                <a16:creationId xmlns:a16="http://schemas.microsoft.com/office/drawing/2014/main" id="{60E699DC-6C3B-562F-EC59-9309F75D39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7859433"/>
              </p:ext>
            </p:extLst>
          </p:nvPr>
        </p:nvGraphicFramePr>
        <p:xfrm>
          <a:off x="7311143" y="590958"/>
          <a:ext cx="47880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0000">
                  <a:extLst>
                    <a:ext uri="{9D8B030D-6E8A-4147-A177-3AD203B41FA5}">
                      <a16:colId xmlns:a16="http://schemas.microsoft.com/office/drawing/2014/main" val="2079963288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3277255510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645105859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3198110397"/>
                    </a:ext>
                  </a:extLst>
                </a:gridCol>
              </a:tblGrid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Parameter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Units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Diamond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Diamond-II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01881194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FF0000"/>
                          </a:solidFill>
                        </a:rPr>
                        <a:t>Energy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FF0000"/>
                          </a:solidFill>
                        </a:rPr>
                        <a:t>GeV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FF0000"/>
                          </a:solidFill>
                        </a:rPr>
                        <a:t>3.0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FF0000"/>
                          </a:solidFill>
                        </a:rPr>
                        <a:t>3.5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0240782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Circumference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560.6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560.560944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2563117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Harmonic Number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936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934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02171911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RF Frequency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MHz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499.654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499.511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8107278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Positive Bending Angle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deg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360.0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374.4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8201638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Reverse Bending Angle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deg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14.4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45842980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Total Bending Angle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deg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360.0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388.8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57372458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Betatron</a:t>
                      </a:r>
                      <a:r>
                        <a:rPr lang="en-GB" sz="1200" dirty="0"/>
                        <a:t> Tunes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[27.21, 12.36]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[54.14, 20.24]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69940655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Natural Chromaticity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[-79.0, -35.6]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[-68.2, -89.1]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1348185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Corrected Chromaticity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[1.7, 2.2]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[2.6, 2.6]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0745669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Mom. Compaction Factor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×10</a:t>
                      </a:r>
                      <a:r>
                        <a:rPr lang="en-GB" sz="1200" baseline="30000" dirty="0"/>
                        <a:t>-4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1.70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1.03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51471281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FF0000"/>
                          </a:solidFill>
                        </a:rPr>
                        <a:t>Natural Emittance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 err="1">
                          <a:solidFill>
                            <a:srgbClr val="FF0000"/>
                          </a:solidFill>
                        </a:rPr>
                        <a:t>pm.rad</a:t>
                      </a:r>
                      <a:endParaRPr lang="en-GB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FF0000"/>
                          </a:solidFill>
                        </a:rPr>
                        <a:t>2729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b="1" dirty="0">
                          <a:solidFill>
                            <a:srgbClr val="FF0000"/>
                          </a:solidFill>
                        </a:rPr>
                        <a:t>162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2067756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Energy Spread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0.096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0.094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83212951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Energy Loss per Turn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MeV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1.01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0.724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47485925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Natural Bunch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ps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11.4@2.4 MV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12.4@1.4 MV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8479847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Horizontal Damping Partition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-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1.00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1.88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67269993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Horizontal Damping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ms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11.1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9.4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24470793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Vertical Damping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ms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11.2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18.1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47943710"/>
                  </a:ext>
                </a:extLst>
              </a:tr>
              <a:tr h="160595"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Longitudinal Damping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 err="1"/>
                        <a:t>ms</a:t>
                      </a:r>
                      <a:endParaRPr lang="en-GB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5.6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200" dirty="0"/>
                        <a:t>16.1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3344416"/>
                  </a:ext>
                </a:extLst>
              </a:tr>
            </a:tbl>
          </a:graphicData>
        </a:graphic>
      </p:graphicFrame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B9564CD0-8209-849E-2FA8-CC50E48332F5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I.P.S. Martin, Diamond-II Injection, KIT 2025, 18/03/2025</a:t>
            </a:r>
          </a:p>
        </p:txBody>
      </p:sp>
    </p:spTree>
    <p:extLst>
      <p:ext uri="{BB962C8B-B14F-4D97-AF65-F5344CB8AC3E}">
        <p14:creationId xmlns:p14="http://schemas.microsoft.com/office/powerpoint/2010/main" val="774812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4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8A226-5FE1-5946-0AF3-942C0F3FB4F3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Injection Requirements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4E717-700D-490B-7BCD-8BACDA00555B}"/>
              </a:ext>
            </a:extLst>
          </p:cNvPr>
          <p:cNvSpPr txBox="1"/>
          <p:nvPr/>
        </p:nvSpPr>
        <p:spPr>
          <a:xfrm>
            <a:off x="239351" y="661287"/>
            <a:ext cx="11679933" cy="30931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u="sng" dirty="0">
                <a:cs typeface="Calibri" panose="020F0502020204030204" pitchFamily="34" charset="0"/>
              </a:rPr>
              <a:t>Injection requirements: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arenR"/>
            </a:pPr>
            <a:r>
              <a:rPr lang="en-GB" sz="2000" dirty="0">
                <a:cs typeface="Calibri" panose="020F0502020204030204" pitchFamily="34" charset="0"/>
              </a:rPr>
              <a:t>Off-axis accumulation (minimises requirements on injector; avoids beam dump?; improved reliability?)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arenR"/>
            </a:pPr>
            <a:r>
              <a:rPr lang="en-GB" sz="2000" dirty="0">
                <a:cs typeface="Calibri" panose="020F0502020204030204" pitchFamily="34" charset="0"/>
              </a:rPr>
              <a:t>Matched to available dynamic aperture / momentum acceptance (new booster required)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arenR"/>
            </a:pPr>
            <a:r>
              <a:rPr lang="en-GB" sz="2000" dirty="0">
                <a:cs typeface="Calibri" panose="020F0502020204030204" pitchFamily="34" charset="0"/>
              </a:rPr>
              <a:t>Minimise filling time after beam trip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arenR"/>
            </a:pPr>
            <a:r>
              <a:rPr lang="en-GB" sz="2000" dirty="0">
                <a:cs typeface="Calibri" panose="020F0502020204030204" pitchFamily="34" charset="0"/>
              </a:rPr>
              <a:t>Use proven technology where possible to minimise risk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arenR"/>
            </a:pPr>
            <a:r>
              <a:rPr lang="en-GB" sz="2000" dirty="0">
                <a:cs typeface="Calibri" panose="020F0502020204030204" pitchFamily="34" charset="0"/>
              </a:rPr>
              <a:t>Transparent top-up injection during user time (key requirement from users!)</a:t>
            </a:r>
          </a:p>
          <a:p>
            <a:pPr>
              <a:spcAft>
                <a:spcPts val="600"/>
              </a:spcAft>
            </a:pPr>
            <a:endParaRPr lang="en-GB" sz="2000" dirty="0"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u="sng" dirty="0">
                <a:cs typeface="Calibri" panose="020F0502020204030204" pitchFamily="34" charset="0"/>
              </a:rPr>
              <a:t>Transparency figure of merit (</a:t>
            </a:r>
            <a:r>
              <a:rPr lang="en-GB" sz="2000" u="sng" dirty="0" err="1">
                <a:cs typeface="Calibri" panose="020F0502020204030204" pitchFamily="34" charset="0"/>
              </a:rPr>
              <a:t>FoM</a:t>
            </a:r>
            <a:r>
              <a:rPr lang="en-GB" sz="2000" u="sng" dirty="0">
                <a:cs typeface="Calibri" panose="020F0502020204030204" pitchFamily="34" charset="0"/>
              </a:rPr>
              <a:t>):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249D75-A211-3379-F77C-C73FC0BC9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28" y="3826229"/>
            <a:ext cx="5718544" cy="213988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4E950A3-D30E-38EB-8445-53D8673F522D}"/>
              </a:ext>
            </a:extLst>
          </p:cNvPr>
          <p:cNvGrpSpPr/>
          <p:nvPr/>
        </p:nvGrpSpPr>
        <p:grpSpPr>
          <a:xfrm>
            <a:off x="495983" y="4851991"/>
            <a:ext cx="4966355" cy="987868"/>
            <a:chOff x="2429317" y="2313353"/>
            <a:chExt cx="7016869" cy="105288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339836-1A83-DF7A-6FDC-F7FFB03E3B04}"/>
                </a:ext>
              </a:extLst>
            </p:cNvPr>
            <p:cNvSpPr/>
            <p:nvPr/>
          </p:nvSpPr>
          <p:spPr>
            <a:xfrm>
              <a:off x="9390028" y="2313353"/>
              <a:ext cx="56158" cy="31071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2D0E0D-87B5-7184-98EC-7E9F791EA8F0}"/>
                </a:ext>
              </a:extLst>
            </p:cNvPr>
            <p:cNvSpPr/>
            <p:nvPr/>
          </p:nvSpPr>
          <p:spPr>
            <a:xfrm>
              <a:off x="9390028" y="3055524"/>
              <a:ext cx="56158" cy="310718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5CDA2D7-023C-20F4-89CB-259B513F74C3}"/>
                </a:ext>
              </a:extLst>
            </p:cNvPr>
            <p:cNvGrpSpPr/>
            <p:nvPr/>
          </p:nvGrpSpPr>
          <p:grpSpPr>
            <a:xfrm>
              <a:off x="2435576" y="2624071"/>
              <a:ext cx="6982531" cy="431453"/>
              <a:chOff x="2435576" y="3303270"/>
              <a:chExt cx="6982531" cy="431453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1F1EA42-7A8C-0BE5-7992-127A7394970A}"/>
                  </a:ext>
                </a:extLst>
              </p:cNvPr>
              <p:cNvSpPr/>
              <p:nvPr/>
            </p:nvSpPr>
            <p:spPr>
              <a:xfrm>
                <a:off x="2435576" y="3529406"/>
                <a:ext cx="573103" cy="6573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06E83ADE-2732-2157-3B99-E7B1047FA386}"/>
                  </a:ext>
                </a:extLst>
              </p:cNvPr>
              <p:cNvCxnSpPr>
                <a:cxnSpLocks/>
                <a:stCxn id="17" idx="0"/>
                <a:endCxn id="10" idx="2"/>
              </p:cNvCxnSpPr>
              <p:nvPr/>
            </p:nvCxnSpPr>
            <p:spPr>
              <a:xfrm flipV="1">
                <a:off x="2722128" y="3303270"/>
                <a:ext cx="6695979" cy="226136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A501736-DA28-1715-9D1C-9B4ACE683364}"/>
                  </a:ext>
                </a:extLst>
              </p:cNvPr>
              <p:cNvCxnSpPr>
                <a:cxnSpLocks/>
                <a:stCxn id="17" idx="4"/>
                <a:endCxn id="11" idx="0"/>
              </p:cNvCxnSpPr>
              <p:nvPr/>
            </p:nvCxnSpPr>
            <p:spPr>
              <a:xfrm>
                <a:off x="2722128" y="3595143"/>
                <a:ext cx="6695979" cy="139580"/>
              </a:xfrm>
              <a:prstGeom prst="line">
                <a:avLst/>
              </a:prstGeom>
              <a:ln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858EB86F-F124-82CE-18F6-61685FD53FC1}"/>
                </a:ext>
              </a:extLst>
            </p:cNvPr>
            <p:cNvGrpSpPr/>
            <p:nvPr/>
          </p:nvGrpSpPr>
          <p:grpSpPr>
            <a:xfrm rot="21438826">
              <a:off x="2429317" y="2681737"/>
              <a:ext cx="6982531" cy="431461"/>
              <a:chOff x="2442491" y="3155170"/>
              <a:chExt cx="6982531" cy="43146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6A2EE980-792B-311A-1C57-7A812D10C6BA}"/>
                  </a:ext>
                </a:extLst>
              </p:cNvPr>
              <p:cNvSpPr/>
              <p:nvPr/>
            </p:nvSpPr>
            <p:spPr>
              <a:xfrm>
                <a:off x="2442491" y="3342748"/>
                <a:ext cx="573103" cy="65737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E5FDE104-C394-FDD2-278C-2C41990DB815}"/>
                  </a:ext>
                </a:extLst>
              </p:cNvPr>
              <p:cNvCxnSpPr>
                <a:cxnSpLocks/>
                <a:stCxn id="14" idx="0"/>
              </p:cNvCxnSpPr>
              <p:nvPr/>
            </p:nvCxnSpPr>
            <p:spPr>
              <a:xfrm flipV="1">
                <a:off x="2729033" y="3155170"/>
                <a:ext cx="6695979" cy="187585"/>
              </a:xfrm>
              <a:prstGeom prst="line">
                <a:avLst/>
              </a:prstGeom>
              <a:ln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051B183-7522-DB55-BE1E-1A94F1CE0406}"/>
                  </a:ext>
                </a:extLst>
              </p:cNvPr>
              <p:cNvCxnSpPr>
                <a:cxnSpLocks/>
                <a:stCxn id="14" idx="4"/>
              </p:cNvCxnSpPr>
              <p:nvPr/>
            </p:nvCxnSpPr>
            <p:spPr>
              <a:xfrm>
                <a:off x="2729043" y="3408500"/>
                <a:ext cx="6695979" cy="178131"/>
              </a:xfrm>
              <a:prstGeom prst="line">
                <a:avLst/>
              </a:prstGeom>
              <a:ln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50004E7-9413-5B25-8EA0-31BADE131942}"/>
              </a:ext>
            </a:extLst>
          </p:cNvPr>
          <p:cNvSpPr txBox="1"/>
          <p:nvPr/>
        </p:nvSpPr>
        <p:spPr>
          <a:xfrm>
            <a:off x="163151" y="3782896"/>
            <a:ext cx="61169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1800" i="1" dirty="0"/>
              <a:t>“</a:t>
            </a:r>
            <a:r>
              <a:rPr lang="en-US" sz="1800" b="1" i="1" dirty="0">
                <a:solidFill>
                  <a:srgbClr val="FF0000"/>
                </a:solidFill>
              </a:rPr>
              <a:t>Intensity integrated over 100 </a:t>
            </a:r>
            <a:r>
              <a:rPr lang="el-GR" sz="1800" b="1" i="1" dirty="0">
                <a:solidFill>
                  <a:srgbClr val="FF0000"/>
                </a:solidFill>
              </a:rPr>
              <a:t>μ</a:t>
            </a:r>
            <a:r>
              <a:rPr lang="en-US" sz="1800" b="1" i="1" dirty="0">
                <a:solidFill>
                  <a:srgbClr val="FF0000"/>
                </a:solidFill>
              </a:rPr>
              <a:t>s through 2D FWHM slit </a:t>
            </a:r>
            <a:r>
              <a:rPr lang="en-US" sz="1800" i="1" dirty="0"/>
              <a:t>45 m downstream from source point </a:t>
            </a:r>
            <a:r>
              <a:rPr lang="en-US" sz="1800" b="1" dirty="0">
                <a:solidFill>
                  <a:srgbClr val="FF0000"/>
                </a:solidFill>
              </a:rPr>
              <a:t>must remain above 99% of nominal </a:t>
            </a:r>
            <a:r>
              <a:rPr lang="en-US" sz="1800" i="1" dirty="0"/>
              <a:t>at all times at all beamlines”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964C0F-892F-1D0E-66BC-9F06E4ED824A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I.P.S. Martin, Diamond-II Injection, KIT 2025, 18/03/2025</a:t>
            </a:r>
          </a:p>
        </p:txBody>
      </p:sp>
    </p:spTree>
    <p:extLst>
      <p:ext uri="{BB962C8B-B14F-4D97-AF65-F5344CB8AC3E}">
        <p14:creationId xmlns:p14="http://schemas.microsoft.com/office/powerpoint/2010/main" val="3042345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5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8A226-5FE1-5946-0AF3-942C0F3FB4F3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Injection Schemes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4E717-700D-490B-7BCD-8BACDA00555B}"/>
              </a:ext>
            </a:extLst>
          </p:cNvPr>
          <p:cNvSpPr txBox="1"/>
          <p:nvPr/>
        </p:nvSpPr>
        <p:spPr>
          <a:xfrm>
            <a:off x="239351" y="661287"/>
            <a:ext cx="11789498" cy="393954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Diamond-II will operate two different injection schemes:</a:t>
            </a:r>
          </a:p>
          <a:p>
            <a:pPr>
              <a:spcAft>
                <a:spcPts val="600"/>
              </a:spcAft>
            </a:pPr>
            <a:endParaRPr lang="en-GB" sz="1000" dirty="0">
              <a:cs typeface="Calibri" panose="020F0502020204030204" pitchFamily="34" charset="0"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arenR"/>
            </a:pPr>
            <a:r>
              <a:rPr lang="en-GB" sz="2000" u="sng" dirty="0">
                <a:cs typeface="Calibri" panose="020F0502020204030204" pitchFamily="34" charset="0"/>
              </a:rPr>
              <a:t>PM thick septum + pulsed thin septum + standard four kicker bump (single or multi-bunch)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Robust, proven concept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Can be adjusted for different stages during commissioning: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Stage 1: single shot, on-axis injection (first turns =&gt; first stored beam)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Stage 2: off-axis accumulation with non-closed bump (improved capture efficiency)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Stage 3: off-axis accumulation with closed orbit bump (improved transparency)</a:t>
            </a:r>
          </a:p>
          <a:p>
            <a:pPr>
              <a:spcAft>
                <a:spcPts val="600"/>
              </a:spcAft>
            </a:pPr>
            <a:endParaRPr lang="en-GB" sz="1000" dirty="0">
              <a:cs typeface="Calibri" panose="020F0502020204030204" pitchFamily="34" charset="0"/>
            </a:endParaRPr>
          </a:p>
          <a:p>
            <a:pPr marL="457200" indent="-457200">
              <a:spcAft>
                <a:spcPts val="600"/>
              </a:spcAft>
              <a:buFont typeface="+mj-lt"/>
              <a:buAutoNum type="arabicParenR" startAt="2"/>
            </a:pPr>
            <a:r>
              <a:rPr lang="en-GB" sz="2000" u="sng" dirty="0">
                <a:cs typeface="Calibri" panose="020F0502020204030204" pitchFamily="34" charset="0"/>
              </a:rPr>
              <a:t>PM thick septum + pulsed thin septum + fast </a:t>
            </a:r>
            <a:r>
              <a:rPr lang="en-GB" sz="2000" u="sng" dirty="0" err="1">
                <a:cs typeface="Calibri" panose="020F0502020204030204" pitchFamily="34" charset="0"/>
              </a:rPr>
              <a:t>stripline</a:t>
            </a:r>
            <a:r>
              <a:rPr lang="en-GB" sz="2000" u="sng" dirty="0">
                <a:cs typeface="Calibri" panose="020F0502020204030204" pitchFamily="34" charset="0"/>
              </a:rPr>
              <a:t> kickers (single bunch only)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Frequent top-up injection using single-bunch injection (transparent to users: 1 bunch in 900 kicked)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D78EF48-1217-D73A-B557-20DB97E2F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0909" y="4639008"/>
            <a:ext cx="4060658" cy="17866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E7D32AA-56B8-649C-35F3-FFFA731F2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375" y="4639008"/>
            <a:ext cx="4060658" cy="178669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CD23F5C-4DAC-A933-9E25-859BDBEC76E0}"/>
              </a:ext>
            </a:extLst>
          </p:cNvPr>
          <p:cNvCxnSpPr>
            <a:cxnSpLocks/>
          </p:cNvCxnSpPr>
          <p:nvPr/>
        </p:nvCxnSpPr>
        <p:spPr>
          <a:xfrm>
            <a:off x="3648270" y="5233326"/>
            <a:ext cx="620240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C225EF5-FEB4-CB1F-E476-04459B3E7FD8}"/>
              </a:ext>
            </a:extLst>
          </p:cNvPr>
          <p:cNvSpPr txBox="1"/>
          <p:nvPr/>
        </p:nvSpPr>
        <p:spPr>
          <a:xfrm>
            <a:off x="3140109" y="4845782"/>
            <a:ext cx="16608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180 bunches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51E9A27-62E7-DCD8-9F7C-F3FBCC07ACF3}"/>
              </a:ext>
            </a:extLst>
          </p:cNvPr>
          <p:cNvCxnSpPr>
            <a:cxnSpLocks/>
          </p:cNvCxnSpPr>
          <p:nvPr/>
        </p:nvCxnSpPr>
        <p:spPr>
          <a:xfrm>
            <a:off x="8337749" y="5821157"/>
            <a:ext cx="1020855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6DC848E1-E84C-5E1E-EE17-695FDC4A006D}"/>
              </a:ext>
            </a:extLst>
          </p:cNvPr>
          <p:cNvSpPr txBox="1"/>
          <p:nvPr/>
        </p:nvSpPr>
        <p:spPr>
          <a:xfrm>
            <a:off x="8126576" y="5433613"/>
            <a:ext cx="15119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216 to 416 bunches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28FDB5-EDC5-656A-1565-F9FF051CE81C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I.P.S. Martin, Diamond-II Injection, KIT 2025, 18/03/2025</a:t>
            </a:r>
          </a:p>
        </p:txBody>
      </p:sp>
    </p:spTree>
    <p:extLst>
      <p:ext uri="{BB962C8B-B14F-4D97-AF65-F5344CB8AC3E}">
        <p14:creationId xmlns:p14="http://schemas.microsoft.com/office/powerpoint/2010/main" val="3599605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6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8A226-5FE1-5946-0AF3-942C0F3FB4F3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Injection Layout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95E068-048B-1981-493D-590F5F2882AB}"/>
              </a:ext>
            </a:extLst>
          </p:cNvPr>
          <p:cNvGrpSpPr/>
          <p:nvPr/>
        </p:nvGrpSpPr>
        <p:grpSpPr>
          <a:xfrm>
            <a:off x="163151" y="3842546"/>
            <a:ext cx="11683947" cy="240632"/>
            <a:chOff x="163151" y="4828669"/>
            <a:chExt cx="11683947" cy="24063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535D70-AB9D-4990-325D-12A0ACC3D702}"/>
                </a:ext>
              </a:extLst>
            </p:cNvPr>
            <p:cNvSpPr/>
            <p:nvPr/>
          </p:nvSpPr>
          <p:spPr>
            <a:xfrm>
              <a:off x="10645036" y="4828669"/>
              <a:ext cx="1202062" cy="2406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EB8FE31-F7D7-42E9-B6D7-BC3521E777B2}"/>
                </a:ext>
              </a:extLst>
            </p:cNvPr>
            <p:cNvSpPr/>
            <p:nvPr/>
          </p:nvSpPr>
          <p:spPr>
            <a:xfrm>
              <a:off x="163151" y="4828669"/>
              <a:ext cx="1202062" cy="24063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359334-C099-8080-8E82-5900C6FC33CD}"/>
                </a:ext>
              </a:extLst>
            </p:cNvPr>
            <p:cNvSpPr/>
            <p:nvPr/>
          </p:nvSpPr>
          <p:spPr>
            <a:xfrm>
              <a:off x="1379620" y="4828669"/>
              <a:ext cx="9265415" cy="240632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C4D46A6-5895-258F-A7C2-7B480E008215}"/>
              </a:ext>
            </a:extLst>
          </p:cNvPr>
          <p:cNvGrpSpPr/>
          <p:nvPr/>
        </p:nvGrpSpPr>
        <p:grpSpPr>
          <a:xfrm>
            <a:off x="1051220" y="3728823"/>
            <a:ext cx="9907809" cy="468079"/>
            <a:chOff x="980750" y="4714946"/>
            <a:chExt cx="9907809" cy="468079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AACB82A-6C79-5DFD-8A3E-220D58AF7297}"/>
                </a:ext>
              </a:extLst>
            </p:cNvPr>
            <p:cNvGrpSpPr/>
            <p:nvPr/>
          </p:nvGrpSpPr>
          <p:grpSpPr>
            <a:xfrm>
              <a:off x="980750" y="4714946"/>
              <a:ext cx="1930892" cy="468079"/>
              <a:chOff x="3207591" y="5336836"/>
              <a:chExt cx="1516809" cy="46807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99747E06-D499-B282-29F1-93CC6C0005E8}"/>
                  </a:ext>
                </a:extLst>
              </p:cNvPr>
              <p:cNvSpPr/>
              <p:nvPr/>
            </p:nvSpPr>
            <p:spPr>
              <a:xfrm>
                <a:off x="3774696" y="5448138"/>
                <a:ext cx="382599" cy="240632"/>
              </a:xfrm>
              <a:prstGeom prst="rect">
                <a:avLst/>
              </a:prstGeom>
              <a:solidFill>
                <a:srgbClr val="FFA7A7"/>
              </a:solidFill>
              <a:ln>
                <a:solidFill>
                  <a:srgbClr val="FFA7A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5EAEF33-DD93-C156-06E2-5E16B15AFADA}"/>
                  </a:ext>
                </a:extLst>
              </p:cNvPr>
              <p:cNvSpPr/>
              <p:nvPr/>
            </p:nvSpPr>
            <p:spPr>
              <a:xfrm>
                <a:off x="3207591" y="5336836"/>
                <a:ext cx="567105" cy="46323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4F54D7FF-E49C-A6E3-FC15-A97CB2E155AC}"/>
                  </a:ext>
                </a:extLst>
              </p:cNvPr>
              <p:cNvSpPr/>
              <p:nvPr/>
            </p:nvSpPr>
            <p:spPr>
              <a:xfrm>
                <a:off x="4157295" y="5341679"/>
                <a:ext cx="567105" cy="46323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179FFEE-094B-FBEB-09EC-45D9E35F3D2D}"/>
                </a:ext>
              </a:extLst>
            </p:cNvPr>
            <p:cNvGrpSpPr/>
            <p:nvPr/>
          </p:nvGrpSpPr>
          <p:grpSpPr>
            <a:xfrm>
              <a:off x="3639722" y="4714946"/>
              <a:ext cx="1930892" cy="468079"/>
              <a:chOff x="3207591" y="5336836"/>
              <a:chExt cx="1516809" cy="468079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C1276104-1A68-EEC5-5043-8E4D476E36A9}"/>
                  </a:ext>
                </a:extLst>
              </p:cNvPr>
              <p:cNvSpPr/>
              <p:nvPr/>
            </p:nvSpPr>
            <p:spPr>
              <a:xfrm>
                <a:off x="3774696" y="5448138"/>
                <a:ext cx="382599" cy="240632"/>
              </a:xfrm>
              <a:prstGeom prst="rect">
                <a:avLst/>
              </a:prstGeom>
              <a:solidFill>
                <a:srgbClr val="FFA7A7"/>
              </a:solidFill>
              <a:ln>
                <a:solidFill>
                  <a:srgbClr val="FFA7A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FC149D9-D0B7-C071-0A6D-292ABD7FB3E2}"/>
                  </a:ext>
                </a:extLst>
              </p:cNvPr>
              <p:cNvSpPr/>
              <p:nvPr/>
            </p:nvSpPr>
            <p:spPr>
              <a:xfrm>
                <a:off x="3207591" y="5336836"/>
                <a:ext cx="567105" cy="46323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95952F90-BFCB-DDC5-E9A0-C1D718ADA215}"/>
                  </a:ext>
                </a:extLst>
              </p:cNvPr>
              <p:cNvSpPr/>
              <p:nvPr/>
            </p:nvSpPr>
            <p:spPr>
              <a:xfrm>
                <a:off x="4157295" y="5341679"/>
                <a:ext cx="567105" cy="46323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121DD646-EA96-6324-873E-D18593B6A3DA}"/>
                </a:ext>
              </a:extLst>
            </p:cNvPr>
            <p:cNvGrpSpPr/>
            <p:nvPr/>
          </p:nvGrpSpPr>
          <p:grpSpPr>
            <a:xfrm>
              <a:off x="6298694" y="4714946"/>
              <a:ext cx="1930892" cy="468079"/>
              <a:chOff x="3207591" y="5336836"/>
              <a:chExt cx="1516809" cy="468079"/>
            </a:xfrm>
          </p:grpSpPr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5E973B9-12CD-56BE-F206-821A80510A1A}"/>
                  </a:ext>
                </a:extLst>
              </p:cNvPr>
              <p:cNvSpPr/>
              <p:nvPr/>
            </p:nvSpPr>
            <p:spPr>
              <a:xfrm>
                <a:off x="3774696" y="5448138"/>
                <a:ext cx="382599" cy="240632"/>
              </a:xfrm>
              <a:prstGeom prst="rect">
                <a:avLst/>
              </a:prstGeom>
              <a:solidFill>
                <a:srgbClr val="FFA7A7"/>
              </a:solidFill>
              <a:ln>
                <a:solidFill>
                  <a:srgbClr val="FFA7A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A6480594-932A-8A35-BC3E-BC7D5694BC61}"/>
                  </a:ext>
                </a:extLst>
              </p:cNvPr>
              <p:cNvSpPr/>
              <p:nvPr/>
            </p:nvSpPr>
            <p:spPr>
              <a:xfrm>
                <a:off x="3207591" y="5336836"/>
                <a:ext cx="567105" cy="46323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3D72BCF-C9C4-00E1-DE79-56705C5DD2CC}"/>
                  </a:ext>
                </a:extLst>
              </p:cNvPr>
              <p:cNvSpPr/>
              <p:nvPr/>
            </p:nvSpPr>
            <p:spPr>
              <a:xfrm>
                <a:off x="4157295" y="5341679"/>
                <a:ext cx="567105" cy="46323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1B4EA48-D80D-AC8F-B4CF-1CED036F5A25}"/>
                </a:ext>
              </a:extLst>
            </p:cNvPr>
            <p:cNvGrpSpPr/>
            <p:nvPr/>
          </p:nvGrpSpPr>
          <p:grpSpPr>
            <a:xfrm>
              <a:off x="8957667" y="4714946"/>
              <a:ext cx="1930892" cy="468079"/>
              <a:chOff x="3207591" y="5336836"/>
              <a:chExt cx="1516809" cy="468079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8BB8A5B-6544-2C7E-3DEC-7E48AD794CAA}"/>
                  </a:ext>
                </a:extLst>
              </p:cNvPr>
              <p:cNvSpPr/>
              <p:nvPr/>
            </p:nvSpPr>
            <p:spPr>
              <a:xfrm>
                <a:off x="3774696" y="5448138"/>
                <a:ext cx="382599" cy="240632"/>
              </a:xfrm>
              <a:prstGeom prst="rect">
                <a:avLst/>
              </a:prstGeom>
              <a:solidFill>
                <a:srgbClr val="FFA7A7"/>
              </a:solidFill>
              <a:ln>
                <a:solidFill>
                  <a:srgbClr val="FFA7A7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5435DBE-CE86-A7D1-2B7E-DAA54BE4C8E2}"/>
                  </a:ext>
                </a:extLst>
              </p:cNvPr>
              <p:cNvSpPr/>
              <p:nvPr/>
            </p:nvSpPr>
            <p:spPr>
              <a:xfrm>
                <a:off x="3207591" y="5336836"/>
                <a:ext cx="567105" cy="46323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29358124-0264-65B7-79B6-677A0A57A568}"/>
                  </a:ext>
                </a:extLst>
              </p:cNvPr>
              <p:cNvSpPr/>
              <p:nvPr/>
            </p:nvSpPr>
            <p:spPr>
              <a:xfrm>
                <a:off x="4157295" y="5341679"/>
                <a:ext cx="567105" cy="463236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1EB0D97-AAAE-73B5-1E88-DF40B8A2C1B6}"/>
              </a:ext>
            </a:extLst>
          </p:cNvPr>
          <p:cNvCxnSpPr>
            <a:cxnSpLocks/>
          </p:cNvCxnSpPr>
          <p:nvPr/>
        </p:nvCxnSpPr>
        <p:spPr>
          <a:xfrm>
            <a:off x="163151" y="3963110"/>
            <a:ext cx="1458" cy="226382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9BE43B9-6B51-BF46-E87A-D1B598F01B6C}"/>
              </a:ext>
            </a:extLst>
          </p:cNvPr>
          <p:cNvSpPr txBox="1"/>
          <p:nvPr/>
        </p:nvSpPr>
        <p:spPr>
          <a:xfrm>
            <a:off x="4768234" y="5697550"/>
            <a:ext cx="2108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 Super-period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4EB992D9-3CBE-EFE7-7928-D6DC28D223BC}"/>
              </a:ext>
            </a:extLst>
          </p:cNvPr>
          <p:cNvCxnSpPr>
            <a:cxnSpLocks/>
          </p:cNvCxnSpPr>
          <p:nvPr/>
        </p:nvCxnSpPr>
        <p:spPr>
          <a:xfrm>
            <a:off x="8311670" y="3973679"/>
            <a:ext cx="1189" cy="165657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58A88F5-5902-0407-405C-F4A777E4BF0A}"/>
              </a:ext>
            </a:extLst>
          </p:cNvPr>
          <p:cNvCxnSpPr/>
          <p:nvPr/>
        </p:nvCxnSpPr>
        <p:spPr>
          <a:xfrm flipH="1">
            <a:off x="172483" y="6070393"/>
            <a:ext cx="10786546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C2618C42-6A96-5D4B-69F6-6488AA90FE74}"/>
              </a:ext>
            </a:extLst>
          </p:cNvPr>
          <p:cNvSpPr txBox="1"/>
          <p:nvPr/>
        </p:nvSpPr>
        <p:spPr>
          <a:xfrm>
            <a:off x="941880" y="5159160"/>
            <a:ext cx="1217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Cell #1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73D6C9A-58A8-BAB0-56C6-EC0508CC0CBB}"/>
              </a:ext>
            </a:extLst>
          </p:cNvPr>
          <p:cNvSpPr txBox="1"/>
          <p:nvPr/>
        </p:nvSpPr>
        <p:spPr>
          <a:xfrm>
            <a:off x="3691451" y="5159160"/>
            <a:ext cx="1217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Cell #2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3FB6F30-A548-0258-D036-62D261A0164A}"/>
              </a:ext>
            </a:extLst>
          </p:cNvPr>
          <p:cNvSpPr txBox="1"/>
          <p:nvPr/>
        </p:nvSpPr>
        <p:spPr>
          <a:xfrm>
            <a:off x="6361192" y="5159160"/>
            <a:ext cx="1217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Cell #3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2624E29-2276-02E0-0EE4-D7E6A4C79281}"/>
              </a:ext>
            </a:extLst>
          </p:cNvPr>
          <p:cNvSpPr txBox="1"/>
          <p:nvPr/>
        </p:nvSpPr>
        <p:spPr>
          <a:xfrm>
            <a:off x="9004749" y="5159160"/>
            <a:ext cx="1217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Cell #4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80D5D4B-51BF-0CFF-4A2F-6D4D32B5D1CE}"/>
              </a:ext>
            </a:extLst>
          </p:cNvPr>
          <p:cNvCxnSpPr>
            <a:cxnSpLocks/>
          </p:cNvCxnSpPr>
          <p:nvPr/>
        </p:nvCxnSpPr>
        <p:spPr>
          <a:xfrm flipH="1">
            <a:off x="163151" y="5513724"/>
            <a:ext cx="2828292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0195ABB8-D880-1D0E-263D-12649E0CAFD0}"/>
              </a:ext>
            </a:extLst>
          </p:cNvPr>
          <p:cNvCxnSpPr>
            <a:cxnSpLocks/>
          </p:cNvCxnSpPr>
          <p:nvPr/>
        </p:nvCxnSpPr>
        <p:spPr>
          <a:xfrm flipH="1">
            <a:off x="2994191" y="5513724"/>
            <a:ext cx="2659334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0FF0F72-765B-2945-FA83-100E091C5EC4}"/>
              </a:ext>
            </a:extLst>
          </p:cNvPr>
          <p:cNvCxnSpPr>
            <a:cxnSpLocks/>
          </p:cNvCxnSpPr>
          <p:nvPr/>
        </p:nvCxnSpPr>
        <p:spPr>
          <a:xfrm flipH="1">
            <a:off x="5653525" y="5513724"/>
            <a:ext cx="2659334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DD65AE5B-C404-F0AA-C7B2-DA5BC495B3C0}"/>
              </a:ext>
            </a:extLst>
          </p:cNvPr>
          <p:cNvCxnSpPr>
            <a:cxnSpLocks/>
          </p:cNvCxnSpPr>
          <p:nvPr/>
        </p:nvCxnSpPr>
        <p:spPr>
          <a:xfrm flipH="1">
            <a:off x="8312859" y="5513724"/>
            <a:ext cx="2659334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F29D080C-A1AD-4E50-11DF-262CA570F9A8}"/>
              </a:ext>
            </a:extLst>
          </p:cNvPr>
          <p:cNvSpPr/>
          <p:nvPr/>
        </p:nvSpPr>
        <p:spPr>
          <a:xfrm>
            <a:off x="163151" y="3837704"/>
            <a:ext cx="881910" cy="2454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9E80B01A-1E1E-D07B-AC60-AB245EE65436}"/>
              </a:ext>
            </a:extLst>
          </p:cNvPr>
          <p:cNvSpPr/>
          <p:nvPr/>
        </p:nvSpPr>
        <p:spPr>
          <a:xfrm>
            <a:off x="1771801" y="3840373"/>
            <a:ext cx="484557" cy="2454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D474BF55-ED5C-8C20-04BD-6A24F88A1D9E}"/>
              </a:ext>
            </a:extLst>
          </p:cNvPr>
          <p:cNvSpPr/>
          <p:nvPr/>
        </p:nvSpPr>
        <p:spPr>
          <a:xfrm>
            <a:off x="7056170" y="631063"/>
            <a:ext cx="4551112" cy="24546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9D9FBBF-7E91-9F97-7C43-F824B1A8531B}"/>
              </a:ext>
            </a:extLst>
          </p:cNvPr>
          <p:cNvCxnSpPr>
            <a:cxnSpLocks/>
          </p:cNvCxnSpPr>
          <p:nvPr/>
        </p:nvCxnSpPr>
        <p:spPr>
          <a:xfrm flipV="1">
            <a:off x="1770463" y="631063"/>
            <a:ext cx="5285707" cy="321660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E7615A7-93BB-E1BD-5017-1FFF06CC6CAD}"/>
              </a:ext>
            </a:extLst>
          </p:cNvPr>
          <p:cNvCxnSpPr>
            <a:cxnSpLocks/>
          </p:cNvCxnSpPr>
          <p:nvPr/>
        </p:nvCxnSpPr>
        <p:spPr>
          <a:xfrm flipV="1">
            <a:off x="2256358" y="3085713"/>
            <a:ext cx="9368991" cy="99504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13117D93-3B72-1CB0-D2BE-38091129C693}"/>
              </a:ext>
            </a:extLst>
          </p:cNvPr>
          <p:cNvSpPr txBox="1"/>
          <p:nvPr/>
        </p:nvSpPr>
        <p:spPr>
          <a:xfrm>
            <a:off x="8227523" y="4463498"/>
            <a:ext cx="1431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Standard straight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B5FF0EB-4B14-45C9-1E94-1A2B2D888AAB}"/>
              </a:ext>
            </a:extLst>
          </p:cNvPr>
          <p:cNvSpPr txBox="1"/>
          <p:nvPr/>
        </p:nvSpPr>
        <p:spPr>
          <a:xfrm>
            <a:off x="9655379" y="4463498"/>
            <a:ext cx="1133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Mid straight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9809C91-AEF7-1EE5-1E98-69A7B1F5C7A4}"/>
              </a:ext>
            </a:extLst>
          </p:cNvPr>
          <p:cNvSpPr txBox="1"/>
          <p:nvPr/>
        </p:nvSpPr>
        <p:spPr>
          <a:xfrm>
            <a:off x="10997587" y="4463498"/>
            <a:ext cx="1202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Long straight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B9640E1-E943-DE1C-8DE5-88F7E2F469B9}"/>
              </a:ext>
            </a:extLst>
          </p:cNvPr>
          <p:cNvCxnSpPr>
            <a:cxnSpLocks/>
          </p:cNvCxnSpPr>
          <p:nvPr/>
        </p:nvCxnSpPr>
        <p:spPr>
          <a:xfrm flipH="1" flipV="1">
            <a:off x="8738754" y="4165817"/>
            <a:ext cx="36170" cy="286637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EBD5A787-53C7-35AF-B774-5C9BC871754B}"/>
              </a:ext>
            </a:extLst>
          </p:cNvPr>
          <p:cNvCxnSpPr>
            <a:cxnSpLocks/>
          </p:cNvCxnSpPr>
          <p:nvPr/>
        </p:nvCxnSpPr>
        <p:spPr>
          <a:xfrm flipH="1" flipV="1">
            <a:off x="10098782" y="4154772"/>
            <a:ext cx="30138" cy="3087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4FDB68AB-8DC4-AEFF-D628-39F1735A8293}"/>
              </a:ext>
            </a:extLst>
          </p:cNvPr>
          <p:cNvCxnSpPr>
            <a:cxnSpLocks/>
          </p:cNvCxnSpPr>
          <p:nvPr/>
        </p:nvCxnSpPr>
        <p:spPr>
          <a:xfrm flipH="1" flipV="1">
            <a:off x="11457992" y="4154772"/>
            <a:ext cx="65978" cy="29940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FDFCB5B-5C76-1915-790C-6E7870FF6358}"/>
              </a:ext>
            </a:extLst>
          </p:cNvPr>
          <p:cNvCxnSpPr>
            <a:cxnSpLocks/>
          </p:cNvCxnSpPr>
          <p:nvPr/>
        </p:nvCxnSpPr>
        <p:spPr>
          <a:xfrm>
            <a:off x="10970900" y="3955605"/>
            <a:ext cx="1458" cy="2263827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9A6BA7F-893E-4510-047D-66192E15FABE}"/>
              </a:ext>
            </a:extLst>
          </p:cNvPr>
          <p:cNvCxnSpPr>
            <a:cxnSpLocks/>
          </p:cNvCxnSpPr>
          <p:nvPr/>
        </p:nvCxnSpPr>
        <p:spPr>
          <a:xfrm>
            <a:off x="5655073" y="3955605"/>
            <a:ext cx="1189" cy="165657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20E7022B-DE66-83B8-ED73-3EDFA31956C8}"/>
              </a:ext>
            </a:extLst>
          </p:cNvPr>
          <p:cNvCxnSpPr>
            <a:cxnSpLocks/>
          </p:cNvCxnSpPr>
          <p:nvPr/>
        </p:nvCxnSpPr>
        <p:spPr>
          <a:xfrm>
            <a:off x="2998023" y="3968421"/>
            <a:ext cx="1189" cy="1656575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95FE5A1D-537C-912D-99D1-F276E70FBF12}"/>
              </a:ext>
            </a:extLst>
          </p:cNvPr>
          <p:cNvSpPr/>
          <p:nvPr/>
        </p:nvSpPr>
        <p:spPr>
          <a:xfrm>
            <a:off x="93865" y="631063"/>
            <a:ext cx="6493544" cy="244459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E987470A-AB5B-88B1-0E61-25177F371914}"/>
              </a:ext>
            </a:extLst>
          </p:cNvPr>
          <p:cNvCxnSpPr>
            <a:cxnSpLocks/>
          </p:cNvCxnSpPr>
          <p:nvPr/>
        </p:nvCxnSpPr>
        <p:spPr>
          <a:xfrm flipV="1">
            <a:off x="1046114" y="3082202"/>
            <a:ext cx="5532139" cy="99251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5AE78EC1-F21E-6B9E-21A1-8A960CA2B8B0}"/>
              </a:ext>
            </a:extLst>
          </p:cNvPr>
          <p:cNvCxnSpPr>
            <a:cxnSpLocks/>
          </p:cNvCxnSpPr>
          <p:nvPr/>
        </p:nvCxnSpPr>
        <p:spPr>
          <a:xfrm flipH="1" flipV="1">
            <a:off x="93865" y="3044149"/>
            <a:ext cx="66306" cy="10428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>
            <a:extLst>
              <a:ext uri="{FF2B5EF4-FFF2-40B4-BE49-F238E27FC236}">
                <a16:creationId xmlns:a16="http://schemas.microsoft.com/office/drawing/2014/main" id="{32E4C566-655D-4A14-C5C6-20732E088B45}"/>
              </a:ext>
            </a:extLst>
          </p:cNvPr>
          <p:cNvSpPr txBox="1"/>
          <p:nvPr/>
        </p:nvSpPr>
        <p:spPr>
          <a:xfrm>
            <a:off x="2014079" y="653774"/>
            <a:ext cx="249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I01 Injection Straight</a:t>
            </a: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35325EB-C306-8976-438B-DDDB95D5E78D}"/>
              </a:ext>
            </a:extLst>
          </p:cNvPr>
          <p:cNvSpPr txBox="1"/>
          <p:nvPr/>
        </p:nvSpPr>
        <p:spPr>
          <a:xfrm>
            <a:off x="8200707" y="683596"/>
            <a:ext cx="249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K01 Injection Straight</a:t>
            </a:r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881C5002-CDD8-20AD-7ADD-F528A636D7E2}"/>
              </a:ext>
            </a:extLst>
          </p:cNvPr>
          <p:cNvCxnSpPr>
            <a:cxnSpLocks/>
          </p:cNvCxnSpPr>
          <p:nvPr/>
        </p:nvCxnSpPr>
        <p:spPr>
          <a:xfrm flipH="1">
            <a:off x="2006058" y="3963511"/>
            <a:ext cx="919" cy="47423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:a16="http://schemas.microsoft.com/office/drawing/2014/main" id="{EB70126E-D9E1-9387-6BBA-49435D272840}"/>
              </a:ext>
            </a:extLst>
          </p:cNvPr>
          <p:cNvCxnSpPr>
            <a:cxnSpLocks/>
          </p:cNvCxnSpPr>
          <p:nvPr/>
        </p:nvCxnSpPr>
        <p:spPr>
          <a:xfrm>
            <a:off x="606574" y="4318062"/>
            <a:ext cx="139948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F94C3604-8601-662D-0897-091A34E10918}"/>
              </a:ext>
            </a:extLst>
          </p:cNvPr>
          <p:cNvCxnSpPr>
            <a:cxnSpLocks/>
          </p:cNvCxnSpPr>
          <p:nvPr/>
        </p:nvCxnSpPr>
        <p:spPr>
          <a:xfrm flipH="1">
            <a:off x="619300" y="3955605"/>
            <a:ext cx="919" cy="474231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C06E1692-403F-341D-1D5F-5B6C2444965E}"/>
              </a:ext>
            </a:extLst>
          </p:cNvPr>
          <p:cNvSpPr txBox="1"/>
          <p:nvPr/>
        </p:nvSpPr>
        <p:spPr>
          <a:xfrm>
            <a:off x="704366" y="4350838"/>
            <a:ext cx="14655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/>
              <a:t>Δµ</a:t>
            </a:r>
            <a:r>
              <a:rPr lang="en-GB" sz="1600" baseline="-25000" dirty="0"/>
              <a:t>x</a:t>
            </a:r>
            <a:r>
              <a:rPr lang="en-GB" sz="1600" dirty="0"/>
              <a:t> ~90 </a:t>
            </a:r>
            <a:r>
              <a:rPr lang="en-GB" sz="1600" dirty="0" err="1"/>
              <a:t>deg</a:t>
            </a:r>
            <a:endParaRPr lang="en-GB" sz="160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94CB39-B965-C36C-C116-00135A9DDB54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I.P.S. Martin, Diamond-II Injection, KIT 2025, 18/03/2025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980EBB-6810-D5D5-8340-125DB5734AA6}"/>
              </a:ext>
            </a:extLst>
          </p:cNvPr>
          <p:cNvGrpSpPr/>
          <p:nvPr/>
        </p:nvGrpSpPr>
        <p:grpSpPr>
          <a:xfrm>
            <a:off x="181244" y="1521636"/>
            <a:ext cx="6311149" cy="1322043"/>
            <a:chOff x="1136775" y="3997209"/>
            <a:chExt cx="9762928" cy="213389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52C8743-0CFA-029A-A495-E1AC754DE93D}"/>
                </a:ext>
              </a:extLst>
            </p:cNvPr>
            <p:cNvGrpSpPr/>
            <p:nvPr/>
          </p:nvGrpSpPr>
          <p:grpSpPr>
            <a:xfrm>
              <a:off x="1136775" y="3997209"/>
              <a:ext cx="9762928" cy="2133892"/>
              <a:chOff x="1112753" y="998920"/>
              <a:chExt cx="9762928" cy="213389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00499874-74AC-53A6-9025-4BF9C4FEEA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12753" y="998920"/>
                <a:ext cx="9762928" cy="2077220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DF1C4F5-F677-EAE7-C7E8-21824B4F3120}"/>
                  </a:ext>
                </a:extLst>
              </p:cNvPr>
              <p:cNvSpPr txBox="1"/>
              <p:nvPr/>
            </p:nvSpPr>
            <p:spPr>
              <a:xfrm>
                <a:off x="4323841" y="2271984"/>
                <a:ext cx="1367614" cy="7390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/>
                  <a:t>PM thick septum</a:t>
                </a:r>
              </a:p>
            </p:txBody>
          </p: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037F0422-1555-EBFA-24F2-1A47F940A2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118027" y="1901450"/>
                <a:ext cx="75565" cy="3502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F0100827-EB38-9DA8-B3EE-BC4A5C50C955}"/>
                  </a:ext>
                </a:extLst>
              </p:cNvPr>
              <p:cNvSpPr txBox="1"/>
              <p:nvPr/>
            </p:nvSpPr>
            <p:spPr>
              <a:xfrm>
                <a:off x="5781855" y="2393753"/>
                <a:ext cx="1644132" cy="739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400" dirty="0"/>
                  <a:t>Pulsed thin septum</a:t>
                </a:r>
              </a:p>
            </p:txBody>
          </p: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D7D3D9D1-4538-3D4B-4285-91AF423657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782708" y="2010009"/>
                <a:ext cx="162224" cy="31751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4EB47A0-E645-3498-DE8F-E88B104EB1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8496" y="4603404"/>
              <a:ext cx="0" cy="5495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C042141-FB1F-34B1-9BA5-B95E54352D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935300" y="5034014"/>
              <a:ext cx="523196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640FD1B-EAA3-013B-25B2-AE7A5522DC71}"/>
                </a:ext>
              </a:extLst>
            </p:cNvPr>
            <p:cNvSpPr txBox="1"/>
            <p:nvPr/>
          </p:nvSpPr>
          <p:spPr>
            <a:xfrm>
              <a:off x="1601833" y="5047857"/>
              <a:ext cx="11569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400" dirty="0"/>
                <a:t>400 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697F7D6-7729-BE46-B2A5-577D70808CF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35300" y="4603404"/>
              <a:ext cx="0" cy="54955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E4197D1-CFEE-5DC2-1334-6CD87501E3C7}"/>
              </a:ext>
            </a:extLst>
          </p:cNvPr>
          <p:cNvSpPr txBox="1"/>
          <p:nvPr/>
        </p:nvSpPr>
        <p:spPr>
          <a:xfrm>
            <a:off x="4960560" y="856885"/>
            <a:ext cx="1380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Pulsed dipole kicker magnet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DCE3AB-80BD-2E47-4974-7BEAD265DE4B}"/>
              </a:ext>
            </a:extLst>
          </p:cNvPr>
          <p:cNvSpPr txBox="1"/>
          <p:nvPr/>
        </p:nvSpPr>
        <p:spPr>
          <a:xfrm>
            <a:off x="150777" y="784596"/>
            <a:ext cx="11053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DC chicane magnet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2C0A208-FC4D-40A3-4F39-CE3EC641DD2F}"/>
              </a:ext>
            </a:extLst>
          </p:cNvPr>
          <p:cNvCxnSpPr>
            <a:cxnSpLocks/>
          </p:cNvCxnSpPr>
          <p:nvPr/>
        </p:nvCxnSpPr>
        <p:spPr>
          <a:xfrm>
            <a:off x="1070456" y="1183141"/>
            <a:ext cx="365885" cy="5076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AED53E04-C039-0520-CD5F-EE119579EFD2}"/>
              </a:ext>
            </a:extLst>
          </p:cNvPr>
          <p:cNvCxnSpPr>
            <a:cxnSpLocks/>
          </p:cNvCxnSpPr>
          <p:nvPr/>
        </p:nvCxnSpPr>
        <p:spPr>
          <a:xfrm flipH="1">
            <a:off x="4921156" y="1380785"/>
            <a:ext cx="458273" cy="3409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Picture 50">
            <a:extLst>
              <a:ext uri="{FF2B5EF4-FFF2-40B4-BE49-F238E27FC236}">
                <a16:creationId xmlns:a16="http://schemas.microsoft.com/office/drawing/2014/main" id="{428C6F09-F520-8FCC-A099-1F65C179C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8376" y="1142304"/>
            <a:ext cx="4416237" cy="1002814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4340CE8-33A4-2335-5A6B-C8BCED5A04E6}"/>
              </a:ext>
            </a:extLst>
          </p:cNvPr>
          <p:cNvSpPr txBox="1"/>
          <p:nvPr/>
        </p:nvSpPr>
        <p:spPr>
          <a:xfrm>
            <a:off x="7005891" y="2332113"/>
            <a:ext cx="1128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Vacuum pump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1AD631F-A492-BD58-040B-092DC2A0AB14}"/>
              </a:ext>
            </a:extLst>
          </p:cNvPr>
          <p:cNvCxnSpPr>
            <a:cxnSpLocks/>
          </p:cNvCxnSpPr>
          <p:nvPr/>
        </p:nvCxnSpPr>
        <p:spPr>
          <a:xfrm flipV="1">
            <a:off x="7790974" y="1828399"/>
            <a:ext cx="590234" cy="4819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026C7A9-A1EE-1318-EA1C-02D4146650B2}"/>
              </a:ext>
            </a:extLst>
          </p:cNvPr>
          <p:cNvCxnSpPr>
            <a:cxnSpLocks/>
          </p:cNvCxnSpPr>
          <p:nvPr/>
        </p:nvCxnSpPr>
        <p:spPr>
          <a:xfrm flipH="1" flipV="1">
            <a:off x="10190175" y="1830361"/>
            <a:ext cx="274789" cy="5084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D5CE8432-79B7-C868-0B8E-B7236F376D63}"/>
              </a:ext>
            </a:extLst>
          </p:cNvPr>
          <p:cNvSpPr txBox="1"/>
          <p:nvPr/>
        </p:nvSpPr>
        <p:spPr>
          <a:xfrm>
            <a:off x="9646277" y="2416557"/>
            <a:ext cx="2053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Module containing two pairs of </a:t>
            </a:r>
            <a:r>
              <a:rPr lang="en-GB" sz="1400" dirty="0" err="1"/>
              <a:t>stripline</a:t>
            </a:r>
            <a:r>
              <a:rPr lang="en-GB" sz="1400" dirty="0"/>
              <a:t> kickers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186DD90-975E-5511-F57B-7918F82A7688}"/>
              </a:ext>
            </a:extLst>
          </p:cNvPr>
          <p:cNvSpPr txBox="1"/>
          <p:nvPr/>
        </p:nvSpPr>
        <p:spPr>
          <a:xfrm>
            <a:off x="8339164" y="2431200"/>
            <a:ext cx="1128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Photon absorber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1BFB5786-0E8F-9461-3121-D5E08EB6AD1C}"/>
              </a:ext>
            </a:extLst>
          </p:cNvPr>
          <p:cNvCxnSpPr>
            <a:cxnSpLocks/>
          </p:cNvCxnSpPr>
          <p:nvPr/>
        </p:nvCxnSpPr>
        <p:spPr>
          <a:xfrm flipV="1">
            <a:off x="9144623" y="1795072"/>
            <a:ext cx="341568" cy="6631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5596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7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8A226-5FE1-5946-0AF3-942C0F3FB4F3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Single-Bunch ‘Aperture-Sharing’ Injection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4E717-700D-490B-7BCD-8BACDA00555B}"/>
              </a:ext>
            </a:extLst>
          </p:cNvPr>
          <p:cNvSpPr txBox="1"/>
          <p:nvPr/>
        </p:nvSpPr>
        <p:spPr>
          <a:xfrm>
            <a:off x="239351" y="661287"/>
            <a:ext cx="11851049" cy="18620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An aperture-sharing injection scheme was assumed during the Technical Design Report (TDR) phase: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Four-kicker bump is switched off, leaving injected bunch ~8 mm offset from on-axis stored beam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Injected bunch oscillates at large amplitude until it reaches the first mid-straight (K01)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 err="1">
                <a:cs typeface="Calibri" panose="020F0502020204030204" pitchFamily="34" charset="0"/>
              </a:rPr>
              <a:t>Stripline</a:t>
            </a:r>
            <a:r>
              <a:rPr lang="en-GB" sz="2000" dirty="0">
                <a:cs typeface="Calibri" panose="020F0502020204030204" pitchFamily="34" charset="0"/>
              </a:rPr>
              <a:t> kickers reduce oscillation amplitude for injected bunch but cause stored bunch to oscillate at similar amplitude (i.e. initial injected bunch amplitude is shared between stored and injected bunches)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3AEFFE-24E6-CEE4-D7C3-7155A2E68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716" y="2967482"/>
            <a:ext cx="6274492" cy="2788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FD2D889-4DEF-AD44-880A-501F46AA5D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562" y="3024374"/>
            <a:ext cx="3824479" cy="2731771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D9D2D5-E95E-1CEE-95D2-04A6A023AB0F}"/>
              </a:ext>
            </a:extLst>
          </p:cNvPr>
          <p:cNvCxnSpPr>
            <a:cxnSpLocks/>
          </p:cNvCxnSpPr>
          <p:nvPr/>
        </p:nvCxnSpPr>
        <p:spPr>
          <a:xfrm>
            <a:off x="2213027" y="3706623"/>
            <a:ext cx="147066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6B7A0C-D9FA-7445-49E9-B903F6453835}"/>
              </a:ext>
            </a:extLst>
          </p:cNvPr>
          <p:cNvCxnSpPr>
            <a:cxnSpLocks/>
          </p:cNvCxnSpPr>
          <p:nvPr/>
        </p:nvCxnSpPr>
        <p:spPr>
          <a:xfrm>
            <a:off x="3630347" y="4003803"/>
            <a:ext cx="269748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367329-CCD7-B854-B247-830CF2E4B414}"/>
              </a:ext>
            </a:extLst>
          </p:cNvPr>
          <p:cNvCxnSpPr>
            <a:cxnSpLocks/>
          </p:cNvCxnSpPr>
          <p:nvPr/>
        </p:nvCxnSpPr>
        <p:spPr>
          <a:xfrm>
            <a:off x="3630347" y="4605783"/>
            <a:ext cx="269748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B876F44-4F74-AFFF-BBDF-EC3BE77DDFF2}"/>
              </a:ext>
            </a:extLst>
          </p:cNvPr>
          <p:cNvCxnSpPr>
            <a:cxnSpLocks/>
          </p:cNvCxnSpPr>
          <p:nvPr/>
        </p:nvCxnSpPr>
        <p:spPr>
          <a:xfrm>
            <a:off x="2213027" y="4918203"/>
            <a:ext cx="1470660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12F5D99-F298-69EA-84E0-6C4E54219E75}"/>
              </a:ext>
            </a:extLst>
          </p:cNvPr>
          <p:cNvCxnSpPr/>
          <p:nvPr/>
        </p:nvCxnSpPr>
        <p:spPr>
          <a:xfrm flipV="1">
            <a:off x="5070527" y="4003803"/>
            <a:ext cx="0" cy="60198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795655-3907-5881-7984-38C4628BFF58}"/>
              </a:ext>
            </a:extLst>
          </p:cNvPr>
          <p:cNvCxnSpPr>
            <a:cxnSpLocks/>
          </p:cNvCxnSpPr>
          <p:nvPr/>
        </p:nvCxnSpPr>
        <p:spPr>
          <a:xfrm flipV="1">
            <a:off x="2868347" y="3702813"/>
            <a:ext cx="0" cy="1215390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5E2DB30-A97E-3902-8A10-8BD711AF0469}"/>
              </a:ext>
            </a:extLst>
          </p:cNvPr>
          <p:cNvSpPr txBox="1"/>
          <p:nvPr/>
        </p:nvSpPr>
        <p:spPr>
          <a:xfrm>
            <a:off x="1809166" y="3147834"/>
            <a:ext cx="2118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Oscillation amplitude</a:t>
            </a:r>
          </a:p>
          <a:p>
            <a:pPr algn="ctr"/>
            <a:r>
              <a:rPr lang="en-GB" sz="1400" dirty="0"/>
              <a:t>(Injected beam only)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8CAC140-5647-FF6A-4FC3-B3022507D18B}"/>
              </a:ext>
            </a:extLst>
          </p:cNvPr>
          <p:cNvSpPr txBox="1"/>
          <p:nvPr/>
        </p:nvSpPr>
        <p:spPr>
          <a:xfrm>
            <a:off x="3756480" y="4652346"/>
            <a:ext cx="2606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Oscillation amplitude</a:t>
            </a:r>
          </a:p>
          <a:p>
            <a:pPr algn="ctr"/>
            <a:r>
              <a:rPr lang="en-GB" sz="1400" dirty="0"/>
              <a:t>(Stored and injected beams)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A30A3B-C752-44B9-551A-798E44D86822}"/>
              </a:ext>
            </a:extLst>
          </p:cNvPr>
          <p:cNvSpPr/>
          <p:nvPr/>
        </p:nvSpPr>
        <p:spPr>
          <a:xfrm>
            <a:off x="1469674" y="4830433"/>
            <a:ext cx="385213" cy="990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20605F-EAA2-7C7C-6D30-80162C9BD102}"/>
              </a:ext>
            </a:extLst>
          </p:cNvPr>
          <p:cNvSpPr txBox="1"/>
          <p:nvPr/>
        </p:nvSpPr>
        <p:spPr>
          <a:xfrm>
            <a:off x="4011259" y="3224033"/>
            <a:ext cx="12911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/>
              <a:t>Stripline</a:t>
            </a:r>
            <a:r>
              <a:rPr lang="en-GB" sz="1400" dirty="0"/>
              <a:t> kickers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125717F-1012-CD83-7C4D-818967D93EA7}"/>
              </a:ext>
            </a:extLst>
          </p:cNvPr>
          <p:cNvSpPr txBox="1"/>
          <p:nvPr/>
        </p:nvSpPr>
        <p:spPr>
          <a:xfrm>
            <a:off x="397766" y="4048493"/>
            <a:ext cx="1071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Injection septum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8FC906C8-5AE5-EA3C-FB26-8BC4AB3E6C95}"/>
              </a:ext>
            </a:extLst>
          </p:cNvPr>
          <p:cNvCxnSpPr>
            <a:cxnSpLocks/>
          </p:cNvCxnSpPr>
          <p:nvPr/>
        </p:nvCxnSpPr>
        <p:spPr>
          <a:xfrm flipH="1">
            <a:off x="3691305" y="3619099"/>
            <a:ext cx="617223" cy="57040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F86FDF03-41B8-5AA4-D8D0-578C4FDB570C}"/>
              </a:ext>
            </a:extLst>
          </p:cNvPr>
          <p:cNvCxnSpPr>
            <a:cxnSpLocks/>
          </p:cNvCxnSpPr>
          <p:nvPr/>
        </p:nvCxnSpPr>
        <p:spPr>
          <a:xfrm>
            <a:off x="1274253" y="4390259"/>
            <a:ext cx="295473" cy="37818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295B72-345B-C6EA-E3E1-79D6492A48DE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I.P.S. Martin, Diamond-II Injection, KIT 2025, 18/03/2025</a:t>
            </a:r>
          </a:p>
        </p:txBody>
      </p:sp>
    </p:spTree>
    <p:extLst>
      <p:ext uri="{BB962C8B-B14F-4D97-AF65-F5344CB8AC3E}">
        <p14:creationId xmlns:p14="http://schemas.microsoft.com/office/powerpoint/2010/main" val="1886450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8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8A226-5FE1-5946-0AF3-942C0F3FB4F3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Single-Bunch ‘Aperture-Sharing’ Injection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94E717-700D-490B-7BCD-8BACDA00555B}"/>
              </a:ext>
            </a:extLst>
          </p:cNvPr>
          <p:cNvSpPr txBox="1"/>
          <p:nvPr/>
        </p:nvSpPr>
        <p:spPr>
          <a:xfrm>
            <a:off x="239352" y="661287"/>
            <a:ext cx="11629376" cy="49398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Issues with aperture sharing: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Impact on overall brightness from stored bunch oscillations 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Particular problem for hybrid bunch / timing mode users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Bunches before and after target bunch could also be kicked if pulse duration &gt; 3 ns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Transverse </a:t>
            </a:r>
            <a:r>
              <a:rPr lang="en-GB" sz="2000" dirty="0" err="1">
                <a:cs typeface="Calibri" panose="020F0502020204030204" pitchFamily="34" charset="0"/>
              </a:rPr>
              <a:t>wakefields</a:t>
            </a:r>
            <a:r>
              <a:rPr lang="en-GB" sz="2000" dirty="0">
                <a:cs typeface="Calibri" panose="020F0502020204030204" pitchFamily="34" charset="0"/>
              </a:rPr>
              <a:t> generated by stored bunch affecting injected bunch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cs typeface="Calibri" panose="020F0502020204030204" pitchFamily="34" charset="0"/>
              </a:rPr>
              <a:t>Interaction of multi-bunch feedback with off-axis bunches</a:t>
            </a:r>
          </a:p>
          <a:p>
            <a:pPr>
              <a:spcAft>
                <a:spcPts val="600"/>
              </a:spcAft>
            </a:pPr>
            <a:endParaRPr lang="en-GB" sz="2000" dirty="0"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GB" sz="2000" dirty="0">
                <a:cs typeface="Calibri" panose="020F0502020204030204" pitchFamily="34" charset="0"/>
              </a:rPr>
              <a:t>Alternative: Implement a ‘kick-and-cancel’ double kick for the stored bunch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arenR"/>
            </a:pPr>
            <a:r>
              <a:rPr lang="en-GB" sz="2000" dirty="0">
                <a:cs typeface="Calibri" panose="020F0502020204030204" pitchFamily="34" charset="0"/>
              </a:rPr>
              <a:t>Give the stored bunch a pre-kick </a:t>
            </a:r>
            <a:r>
              <a:rPr lang="en-GB" sz="2000" i="1" dirty="0">
                <a:cs typeface="Calibri" panose="020F0502020204030204" pitchFamily="34" charset="0"/>
              </a:rPr>
              <a:t>n</a:t>
            </a:r>
            <a:r>
              <a:rPr lang="en-GB" sz="2000" dirty="0">
                <a:cs typeface="Calibri" panose="020F0502020204030204" pitchFamily="34" charset="0"/>
              </a:rPr>
              <a:t> turns before injection such that there is close to 180 degrees phase advance at injection 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arenR"/>
            </a:pPr>
            <a:r>
              <a:rPr lang="en-GB" sz="2000" dirty="0">
                <a:cs typeface="Calibri" panose="020F0502020204030204" pitchFamily="34" charset="0"/>
              </a:rPr>
              <a:t>Injected bunch arrives as before: 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 err="1">
                <a:cs typeface="Calibri" panose="020F0502020204030204" pitchFamily="34" charset="0"/>
              </a:rPr>
              <a:t>stripline</a:t>
            </a:r>
            <a:r>
              <a:rPr lang="en-GB" sz="2000" dirty="0">
                <a:cs typeface="Calibri" panose="020F0502020204030204" pitchFamily="34" charset="0"/>
              </a:rPr>
              <a:t> kicker still reduces injected bunch oscillation amplitude by ~factor 2</a:t>
            </a:r>
          </a:p>
          <a:p>
            <a:pPr marL="914400" lvl="1" indent="-4572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GB" sz="2000" dirty="0">
                <a:cs typeface="Calibri" panose="020F0502020204030204" pitchFamily="34" charset="0"/>
              </a:rPr>
              <a:t>stored bunch is kicked back on-axis rather than being made to oscillate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3A86D3-4770-991D-7DA2-C1FA369681E4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I.P.S. Martin, Diamond-II Injection, KIT 2025, 18/03/2025</a:t>
            </a:r>
          </a:p>
        </p:txBody>
      </p:sp>
    </p:spTree>
    <p:extLst>
      <p:ext uri="{BB962C8B-B14F-4D97-AF65-F5344CB8AC3E}">
        <p14:creationId xmlns:p14="http://schemas.microsoft.com/office/powerpoint/2010/main" val="3294973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9445C1-2E84-DD2A-DDBE-918B311970DF}"/>
              </a:ext>
            </a:extLst>
          </p:cNvPr>
          <p:cNvSpPr/>
          <p:nvPr/>
        </p:nvSpPr>
        <p:spPr bwMode="auto">
          <a:xfrm>
            <a:off x="2275" y="0"/>
            <a:ext cx="12192000" cy="512676"/>
          </a:xfrm>
          <a:prstGeom prst="rect">
            <a:avLst/>
          </a:prstGeom>
          <a:solidFill>
            <a:srgbClr val="26267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D4DAB63F-563A-03A4-CBAF-F0063B84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18905" y="6385593"/>
            <a:ext cx="839295" cy="38235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8EEFB2D-35A7-4BFF-A166-F5B8E811460E}" type="slidenum">
              <a:rPr lang="en-GB" sz="1800" smtClean="0">
                <a:solidFill>
                  <a:schemeClr val="bg1">
                    <a:lumMod val="65000"/>
                  </a:schemeClr>
                </a:solidFill>
              </a:rPr>
              <a:pPr/>
              <a:t>9</a:t>
            </a:fld>
            <a:endParaRPr lang="en-GB" sz="18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A8A226-5FE1-5946-0AF3-942C0F3FB4F3}"/>
              </a:ext>
            </a:extLst>
          </p:cNvPr>
          <p:cNvSpPr txBox="1"/>
          <p:nvPr/>
        </p:nvSpPr>
        <p:spPr>
          <a:xfrm>
            <a:off x="2275" y="-118387"/>
            <a:ext cx="12187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solidFill>
                  <a:schemeClr val="bg1"/>
                </a:solidFill>
                <a:latin typeface="+mj-lt"/>
              </a:rPr>
              <a:t>Single Bunch ‘Kick-and-Cancel’ Injection </a:t>
            </a:r>
            <a:endParaRPr lang="en-GB" sz="36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B2454A-CC90-8A91-1290-F92C13149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6186" y="1153884"/>
            <a:ext cx="5334000" cy="4000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5A2271-A1FC-EDB5-B1C0-A96B2BF3D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814" y="1153884"/>
            <a:ext cx="5334000" cy="4000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A708EA3-19DB-3981-C708-8CCB8E4289CB}"/>
              </a:ext>
            </a:extLst>
          </p:cNvPr>
          <p:cNvSpPr txBox="1"/>
          <p:nvPr/>
        </p:nvSpPr>
        <p:spPr>
          <a:xfrm>
            <a:off x="1771650" y="603825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u="sng" dirty="0"/>
              <a:t>‘Aperture-sharing’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3129B3-AA7A-FA69-5949-D1075BD8D6D9}"/>
              </a:ext>
            </a:extLst>
          </p:cNvPr>
          <p:cNvSpPr txBox="1"/>
          <p:nvPr/>
        </p:nvSpPr>
        <p:spPr>
          <a:xfrm>
            <a:off x="34585" y="1973634"/>
            <a:ext cx="118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/>
              <a:t>Turn = -3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4C8522-B46F-ECC6-6B80-72E197FCDBA7}"/>
              </a:ext>
            </a:extLst>
          </p:cNvPr>
          <p:cNvSpPr txBox="1"/>
          <p:nvPr/>
        </p:nvSpPr>
        <p:spPr>
          <a:xfrm>
            <a:off x="7606364" y="603825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u="sng" dirty="0"/>
              <a:t>‘Kick-and-Cancel’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34089B-2B19-C35F-433E-085D34D0D4E5}"/>
              </a:ext>
            </a:extLst>
          </p:cNvPr>
          <p:cNvSpPr txBox="1"/>
          <p:nvPr/>
        </p:nvSpPr>
        <p:spPr>
          <a:xfrm>
            <a:off x="1560045" y="1064663"/>
            <a:ext cx="133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/>
              <a:t>Straight I01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BFCD3A-C167-DDA9-F81A-B1F27E531793}"/>
              </a:ext>
            </a:extLst>
          </p:cNvPr>
          <p:cNvSpPr txBox="1"/>
          <p:nvPr/>
        </p:nvSpPr>
        <p:spPr>
          <a:xfrm>
            <a:off x="3876675" y="1064663"/>
            <a:ext cx="133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/>
              <a:t>Straight K01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6C2D53B-BB92-907A-1377-9D9A5050F3DB}"/>
              </a:ext>
            </a:extLst>
          </p:cNvPr>
          <p:cNvSpPr txBox="1"/>
          <p:nvPr/>
        </p:nvSpPr>
        <p:spPr>
          <a:xfrm>
            <a:off x="7370095" y="1064663"/>
            <a:ext cx="133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/>
              <a:t>Straight I01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677A0F-C1AB-A400-9299-FC62D74DAF66}"/>
              </a:ext>
            </a:extLst>
          </p:cNvPr>
          <p:cNvSpPr txBox="1"/>
          <p:nvPr/>
        </p:nvSpPr>
        <p:spPr>
          <a:xfrm>
            <a:off x="9686725" y="1064663"/>
            <a:ext cx="1333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/>
              <a:t>Straight K01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B7A3DD-61D0-FF6E-34A5-445E20ECA4C4}"/>
              </a:ext>
            </a:extLst>
          </p:cNvPr>
          <p:cNvSpPr txBox="1"/>
          <p:nvPr/>
        </p:nvSpPr>
        <p:spPr>
          <a:xfrm>
            <a:off x="42809" y="3817023"/>
            <a:ext cx="118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/>
              <a:t>Turn = 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DB1883-FA3C-DAA9-19EA-6E8E584F4C60}"/>
              </a:ext>
            </a:extLst>
          </p:cNvPr>
          <p:cNvSpPr txBox="1"/>
          <p:nvPr/>
        </p:nvSpPr>
        <p:spPr>
          <a:xfrm>
            <a:off x="5842024" y="1973634"/>
            <a:ext cx="118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/>
              <a:t>Turn = -3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CA039EB-162D-F4AC-A02B-28B8098EF61A}"/>
              </a:ext>
            </a:extLst>
          </p:cNvPr>
          <p:cNvSpPr txBox="1"/>
          <p:nvPr/>
        </p:nvSpPr>
        <p:spPr>
          <a:xfrm>
            <a:off x="5850248" y="3817023"/>
            <a:ext cx="1181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u="sng" dirty="0"/>
              <a:t>Turn = 0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F02E010-3D62-E880-48A5-BA7B43B78166}"/>
              </a:ext>
            </a:extLst>
          </p:cNvPr>
          <p:cNvCxnSpPr>
            <a:cxnSpLocks/>
          </p:cNvCxnSpPr>
          <p:nvPr/>
        </p:nvCxnSpPr>
        <p:spPr>
          <a:xfrm>
            <a:off x="10330514" y="2134959"/>
            <a:ext cx="0" cy="276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1C7A5BA-1638-07EA-6932-98D9AA8E07A4}"/>
              </a:ext>
            </a:extLst>
          </p:cNvPr>
          <p:cNvCxnSpPr>
            <a:cxnSpLocks/>
          </p:cNvCxnSpPr>
          <p:nvPr/>
        </p:nvCxnSpPr>
        <p:spPr>
          <a:xfrm>
            <a:off x="10349564" y="3500555"/>
            <a:ext cx="0" cy="276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A6516437-4940-8D72-8645-905D5DEB2BA1}"/>
              </a:ext>
            </a:extLst>
          </p:cNvPr>
          <p:cNvCxnSpPr>
            <a:cxnSpLocks/>
          </p:cNvCxnSpPr>
          <p:nvPr/>
        </p:nvCxnSpPr>
        <p:spPr>
          <a:xfrm>
            <a:off x="10349564" y="3776780"/>
            <a:ext cx="0" cy="276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435EADD-6ADC-073D-B8AE-E76956468D6D}"/>
              </a:ext>
            </a:extLst>
          </p:cNvPr>
          <p:cNvCxnSpPr>
            <a:cxnSpLocks/>
          </p:cNvCxnSpPr>
          <p:nvPr/>
        </p:nvCxnSpPr>
        <p:spPr>
          <a:xfrm>
            <a:off x="4558364" y="3500555"/>
            <a:ext cx="0" cy="276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D20CCB8-2369-2B15-F1E0-507B1644325A}"/>
              </a:ext>
            </a:extLst>
          </p:cNvPr>
          <p:cNvCxnSpPr>
            <a:cxnSpLocks/>
          </p:cNvCxnSpPr>
          <p:nvPr/>
        </p:nvCxnSpPr>
        <p:spPr>
          <a:xfrm>
            <a:off x="4558364" y="4043480"/>
            <a:ext cx="0" cy="2762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8787BCF-9C30-91C1-4BF2-14EFA2F6014A}"/>
              </a:ext>
            </a:extLst>
          </p:cNvPr>
          <p:cNvSpPr txBox="1"/>
          <p:nvPr/>
        </p:nvSpPr>
        <p:spPr>
          <a:xfrm>
            <a:off x="213712" y="3202463"/>
            <a:ext cx="839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Injected bunch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3CBB2A-5CF8-ADFE-6F8C-C5C17A5D241B}"/>
              </a:ext>
            </a:extLst>
          </p:cNvPr>
          <p:cNvSpPr txBox="1"/>
          <p:nvPr/>
        </p:nvSpPr>
        <p:spPr>
          <a:xfrm>
            <a:off x="5430601" y="2587384"/>
            <a:ext cx="839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Stored bunch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C9761DE-A774-7A14-C918-33C83D465D8F}"/>
              </a:ext>
            </a:extLst>
          </p:cNvPr>
          <p:cNvCxnSpPr/>
          <p:nvPr/>
        </p:nvCxnSpPr>
        <p:spPr>
          <a:xfrm>
            <a:off x="942975" y="3583017"/>
            <a:ext cx="390525" cy="35879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50F798F-B05F-D84F-6F17-1BEA0312F3B8}"/>
              </a:ext>
            </a:extLst>
          </p:cNvPr>
          <p:cNvCxnSpPr>
            <a:cxnSpLocks/>
          </p:cNvCxnSpPr>
          <p:nvPr/>
        </p:nvCxnSpPr>
        <p:spPr>
          <a:xfrm flipH="1" flipV="1">
            <a:off x="4558364" y="2201668"/>
            <a:ext cx="973218" cy="5523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911A71F-C9F4-1458-B151-160C4ACDB557}"/>
              </a:ext>
            </a:extLst>
          </p:cNvPr>
          <p:cNvSpPr txBox="1"/>
          <p:nvPr/>
        </p:nvSpPr>
        <p:spPr>
          <a:xfrm>
            <a:off x="1619252" y="5196065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I01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2AC07B2-3D82-AE9D-D193-566EFA7243C5}"/>
              </a:ext>
            </a:extLst>
          </p:cNvPr>
          <p:cNvSpPr txBox="1"/>
          <p:nvPr/>
        </p:nvSpPr>
        <p:spPr>
          <a:xfrm>
            <a:off x="3746033" y="5196065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K01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6BD527-C13B-2721-C8D3-F440FAC38913}"/>
              </a:ext>
            </a:extLst>
          </p:cNvPr>
          <p:cNvSpPr txBox="1"/>
          <p:nvPr/>
        </p:nvSpPr>
        <p:spPr>
          <a:xfrm>
            <a:off x="7395393" y="5196065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I01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AE93ECB-5EAC-691C-BDCF-8BDB85028D9C}"/>
              </a:ext>
            </a:extLst>
          </p:cNvPr>
          <p:cNvSpPr txBox="1"/>
          <p:nvPr/>
        </p:nvSpPr>
        <p:spPr>
          <a:xfrm>
            <a:off x="9522174" y="5196065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u="sng" dirty="0"/>
              <a:t>K01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06811D-EB5E-CEFA-013E-CE6F707D928C}"/>
              </a:ext>
            </a:extLst>
          </p:cNvPr>
          <p:cNvSpPr txBox="1"/>
          <p:nvPr/>
        </p:nvSpPr>
        <p:spPr>
          <a:xfrm>
            <a:off x="2366520" y="6068306"/>
            <a:ext cx="839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septum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1CCB7C-C58C-A1BA-3677-9DBFF80CD28F}"/>
              </a:ext>
            </a:extLst>
          </p:cNvPr>
          <p:cNvSpPr txBox="1"/>
          <p:nvPr/>
        </p:nvSpPr>
        <p:spPr>
          <a:xfrm>
            <a:off x="4591306" y="6068306"/>
            <a:ext cx="10284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/>
              <a:t>striplines</a:t>
            </a:r>
            <a:endParaRPr lang="en-GB" sz="1400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4F79067-39E8-3896-157B-A26F18AF36CD}"/>
              </a:ext>
            </a:extLst>
          </p:cNvPr>
          <p:cNvCxnSpPr>
            <a:cxnSpLocks/>
          </p:cNvCxnSpPr>
          <p:nvPr/>
        </p:nvCxnSpPr>
        <p:spPr>
          <a:xfrm flipH="1" flipV="1">
            <a:off x="2337945" y="5957596"/>
            <a:ext cx="157605" cy="16192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BCD39FF-C483-1332-DFAE-C357E19D276F}"/>
              </a:ext>
            </a:extLst>
          </p:cNvPr>
          <p:cNvCxnSpPr>
            <a:cxnSpLocks/>
          </p:cNvCxnSpPr>
          <p:nvPr/>
        </p:nvCxnSpPr>
        <p:spPr>
          <a:xfrm flipH="1" flipV="1">
            <a:off x="4509645" y="5890921"/>
            <a:ext cx="243330" cy="2488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94EE1048-8DF5-EEF0-1151-00733F85C6FF}"/>
              </a:ext>
            </a:extLst>
          </p:cNvPr>
          <p:cNvSpPr txBox="1"/>
          <p:nvPr/>
        </p:nvSpPr>
        <p:spPr>
          <a:xfrm>
            <a:off x="238930" y="6019815"/>
            <a:ext cx="8392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magnets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D56D87D-BB17-008C-90FF-1E650D070BE4}"/>
              </a:ext>
            </a:extLst>
          </p:cNvPr>
          <p:cNvCxnSpPr>
            <a:cxnSpLocks/>
          </p:cNvCxnSpPr>
          <p:nvPr/>
        </p:nvCxnSpPr>
        <p:spPr>
          <a:xfrm flipV="1">
            <a:off x="830365" y="5824517"/>
            <a:ext cx="385320" cy="2342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7C3401C-5813-90E7-2C2D-1138DBF8DE1C}"/>
              </a:ext>
            </a:extLst>
          </p:cNvPr>
          <p:cNvSpPr txBox="1"/>
          <p:nvPr/>
        </p:nvSpPr>
        <p:spPr>
          <a:xfrm>
            <a:off x="10320989" y="2325304"/>
            <a:ext cx="928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Kick from </a:t>
            </a:r>
            <a:r>
              <a:rPr lang="en-GB" sz="1400" dirty="0" err="1"/>
              <a:t>striplines</a:t>
            </a:r>
            <a:endParaRPr lang="en-GB" sz="1400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CD63C480-E946-1C6D-7354-899442236338}"/>
              </a:ext>
            </a:extLst>
          </p:cNvPr>
          <p:cNvCxnSpPr/>
          <p:nvPr/>
        </p:nvCxnSpPr>
        <p:spPr>
          <a:xfrm>
            <a:off x="8036845" y="5663045"/>
            <a:ext cx="0" cy="62644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AA07FE1B-2F6A-FF52-22FA-29C2F111D0CA}"/>
              </a:ext>
            </a:extLst>
          </p:cNvPr>
          <p:cNvCxnSpPr/>
          <p:nvPr/>
        </p:nvCxnSpPr>
        <p:spPr>
          <a:xfrm>
            <a:off x="10312872" y="5663422"/>
            <a:ext cx="0" cy="62644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B3AA62F-B6DE-4032-1D08-11878B8F16E6}"/>
              </a:ext>
            </a:extLst>
          </p:cNvPr>
          <p:cNvCxnSpPr/>
          <p:nvPr/>
        </p:nvCxnSpPr>
        <p:spPr>
          <a:xfrm>
            <a:off x="8036845" y="6139773"/>
            <a:ext cx="2276027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42F2131-62CF-FE3B-A67B-5F7711168728}"/>
              </a:ext>
            </a:extLst>
          </p:cNvPr>
          <p:cNvSpPr txBox="1"/>
          <p:nvPr/>
        </p:nvSpPr>
        <p:spPr>
          <a:xfrm>
            <a:off x="8615005" y="6170023"/>
            <a:ext cx="1225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Δμ</a:t>
            </a:r>
            <a:r>
              <a:rPr lang="en-GB" sz="1400" baseline="-25000" dirty="0"/>
              <a:t>x</a:t>
            </a:r>
            <a:r>
              <a:rPr lang="en-GB" sz="1400" dirty="0"/>
              <a:t> ~ 90 </a:t>
            </a:r>
            <a:r>
              <a:rPr lang="en-GB" sz="1400" dirty="0" err="1"/>
              <a:t>deg</a:t>
            </a:r>
            <a:endParaRPr lang="en-GB" sz="14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F4AC53D-7FC0-9DA9-A20B-39454855A438}"/>
              </a:ext>
            </a:extLst>
          </p:cNvPr>
          <p:cNvSpPr txBox="1"/>
          <p:nvPr/>
        </p:nvSpPr>
        <p:spPr>
          <a:xfrm>
            <a:off x="138553" y="1271007"/>
            <a:ext cx="8392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Septum plate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D72E6C0-8556-437A-7B28-3848962353ED}"/>
              </a:ext>
            </a:extLst>
          </p:cNvPr>
          <p:cNvCxnSpPr>
            <a:cxnSpLocks/>
          </p:cNvCxnSpPr>
          <p:nvPr/>
        </p:nvCxnSpPr>
        <p:spPr>
          <a:xfrm>
            <a:off x="830365" y="1630846"/>
            <a:ext cx="643487" cy="2514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A4ACA942-AE37-C71A-53E5-961156EA9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14" y="4786745"/>
            <a:ext cx="5334000" cy="18288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D0A787B-5755-B320-2B2A-6285EC1ECA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0964" y="4786745"/>
            <a:ext cx="5334000" cy="18288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CC196B-A6C7-E90B-1AF1-B4AAEAC0C04E}"/>
              </a:ext>
            </a:extLst>
          </p:cNvPr>
          <p:cNvSpPr txBox="1">
            <a:spLocks/>
          </p:cNvSpPr>
          <p:nvPr/>
        </p:nvSpPr>
        <p:spPr>
          <a:xfrm>
            <a:off x="163151" y="6385593"/>
            <a:ext cx="8211922" cy="3823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I.P.S. Martin, Diamond-II Injection, KIT 2025, 18/03/2025</a:t>
            </a:r>
          </a:p>
        </p:txBody>
      </p:sp>
    </p:spTree>
    <p:extLst>
      <p:ext uri="{BB962C8B-B14F-4D97-AF65-F5344CB8AC3E}">
        <p14:creationId xmlns:p14="http://schemas.microsoft.com/office/powerpoint/2010/main" val="391121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7" grpId="0"/>
      <p:bldP spid="18" grpId="0"/>
      <p:bldP spid="30" grpId="0"/>
      <p:bldP spid="31" grpId="0"/>
      <p:bldP spid="38" grpId="0"/>
      <p:bldP spid="4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ink_x0028_test_x0029_ xmlns="4efff595-9748-44a8-a7f7-a5326e5a18d5">
      <Url xsi:nil="true"/>
      <Description xsi:nil="true"/>
    </link_x0028_test_x0029_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1A8A8B91A78D84A8E4E740900E5BBAE" ma:contentTypeVersion="14" ma:contentTypeDescription="Create a new document." ma:contentTypeScope="" ma:versionID="091b35bf1b639fbc49900cb416a38f3b">
  <xsd:schema xmlns:xsd="http://www.w3.org/2001/XMLSchema" xmlns:xs="http://www.w3.org/2001/XMLSchema" xmlns:p="http://schemas.microsoft.com/office/2006/metadata/properties" xmlns:ns2="4efff595-9748-44a8-a7f7-a5326e5a18d5" xmlns:ns3="b9e61a8e-ce37-4f6f-ab37-54558243974f" targetNamespace="http://schemas.microsoft.com/office/2006/metadata/properties" ma:root="true" ma:fieldsID="f6bad3525a1fac20860898d41a179a2a" ns2:_="" ns3:_="">
    <xsd:import namespace="4efff595-9748-44a8-a7f7-a5326e5a18d5"/>
    <xsd:import namespace="b9e61a8e-ce37-4f6f-ab37-54558243974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link_x0028_test_x0029_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fff595-9748-44a8-a7f7-a5326e5a18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ink_x0028_test_x0029_" ma:index="20" nillable="true" ma:displayName="link (test)" ma:format="Hyperlink" ma:internalName="link_x0028_test_x0029_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e61a8e-ce37-4f6f-ab37-54558243974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3440920-8707-4BEF-9203-A5F303816824}">
  <ds:schemaRefs>
    <ds:schemaRef ds:uri="b9e61a8e-ce37-4f6f-ab37-54558243974f"/>
    <ds:schemaRef ds:uri="http://purl.org/dc/dcmitype/"/>
    <ds:schemaRef ds:uri="http://schemas.microsoft.com/office/infopath/2007/PartnerControls"/>
    <ds:schemaRef ds:uri="4efff595-9748-44a8-a7f7-a5326e5a18d5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D00783D-FE98-4847-A477-121E0714E52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efff595-9748-44a8-a7f7-a5326e5a18d5"/>
    <ds:schemaRef ds:uri="b9e61a8e-ce37-4f6f-ab37-54558243974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7B9EE8B-AF86-4B5B-9A7A-74D8528F9F15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9d27ba74-0100-4d0d-81ff-1d728dae8df6}" enabled="0" method="" siteId="{9d27ba74-0100-4d0d-81ff-1d728dae8df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23188</TotalTime>
  <Words>2543</Words>
  <Application>Microsoft Office PowerPoint</Application>
  <PresentationFormat>Widescreen</PresentationFormat>
  <Paragraphs>464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Cambria Math</vt:lpstr>
      <vt:lpstr>Times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Matthews</dc:creator>
  <cp:lastModifiedBy>Martin, Ian (DLSLtd,RAL,TEC)</cp:lastModifiedBy>
  <cp:revision>72</cp:revision>
  <cp:lastPrinted>2022-06-25T13:24:21Z</cp:lastPrinted>
  <dcterms:created xsi:type="dcterms:W3CDTF">2017-11-16T11:38:27Z</dcterms:created>
  <dcterms:modified xsi:type="dcterms:W3CDTF">2025-03-12T10:53:35Z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0x010100F1A8A8B91A78D84A8E4E740900E5BBAE</vt:lpwstr>
  </property>
</Properties>
</file>