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5" r:id="rId5"/>
    <p:sldId id="410" r:id="rId6"/>
    <p:sldId id="411" r:id="rId7"/>
    <p:sldId id="412" r:id="rId8"/>
    <p:sldId id="268" r:id="rId9"/>
    <p:sldId id="413" r:id="rId10"/>
  </p:sldIdLst>
  <p:sldSz cx="12192000" cy="6858000"/>
  <p:notesSz cx="6958013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7307" autoAdjust="0"/>
  </p:normalViewPr>
  <p:slideViewPr>
    <p:cSldViewPr showGuides="1">
      <p:cViewPr varScale="1">
        <p:scale>
          <a:sx n="146" d="100"/>
          <a:sy n="146" d="100"/>
        </p:scale>
        <p:origin x="138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108" d="100"/>
          <a:sy n="108" d="100"/>
        </p:scale>
        <p:origin x="52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fzeilenplatzhalter 1">
            <a:extLst>
              <a:ext uri="{FF2B5EF4-FFF2-40B4-BE49-F238E27FC236}">
                <a16:creationId xmlns:a16="http://schemas.microsoft.com/office/drawing/2014/main" id="{7021594F-60AF-5030-27F4-B919E0755C05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gray">
          <a:xfrm>
            <a:off x="184640" y="0"/>
            <a:ext cx="5886653" cy="499091"/>
          </a:xfrm>
          <a:prstGeom prst="rect">
            <a:avLst/>
          </a:prstGeom>
        </p:spPr>
        <p:txBody>
          <a:bodyPr vert="horz" lIns="0" tIns="144000" rIns="0" bIns="0" rtlCol="0"/>
          <a:lstStyle>
            <a:lvl1pPr algn="l">
              <a:defRPr sz="7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45C4C54D-5268-2170-0B7D-70659D206B08}"/>
              </a:ext>
            </a:extLst>
          </p:cNvPr>
          <p:cNvSpPr>
            <a:spLocks noGrp="1"/>
          </p:cNvSpPr>
          <p:nvPr>
            <p:ph type="dt" idx="1"/>
          </p:nvPr>
        </p:nvSpPr>
        <p:spPr bwMode="gray">
          <a:xfrm>
            <a:off x="6071293" y="0"/>
            <a:ext cx="700471" cy="499091"/>
          </a:xfrm>
          <a:prstGeom prst="rect">
            <a:avLst/>
          </a:prstGeom>
        </p:spPr>
        <p:txBody>
          <a:bodyPr vert="horz" lIns="0" tIns="144000" rIns="0" bIns="0" rtlCol="0"/>
          <a:lstStyle>
            <a:lvl1pPr algn="r">
              <a:defRPr sz="700">
                <a:solidFill>
                  <a:schemeClr val="bg2"/>
                </a:solidFill>
              </a:defRPr>
            </a:lvl1pPr>
          </a:lstStyle>
          <a:p>
            <a:fld id="{0530C102-DC59-4ADF-BCE9-B21E5AA1F1ED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A7568FAF-32D5-F797-5874-241DEBC3A7A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gray">
          <a:xfrm>
            <a:off x="184640" y="9448185"/>
            <a:ext cx="5886653" cy="499090"/>
          </a:xfrm>
          <a:prstGeom prst="rect">
            <a:avLst/>
          </a:prstGeom>
        </p:spPr>
        <p:txBody>
          <a:bodyPr vert="horz" lIns="0" tIns="0" rIns="0" bIns="144000" rtlCol="0" anchor="b"/>
          <a:lstStyle>
            <a:lvl1pPr algn="l">
              <a:defRPr sz="7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6A11AFD2-EF91-BDDC-349A-DB1934250BB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gray">
          <a:xfrm>
            <a:off x="6071293" y="9448185"/>
            <a:ext cx="700471" cy="499090"/>
          </a:xfrm>
          <a:prstGeom prst="rect">
            <a:avLst/>
          </a:prstGeom>
        </p:spPr>
        <p:txBody>
          <a:bodyPr vert="horz" lIns="0" tIns="0" rIns="0" bIns="144000" rtlCol="0" anchor="b"/>
          <a:lstStyle>
            <a:lvl1pPr algn="r">
              <a:defRPr sz="700">
                <a:solidFill>
                  <a:schemeClr val="bg2"/>
                </a:solidFill>
              </a:defRPr>
            </a:lvl1pPr>
          </a:lstStyle>
          <a:p>
            <a:fld id="{8D601724-35E3-4B40-B93F-B7E192B7FF5D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610437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704" userDrawn="1">
          <p15:clr>
            <a:srgbClr val="F26B43"/>
          </p15:clr>
        </p15:guide>
        <p15:guide id="2" pos="219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gray">
          <a:xfrm>
            <a:off x="184640" y="0"/>
            <a:ext cx="5886653" cy="499091"/>
          </a:xfrm>
          <a:prstGeom prst="rect">
            <a:avLst/>
          </a:prstGeom>
        </p:spPr>
        <p:txBody>
          <a:bodyPr vert="horz" lIns="0" tIns="144000" rIns="0" bIns="0" rtlCol="0"/>
          <a:lstStyle>
            <a:lvl1pPr algn="l">
              <a:defRPr sz="7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gray">
          <a:xfrm>
            <a:off x="6071293" y="0"/>
            <a:ext cx="700471" cy="499091"/>
          </a:xfrm>
          <a:prstGeom prst="rect">
            <a:avLst/>
          </a:prstGeom>
        </p:spPr>
        <p:txBody>
          <a:bodyPr vert="horz" lIns="0" tIns="144000" rIns="0" bIns="0" rtlCol="0"/>
          <a:lstStyle>
            <a:lvl1pPr algn="r">
              <a:defRPr sz="700">
                <a:solidFill>
                  <a:schemeClr val="bg2"/>
                </a:solidFill>
              </a:defRPr>
            </a:lvl1pPr>
          </a:lstStyle>
          <a:p>
            <a:fld id="{0530C102-DC59-4ADF-BCE9-B21E5AA1F1ED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184640" y="499091"/>
            <a:ext cx="6588732" cy="3707147"/>
          </a:xfrm>
          <a:prstGeom prst="rect">
            <a:avLst/>
          </a:prstGeom>
          <a:noFill/>
          <a:ln w="6350">
            <a:solidFill>
              <a:schemeClr val="bg2"/>
            </a:solidFill>
          </a:ln>
        </p:spPr>
        <p:txBody>
          <a:bodyPr vert="horz" lIns="96597" tIns="48299" rIns="96597" bIns="48299" rtlCol="0" anchor="ctr"/>
          <a:lstStyle/>
          <a:p>
            <a:endParaRPr lang="en-US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gray">
          <a:xfrm>
            <a:off x="192088" y="4398211"/>
            <a:ext cx="6581284" cy="467988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dirty="0"/>
              <a:t>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6"/>
            <a:r>
              <a:rPr lang="en-US" dirty="0"/>
              <a:t>Eighth level</a:t>
            </a:r>
          </a:p>
          <a:p>
            <a:pPr lvl="7"/>
            <a:r>
              <a:rPr lang="en-US" dirty="0"/>
              <a:t>Ninth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gray">
          <a:xfrm>
            <a:off x="184640" y="9448185"/>
            <a:ext cx="5886653" cy="499090"/>
          </a:xfrm>
          <a:prstGeom prst="rect">
            <a:avLst/>
          </a:prstGeom>
        </p:spPr>
        <p:txBody>
          <a:bodyPr vert="horz" lIns="0" tIns="0" rIns="0" bIns="144000" rtlCol="0" anchor="b"/>
          <a:lstStyle>
            <a:lvl1pPr algn="l">
              <a:defRPr sz="7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gray">
          <a:xfrm>
            <a:off x="6071293" y="9448185"/>
            <a:ext cx="700471" cy="499090"/>
          </a:xfrm>
          <a:prstGeom prst="rect">
            <a:avLst/>
          </a:prstGeom>
        </p:spPr>
        <p:txBody>
          <a:bodyPr vert="horz" lIns="0" tIns="0" rIns="0" bIns="144000" rtlCol="0" anchor="b"/>
          <a:lstStyle>
            <a:lvl1pPr algn="r">
              <a:defRPr sz="700">
                <a:solidFill>
                  <a:schemeClr val="bg2"/>
                </a:solidFill>
              </a:defRPr>
            </a:lvl1pPr>
          </a:lstStyle>
          <a:p>
            <a:fld id="{8D601724-35E3-4B40-B93F-B7E192B7FF5D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57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defRPr sz="1200" kern="1200">
        <a:solidFill>
          <a:srgbClr val="000000"/>
        </a:solidFill>
        <a:latin typeface="+mn-lt"/>
        <a:ea typeface="+mn-ea"/>
        <a:cs typeface="+mn-cs"/>
      </a:defRPr>
    </a:lvl1pPr>
    <a:lvl2pPr marL="252000" indent="-25200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buClr>
        <a:schemeClr val="accent1"/>
      </a:buClr>
      <a:buFont typeface="Wingdings" panose="05000000000000000000" pitchFamily="2" charset="2"/>
      <a:buChar char="§"/>
      <a:defRPr sz="1200" kern="1200">
        <a:solidFill>
          <a:srgbClr val="000000"/>
        </a:solidFill>
        <a:latin typeface="+mn-lt"/>
        <a:ea typeface="+mn-ea"/>
        <a:cs typeface="+mn-cs"/>
      </a:defRPr>
    </a:lvl2pPr>
    <a:lvl3pPr marL="252000" indent="-25200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buClr>
        <a:schemeClr val="accent1"/>
      </a:buClr>
      <a:buFont typeface="+mj-lt"/>
      <a:buAutoNum type="arabicPeriod"/>
      <a:defRPr sz="1200" kern="1200">
        <a:solidFill>
          <a:srgbClr val="000000"/>
        </a:solidFill>
        <a:latin typeface="+mn-lt"/>
        <a:ea typeface="+mn-ea"/>
        <a:cs typeface="+mn-cs"/>
      </a:defRPr>
    </a:lvl3pPr>
    <a:lvl4pPr marL="504000" indent="-252000" algn="l" defTabSz="914400" rtl="0" eaLnBrk="1" latinLnBrk="0" hangingPunct="1">
      <a:lnSpc>
        <a:spcPct val="110000"/>
      </a:lnSpc>
      <a:spcBef>
        <a:spcPts val="0"/>
      </a:spcBef>
      <a:spcAft>
        <a:spcPts val="300"/>
      </a:spcAft>
      <a:buClr>
        <a:schemeClr val="accent1"/>
      </a:buClr>
      <a:buFont typeface="Symbol" panose="05050102010706020507" pitchFamily="18" charset="2"/>
      <a:buChar char="-"/>
      <a:defRPr sz="1200" kern="1200">
        <a:solidFill>
          <a:srgbClr val="000000"/>
        </a:solidFill>
        <a:latin typeface="+mn-lt"/>
        <a:ea typeface="+mn-ea"/>
        <a:cs typeface="+mn-cs"/>
      </a:defRPr>
    </a:lvl4pPr>
    <a:lvl5pPr marL="504000" indent="-252000" algn="l" defTabSz="914400" rtl="0" eaLnBrk="1" latinLnBrk="0" hangingPunct="1">
      <a:lnSpc>
        <a:spcPct val="110000"/>
      </a:lnSpc>
      <a:spcBef>
        <a:spcPts val="0"/>
      </a:spcBef>
      <a:spcAft>
        <a:spcPts val="300"/>
      </a:spcAft>
      <a:buClr>
        <a:schemeClr val="accent1"/>
      </a:buClr>
      <a:buFont typeface="+mj-lt"/>
      <a:buAutoNum type="alphaLcPeriod"/>
      <a:defRPr sz="1200" kern="1200">
        <a:solidFill>
          <a:srgbClr val="000000"/>
        </a:solidFill>
        <a:latin typeface="+mn-lt"/>
        <a:ea typeface="+mn-ea"/>
        <a:cs typeface="+mn-cs"/>
      </a:defRPr>
    </a:lvl5pPr>
    <a:lvl6pPr marL="0" indent="0" algn="l" defTabSz="914400" rtl="0" eaLnBrk="1" latinLnBrk="0" hangingPunct="1">
      <a:lnSpc>
        <a:spcPct val="110000"/>
      </a:lnSpc>
      <a:spcBef>
        <a:spcPts val="1000"/>
      </a:spcBef>
      <a:spcAft>
        <a:spcPts val="600"/>
      </a:spcAft>
      <a:defRPr sz="1600" b="1" kern="1200">
        <a:solidFill>
          <a:schemeClr val="accent1"/>
        </a:solidFill>
        <a:latin typeface="+mn-lt"/>
        <a:ea typeface="+mn-ea"/>
        <a:cs typeface="+mn-cs"/>
      </a:defRPr>
    </a:lvl6pPr>
    <a:lvl7pPr marL="0" indent="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defRPr sz="800" kern="1200">
        <a:solidFill>
          <a:srgbClr val="000000"/>
        </a:solidFill>
        <a:latin typeface="+mn-lt"/>
        <a:ea typeface="+mn-ea"/>
        <a:cs typeface="+mn-cs"/>
      </a:defRPr>
    </a:lvl7pPr>
    <a:lvl8pPr marL="0" indent="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defRPr sz="800" kern="1200">
        <a:solidFill>
          <a:srgbClr val="000000"/>
        </a:solidFill>
        <a:latin typeface="+mn-lt"/>
        <a:ea typeface="+mn-ea"/>
        <a:cs typeface="+mn-cs"/>
      </a:defRPr>
    </a:lvl8pPr>
    <a:lvl9pPr marL="0" indent="0" algn="l" defTabSz="914400" rtl="0" eaLnBrk="1" latinLnBrk="0" hangingPunct="1">
      <a:lnSpc>
        <a:spcPct val="110000"/>
      </a:lnSpc>
      <a:spcBef>
        <a:spcPts val="300"/>
      </a:spcBef>
      <a:spcAft>
        <a:spcPts val="300"/>
      </a:spcAft>
      <a:defRPr sz="800" kern="1200">
        <a:solidFill>
          <a:srgbClr val="000000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772" userDrawn="1">
          <p15:clr>
            <a:srgbClr val="F26B43"/>
          </p15:clr>
        </p15:guide>
        <p15:guide id="2" pos="121" userDrawn="1">
          <p15:clr>
            <a:srgbClr val="F26B43"/>
          </p15:clr>
        </p15:guide>
        <p15:guide id="3" pos="4271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60EB3CE-8FA7-6B59-50FD-F65D29AB330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234988" y="1592263"/>
            <a:ext cx="10585538" cy="345757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indent="0"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None/>
            </a:pPr>
            <a:r>
              <a:rPr lang="en-US" sz="12000" b="1" dirty="0">
                <a:solidFill>
                  <a:schemeClr val="bg1"/>
                </a:solidFill>
              </a:rPr>
              <a:t>Title Slides</a:t>
            </a:r>
          </a:p>
        </p:txBody>
      </p: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C9806C6D-0905-EEEA-0B68-C996F2964FF2}"/>
              </a:ext>
            </a:extLst>
          </p:cNvPr>
          <p:cNvGrpSpPr/>
          <p:nvPr userDrawn="1"/>
        </p:nvGrpSpPr>
        <p:grpSpPr>
          <a:xfrm>
            <a:off x="9749847" y="2816226"/>
            <a:ext cx="1207276" cy="1009648"/>
            <a:chOff x="9336214" y="2528900"/>
            <a:chExt cx="1980368" cy="1656188"/>
          </a:xfrm>
        </p:grpSpPr>
        <p:cxnSp>
          <p:nvCxnSpPr>
            <p:cNvPr id="4" name="Gerader Verbinder 3">
              <a:extLst>
                <a:ext uri="{FF2B5EF4-FFF2-40B4-BE49-F238E27FC236}">
                  <a16:creationId xmlns:a16="http://schemas.microsoft.com/office/drawing/2014/main" id="{5E157EA1-ECC1-A9AA-1AF8-CA75A4644506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9336214" y="3356994"/>
              <a:ext cx="1980368" cy="0"/>
            </a:xfrm>
            <a:prstGeom prst="line">
              <a:avLst/>
            </a:prstGeom>
            <a:ln w="152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aute 4">
              <a:extLst>
                <a:ext uri="{FF2B5EF4-FFF2-40B4-BE49-F238E27FC236}">
                  <a16:creationId xmlns:a16="http://schemas.microsoft.com/office/drawing/2014/main" id="{FDC88BE7-F254-7F88-E4BE-4948376941CA}"/>
                </a:ext>
              </a:extLst>
            </p:cNvPr>
            <p:cNvSpPr/>
            <p:nvPr userDrawn="1"/>
          </p:nvSpPr>
          <p:spPr bwMode="gray">
            <a:xfrm>
              <a:off x="10488488" y="2528900"/>
              <a:ext cx="828094" cy="1656188"/>
            </a:xfrm>
            <a:custGeom>
              <a:avLst/>
              <a:gdLst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0 w 648072"/>
                <a:gd name="connsiteY4" fmla="*/ 32403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91440 w 648072"/>
                <a:gd name="connsiteY4" fmla="*/ 41547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0" fmla="*/ 0 w 324036"/>
                <a:gd name="connsiteY0" fmla="*/ 0 h 648072"/>
                <a:gd name="connsiteX1" fmla="*/ 324036 w 324036"/>
                <a:gd name="connsiteY1" fmla="*/ 324036 h 648072"/>
                <a:gd name="connsiteX2" fmla="*/ 0 w 324036"/>
                <a:gd name="connsiteY2" fmla="*/ 648072 h 64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4036" h="648072">
                  <a:moveTo>
                    <a:pt x="0" y="0"/>
                  </a:moveTo>
                  <a:lnTo>
                    <a:pt x="324036" y="324036"/>
                  </a:lnTo>
                  <a:lnTo>
                    <a:pt x="0" y="648072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42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two-column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CD1E56A9-7120-0C1B-1DFE-FB4F2B9F90B7}"/>
              </a:ext>
            </a:extLst>
          </p:cNvPr>
          <p:cNvSpPr/>
          <p:nvPr userDrawn="1"/>
        </p:nvSpPr>
        <p:spPr bwMode="gray">
          <a:xfrm>
            <a:off x="10091738" y="0"/>
            <a:ext cx="2100262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F5B4F9-46BC-DCE2-AB96-AC7CB76E8A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>
          <a:xfrm>
            <a:off x="371475" y="368659"/>
            <a:ext cx="1728788" cy="1007704"/>
          </a:xfrm>
        </p:spPr>
        <p:txBody>
          <a:bodyPr tIns="252000"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AE8D194-9EDA-738A-DC32-F2142FF7C4E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A67152A8-1265-4721-9B53-56A12F0BD940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5649568-1C2D-B202-63ED-CEE7405F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9B9F8B5-CDA2-B101-8FD8-AD3CDBA0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2" name="Gruppieren 8">
            <a:extLst>
              <a:ext uri="{FF2B5EF4-FFF2-40B4-BE49-F238E27FC236}">
                <a16:creationId xmlns:a16="http://schemas.microsoft.com/office/drawing/2014/main" id="{A6AB963E-1F0D-866D-E3FB-95098EBB08C9}"/>
              </a:ext>
            </a:extLst>
          </p:cNvPr>
          <p:cNvGrpSpPr>
            <a:grpSpLocks/>
          </p:cNvGrpSpPr>
          <p:nvPr userDrawn="1"/>
        </p:nvGrpSpPr>
        <p:grpSpPr bwMode="gray">
          <a:xfrm>
            <a:off x="10710878" y="368659"/>
            <a:ext cx="861983" cy="309203"/>
            <a:chOff x="11189494" y="381000"/>
            <a:chExt cx="621506" cy="222941"/>
          </a:xfrm>
          <a:solidFill>
            <a:schemeClr val="bg1"/>
          </a:solidFill>
        </p:grpSpPr>
        <p:sp>
          <p:nvSpPr>
            <p:cNvPr id="13" name="Freihandform: Form 9">
              <a:extLst>
                <a:ext uri="{FF2B5EF4-FFF2-40B4-BE49-F238E27FC236}">
                  <a16:creationId xmlns:a16="http://schemas.microsoft.com/office/drawing/2014/main" id="{7F437339-9972-1104-C84E-3425CA29FA15}"/>
                </a:ext>
              </a:extLst>
            </p:cNvPr>
            <p:cNvSpPr/>
            <p:nvPr/>
          </p:nvSpPr>
          <p:spPr bwMode="gray">
            <a:xfrm>
              <a:off x="11360511" y="381000"/>
              <a:ext cx="450489" cy="222941"/>
            </a:xfrm>
            <a:custGeom>
              <a:avLst/>
              <a:gdLst>
                <a:gd name="connsiteX0" fmla="*/ 303449 w 450489"/>
                <a:gd name="connsiteY0" fmla="*/ 222 h 222941"/>
                <a:gd name="connsiteX1" fmla="*/ 450489 w 450489"/>
                <a:gd name="connsiteY1" fmla="*/ 222 h 222941"/>
                <a:gd name="connsiteX2" fmla="*/ 450489 w 450489"/>
                <a:gd name="connsiteY2" fmla="*/ 50305 h 222941"/>
                <a:gd name="connsiteX3" fmla="*/ 407489 w 450489"/>
                <a:gd name="connsiteY3" fmla="*/ 50305 h 222941"/>
                <a:gd name="connsiteX4" fmla="*/ 407489 w 450489"/>
                <a:gd name="connsiteY4" fmla="*/ 222941 h 222941"/>
                <a:gd name="connsiteX5" fmla="*/ 346449 w 450489"/>
                <a:gd name="connsiteY5" fmla="*/ 222941 h 222941"/>
                <a:gd name="connsiteX6" fmla="*/ 346449 w 450489"/>
                <a:gd name="connsiteY6" fmla="*/ 50305 h 222941"/>
                <a:gd name="connsiteX7" fmla="*/ 303449 w 450489"/>
                <a:gd name="connsiteY7" fmla="*/ 50305 h 222941"/>
                <a:gd name="connsiteX8" fmla="*/ 227770 w 450489"/>
                <a:gd name="connsiteY8" fmla="*/ 222 h 222941"/>
                <a:gd name="connsiteX9" fmla="*/ 288808 w 450489"/>
                <a:gd name="connsiteY9" fmla="*/ 222 h 222941"/>
                <a:gd name="connsiteX10" fmla="*/ 288808 w 450489"/>
                <a:gd name="connsiteY10" fmla="*/ 222719 h 222941"/>
                <a:gd name="connsiteX11" fmla="*/ 227770 w 450489"/>
                <a:gd name="connsiteY11" fmla="*/ 222719 h 222941"/>
                <a:gd name="connsiteX12" fmla="*/ 52591 w 450489"/>
                <a:gd name="connsiteY12" fmla="*/ 222 h 222941"/>
                <a:gd name="connsiteX13" fmla="*/ 54433 w 450489"/>
                <a:gd name="connsiteY13" fmla="*/ 222 h 222941"/>
                <a:gd name="connsiteX14" fmla="*/ 54211 w 450489"/>
                <a:gd name="connsiteY14" fmla="*/ 222719 h 222941"/>
                <a:gd name="connsiteX15" fmla="*/ 54179 w 450489"/>
                <a:gd name="connsiteY15" fmla="*/ 222719 h 222941"/>
                <a:gd name="connsiteX16" fmla="*/ 0 w 450489"/>
                <a:gd name="connsiteY16" fmla="*/ 6637 h 222941"/>
                <a:gd name="connsiteX17" fmla="*/ 52591 w 450489"/>
                <a:gd name="connsiteY17" fmla="*/ 222 h 222941"/>
                <a:gd name="connsiteX18" fmla="*/ 147041 w 450489"/>
                <a:gd name="connsiteY18" fmla="*/ 0 h 222941"/>
                <a:gd name="connsiteX19" fmla="*/ 217003 w 450489"/>
                <a:gd name="connsiteY19" fmla="*/ 0 h 222941"/>
                <a:gd name="connsiteX20" fmla="*/ 126906 w 450489"/>
                <a:gd name="connsiteY20" fmla="*/ 112042 h 222941"/>
                <a:gd name="connsiteX21" fmla="*/ 217448 w 450489"/>
                <a:gd name="connsiteY21" fmla="*/ 222719 h 222941"/>
                <a:gd name="connsiteX22" fmla="*/ 149581 w 450489"/>
                <a:gd name="connsiteY22" fmla="*/ 222719 h 222941"/>
                <a:gd name="connsiteX23" fmla="*/ 68852 w 450489"/>
                <a:gd name="connsiteY23" fmla="*/ 136051 h 222941"/>
                <a:gd name="connsiteX24" fmla="*/ 68852 w 450489"/>
                <a:gd name="connsiteY24" fmla="*/ 86446 h 222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50489" h="222941">
                  <a:moveTo>
                    <a:pt x="303449" y="222"/>
                  </a:moveTo>
                  <a:lnTo>
                    <a:pt x="450489" y="222"/>
                  </a:lnTo>
                  <a:lnTo>
                    <a:pt x="450489" y="50305"/>
                  </a:lnTo>
                  <a:lnTo>
                    <a:pt x="407489" y="50305"/>
                  </a:lnTo>
                  <a:lnTo>
                    <a:pt x="407489" y="222941"/>
                  </a:lnTo>
                  <a:lnTo>
                    <a:pt x="346449" y="222941"/>
                  </a:lnTo>
                  <a:lnTo>
                    <a:pt x="346449" y="50305"/>
                  </a:lnTo>
                  <a:lnTo>
                    <a:pt x="303449" y="50305"/>
                  </a:lnTo>
                  <a:close/>
                  <a:moveTo>
                    <a:pt x="227770" y="222"/>
                  </a:moveTo>
                  <a:lnTo>
                    <a:pt x="288808" y="222"/>
                  </a:lnTo>
                  <a:lnTo>
                    <a:pt x="288808" y="222719"/>
                  </a:lnTo>
                  <a:lnTo>
                    <a:pt x="227770" y="222719"/>
                  </a:lnTo>
                  <a:close/>
                  <a:moveTo>
                    <a:pt x="52591" y="222"/>
                  </a:moveTo>
                  <a:lnTo>
                    <a:pt x="54433" y="222"/>
                  </a:lnTo>
                  <a:lnTo>
                    <a:pt x="54211" y="222719"/>
                  </a:lnTo>
                  <a:lnTo>
                    <a:pt x="54179" y="222719"/>
                  </a:lnTo>
                  <a:lnTo>
                    <a:pt x="0" y="6637"/>
                  </a:lnTo>
                  <a:cubicBezTo>
                    <a:pt x="16927" y="2509"/>
                    <a:pt x="34521" y="222"/>
                    <a:pt x="52591" y="222"/>
                  </a:cubicBezTo>
                  <a:close/>
                  <a:moveTo>
                    <a:pt x="147041" y="0"/>
                  </a:moveTo>
                  <a:lnTo>
                    <a:pt x="217003" y="0"/>
                  </a:lnTo>
                  <a:lnTo>
                    <a:pt x="126906" y="112042"/>
                  </a:lnTo>
                  <a:lnTo>
                    <a:pt x="217448" y="222719"/>
                  </a:lnTo>
                  <a:lnTo>
                    <a:pt x="149581" y="222719"/>
                  </a:lnTo>
                  <a:lnTo>
                    <a:pt x="68852" y="136051"/>
                  </a:lnTo>
                  <a:lnTo>
                    <a:pt x="68852" y="8644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ihandform: Form 10">
              <a:extLst>
                <a:ext uri="{FF2B5EF4-FFF2-40B4-BE49-F238E27FC236}">
                  <a16:creationId xmlns:a16="http://schemas.microsoft.com/office/drawing/2014/main" id="{E8490089-7E0F-697B-8A21-B674E637433E}"/>
                </a:ext>
              </a:extLst>
            </p:cNvPr>
            <p:cNvSpPr/>
            <p:nvPr/>
          </p:nvSpPr>
          <p:spPr bwMode="gray">
            <a:xfrm>
              <a:off x="11189494" y="401800"/>
              <a:ext cx="225229" cy="201918"/>
            </a:xfrm>
            <a:custGeom>
              <a:avLst/>
              <a:gdLst>
                <a:gd name="connsiteX0" fmla="*/ 225193 w 225229"/>
                <a:gd name="connsiteY0" fmla="*/ 201842 h 201918"/>
                <a:gd name="connsiteX1" fmla="*/ 225228 w 225229"/>
                <a:gd name="connsiteY1" fmla="*/ 201885 h 201918"/>
                <a:gd name="connsiteX2" fmla="*/ 225228 w 225229"/>
                <a:gd name="connsiteY2" fmla="*/ 201917 h 201918"/>
                <a:gd name="connsiteX3" fmla="*/ 7082 w 225229"/>
                <a:gd name="connsiteY3" fmla="*/ 147485 h 201918"/>
                <a:gd name="connsiteX4" fmla="*/ 225228 w 225229"/>
                <a:gd name="connsiteY4" fmla="*/ 201918 h 201918"/>
                <a:gd name="connsiteX5" fmla="*/ 0 w 225229"/>
                <a:gd name="connsiteY5" fmla="*/ 201918 h 201918"/>
                <a:gd name="connsiteX6" fmla="*/ 7082 w 225229"/>
                <a:gd name="connsiteY6" fmla="*/ 147485 h 201918"/>
                <a:gd name="connsiteX7" fmla="*/ 51226 w 225229"/>
                <a:gd name="connsiteY7" fmla="*/ 60817 h 201918"/>
                <a:gd name="connsiteX8" fmla="*/ 225229 w 225229"/>
                <a:gd name="connsiteY8" fmla="*/ 201918 h 201918"/>
                <a:gd name="connsiteX9" fmla="*/ 21723 w 225229"/>
                <a:gd name="connsiteY9" fmla="*/ 107247 h 201918"/>
                <a:gd name="connsiteX10" fmla="*/ 51226 w 225229"/>
                <a:gd name="connsiteY10" fmla="*/ 60817 h 201918"/>
                <a:gd name="connsiteX11" fmla="*/ 130335 w 225229"/>
                <a:gd name="connsiteY11" fmla="*/ 0 h 201918"/>
                <a:gd name="connsiteX12" fmla="*/ 225193 w 225229"/>
                <a:gd name="connsiteY12" fmla="*/ 201842 h 201918"/>
                <a:gd name="connsiteX13" fmla="*/ 83682 w 225229"/>
                <a:gd name="connsiteY13" fmla="*/ 28805 h 201918"/>
                <a:gd name="connsiteX14" fmla="*/ 130335 w 225229"/>
                <a:gd name="connsiteY14" fmla="*/ 0 h 201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5229" h="201918">
                  <a:moveTo>
                    <a:pt x="225193" y="201842"/>
                  </a:moveTo>
                  <a:lnTo>
                    <a:pt x="225228" y="201885"/>
                  </a:lnTo>
                  <a:lnTo>
                    <a:pt x="225228" y="201917"/>
                  </a:lnTo>
                  <a:close/>
                  <a:moveTo>
                    <a:pt x="7082" y="147485"/>
                  </a:moveTo>
                  <a:lnTo>
                    <a:pt x="225228" y="201918"/>
                  </a:lnTo>
                  <a:lnTo>
                    <a:pt x="0" y="201918"/>
                  </a:lnTo>
                  <a:cubicBezTo>
                    <a:pt x="222" y="183149"/>
                    <a:pt x="2509" y="164857"/>
                    <a:pt x="7082" y="147485"/>
                  </a:cubicBezTo>
                  <a:close/>
                  <a:moveTo>
                    <a:pt x="51226" y="60817"/>
                  </a:moveTo>
                  <a:lnTo>
                    <a:pt x="225229" y="201918"/>
                  </a:lnTo>
                  <a:lnTo>
                    <a:pt x="21723" y="107247"/>
                  </a:lnTo>
                  <a:cubicBezTo>
                    <a:pt x="29504" y="90543"/>
                    <a:pt x="39571" y="74981"/>
                    <a:pt x="51226" y="60817"/>
                  </a:cubicBezTo>
                  <a:close/>
                  <a:moveTo>
                    <a:pt x="130335" y="0"/>
                  </a:moveTo>
                  <a:lnTo>
                    <a:pt x="225193" y="201842"/>
                  </a:lnTo>
                  <a:lnTo>
                    <a:pt x="83682" y="28805"/>
                  </a:lnTo>
                  <a:cubicBezTo>
                    <a:pt x="97878" y="17372"/>
                    <a:pt x="113408" y="7781"/>
                    <a:pt x="1303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FB31B9B-7A37-361D-F7F6-4E6344A8A4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2316163" y="368300"/>
            <a:ext cx="6588125" cy="4681538"/>
          </a:xfrm>
        </p:spPr>
        <p:txBody>
          <a:bodyPr tIns="252000"/>
          <a:lstStyle>
            <a:lvl1pPr marL="540000" indent="-540000">
              <a:lnSpc>
                <a:spcPct val="85000"/>
              </a:lnSpc>
              <a:spcBef>
                <a:spcPts val="1800"/>
              </a:spcBef>
              <a:spcAft>
                <a:spcPts val="600"/>
              </a:spcAft>
              <a:buClr>
                <a:schemeClr val="bg1"/>
              </a:buClr>
              <a:buFont typeface="+mj-lt"/>
              <a:buAutoNum type="arabicPeriod"/>
              <a:defRPr sz="350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808038" indent="-268288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08038" indent="-268288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lphaLcPeriod"/>
              <a:defRPr sz="1600">
                <a:solidFill>
                  <a:schemeClr val="bg1"/>
                </a:solidFill>
              </a:defRPr>
            </a:lvl3pPr>
            <a:lvl4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None/>
              <a:defRPr sz="1600" b="0">
                <a:solidFill>
                  <a:schemeClr val="bg1"/>
                </a:solidFill>
              </a:defRPr>
            </a:lvl4pPr>
            <a:lvl5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5pPr>
            <a:lvl6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6pPr>
            <a:lvl7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7pPr>
            <a:lvl8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8pPr>
            <a:lvl9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8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80118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60EB3CE-8FA7-6B59-50FD-F65D29AB330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234988" y="1592263"/>
            <a:ext cx="10585538" cy="345757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indent="0"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None/>
            </a:pPr>
            <a:r>
              <a:rPr lang="en-US" sz="12000" b="1" dirty="0">
                <a:solidFill>
                  <a:schemeClr val="bg1"/>
                </a:solidFill>
              </a:rPr>
              <a:t>Divider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83ADA49-B8A9-2D5D-A571-94E5F1DD0F54}"/>
              </a:ext>
            </a:extLst>
          </p:cNvPr>
          <p:cNvGrpSpPr/>
          <p:nvPr userDrawn="1"/>
        </p:nvGrpSpPr>
        <p:grpSpPr>
          <a:xfrm>
            <a:off x="9749847" y="2816226"/>
            <a:ext cx="1207276" cy="1009648"/>
            <a:chOff x="9336214" y="2528900"/>
            <a:chExt cx="1980368" cy="1656188"/>
          </a:xfrm>
        </p:grpSpPr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E2251FA2-90EB-2A45-FC37-A0304FBAD85F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9336214" y="3356994"/>
              <a:ext cx="1980368" cy="0"/>
            </a:xfrm>
            <a:prstGeom prst="line">
              <a:avLst/>
            </a:prstGeom>
            <a:ln w="152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aute 4">
              <a:extLst>
                <a:ext uri="{FF2B5EF4-FFF2-40B4-BE49-F238E27FC236}">
                  <a16:creationId xmlns:a16="http://schemas.microsoft.com/office/drawing/2014/main" id="{61D9F5AD-F0AD-2CAA-880D-C238F5A4CFA7}"/>
                </a:ext>
              </a:extLst>
            </p:cNvPr>
            <p:cNvSpPr/>
            <p:nvPr userDrawn="1"/>
          </p:nvSpPr>
          <p:spPr bwMode="gray">
            <a:xfrm>
              <a:off x="10488488" y="2528900"/>
              <a:ext cx="828094" cy="1656188"/>
            </a:xfrm>
            <a:custGeom>
              <a:avLst/>
              <a:gdLst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0 w 648072"/>
                <a:gd name="connsiteY4" fmla="*/ 32403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91440 w 648072"/>
                <a:gd name="connsiteY4" fmla="*/ 41547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0" fmla="*/ 0 w 324036"/>
                <a:gd name="connsiteY0" fmla="*/ 0 h 648072"/>
                <a:gd name="connsiteX1" fmla="*/ 324036 w 324036"/>
                <a:gd name="connsiteY1" fmla="*/ 324036 h 648072"/>
                <a:gd name="connsiteX2" fmla="*/ 0 w 324036"/>
                <a:gd name="connsiteY2" fmla="*/ 648072 h 64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4036" h="648072">
                  <a:moveTo>
                    <a:pt x="0" y="0"/>
                  </a:moveTo>
                  <a:lnTo>
                    <a:pt x="324036" y="324036"/>
                  </a:lnTo>
                  <a:lnTo>
                    <a:pt x="0" y="648072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5159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49F37-C71A-F97E-E3A7-139DDD7F9D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>
          <a:xfrm>
            <a:off x="371475" y="4041774"/>
            <a:ext cx="7561263" cy="2232025"/>
          </a:xfrm>
        </p:spPr>
        <p:txBody>
          <a:bodyPr tIns="72000"/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377F9694-8382-FAAE-BF69-4C4EF7EA399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1C518CA7-EB11-4653-B3AD-0DE435F3C3AB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1ACFB753-502E-F3E6-F47F-279E23DC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1960B388-4E4A-DE89-37D5-609461BF3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FF8578ED-5C80-7F30-EAC9-58EF35B5425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"/>
            <a:ext cx="12191999" cy="3824287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02A2A9F0-A69F-C43F-A107-E3FA32B328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black">
          <a:xfrm>
            <a:off x="10091738" y="4041776"/>
            <a:ext cx="1726244" cy="365518"/>
          </a:xfrm>
        </p:spPr>
        <p:txBody>
          <a:bodyPr wrap="none" tIns="108000"/>
          <a:lstStyle>
            <a:lvl1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1pPr>
            <a:lvl2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bg1"/>
                </a:solidFill>
              </a:defRPr>
            </a:lvl2pPr>
            <a:lvl3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3pPr>
            <a:lvl4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bg1"/>
                </a:solidFill>
              </a:defRPr>
            </a:lvl4pPr>
            <a:lvl5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5pPr>
            <a:lvl6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6pPr>
            <a:lvl7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7pPr>
            <a:lvl8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8pPr>
            <a:lvl9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Chapter</a:t>
            </a:r>
          </a:p>
        </p:txBody>
      </p:sp>
      <p:sp>
        <p:nvSpPr>
          <p:cNvPr id="17" name="Textplatzhalter 13">
            <a:extLst>
              <a:ext uri="{FF2B5EF4-FFF2-40B4-BE49-F238E27FC236}">
                <a16:creationId xmlns:a16="http://schemas.microsoft.com/office/drawing/2014/main" id="{4FC48BF4-7798-9F53-9DFC-ED348CD6B0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0091738" y="4407464"/>
            <a:ext cx="1726244" cy="858274"/>
          </a:xfrm>
        </p:spPr>
        <p:txBody>
          <a:bodyPr wrap="none" tIns="0"/>
          <a:lstStyle>
            <a:lvl1pPr marL="0" indent="0" algn="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000" b="0">
                <a:solidFill>
                  <a:schemeClr val="bg1">
                    <a:alpha val="60000"/>
                  </a:schemeClr>
                </a:solidFill>
                <a:latin typeface="+mj-lt"/>
              </a:defRPr>
            </a:lvl1pPr>
            <a:lvl2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5000" b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2pPr>
            <a:lvl3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000" b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3pPr>
            <a:lvl4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5000" b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4pPr>
            <a:lvl5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000" b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5pPr>
            <a:lvl6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000" b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6pPr>
            <a:lvl7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000" b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7pPr>
            <a:lvl8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000" b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8pPr>
            <a:lvl9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5000" b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8A65190-0278-D712-7185-458914BDE89A}"/>
              </a:ext>
            </a:extLst>
          </p:cNvPr>
          <p:cNvSpPr/>
          <p:nvPr userDrawn="1"/>
        </p:nvSpPr>
        <p:spPr bwMode="gray">
          <a:xfrm>
            <a:off x="12252684" y="4041774"/>
            <a:ext cx="1908212" cy="183549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t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Divider Slide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a better overview, the color of the chapter separator can be adjusted.</a:t>
            </a:r>
          </a:p>
          <a:p>
            <a:pPr algn="l"/>
            <a:endParaRPr lang="en-US" sz="1000" dirty="0">
              <a:solidFill>
                <a:schemeClr val="tx1"/>
              </a:solidFill>
            </a:endParaRP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Right-click next to the slide, </a:t>
            </a:r>
            <a:r>
              <a:rPr lang="en-US" sz="1000" b="1" dirty="0">
                <a:solidFill>
                  <a:schemeClr val="tx1"/>
                </a:solidFill>
              </a:rPr>
              <a:t>Format background</a:t>
            </a:r>
            <a:r>
              <a:rPr lang="en-US" sz="1000" dirty="0">
                <a:solidFill>
                  <a:schemeClr val="tx1"/>
                </a:solidFill>
              </a:rPr>
              <a:t>, select </a:t>
            </a:r>
            <a:r>
              <a:rPr lang="en-US" sz="1000" b="1" dirty="0">
                <a:solidFill>
                  <a:schemeClr val="tx1"/>
                </a:solidFill>
              </a:rPr>
              <a:t>Theme Colors</a:t>
            </a:r>
            <a:r>
              <a:rPr lang="en-US" sz="1000" dirty="0">
                <a:solidFill>
                  <a:schemeClr val="tx1"/>
                </a:solidFill>
              </a:rPr>
              <a:t>.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60105423-6B46-120A-0BA8-0B71D20B9EDB}"/>
              </a:ext>
            </a:extLst>
          </p:cNvPr>
          <p:cNvSpPr/>
          <p:nvPr userDrawn="1"/>
        </p:nvSpPr>
        <p:spPr bwMode="gray">
          <a:xfrm>
            <a:off x="12396701" y="5528853"/>
            <a:ext cx="193667" cy="193667"/>
          </a:xfrm>
          <a:prstGeom prst="roundRect">
            <a:avLst>
              <a:gd name="adj" fmla="val 23225"/>
            </a:avLst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C49502F4-B000-C269-8071-9A63E2A72653}"/>
              </a:ext>
            </a:extLst>
          </p:cNvPr>
          <p:cNvSpPr/>
          <p:nvPr userDrawn="1"/>
        </p:nvSpPr>
        <p:spPr bwMode="gray">
          <a:xfrm>
            <a:off x="12616451" y="5528853"/>
            <a:ext cx="193667" cy="193667"/>
          </a:xfrm>
          <a:prstGeom prst="roundRect">
            <a:avLst>
              <a:gd name="adj" fmla="val 23225"/>
            </a:avLst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E2FD37A-1CC6-89FD-5DDD-E6570ACC76CE}"/>
              </a:ext>
            </a:extLst>
          </p:cNvPr>
          <p:cNvSpPr/>
          <p:nvPr userDrawn="1"/>
        </p:nvSpPr>
        <p:spPr bwMode="gray">
          <a:xfrm>
            <a:off x="12836201" y="5528853"/>
            <a:ext cx="193667" cy="193667"/>
          </a:xfrm>
          <a:prstGeom prst="roundRect">
            <a:avLst>
              <a:gd name="adj" fmla="val 23225"/>
            </a:avLst>
          </a:pr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F39F4507-52B0-54F8-D940-968CA169441A}"/>
              </a:ext>
            </a:extLst>
          </p:cNvPr>
          <p:cNvSpPr/>
          <p:nvPr userDrawn="1"/>
        </p:nvSpPr>
        <p:spPr bwMode="gray">
          <a:xfrm>
            <a:off x="13055951" y="5528853"/>
            <a:ext cx="193667" cy="193667"/>
          </a:xfrm>
          <a:prstGeom prst="roundRect">
            <a:avLst>
              <a:gd name="adj" fmla="val 23225"/>
            </a:avLst>
          </a:prstGeom>
          <a:solidFill>
            <a:schemeClr val="accent3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1057D053-9A95-35E0-0244-4F994B98FF23}"/>
              </a:ext>
            </a:extLst>
          </p:cNvPr>
          <p:cNvSpPr/>
          <p:nvPr userDrawn="1"/>
        </p:nvSpPr>
        <p:spPr bwMode="gray">
          <a:xfrm>
            <a:off x="13275701" y="5528853"/>
            <a:ext cx="193667" cy="193667"/>
          </a:xfrm>
          <a:prstGeom prst="roundRect">
            <a:avLst>
              <a:gd name="adj" fmla="val 23225"/>
            </a:avLst>
          </a:prstGeom>
          <a:solidFill>
            <a:schemeClr val="accent4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3F5C6E84-2A68-9158-2D5F-E1AB8B02124C}"/>
              </a:ext>
            </a:extLst>
          </p:cNvPr>
          <p:cNvSpPr/>
          <p:nvPr userDrawn="1"/>
        </p:nvSpPr>
        <p:spPr bwMode="gray">
          <a:xfrm>
            <a:off x="13495450" y="5528853"/>
            <a:ext cx="193667" cy="193667"/>
          </a:xfrm>
          <a:prstGeom prst="roundRect">
            <a:avLst>
              <a:gd name="adj" fmla="val 23225"/>
            </a:avLst>
          </a:pr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0AE386D5-4201-6C21-55BF-AE30828A74FF}"/>
              </a:ext>
            </a:extLst>
          </p:cNvPr>
          <p:cNvSpPr/>
          <p:nvPr userDrawn="1"/>
        </p:nvSpPr>
        <p:spPr bwMode="gray">
          <a:xfrm>
            <a:off x="13715202" y="5528853"/>
            <a:ext cx="193667" cy="193667"/>
          </a:xfrm>
          <a:prstGeom prst="roundRect">
            <a:avLst>
              <a:gd name="adj" fmla="val 23225"/>
            </a:avLst>
          </a:pr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EFCCD13C-13DF-D323-4F51-3921028E77C1}"/>
              </a:ext>
            </a:extLst>
          </p:cNvPr>
          <p:cNvSpPr>
            <a:spLocks/>
          </p:cNvSpPr>
          <p:nvPr/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658049 w 861983"/>
              <a:gd name="connsiteY0" fmla="*/ 308 h 309203"/>
              <a:gd name="connsiteX1" fmla="*/ 861983 w 861983"/>
              <a:gd name="connsiteY1" fmla="*/ 308 h 309203"/>
              <a:gd name="connsiteX2" fmla="*/ 861983 w 861983"/>
              <a:gd name="connsiteY2" fmla="*/ 69770 h 309203"/>
              <a:gd name="connsiteX3" fmla="*/ 802345 w 861983"/>
              <a:gd name="connsiteY3" fmla="*/ 69770 h 309203"/>
              <a:gd name="connsiteX4" fmla="*/ 802345 w 861983"/>
              <a:gd name="connsiteY4" fmla="*/ 309203 h 309203"/>
              <a:gd name="connsiteX5" fmla="*/ 717687 w 861983"/>
              <a:gd name="connsiteY5" fmla="*/ 309203 h 309203"/>
              <a:gd name="connsiteX6" fmla="*/ 717687 w 861983"/>
              <a:gd name="connsiteY6" fmla="*/ 69770 h 309203"/>
              <a:gd name="connsiteX7" fmla="*/ 658049 w 861983"/>
              <a:gd name="connsiteY7" fmla="*/ 69770 h 309203"/>
              <a:gd name="connsiteX8" fmla="*/ 553088 w 861983"/>
              <a:gd name="connsiteY8" fmla="*/ 308 h 309203"/>
              <a:gd name="connsiteX9" fmla="*/ 637743 w 861983"/>
              <a:gd name="connsiteY9" fmla="*/ 308 h 309203"/>
              <a:gd name="connsiteX10" fmla="*/ 637743 w 861983"/>
              <a:gd name="connsiteY10" fmla="*/ 308895 h 309203"/>
              <a:gd name="connsiteX11" fmla="*/ 553088 w 861983"/>
              <a:gd name="connsiteY11" fmla="*/ 308895 h 309203"/>
              <a:gd name="connsiteX12" fmla="*/ 310128 w 861983"/>
              <a:gd name="connsiteY12" fmla="*/ 308 h 309203"/>
              <a:gd name="connsiteX13" fmla="*/ 312683 w 861983"/>
              <a:gd name="connsiteY13" fmla="*/ 308 h 309203"/>
              <a:gd name="connsiteX14" fmla="*/ 312375 w 861983"/>
              <a:gd name="connsiteY14" fmla="*/ 308893 h 309203"/>
              <a:gd name="connsiteX15" fmla="*/ 312376 w 861983"/>
              <a:gd name="connsiteY15" fmla="*/ 308894 h 309203"/>
              <a:gd name="connsiteX16" fmla="*/ 312375 w 861983"/>
              <a:gd name="connsiteY16" fmla="*/ 308894 h 309203"/>
              <a:gd name="connsiteX17" fmla="*/ 312375 w 861983"/>
              <a:gd name="connsiteY17" fmla="*/ 308895 h 309203"/>
              <a:gd name="connsiteX18" fmla="*/ 312330 w 861983"/>
              <a:gd name="connsiteY18" fmla="*/ 308895 h 309203"/>
              <a:gd name="connsiteX19" fmla="*/ 312330 w 861983"/>
              <a:gd name="connsiteY19" fmla="*/ 308894 h 309203"/>
              <a:gd name="connsiteX20" fmla="*/ 0 w 861983"/>
              <a:gd name="connsiteY20" fmla="*/ 308894 h 309203"/>
              <a:gd name="connsiteX21" fmla="*/ 9822 w 861983"/>
              <a:gd name="connsiteY21" fmla="*/ 233400 h 309203"/>
              <a:gd name="connsiteX22" fmla="*/ 312327 w 861983"/>
              <a:gd name="connsiteY22" fmla="*/ 308882 h 309203"/>
              <a:gd name="connsiteX23" fmla="*/ 312324 w 861983"/>
              <a:gd name="connsiteY23" fmla="*/ 308870 h 309203"/>
              <a:gd name="connsiteX24" fmla="*/ 30128 w 861983"/>
              <a:gd name="connsiteY24" fmla="*/ 177592 h 309203"/>
              <a:gd name="connsiteX25" fmla="*/ 71047 w 861983"/>
              <a:gd name="connsiteY25" fmla="*/ 113197 h 309203"/>
              <a:gd name="connsiteX26" fmla="*/ 312318 w 861983"/>
              <a:gd name="connsiteY26" fmla="*/ 308847 h 309203"/>
              <a:gd name="connsiteX27" fmla="*/ 312293 w 861983"/>
              <a:gd name="connsiteY27" fmla="*/ 308749 h 309203"/>
              <a:gd name="connsiteX28" fmla="*/ 116061 w 861983"/>
              <a:gd name="connsiteY28" fmla="*/ 68799 h 309203"/>
              <a:gd name="connsiteX29" fmla="*/ 180765 w 861983"/>
              <a:gd name="connsiteY29" fmla="*/ 28848 h 309203"/>
              <a:gd name="connsiteX30" fmla="*/ 312277 w 861983"/>
              <a:gd name="connsiteY30" fmla="*/ 308685 h 309203"/>
              <a:gd name="connsiteX31" fmla="*/ 237188 w 861983"/>
              <a:gd name="connsiteY31" fmla="*/ 9205 h 309203"/>
              <a:gd name="connsiteX32" fmla="*/ 310128 w 861983"/>
              <a:gd name="connsiteY32" fmla="*/ 308 h 309203"/>
              <a:gd name="connsiteX33" fmla="*/ 441123 w 861983"/>
              <a:gd name="connsiteY33" fmla="*/ 0 h 309203"/>
              <a:gd name="connsiteX34" fmla="*/ 538155 w 861983"/>
              <a:gd name="connsiteY34" fmla="*/ 0 h 309203"/>
              <a:gd name="connsiteX35" fmla="*/ 413197 w 861983"/>
              <a:gd name="connsiteY35" fmla="*/ 155394 h 309203"/>
              <a:gd name="connsiteX36" fmla="*/ 538772 w 861983"/>
              <a:gd name="connsiteY36" fmla="*/ 308895 h 309203"/>
              <a:gd name="connsiteX37" fmla="*/ 444646 w 861983"/>
              <a:gd name="connsiteY37" fmla="*/ 308895 h 309203"/>
              <a:gd name="connsiteX38" fmla="*/ 332681 w 861983"/>
              <a:gd name="connsiteY38" fmla="*/ 188693 h 309203"/>
              <a:gd name="connsiteX39" fmla="*/ 332681 w 861983"/>
              <a:gd name="connsiteY39" fmla="*/ 119895 h 309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61983" h="309203">
                <a:moveTo>
                  <a:pt x="658049" y="308"/>
                </a:moveTo>
                <a:lnTo>
                  <a:pt x="861983" y="308"/>
                </a:lnTo>
                <a:lnTo>
                  <a:pt x="861983" y="69770"/>
                </a:lnTo>
                <a:lnTo>
                  <a:pt x="802345" y="69770"/>
                </a:lnTo>
                <a:lnTo>
                  <a:pt x="802345" y="309203"/>
                </a:lnTo>
                <a:lnTo>
                  <a:pt x="717687" y="309203"/>
                </a:lnTo>
                <a:lnTo>
                  <a:pt x="717687" y="69770"/>
                </a:lnTo>
                <a:lnTo>
                  <a:pt x="658049" y="69770"/>
                </a:lnTo>
                <a:close/>
                <a:moveTo>
                  <a:pt x="553088" y="308"/>
                </a:moveTo>
                <a:lnTo>
                  <a:pt x="637743" y="308"/>
                </a:lnTo>
                <a:lnTo>
                  <a:pt x="637743" y="308895"/>
                </a:lnTo>
                <a:lnTo>
                  <a:pt x="553088" y="308895"/>
                </a:lnTo>
                <a:close/>
                <a:moveTo>
                  <a:pt x="310128" y="308"/>
                </a:moveTo>
                <a:lnTo>
                  <a:pt x="312683" y="308"/>
                </a:lnTo>
                <a:lnTo>
                  <a:pt x="312375" y="308893"/>
                </a:lnTo>
                <a:lnTo>
                  <a:pt x="312376" y="308894"/>
                </a:lnTo>
                <a:lnTo>
                  <a:pt x="312375" y="308894"/>
                </a:lnTo>
                <a:lnTo>
                  <a:pt x="312375" y="308895"/>
                </a:lnTo>
                <a:lnTo>
                  <a:pt x="312330" y="308895"/>
                </a:lnTo>
                <a:lnTo>
                  <a:pt x="312330" y="308894"/>
                </a:lnTo>
                <a:lnTo>
                  <a:pt x="0" y="308894"/>
                </a:lnTo>
                <a:cubicBezTo>
                  <a:pt x="308" y="282863"/>
                  <a:pt x="3480" y="257493"/>
                  <a:pt x="9822" y="233400"/>
                </a:cubicBezTo>
                <a:lnTo>
                  <a:pt x="312327" y="308882"/>
                </a:lnTo>
                <a:lnTo>
                  <a:pt x="312324" y="308870"/>
                </a:lnTo>
                <a:lnTo>
                  <a:pt x="30128" y="177592"/>
                </a:lnTo>
                <a:cubicBezTo>
                  <a:pt x="40920" y="154425"/>
                  <a:pt x="54882" y="132842"/>
                  <a:pt x="71047" y="113197"/>
                </a:cubicBezTo>
                <a:lnTo>
                  <a:pt x="312318" y="308847"/>
                </a:lnTo>
                <a:lnTo>
                  <a:pt x="312293" y="308749"/>
                </a:lnTo>
                <a:lnTo>
                  <a:pt x="116061" y="68799"/>
                </a:lnTo>
                <a:cubicBezTo>
                  <a:pt x="135750" y="52942"/>
                  <a:pt x="157289" y="39640"/>
                  <a:pt x="180765" y="28848"/>
                </a:cubicBezTo>
                <a:lnTo>
                  <a:pt x="312277" y="308685"/>
                </a:lnTo>
                <a:lnTo>
                  <a:pt x="237188" y="9205"/>
                </a:lnTo>
                <a:cubicBezTo>
                  <a:pt x="260665" y="3480"/>
                  <a:pt x="285066" y="308"/>
                  <a:pt x="310128" y="308"/>
                </a:cubicBezTo>
                <a:close/>
                <a:moveTo>
                  <a:pt x="441123" y="0"/>
                </a:moveTo>
                <a:lnTo>
                  <a:pt x="538155" y="0"/>
                </a:lnTo>
                <a:lnTo>
                  <a:pt x="413197" y="155394"/>
                </a:lnTo>
                <a:lnTo>
                  <a:pt x="538772" y="308895"/>
                </a:lnTo>
                <a:lnTo>
                  <a:pt x="444646" y="308895"/>
                </a:lnTo>
                <a:lnTo>
                  <a:pt x="332681" y="188693"/>
                </a:lnTo>
                <a:lnTo>
                  <a:pt x="332681" y="119895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141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Slides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60EB3CE-8FA7-6B59-50FD-F65D29AB330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234988" y="1592263"/>
            <a:ext cx="10585538" cy="345757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indent="0"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None/>
            </a:pPr>
            <a:r>
              <a:rPr lang="en-US" sz="12000" b="1" dirty="0">
                <a:solidFill>
                  <a:schemeClr val="bg1"/>
                </a:solidFill>
              </a:rPr>
              <a:t>Text Slides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896487C8-3898-9A0D-C9F9-756ABF29CC7A}"/>
              </a:ext>
            </a:extLst>
          </p:cNvPr>
          <p:cNvGrpSpPr/>
          <p:nvPr userDrawn="1"/>
        </p:nvGrpSpPr>
        <p:grpSpPr>
          <a:xfrm>
            <a:off x="9749847" y="2816226"/>
            <a:ext cx="1207276" cy="1009648"/>
            <a:chOff x="9336214" y="2528900"/>
            <a:chExt cx="1980368" cy="1656188"/>
          </a:xfrm>
        </p:grpSpPr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BB845C91-C89E-338E-C9EA-4C39346DFA55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9336214" y="3356994"/>
              <a:ext cx="1980368" cy="0"/>
            </a:xfrm>
            <a:prstGeom prst="line">
              <a:avLst/>
            </a:prstGeom>
            <a:ln w="152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aute 4">
              <a:extLst>
                <a:ext uri="{FF2B5EF4-FFF2-40B4-BE49-F238E27FC236}">
                  <a16:creationId xmlns:a16="http://schemas.microsoft.com/office/drawing/2014/main" id="{176FA26C-F202-41D1-CD6E-898DF2DEBB09}"/>
                </a:ext>
              </a:extLst>
            </p:cNvPr>
            <p:cNvSpPr/>
            <p:nvPr userDrawn="1"/>
          </p:nvSpPr>
          <p:spPr bwMode="gray">
            <a:xfrm>
              <a:off x="10488488" y="2528900"/>
              <a:ext cx="828094" cy="1656188"/>
            </a:xfrm>
            <a:custGeom>
              <a:avLst/>
              <a:gdLst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0 w 648072"/>
                <a:gd name="connsiteY4" fmla="*/ 32403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91440 w 648072"/>
                <a:gd name="connsiteY4" fmla="*/ 41547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0" fmla="*/ 0 w 324036"/>
                <a:gd name="connsiteY0" fmla="*/ 0 h 648072"/>
                <a:gd name="connsiteX1" fmla="*/ 324036 w 324036"/>
                <a:gd name="connsiteY1" fmla="*/ 324036 h 648072"/>
                <a:gd name="connsiteX2" fmla="*/ 0 w 324036"/>
                <a:gd name="connsiteY2" fmla="*/ 648072 h 64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4036" h="648072">
                  <a:moveTo>
                    <a:pt x="0" y="0"/>
                  </a:moveTo>
                  <a:lnTo>
                    <a:pt x="324036" y="324036"/>
                  </a:lnTo>
                  <a:lnTo>
                    <a:pt x="0" y="648072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093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7561264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9D431E4-E519-1234-FE33-E8AB8077801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738989-9072-4E24-9EEE-9258C25A8CF9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138985F4-50E8-E270-E8DA-DC9A5DFEC66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11813F-F15B-6052-8D32-B7BF1C278A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02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5616575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Textplatzhalter 7">
            <a:extLst>
              <a:ext uri="{FF2B5EF4-FFF2-40B4-BE49-F238E27FC236}">
                <a16:creationId xmlns:a16="http://schemas.microsoft.com/office/drawing/2014/main" id="{7600DACF-0260-C244-6BC3-A95B98E320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03953" y="1592263"/>
            <a:ext cx="5616575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89038B4-FE9D-E75E-CBA7-A4AFDD61FFE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B2A7239-8B38-4A93-A385-AAF8FD23CDEA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B3F8990C-EE9B-9FAE-C44C-270F39377E6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BC8FCD27-29AE-82EA-3746-DBEB0532798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68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3671885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Textplatzhalter 7">
            <a:extLst>
              <a:ext uri="{FF2B5EF4-FFF2-40B4-BE49-F238E27FC236}">
                <a16:creationId xmlns:a16="http://schemas.microsoft.com/office/drawing/2014/main" id="{7600DACF-0260-C244-6BC3-A95B98E320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259263" y="1598217"/>
            <a:ext cx="3671885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FAB14BE-0A96-B2A6-1E7C-652A5A235D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155944" y="1592263"/>
            <a:ext cx="3664582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DFCF9B44-89CE-5C78-E17A-E0D8DDD8AA0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69B23DE-BDAC-43F2-BB96-771EE667E257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62B90CFD-7675-410D-5FBC-60FE99027A6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EE605EC-0BAE-E682-2FEE-959934696D4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756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270033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Textplatzhalter 7">
            <a:extLst>
              <a:ext uri="{FF2B5EF4-FFF2-40B4-BE49-F238E27FC236}">
                <a16:creationId xmlns:a16="http://schemas.microsoft.com/office/drawing/2014/main" id="{7600DACF-0260-C244-6BC3-A95B98E320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87713" y="1598217"/>
            <a:ext cx="270033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5FAB14BE-0A96-B2A6-1E7C-652A5A235D5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03949" y="1592263"/>
            <a:ext cx="270033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A18B540B-0C8C-E249-F263-396FA418CF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9120188" y="1592263"/>
            <a:ext cx="270033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F6F2C2F2-A469-FDA9-4694-B14CE4D2B830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EFB6905-40B2-4231-9920-111CDBC33F8E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09FE437C-2FB5-8E53-12AF-758B9C09B96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FC6255C4-5E26-8F03-0093-3FE830E79CD3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93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Pictur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60EB3CE-8FA7-6B59-50FD-F65D29AB330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234988" y="1592263"/>
            <a:ext cx="10585538" cy="345757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indent="0"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None/>
            </a:pPr>
            <a:r>
              <a:rPr lang="en-US" sz="12000" b="1" dirty="0">
                <a:solidFill>
                  <a:schemeClr val="bg1"/>
                </a:solidFill>
              </a:rPr>
              <a:t>Text &amp; </a:t>
            </a:r>
            <a:br>
              <a:rPr lang="en-US" sz="12000" b="1" dirty="0">
                <a:solidFill>
                  <a:schemeClr val="bg1"/>
                </a:solidFill>
              </a:rPr>
            </a:br>
            <a:r>
              <a:rPr lang="en-US" sz="12000" b="1" dirty="0" err="1">
                <a:solidFill>
                  <a:schemeClr val="bg1"/>
                </a:solidFill>
              </a:rPr>
              <a:t>Pictue</a:t>
            </a:r>
            <a:endParaRPr lang="en-US" sz="12000" b="1" dirty="0">
              <a:solidFill>
                <a:schemeClr val="bg1"/>
              </a:solidFill>
            </a:endParaRP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D91CF98-7E64-A92D-A585-8CE7EB1112F2}"/>
              </a:ext>
            </a:extLst>
          </p:cNvPr>
          <p:cNvGrpSpPr/>
          <p:nvPr userDrawn="1"/>
        </p:nvGrpSpPr>
        <p:grpSpPr>
          <a:xfrm>
            <a:off x="9749847" y="2816226"/>
            <a:ext cx="1207276" cy="1009648"/>
            <a:chOff x="9336214" y="2528900"/>
            <a:chExt cx="1980368" cy="1656188"/>
          </a:xfrm>
        </p:grpSpPr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0DC14551-5FA4-58A0-A5D0-4712444E529A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9336214" y="3356994"/>
              <a:ext cx="1980368" cy="0"/>
            </a:xfrm>
            <a:prstGeom prst="line">
              <a:avLst/>
            </a:prstGeom>
            <a:ln w="152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aute 4">
              <a:extLst>
                <a:ext uri="{FF2B5EF4-FFF2-40B4-BE49-F238E27FC236}">
                  <a16:creationId xmlns:a16="http://schemas.microsoft.com/office/drawing/2014/main" id="{CA816A33-7090-9599-A875-ED901DF398EA}"/>
                </a:ext>
              </a:extLst>
            </p:cNvPr>
            <p:cNvSpPr/>
            <p:nvPr userDrawn="1"/>
          </p:nvSpPr>
          <p:spPr bwMode="gray">
            <a:xfrm>
              <a:off x="10488488" y="2528900"/>
              <a:ext cx="828094" cy="1656188"/>
            </a:xfrm>
            <a:custGeom>
              <a:avLst/>
              <a:gdLst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0 w 648072"/>
                <a:gd name="connsiteY4" fmla="*/ 32403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91440 w 648072"/>
                <a:gd name="connsiteY4" fmla="*/ 41547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0" fmla="*/ 0 w 324036"/>
                <a:gd name="connsiteY0" fmla="*/ 0 h 648072"/>
                <a:gd name="connsiteX1" fmla="*/ 324036 w 324036"/>
                <a:gd name="connsiteY1" fmla="*/ 324036 h 648072"/>
                <a:gd name="connsiteX2" fmla="*/ 0 w 324036"/>
                <a:gd name="connsiteY2" fmla="*/ 648072 h 64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4036" h="648072">
                  <a:moveTo>
                    <a:pt x="0" y="0"/>
                  </a:moveTo>
                  <a:lnTo>
                    <a:pt x="324036" y="324036"/>
                  </a:lnTo>
                  <a:lnTo>
                    <a:pt x="0" y="648072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1385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x Text and Picture 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299"/>
            <a:ext cx="7561263" cy="1008063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367188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Textplatzhalter 7">
            <a:extLst>
              <a:ext uri="{FF2B5EF4-FFF2-40B4-BE49-F238E27FC236}">
                <a16:creationId xmlns:a16="http://schemas.microsoft.com/office/drawing/2014/main" id="{7600DACF-0260-C244-6BC3-A95B98E320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260849" y="1592263"/>
            <a:ext cx="367188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8148638" y="1"/>
            <a:ext cx="4043361" cy="6857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D70B73C-0CF1-5C0D-6E7E-0F2140886ACB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F79FA06E-4A79-9BE7-7176-0CDABBFDEA0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1F6A5E5-9B79-446A-8094-A05053851443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ECACCEBE-2A95-EBE4-CD9F-A6EDDA24967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4930C461-1671-0A4D-6841-C1DA8B5BA1B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4" name="SmartArt Placeholder 3">
            <a:extLst>
              <a:ext uri="{FF2B5EF4-FFF2-40B4-BE49-F238E27FC236}">
                <a16:creationId xmlns:a16="http://schemas.microsoft.com/office/drawing/2014/main" id="{EA6D74CA-A6BA-B921-DEB9-D6A49E43D2ED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1536794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E617D12E-D9F2-FE30-962E-F646556116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5988051" y="1"/>
            <a:ext cx="4103687" cy="6858000"/>
          </a:xfrm>
        </p:spPr>
        <p:txBody>
          <a:bodyPr tIns="936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14472A9-C746-414B-A339-17009C086F0C}"/>
              </a:ext>
            </a:extLst>
          </p:cNvPr>
          <p:cNvSpPr/>
          <p:nvPr userDrawn="1"/>
        </p:nvSpPr>
        <p:spPr bwMode="gray">
          <a:xfrm>
            <a:off x="0" y="0"/>
            <a:ext cx="59880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46F4A2-1BBD-C6A2-7866-B5B1968C94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gray">
          <a:xfrm>
            <a:off x="371475" y="368300"/>
            <a:ext cx="5616575" cy="4681538"/>
          </a:xfrm>
        </p:spPr>
        <p:txBody>
          <a:bodyPr rIns="360000" anchor="t"/>
          <a:lstStyle>
            <a:lvl1pPr algn="l">
              <a:defRPr sz="5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604293-CF1F-A295-5586-92D0F86F4A3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gray">
          <a:xfrm>
            <a:off x="371475" y="5265738"/>
            <a:ext cx="5616575" cy="1011236"/>
          </a:xfrm>
        </p:spPr>
        <p:txBody>
          <a:bodyPr rIns="360000" anchor="b"/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600">
                <a:solidFill>
                  <a:schemeClr val="bg1"/>
                </a:solidFill>
              </a:defRPr>
            </a:lvl1pPr>
            <a:lvl2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2pPr>
            <a:lvl3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3pPr>
            <a:lvl4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4pPr>
            <a:lvl5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5pPr>
            <a:lvl6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6pPr>
            <a:lvl7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7pPr>
            <a:lvl8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8pPr>
            <a:lvl9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6250CC-595F-56CB-920B-A07D0AF8DB6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E30A565C-26AE-4636-9C3C-ACF7A00259BD}" type="datetime3">
              <a:rPr lang="de-DE" smtClean="0"/>
              <a:t>24/03/25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012934-337B-04B6-BBA6-336DE7455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7DF1B2-42B7-5543-6886-E7938EDBE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0484C6BD-91DB-46E4-D1D8-D75CEFB669AE}"/>
              </a:ext>
            </a:extLst>
          </p:cNvPr>
          <p:cNvGrpSpPr>
            <a:grpSpLocks/>
          </p:cNvGrpSpPr>
          <p:nvPr userDrawn="1"/>
        </p:nvGrpSpPr>
        <p:grpSpPr bwMode="gray">
          <a:xfrm>
            <a:off x="10710878" y="368659"/>
            <a:ext cx="861983" cy="309203"/>
            <a:chOff x="11189494" y="381000"/>
            <a:chExt cx="621506" cy="222941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59D79EA9-159E-AF02-E8D2-0E0E2BFCBD4B}"/>
                </a:ext>
              </a:extLst>
            </p:cNvPr>
            <p:cNvSpPr/>
            <p:nvPr/>
          </p:nvSpPr>
          <p:spPr bwMode="gray">
            <a:xfrm>
              <a:off x="11360511" y="381000"/>
              <a:ext cx="450489" cy="222941"/>
            </a:xfrm>
            <a:custGeom>
              <a:avLst/>
              <a:gdLst>
                <a:gd name="connsiteX0" fmla="*/ 303449 w 450489"/>
                <a:gd name="connsiteY0" fmla="*/ 222 h 222941"/>
                <a:gd name="connsiteX1" fmla="*/ 450489 w 450489"/>
                <a:gd name="connsiteY1" fmla="*/ 222 h 222941"/>
                <a:gd name="connsiteX2" fmla="*/ 450489 w 450489"/>
                <a:gd name="connsiteY2" fmla="*/ 50305 h 222941"/>
                <a:gd name="connsiteX3" fmla="*/ 407489 w 450489"/>
                <a:gd name="connsiteY3" fmla="*/ 50305 h 222941"/>
                <a:gd name="connsiteX4" fmla="*/ 407489 w 450489"/>
                <a:gd name="connsiteY4" fmla="*/ 222941 h 222941"/>
                <a:gd name="connsiteX5" fmla="*/ 346449 w 450489"/>
                <a:gd name="connsiteY5" fmla="*/ 222941 h 222941"/>
                <a:gd name="connsiteX6" fmla="*/ 346449 w 450489"/>
                <a:gd name="connsiteY6" fmla="*/ 50305 h 222941"/>
                <a:gd name="connsiteX7" fmla="*/ 303449 w 450489"/>
                <a:gd name="connsiteY7" fmla="*/ 50305 h 222941"/>
                <a:gd name="connsiteX8" fmla="*/ 227770 w 450489"/>
                <a:gd name="connsiteY8" fmla="*/ 222 h 222941"/>
                <a:gd name="connsiteX9" fmla="*/ 288808 w 450489"/>
                <a:gd name="connsiteY9" fmla="*/ 222 h 222941"/>
                <a:gd name="connsiteX10" fmla="*/ 288808 w 450489"/>
                <a:gd name="connsiteY10" fmla="*/ 222719 h 222941"/>
                <a:gd name="connsiteX11" fmla="*/ 227770 w 450489"/>
                <a:gd name="connsiteY11" fmla="*/ 222719 h 222941"/>
                <a:gd name="connsiteX12" fmla="*/ 52591 w 450489"/>
                <a:gd name="connsiteY12" fmla="*/ 222 h 222941"/>
                <a:gd name="connsiteX13" fmla="*/ 54433 w 450489"/>
                <a:gd name="connsiteY13" fmla="*/ 222 h 222941"/>
                <a:gd name="connsiteX14" fmla="*/ 54211 w 450489"/>
                <a:gd name="connsiteY14" fmla="*/ 222719 h 222941"/>
                <a:gd name="connsiteX15" fmla="*/ 54179 w 450489"/>
                <a:gd name="connsiteY15" fmla="*/ 222719 h 222941"/>
                <a:gd name="connsiteX16" fmla="*/ 0 w 450489"/>
                <a:gd name="connsiteY16" fmla="*/ 6637 h 222941"/>
                <a:gd name="connsiteX17" fmla="*/ 52591 w 450489"/>
                <a:gd name="connsiteY17" fmla="*/ 222 h 222941"/>
                <a:gd name="connsiteX18" fmla="*/ 147041 w 450489"/>
                <a:gd name="connsiteY18" fmla="*/ 0 h 222941"/>
                <a:gd name="connsiteX19" fmla="*/ 217003 w 450489"/>
                <a:gd name="connsiteY19" fmla="*/ 0 h 222941"/>
                <a:gd name="connsiteX20" fmla="*/ 126906 w 450489"/>
                <a:gd name="connsiteY20" fmla="*/ 112042 h 222941"/>
                <a:gd name="connsiteX21" fmla="*/ 217448 w 450489"/>
                <a:gd name="connsiteY21" fmla="*/ 222719 h 222941"/>
                <a:gd name="connsiteX22" fmla="*/ 149581 w 450489"/>
                <a:gd name="connsiteY22" fmla="*/ 222719 h 222941"/>
                <a:gd name="connsiteX23" fmla="*/ 68852 w 450489"/>
                <a:gd name="connsiteY23" fmla="*/ 136051 h 222941"/>
                <a:gd name="connsiteX24" fmla="*/ 68852 w 450489"/>
                <a:gd name="connsiteY24" fmla="*/ 86446 h 222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50489" h="222941">
                  <a:moveTo>
                    <a:pt x="303449" y="222"/>
                  </a:moveTo>
                  <a:lnTo>
                    <a:pt x="450489" y="222"/>
                  </a:lnTo>
                  <a:lnTo>
                    <a:pt x="450489" y="50305"/>
                  </a:lnTo>
                  <a:lnTo>
                    <a:pt x="407489" y="50305"/>
                  </a:lnTo>
                  <a:lnTo>
                    <a:pt x="407489" y="222941"/>
                  </a:lnTo>
                  <a:lnTo>
                    <a:pt x="346449" y="222941"/>
                  </a:lnTo>
                  <a:lnTo>
                    <a:pt x="346449" y="50305"/>
                  </a:lnTo>
                  <a:lnTo>
                    <a:pt x="303449" y="50305"/>
                  </a:lnTo>
                  <a:close/>
                  <a:moveTo>
                    <a:pt x="227770" y="222"/>
                  </a:moveTo>
                  <a:lnTo>
                    <a:pt x="288808" y="222"/>
                  </a:lnTo>
                  <a:lnTo>
                    <a:pt x="288808" y="222719"/>
                  </a:lnTo>
                  <a:lnTo>
                    <a:pt x="227770" y="222719"/>
                  </a:lnTo>
                  <a:close/>
                  <a:moveTo>
                    <a:pt x="52591" y="222"/>
                  </a:moveTo>
                  <a:lnTo>
                    <a:pt x="54433" y="222"/>
                  </a:lnTo>
                  <a:lnTo>
                    <a:pt x="54211" y="222719"/>
                  </a:lnTo>
                  <a:lnTo>
                    <a:pt x="54179" y="222719"/>
                  </a:lnTo>
                  <a:lnTo>
                    <a:pt x="0" y="6637"/>
                  </a:lnTo>
                  <a:cubicBezTo>
                    <a:pt x="16927" y="2509"/>
                    <a:pt x="34521" y="222"/>
                    <a:pt x="52591" y="222"/>
                  </a:cubicBezTo>
                  <a:close/>
                  <a:moveTo>
                    <a:pt x="147041" y="0"/>
                  </a:moveTo>
                  <a:lnTo>
                    <a:pt x="217003" y="0"/>
                  </a:lnTo>
                  <a:lnTo>
                    <a:pt x="126906" y="112042"/>
                  </a:lnTo>
                  <a:lnTo>
                    <a:pt x="217448" y="222719"/>
                  </a:lnTo>
                  <a:lnTo>
                    <a:pt x="149581" y="222719"/>
                  </a:lnTo>
                  <a:lnTo>
                    <a:pt x="68852" y="136051"/>
                  </a:lnTo>
                  <a:lnTo>
                    <a:pt x="68852" y="86446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D0DC72A4-EA66-1D2C-67F7-6C89ECA758CD}"/>
                </a:ext>
              </a:extLst>
            </p:cNvPr>
            <p:cNvSpPr/>
            <p:nvPr/>
          </p:nvSpPr>
          <p:spPr bwMode="gray">
            <a:xfrm>
              <a:off x="11189494" y="401800"/>
              <a:ext cx="225229" cy="201918"/>
            </a:xfrm>
            <a:custGeom>
              <a:avLst/>
              <a:gdLst>
                <a:gd name="connsiteX0" fmla="*/ 225193 w 225229"/>
                <a:gd name="connsiteY0" fmla="*/ 201842 h 201918"/>
                <a:gd name="connsiteX1" fmla="*/ 225228 w 225229"/>
                <a:gd name="connsiteY1" fmla="*/ 201885 h 201918"/>
                <a:gd name="connsiteX2" fmla="*/ 225228 w 225229"/>
                <a:gd name="connsiteY2" fmla="*/ 201917 h 201918"/>
                <a:gd name="connsiteX3" fmla="*/ 7082 w 225229"/>
                <a:gd name="connsiteY3" fmla="*/ 147485 h 201918"/>
                <a:gd name="connsiteX4" fmla="*/ 225228 w 225229"/>
                <a:gd name="connsiteY4" fmla="*/ 201918 h 201918"/>
                <a:gd name="connsiteX5" fmla="*/ 0 w 225229"/>
                <a:gd name="connsiteY5" fmla="*/ 201918 h 201918"/>
                <a:gd name="connsiteX6" fmla="*/ 7082 w 225229"/>
                <a:gd name="connsiteY6" fmla="*/ 147485 h 201918"/>
                <a:gd name="connsiteX7" fmla="*/ 51226 w 225229"/>
                <a:gd name="connsiteY7" fmla="*/ 60817 h 201918"/>
                <a:gd name="connsiteX8" fmla="*/ 225229 w 225229"/>
                <a:gd name="connsiteY8" fmla="*/ 201918 h 201918"/>
                <a:gd name="connsiteX9" fmla="*/ 21723 w 225229"/>
                <a:gd name="connsiteY9" fmla="*/ 107247 h 201918"/>
                <a:gd name="connsiteX10" fmla="*/ 51226 w 225229"/>
                <a:gd name="connsiteY10" fmla="*/ 60817 h 201918"/>
                <a:gd name="connsiteX11" fmla="*/ 130335 w 225229"/>
                <a:gd name="connsiteY11" fmla="*/ 0 h 201918"/>
                <a:gd name="connsiteX12" fmla="*/ 225193 w 225229"/>
                <a:gd name="connsiteY12" fmla="*/ 201842 h 201918"/>
                <a:gd name="connsiteX13" fmla="*/ 83682 w 225229"/>
                <a:gd name="connsiteY13" fmla="*/ 28805 h 201918"/>
                <a:gd name="connsiteX14" fmla="*/ 130335 w 225229"/>
                <a:gd name="connsiteY14" fmla="*/ 0 h 201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5229" h="201918">
                  <a:moveTo>
                    <a:pt x="225193" y="201842"/>
                  </a:moveTo>
                  <a:lnTo>
                    <a:pt x="225228" y="201885"/>
                  </a:lnTo>
                  <a:lnTo>
                    <a:pt x="225228" y="201917"/>
                  </a:lnTo>
                  <a:close/>
                  <a:moveTo>
                    <a:pt x="7082" y="147485"/>
                  </a:moveTo>
                  <a:lnTo>
                    <a:pt x="225228" y="201918"/>
                  </a:lnTo>
                  <a:lnTo>
                    <a:pt x="0" y="201918"/>
                  </a:lnTo>
                  <a:cubicBezTo>
                    <a:pt x="222" y="183149"/>
                    <a:pt x="2509" y="164857"/>
                    <a:pt x="7082" y="147485"/>
                  </a:cubicBezTo>
                  <a:close/>
                  <a:moveTo>
                    <a:pt x="51226" y="60817"/>
                  </a:moveTo>
                  <a:lnTo>
                    <a:pt x="225229" y="201918"/>
                  </a:lnTo>
                  <a:lnTo>
                    <a:pt x="21723" y="107247"/>
                  </a:lnTo>
                  <a:cubicBezTo>
                    <a:pt x="29504" y="90543"/>
                    <a:pt x="39571" y="74981"/>
                    <a:pt x="51226" y="60817"/>
                  </a:cubicBezTo>
                  <a:close/>
                  <a:moveTo>
                    <a:pt x="130335" y="0"/>
                  </a:moveTo>
                  <a:lnTo>
                    <a:pt x="225193" y="201842"/>
                  </a:lnTo>
                  <a:lnTo>
                    <a:pt x="83682" y="28805"/>
                  </a:lnTo>
                  <a:cubicBezTo>
                    <a:pt x="97878" y="17372"/>
                    <a:pt x="113408" y="7781"/>
                    <a:pt x="130335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9" name="Inhaltsplatzhalter 18">
            <a:extLst>
              <a:ext uri="{FF2B5EF4-FFF2-40B4-BE49-F238E27FC236}">
                <a16:creationId xmlns:a16="http://schemas.microsoft.com/office/drawing/2014/main" id="{EA0F1769-10E8-A988-F711-DB28498A25E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 bwMode="gray">
          <a:xfrm>
            <a:off x="10488487" y="5553236"/>
            <a:ext cx="1332038" cy="72056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">
                <a:noFill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">
                <a:noFill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9pPr>
          </a:lstStyle>
          <a:p>
            <a:pPr lvl="0"/>
            <a:r>
              <a:rPr lang="en-US" noProof="1"/>
              <a:t>OE Logoplatzhalter</a:t>
            </a:r>
          </a:p>
        </p:txBody>
      </p:sp>
    </p:spTree>
    <p:extLst>
      <p:ext uri="{BB962C8B-B14F-4D97-AF65-F5344CB8AC3E}">
        <p14:creationId xmlns:p14="http://schemas.microsoft.com/office/powerpoint/2010/main" val="422244573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x Text and 2x Picture 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299"/>
            <a:ext cx="7561263" cy="1008063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367188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Textplatzhalter 7">
            <a:extLst>
              <a:ext uri="{FF2B5EF4-FFF2-40B4-BE49-F238E27FC236}">
                <a16:creationId xmlns:a16="http://schemas.microsoft.com/office/drawing/2014/main" id="{7600DACF-0260-C244-6BC3-A95B98E320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260849" y="1592263"/>
            <a:ext cx="367188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8148638" y="0"/>
            <a:ext cx="4043361" cy="3428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Bildplatzhalter 15">
            <a:extLst>
              <a:ext uri="{FF2B5EF4-FFF2-40B4-BE49-F238E27FC236}">
                <a16:creationId xmlns:a16="http://schemas.microsoft.com/office/drawing/2014/main" id="{8F5116AB-EDC8-4AAB-4B23-B0F880D3116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8148638" y="3429000"/>
            <a:ext cx="4043361" cy="3428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76EE313-5AAA-A0EA-8444-811EFE1191D0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A1FC182A-F96F-5221-873F-3B2B5AAB8E5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650F0885-3DC3-4266-B7B8-C49FDA805D25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32C1A369-5E22-F1DC-FC91-3E67E0891AA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1294EBFA-1C3B-20E4-7E18-EADCA4BF01EB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687767C0-1F3D-3EB7-C35E-3DFC7F453FED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1209034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Picture (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299"/>
            <a:ext cx="5616575" cy="1008063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5616575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6203950" y="1"/>
            <a:ext cx="5988049" cy="6857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2E680-3FF9-ABDB-21FE-FBA027792160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2235FF0F-46BB-44EC-B972-CBF8FCDEA70C}" type="datetime3">
              <a:rPr lang="de-DE" noProof="1" smtClean="0"/>
              <a:t>24/03/25</a:t>
            </a:fld>
            <a:endParaRPr lang="en-US" noProof="1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7A526B-BB77-0D6A-817F-6C40D944BDCE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2100264" y="6273800"/>
            <a:ext cx="3887786" cy="584200"/>
          </a:xfrm>
        </p:spPr>
        <p:txBody>
          <a:bodyPr/>
          <a:lstStyle/>
          <a:p>
            <a:r>
              <a:rPr lang="en-US" noProof="1"/>
              <a:t>Alexander Dierlamm - OT System Test News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BF4C557-2716-4BAC-1F79-F528FD3982DA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6FC98F-84AD-404B-BCCB-49E092AA6DE0}" type="slidenum">
              <a:rPr lang="en-US" noProof="1" smtClean="0"/>
              <a:pPr/>
              <a:t>‹Nr.›</a:t>
            </a:fld>
            <a:endParaRPr lang="en-US" noProof="1"/>
          </a:p>
        </p:txBody>
      </p:sp>
      <p:sp>
        <p:nvSpPr>
          <p:cNvPr id="9" name="SmartArt Placeholder 8">
            <a:extLst>
              <a:ext uri="{FF2B5EF4-FFF2-40B4-BE49-F238E27FC236}">
                <a16:creationId xmlns:a16="http://schemas.microsoft.com/office/drawing/2014/main" id="{644C98EE-B3A7-7238-F3DE-A4EEE986D320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443573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2x Picture (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299"/>
            <a:ext cx="5616575" cy="1008063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5616575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277424FD-F9EC-9D50-76B7-A15217260B9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6203952" y="0"/>
            <a:ext cx="5988047" cy="3428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Bildplatzhalter 15">
            <a:extLst>
              <a:ext uri="{FF2B5EF4-FFF2-40B4-BE49-F238E27FC236}">
                <a16:creationId xmlns:a16="http://schemas.microsoft.com/office/drawing/2014/main" id="{E6670E1C-5A99-3F90-22DA-92683344E10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203952" y="3429000"/>
            <a:ext cx="5988047" cy="3428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E029FC3-CCFD-6807-4B07-283D6D2E4AC3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BE23FB-82F9-256A-844F-E66CF0B11694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B9396DFB-813B-4C39-B072-203B92367E22}" type="datetime3">
              <a:rPr lang="de-DE" noProof="1" smtClean="0"/>
              <a:t>24/03/25</a:t>
            </a:fld>
            <a:endParaRPr lang="en-US" noProof="1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FB82624-8EFE-AB1E-C365-BC8C7FE4BEC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2100264" y="6273800"/>
            <a:ext cx="3887786" cy="584200"/>
          </a:xfrm>
        </p:spPr>
        <p:txBody>
          <a:bodyPr/>
          <a:lstStyle/>
          <a:p>
            <a:r>
              <a:rPr lang="en-US" noProof="1"/>
              <a:t>Alexander Dierlamm - OT System Test News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B15CD544-922E-96F9-8EAB-ABE0DF7E74C1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6FC98F-84AD-404B-BCCB-49E092AA6DE0}" type="slidenum">
              <a:rPr lang="en-US" noProof="1" smtClean="0"/>
              <a:pPr/>
              <a:t>‹Nr.›</a:t>
            </a:fld>
            <a:endParaRPr lang="en-US" noProof="1"/>
          </a:p>
        </p:txBody>
      </p:sp>
      <p:sp>
        <p:nvSpPr>
          <p:cNvPr id="10" name="SmartArt Placeholder 9">
            <a:extLst>
              <a:ext uri="{FF2B5EF4-FFF2-40B4-BE49-F238E27FC236}">
                <a16:creationId xmlns:a16="http://schemas.microsoft.com/office/drawing/2014/main" id="{C80D2BB3-E138-B7DD-31BD-76E8F71E4E39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2522758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Pictur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299"/>
            <a:ext cx="3671889" cy="1008063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367188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4259264" y="1"/>
            <a:ext cx="7932736" cy="6857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CC92567-845B-5A16-AD42-AF8D88C03086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1EFE2-E8B5-56D7-6032-6F049A14EA64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7C9DFFF1-2C00-4701-BA28-DF34A98DA6D5}" type="datetime3">
              <a:rPr lang="de-DE" noProof="1" smtClean="0"/>
              <a:t>24/03/25</a:t>
            </a:fld>
            <a:endParaRPr lang="en-US" noProof="1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05A39-8EF3-2CC5-3106-31B6DF3A23FD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2100264" y="6273800"/>
            <a:ext cx="1943100" cy="584200"/>
          </a:xfrm>
        </p:spPr>
        <p:txBody>
          <a:bodyPr/>
          <a:lstStyle/>
          <a:p>
            <a:r>
              <a:rPr lang="en-US" noProof="1"/>
              <a:t>Alexander Dierlamm - OT System Test News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9CFE138-5A56-42D1-CEDB-6704D5C323D7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6FC98F-84AD-404B-BCCB-49E092AA6DE0}" type="slidenum">
              <a:rPr lang="en-US" noProof="1" smtClean="0"/>
              <a:pPr/>
              <a:t>‹Nr.›</a:t>
            </a:fld>
            <a:endParaRPr lang="en-US" noProof="1"/>
          </a:p>
        </p:txBody>
      </p:sp>
      <p:sp>
        <p:nvSpPr>
          <p:cNvPr id="9" name="SmartArt Placeholder 8">
            <a:extLst>
              <a:ext uri="{FF2B5EF4-FFF2-40B4-BE49-F238E27FC236}">
                <a16:creationId xmlns:a16="http://schemas.microsoft.com/office/drawing/2014/main" id="{F2824E2A-4652-0276-77D5-E2F7A17236EF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8865449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2x Pictur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21C31316-62F6-D18F-1737-CCC5C0FA2DB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4259263" y="0"/>
            <a:ext cx="7932737" cy="3428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Bildplatzhalter 15">
            <a:extLst>
              <a:ext uri="{FF2B5EF4-FFF2-40B4-BE49-F238E27FC236}">
                <a16:creationId xmlns:a16="http://schemas.microsoft.com/office/drawing/2014/main" id="{9ECB9B22-62D9-8BEF-B4AF-E3D501B30BF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259263" y="3429000"/>
            <a:ext cx="7932737" cy="3428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299"/>
            <a:ext cx="3671889" cy="1008063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367188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364D22-E1CE-D3E5-45DB-66B9F8D3C95C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25E92D-EEDF-41E0-AFB0-5B7CA56902F1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B051D068-5BA7-4F4C-B18C-D03886C8A931}" type="datetime3">
              <a:rPr lang="de-DE" noProof="1" smtClean="0"/>
              <a:t>24/03/25</a:t>
            </a:fld>
            <a:endParaRPr lang="en-US" noProof="1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3181661-B42D-C815-F777-F226E4013AB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2100264" y="6273800"/>
            <a:ext cx="1943100" cy="584200"/>
          </a:xfrm>
        </p:spPr>
        <p:txBody>
          <a:bodyPr/>
          <a:lstStyle/>
          <a:p>
            <a:r>
              <a:rPr lang="en-US" noProof="1"/>
              <a:t>Alexander Dierlamm - OT System Test News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7A4FC51-B5D1-EA2C-4520-8FBD7D0AD4F4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6FC98F-84AD-404B-BCCB-49E092AA6DE0}" type="slidenum">
              <a:rPr lang="en-US" noProof="1" smtClean="0"/>
              <a:pPr/>
              <a:t>‹Nr.›</a:t>
            </a:fld>
            <a:endParaRPr lang="en-US" noProof="1"/>
          </a:p>
        </p:txBody>
      </p:sp>
      <p:sp>
        <p:nvSpPr>
          <p:cNvPr id="10" name="SmartArt Placeholder 9">
            <a:extLst>
              <a:ext uri="{FF2B5EF4-FFF2-40B4-BE49-F238E27FC236}">
                <a16:creationId xmlns:a16="http://schemas.microsoft.com/office/drawing/2014/main" id="{25AC6484-86DB-2DAB-BB62-A5745F449A7D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16363072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2x Picture vertical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21C31316-62F6-D18F-1737-CCC5C0FA2DB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4259263" y="0"/>
            <a:ext cx="3967200" cy="6858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Bildplatzhalter 15">
            <a:extLst>
              <a:ext uri="{FF2B5EF4-FFF2-40B4-BE49-F238E27FC236}">
                <a16:creationId xmlns:a16="http://schemas.microsoft.com/office/drawing/2014/main" id="{9ECB9B22-62D9-8BEF-B4AF-E3D501B30BF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8224800" y="0"/>
            <a:ext cx="3967200" cy="6858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299"/>
            <a:ext cx="3671889" cy="1008063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367188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946D4BB-B535-21BF-5706-F2593173BAA1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2913EC-AA64-42F8-7D39-B16842087DFD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9CF40298-C4A6-46A8-973B-436BA4EF642C}" type="datetime3">
              <a:rPr lang="de-DE" noProof="1" smtClean="0"/>
              <a:t>24/03/25</a:t>
            </a:fld>
            <a:endParaRPr lang="en-US" noProof="1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CE0DADB-FC3F-095E-4791-75B52230B02F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2100264" y="6273800"/>
            <a:ext cx="1943100" cy="584200"/>
          </a:xfrm>
        </p:spPr>
        <p:txBody>
          <a:bodyPr/>
          <a:lstStyle/>
          <a:p>
            <a:r>
              <a:rPr lang="en-US" noProof="1"/>
              <a:t>Alexander Dierlamm - OT System Test News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A1CFBF2-D69A-34C8-B3BD-C059BF951A1E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6FC98F-84AD-404B-BCCB-49E092AA6DE0}" type="slidenum">
              <a:rPr lang="en-US" noProof="1" smtClean="0"/>
              <a:pPr/>
              <a:t>‹Nr.›</a:t>
            </a:fld>
            <a:endParaRPr lang="en-US" noProof="1"/>
          </a:p>
        </p:txBody>
      </p:sp>
      <p:sp>
        <p:nvSpPr>
          <p:cNvPr id="10" name="SmartArt Placeholder 9">
            <a:extLst>
              <a:ext uri="{FF2B5EF4-FFF2-40B4-BE49-F238E27FC236}">
                <a16:creationId xmlns:a16="http://schemas.microsoft.com/office/drawing/2014/main" id="{B89CE0D6-653F-7F8C-F948-4496D414E60D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20997850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4x Pictur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21C31316-62F6-D18F-1737-CCC5C0FA2DB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4259263" y="0"/>
            <a:ext cx="3967200" cy="3429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Bildplatzhalter 15">
            <a:extLst>
              <a:ext uri="{FF2B5EF4-FFF2-40B4-BE49-F238E27FC236}">
                <a16:creationId xmlns:a16="http://schemas.microsoft.com/office/drawing/2014/main" id="{9ECB9B22-62D9-8BEF-B4AF-E3D501B30BF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8224800" y="0"/>
            <a:ext cx="3967200" cy="3429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299"/>
            <a:ext cx="3671889" cy="1008063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4" y="1592263"/>
            <a:ext cx="3671889" cy="4684711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0" name="Bildplatzhalter 15">
            <a:extLst>
              <a:ext uri="{FF2B5EF4-FFF2-40B4-BE49-F238E27FC236}">
                <a16:creationId xmlns:a16="http://schemas.microsoft.com/office/drawing/2014/main" id="{7F82C154-C2F8-0DAB-C0BD-5339CDD093A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4259263" y="3429000"/>
            <a:ext cx="3967200" cy="3429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1" name="Bildplatzhalter 15">
            <a:extLst>
              <a:ext uri="{FF2B5EF4-FFF2-40B4-BE49-F238E27FC236}">
                <a16:creationId xmlns:a16="http://schemas.microsoft.com/office/drawing/2014/main" id="{20C756FA-7475-759D-D898-FED49EC21C6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8224800" y="3429000"/>
            <a:ext cx="3967200" cy="3429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3376BD9-6CCE-719E-7D39-A434E6F082BA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30D9CD-2193-97AA-1758-B1FC1421DAAF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26E9F2B9-D174-453C-8795-930C90F98798}" type="datetime3">
              <a:rPr lang="de-DE" noProof="1" smtClean="0"/>
              <a:t>24/03/25</a:t>
            </a:fld>
            <a:endParaRPr lang="en-US" noProof="1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19C73A4-0550-88A3-B15C-D839D27C3A41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2100264" y="6273800"/>
            <a:ext cx="1943100" cy="584200"/>
          </a:xfrm>
        </p:spPr>
        <p:txBody>
          <a:bodyPr/>
          <a:lstStyle/>
          <a:p>
            <a:r>
              <a:rPr lang="en-US" noProof="1"/>
              <a:t>Alexander Dierlamm - OT System Test News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809BE537-47E8-E28E-E31C-569B375CD31F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76FC98F-84AD-404B-BCCB-49E092AA6DE0}" type="slidenum">
              <a:rPr lang="en-US" noProof="1" smtClean="0"/>
              <a:pPr/>
              <a:t>‹Nr.›</a:t>
            </a:fld>
            <a:endParaRPr lang="en-US" noProof="1"/>
          </a:p>
        </p:txBody>
      </p:sp>
      <p:sp>
        <p:nvSpPr>
          <p:cNvPr id="12" name="SmartArt Placeholder 11">
            <a:extLst>
              <a:ext uri="{FF2B5EF4-FFF2-40B4-BE49-F238E27FC236}">
                <a16:creationId xmlns:a16="http://schemas.microsoft.com/office/drawing/2014/main" id="{CC855A49-14E5-453A-4AAE-9D55DDBC3682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24011958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Text and Picture horizontal 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2816225"/>
            <a:ext cx="3671889" cy="3460748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255615" y="2816225"/>
            <a:ext cx="3671889" cy="346074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Textplatzhalter 7">
            <a:extLst>
              <a:ext uri="{FF2B5EF4-FFF2-40B4-BE49-F238E27FC236}">
                <a16:creationId xmlns:a16="http://schemas.microsoft.com/office/drawing/2014/main" id="{7600DACF-0260-C244-6BC3-A95B98E320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8144990" y="2816225"/>
            <a:ext cx="3671889" cy="346074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" y="-1"/>
            <a:ext cx="12191999" cy="26003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38BCFDEC-EEB4-FB94-494B-7A6B7C8104D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5E45920-EDCA-48F2-AF8B-3FFF395562ED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E38CEE48-7318-2C48-A4DB-0374240E6DC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E2A6EAAC-D781-C247-456C-6DDB93810FE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4204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horizontal (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4041775"/>
            <a:ext cx="5616575" cy="2235198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203949" y="4041775"/>
            <a:ext cx="5616575" cy="223519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" y="-1"/>
            <a:ext cx="12191999" cy="382428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9EC190A-F91D-A63D-5DE6-284075CC06D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8F9DE67-786C-428E-98C1-36FF06CB68FC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7D6DBFAC-7948-6CD4-F795-0F657587514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1806FD95-1722-01B2-D054-0F1C46053F9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6658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x Picture horizontal (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4041775"/>
            <a:ext cx="5616575" cy="2235198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203949" y="4041775"/>
            <a:ext cx="5616575" cy="223519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2" y="-1"/>
            <a:ext cx="6203948" cy="382428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6203950" y="-1"/>
            <a:ext cx="5988050" cy="382428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E289A028-6BAD-57D6-0C99-2E2EE8D2385C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EB7CA944-C32B-4691-B1B9-3FE0BFC824B0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FF70BBC8-26C8-72F5-7017-C4E9ADC5110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14220114-93CE-7986-FBD4-6B87CC84D15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15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14472A9-C746-414B-A339-17009C086F0C}"/>
              </a:ext>
            </a:extLst>
          </p:cNvPr>
          <p:cNvSpPr/>
          <p:nvPr userDrawn="1"/>
        </p:nvSpPr>
        <p:spPr bwMode="gray">
          <a:xfrm>
            <a:off x="5988050" y="0"/>
            <a:ext cx="620395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46F4A2-1BBD-C6A2-7866-B5B1968C94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371475" y="368300"/>
            <a:ext cx="5616575" cy="4681538"/>
          </a:xfrm>
        </p:spPr>
        <p:txBody>
          <a:bodyPr rIns="360000" anchor="t"/>
          <a:lstStyle>
            <a:lvl1pPr algn="l">
              <a:defRPr sz="5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604293-CF1F-A295-5586-92D0F86F4A3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black">
          <a:xfrm>
            <a:off x="371475" y="5265738"/>
            <a:ext cx="5616575" cy="1011236"/>
          </a:xfrm>
        </p:spPr>
        <p:txBody>
          <a:bodyPr rIns="360000" anchor="b"/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600">
                <a:solidFill>
                  <a:schemeClr val="bg1"/>
                </a:solidFill>
              </a:defRPr>
            </a:lvl1pPr>
            <a:lvl2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2pPr>
            <a:lvl3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3pPr>
            <a:lvl4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4pPr>
            <a:lvl5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5pPr>
            <a:lvl6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6pPr>
            <a:lvl7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7pPr>
            <a:lvl8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8pPr>
            <a:lvl9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E617D12E-D9F2-FE30-962E-F646556116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5988051" y="1"/>
            <a:ext cx="4103687" cy="6858000"/>
          </a:xfrm>
        </p:spPr>
        <p:txBody>
          <a:bodyPr tIns="864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8" name="Datumsplatzhalter 3">
            <a:extLst>
              <a:ext uri="{FF2B5EF4-FFF2-40B4-BE49-F238E27FC236}">
                <a16:creationId xmlns:a16="http://schemas.microsoft.com/office/drawing/2014/main" id="{B13F734F-93E9-EAAB-2752-52949F413704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D3E9D0AB-B0F4-4F1D-98A6-05D9A0A9E8A2}" type="datetime3">
              <a:rPr lang="de-DE" smtClean="0"/>
              <a:t>24/03/25</a:t>
            </a:fld>
            <a:endParaRPr lang="en-US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7037DF08-8E92-E882-4AEB-B9E96AA7A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29264F0A-C45F-9937-0433-4CE92B3E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4" name="Gruppieren 8">
            <a:extLst>
              <a:ext uri="{FF2B5EF4-FFF2-40B4-BE49-F238E27FC236}">
                <a16:creationId xmlns:a16="http://schemas.microsoft.com/office/drawing/2014/main" id="{A1532E2A-0AD5-78A6-C7F4-C16B026BA9BB}"/>
              </a:ext>
            </a:extLst>
          </p:cNvPr>
          <p:cNvGrpSpPr>
            <a:grpSpLocks/>
          </p:cNvGrpSpPr>
          <p:nvPr userDrawn="1"/>
        </p:nvGrpSpPr>
        <p:grpSpPr bwMode="gray">
          <a:xfrm>
            <a:off x="10710878" y="368659"/>
            <a:ext cx="861983" cy="309203"/>
            <a:chOff x="11189494" y="381000"/>
            <a:chExt cx="621506" cy="222941"/>
          </a:xfrm>
          <a:solidFill>
            <a:schemeClr val="bg1"/>
          </a:solidFill>
        </p:grpSpPr>
        <p:sp>
          <p:nvSpPr>
            <p:cNvPr id="5" name="Freihandform: Form 9">
              <a:extLst>
                <a:ext uri="{FF2B5EF4-FFF2-40B4-BE49-F238E27FC236}">
                  <a16:creationId xmlns:a16="http://schemas.microsoft.com/office/drawing/2014/main" id="{1126D6D5-2B7D-390E-6320-C8E356BB57B9}"/>
                </a:ext>
              </a:extLst>
            </p:cNvPr>
            <p:cNvSpPr/>
            <p:nvPr/>
          </p:nvSpPr>
          <p:spPr bwMode="gray">
            <a:xfrm>
              <a:off x="11360511" y="381000"/>
              <a:ext cx="450489" cy="222941"/>
            </a:xfrm>
            <a:custGeom>
              <a:avLst/>
              <a:gdLst>
                <a:gd name="connsiteX0" fmla="*/ 303449 w 450489"/>
                <a:gd name="connsiteY0" fmla="*/ 222 h 222941"/>
                <a:gd name="connsiteX1" fmla="*/ 450489 w 450489"/>
                <a:gd name="connsiteY1" fmla="*/ 222 h 222941"/>
                <a:gd name="connsiteX2" fmla="*/ 450489 w 450489"/>
                <a:gd name="connsiteY2" fmla="*/ 50305 h 222941"/>
                <a:gd name="connsiteX3" fmla="*/ 407489 w 450489"/>
                <a:gd name="connsiteY3" fmla="*/ 50305 h 222941"/>
                <a:gd name="connsiteX4" fmla="*/ 407489 w 450489"/>
                <a:gd name="connsiteY4" fmla="*/ 222941 h 222941"/>
                <a:gd name="connsiteX5" fmla="*/ 346449 w 450489"/>
                <a:gd name="connsiteY5" fmla="*/ 222941 h 222941"/>
                <a:gd name="connsiteX6" fmla="*/ 346449 w 450489"/>
                <a:gd name="connsiteY6" fmla="*/ 50305 h 222941"/>
                <a:gd name="connsiteX7" fmla="*/ 303449 w 450489"/>
                <a:gd name="connsiteY7" fmla="*/ 50305 h 222941"/>
                <a:gd name="connsiteX8" fmla="*/ 227770 w 450489"/>
                <a:gd name="connsiteY8" fmla="*/ 222 h 222941"/>
                <a:gd name="connsiteX9" fmla="*/ 288808 w 450489"/>
                <a:gd name="connsiteY9" fmla="*/ 222 h 222941"/>
                <a:gd name="connsiteX10" fmla="*/ 288808 w 450489"/>
                <a:gd name="connsiteY10" fmla="*/ 222719 h 222941"/>
                <a:gd name="connsiteX11" fmla="*/ 227770 w 450489"/>
                <a:gd name="connsiteY11" fmla="*/ 222719 h 222941"/>
                <a:gd name="connsiteX12" fmla="*/ 52591 w 450489"/>
                <a:gd name="connsiteY12" fmla="*/ 222 h 222941"/>
                <a:gd name="connsiteX13" fmla="*/ 54433 w 450489"/>
                <a:gd name="connsiteY13" fmla="*/ 222 h 222941"/>
                <a:gd name="connsiteX14" fmla="*/ 54211 w 450489"/>
                <a:gd name="connsiteY14" fmla="*/ 222719 h 222941"/>
                <a:gd name="connsiteX15" fmla="*/ 54179 w 450489"/>
                <a:gd name="connsiteY15" fmla="*/ 222719 h 222941"/>
                <a:gd name="connsiteX16" fmla="*/ 0 w 450489"/>
                <a:gd name="connsiteY16" fmla="*/ 6637 h 222941"/>
                <a:gd name="connsiteX17" fmla="*/ 52591 w 450489"/>
                <a:gd name="connsiteY17" fmla="*/ 222 h 222941"/>
                <a:gd name="connsiteX18" fmla="*/ 147041 w 450489"/>
                <a:gd name="connsiteY18" fmla="*/ 0 h 222941"/>
                <a:gd name="connsiteX19" fmla="*/ 217003 w 450489"/>
                <a:gd name="connsiteY19" fmla="*/ 0 h 222941"/>
                <a:gd name="connsiteX20" fmla="*/ 126906 w 450489"/>
                <a:gd name="connsiteY20" fmla="*/ 112042 h 222941"/>
                <a:gd name="connsiteX21" fmla="*/ 217448 w 450489"/>
                <a:gd name="connsiteY21" fmla="*/ 222719 h 222941"/>
                <a:gd name="connsiteX22" fmla="*/ 149581 w 450489"/>
                <a:gd name="connsiteY22" fmla="*/ 222719 h 222941"/>
                <a:gd name="connsiteX23" fmla="*/ 68852 w 450489"/>
                <a:gd name="connsiteY23" fmla="*/ 136051 h 222941"/>
                <a:gd name="connsiteX24" fmla="*/ 68852 w 450489"/>
                <a:gd name="connsiteY24" fmla="*/ 86446 h 222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50489" h="222941">
                  <a:moveTo>
                    <a:pt x="303449" y="222"/>
                  </a:moveTo>
                  <a:lnTo>
                    <a:pt x="450489" y="222"/>
                  </a:lnTo>
                  <a:lnTo>
                    <a:pt x="450489" y="50305"/>
                  </a:lnTo>
                  <a:lnTo>
                    <a:pt x="407489" y="50305"/>
                  </a:lnTo>
                  <a:lnTo>
                    <a:pt x="407489" y="222941"/>
                  </a:lnTo>
                  <a:lnTo>
                    <a:pt x="346449" y="222941"/>
                  </a:lnTo>
                  <a:lnTo>
                    <a:pt x="346449" y="50305"/>
                  </a:lnTo>
                  <a:lnTo>
                    <a:pt x="303449" y="50305"/>
                  </a:lnTo>
                  <a:close/>
                  <a:moveTo>
                    <a:pt x="227770" y="222"/>
                  </a:moveTo>
                  <a:lnTo>
                    <a:pt x="288808" y="222"/>
                  </a:lnTo>
                  <a:lnTo>
                    <a:pt x="288808" y="222719"/>
                  </a:lnTo>
                  <a:lnTo>
                    <a:pt x="227770" y="222719"/>
                  </a:lnTo>
                  <a:close/>
                  <a:moveTo>
                    <a:pt x="52591" y="222"/>
                  </a:moveTo>
                  <a:lnTo>
                    <a:pt x="54433" y="222"/>
                  </a:lnTo>
                  <a:lnTo>
                    <a:pt x="54211" y="222719"/>
                  </a:lnTo>
                  <a:lnTo>
                    <a:pt x="54179" y="222719"/>
                  </a:lnTo>
                  <a:lnTo>
                    <a:pt x="0" y="6637"/>
                  </a:lnTo>
                  <a:cubicBezTo>
                    <a:pt x="16927" y="2509"/>
                    <a:pt x="34521" y="222"/>
                    <a:pt x="52591" y="222"/>
                  </a:cubicBezTo>
                  <a:close/>
                  <a:moveTo>
                    <a:pt x="147041" y="0"/>
                  </a:moveTo>
                  <a:lnTo>
                    <a:pt x="217003" y="0"/>
                  </a:lnTo>
                  <a:lnTo>
                    <a:pt x="126906" y="112042"/>
                  </a:lnTo>
                  <a:lnTo>
                    <a:pt x="217448" y="222719"/>
                  </a:lnTo>
                  <a:lnTo>
                    <a:pt x="149581" y="222719"/>
                  </a:lnTo>
                  <a:lnTo>
                    <a:pt x="68852" y="136051"/>
                  </a:lnTo>
                  <a:lnTo>
                    <a:pt x="68852" y="8644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Freihandform: Form 10">
              <a:extLst>
                <a:ext uri="{FF2B5EF4-FFF2-40B4-BE49-F238E27FC236}">
                  <a16:creationId xmlns:a16="http://schemas.microsoft.com/office/drawing/2014/main" id="{E48DCF6E-1E81-A530-130D-A40052D29E56}"/>
                </a:ext>
              </a:extLst>
            </p:cNvPr>
            <p:cNvSpPr/>
            <p:nvPr/>
          </p:nvSpPr>
          <p:spPr bwMode="gray">
            <a:xfrm>
              <a:off x="11189494" y="401800"/>
              <a:ext cx="225229" cy="201918"/>
            </a:xfrm>
            <a:custGeom>
              <a:avLst/>
              <a:gdLst>
                <a:gd name="connsiteX0" fmla="*/ 225193 w 225229"/>
                <a:gd name="connsiteY0" fmla="*/ 201842 h 201918"/>
                <a:gd name="connsiteX1" fmla="*/ 225228 w 225229"/>
                <a:gd name="connsiteY1" fmla="*/ 201885 h 201918"/>
                <a:gd name="connsiteX2" fmla="*/ 225228 w 225229"/>
                <a:gd name="connsiteY2" fmla="*/ 201917 h 201918"/>
                <a:gd name="connsiteX3" fmla="*/ 7082 w 225229"/>
                <a:gd name="connsiteY3" fmla="*/ 147485 h 201918"/>
                <a:gd name="connsiteX4" fmla="*/ 225228 w 225229"/>
                <a:gd name="connsiteY4" fmla="*/ 201918 h 201918"/>
                <a:gd name="connsiteX5" fmla="*/ 0 w 225229"/>
                <a:gd name="connsiteY5" fmla="*/ 201918 h 201918"/>
                <a:gd name="connsiteX6" fmla="*/ 7082 w 225229"/>
                <a:gd name="connsiteY6" fmla="*/ 147485 h 201918"/>
                <a:gd name="connsiteX7" fmla="*/ 51226 w 225229"/>
                <a:gd name="connsiteY7" fmla="*/ 60817 h 201918"/>
                <a:gd name="connsiteX8" fmla="*/ 225229 w 225229"/>
                <a:gd name="connsiteY8" fmla="*/ 201918 h 201918"/>
                <a:gd name="connsiteX9" fmla="*/ 21723 w 225229"/>
                <a:gd name="connsiteY9" fmla="*/ 107247 h 201918"/>
                <a:gd name="connsiteX10" fmla="*/ 51226 w 225229"/>
                <a:gd name="connsiteY10" fmla="*/ 60817 h 201918"/>
                <a:gd name="connsiteX11" fmla="*/ 130335 w 225229"/>
                <a:gd name="connsiteY11" fmla="*/ 0 h 201918"/>
                <a:gd name="connsiteX12" fmla="*/ 225193 w 225229"/>
                <a:gd name="connsiteY12" fmla="*/ 201842 h 201918"/>
                <a:gd name="connsiteX13" fmla="*/ 83682 w 225229"/>
                <a:gd name="connsiteY13" fmla="*/ 28805 h 201918"/>
                <a:gd name="connsiteX14" fmla="*/ 130335 w 225229"/>
                <a:gd name="connsiteY14" fmla="*/ 0 h 201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5229" h="201918">
                  <a:moveTo>
                    <a:pt x="225193" y="201842"/>
                  </a:moveTo>
                  <a:lnTo>
                    <a:pt x="225228" y="201885"/>
                  </a:lnTo>
                  <a:lnTo>
                    <a:pt x="225228" y="201917"/>
                  </a:lnTo>
                  <a:close/>
                  <a:moveTo>
                    <a:pt x="7082" y="147485"/>
                  </a:moveTo>
                  <a:lnTo>
                    <a:pt x="225228" y="201918"/>
                  </a:lnTo>
                  <a:lnTo>
                    <a:pt x="0" y="201918"/>
                  </a:lnTo>
                  <a:cubicBezTo>
                    <a:pt x="222" y="183149"/>
                    <a:pt x="2509" y="164857"/>
                    <a:pt x="7082" y="147485"/>
                  </a:cubicBezTo>
                  <a:close/>
                  <a:moveTo>
                    <a:pt x="51226" y="60817"/>
                  </a:moveTo>
                  <a:lnTo>
                    <a:pt x="225229" y="201918"/>
                  </a:lnTo>
                  <a:lnTo>
                    <a:pt x="21723" y="107247"/>
                  </a:lnTo>
                  <a:cubicBezTo>
                    <a:pt x="29504" y="90543"/>
                    <a:pt x="39571" y="74981"/>
                    <a:pt x="51226" y="60817"/>
                  </a:cubicBezTo>
                  <a:close/>
                  <a:moveTo>
                    <a:pt x="130335" y="0"/>
                  </a:moveTo>
                  <a:lnTo>
                    <a:pt x="225193" y="201842"/>
                  </a:lnTo>
                  <a:lnTo>
                    <a:pt x="83682" y="28805"/>
                  </a:lnTo>
                  <a:cubicBezTo>
                    <a:pt x="97878" y="17372"/>
                    <a:pt x="113408" y="7781"/>
                    <a:pt x="1303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295743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3x Picture horizontal (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4041775"/>
            <a:ext cx="5616575" cy="2235198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148638" y="4041775"/>
            <a:ext cx="3671886" cy="223519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2" y="-1"/>
            <a:ext cx="4259261" cy="382428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259263" y="-1"/>
            <a:ext cx="3889375" cy="382428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Bildplatzhalter 15">
            <a:extLst>
              <a:ext uri="{FF2B5EF4-FFF2-40B4-BE49-F238E27FC236}">
                <a16:creationId xmlns:a16="http://schemas.microsoft.com/office/drawing/2014/main" id="{B0C0D4B8-0642-DA51-02B4-CD518D792A1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8148638" y="-1"/>
            <a:ext cx="4043360" cy="382428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94F7FD17-6F08-455B-89F3-014E426ED5A9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526DAD4-FB4B-4D12-AE39-40270CAF3F0F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295BB98B-CA7B-1291-9702-334ACEEE83D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49F8E6D6-952F-6259-CB3F-D9FD0CF614AC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4561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horizontal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5265737"/>
            <a:ext cx="5616575" cy="1011236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203949" y="5265738"/>
            <a:ext cx="5616575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" y="-1"/>
            <a:ext cx="12191999" cy="504983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C3AEDD-A574-4DAF-D1EC-A27C2292DE6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0BA7BE8-7FC0-460F-8B1D-7777EE30B0F4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CF58EBD7-6711-442F-F11B-AEE90C03C90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88F5ADB7-1DE3-CF4C-2772-4A7CBBB483E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5489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x Picture horizontal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5265737"/>
            <a:ext cx="5616575" cy="1011236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6203949" y="5265738"/>
            <a:ext cx="5616575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08F79B48-DA81-CB7D-4184-C12044C4712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2" y="-1"/>
            <a:ext cx="6203948" cy="504983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Bildplatzhalter 15">
            <a:extLst>
              <a:ext uri="{FF2B5EF4-FFF2-40B4-BE49-F238E27FC236}">
                <a16:creationId xmlns:a16="http://schemas.microsoft.com/office/drawing/2014/main" id="{73DB8F0C-439C-6E68-E1D6-2CD9C93ACEF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6203950" y="-1"/>
            <a:ext cx="5988049" cy="504983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26F2CC-FD06-0D05-F9BC-EA3577B02BA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C194E9F1-ED76-4415-ADF6-D8E007DAAE10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4B56F4D1-3BED-CF11-4CA9-195A2857302A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2BB5B3-0CF3-C297-3B12-70918709FF8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3385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3x Picture horizontal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5265737"/>
            <a:ext cx="5616575" cy="1011236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148638" y="5265738"/>
            <a:ext cx="3671886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D81F5719-88F7-8122-30E7-C4EDDE47BEB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" y="0"/>
            <a:ext cx="4259262" cy="50498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Bildplatzhalter 15">
            <a:extLst>
              <a:ext uri="{FF2B5EF4-FFF2-40B4-BE49-F238E27FC236}">
                <a16:creationId xmlns:a16="http://schemas.microsoft.com/office/drawing/2014/main" id="{DF833069-8A51-2788-517E-244A50E9A0E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259263" y="0"/>
            <a:ext cx="3889375" cy="50498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8FBD7F7D-0AAE-6C8E-E25F-AD0146EE9DC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48638" y="0"/>
            <a:ext cx="4043362" cy="50498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CC866A8-34DE-9962-F35F-CD5302351129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144F3E27-54FB-4DA6-8440-4436BE7423CD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CD73AD41-5895-7F97-5F11-9EE28D61761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AC39AA92-697F-9C87-7391-FD2148F379B1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39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4x Picture horizontal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5265737"/>
            <a:ext cx="5616575" cy="1011236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148638" y="5265738"/>
            <a:ext cx="3671886" cy="1008062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1" name="Bildplatzhalter 15">
            <a:extLst>
              <a:ext uri="{FF2B5EF4-FFF2-40B4-BE49-F238E27FC236}">
                <a16:creationId xmlns:a16="http://schemas.microsoft.com/office/drawing/2014/main" id="{57221ED0-08B5-804A-A5D3-858C1FBF65E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" y="0"/>
            <a:ext cx="4259262" cy="25289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2C1B9B64-2441-8357-F153-985A05DAB7A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259263" y="0"/>
            <a:ext cx="3889375" cy="50498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3" name="Bildplatzhalter 15">
            <a:extLst>
              <a:ext uri="{FF2B5EF4-FFF2-40B4-BE49-F238E27FC236}">
                <a16:creationId xmlns:a16="http://schemas.microsoft.com/office/drawing/2014/main" id="{3B17586A-9CCE-8295-2F97-E528DD0C3C8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48638" y="0"/>
            <a:ext cx="4043362" cy="50498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4" name="Bildplatzhalter 15">
            <a:extLst>
              <a:ext uri="{FF2B5EF4-FFF2-40B4-BE49-F238E27FC236}">
                <a16:creationId xmlns:a16="http://schemas.microsoft.com/office/drawing/2014/main" id="{0C7BBDAF-B20D-60D9-3199-BC0FA5A0FEA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-1" y="2528900"/>
            <a:ext cx="4259263" cy="25209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B07C1E-75AF-D661-9B0E-FB6406930C72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0B97803D-2598-4310-8587-4AD3AD29FF74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6F2A8345-FC50-948A-F811-0B4575026B2F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9AA0923-C682-650B-E243-7EC5A1EB571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236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5x Picture horizontal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5265737"/>
            <a:ext cx="5616575" cy="1011236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148638" y="5265738"/>
            <a:ext cx="3671886" cy="1008062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5DC53031-0D17-F341-B556-CAB21B21AD9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" y="0"/>
            <a:ext cx="4259262" cy="25289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Bildplatzhalter 15">
            <a:extLst>
              <a:ext uri="{FF2B5EF4-FFF2-40B4-BE49-F238E27FC236}">
                <a16:creationId xmlns:a16="http://schemas.microsoft.com/office/drawing/2014/main" id="{7621CD60-0EEE-8EE1-2413-15ACFBB4FD0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259263" y="0"/>
            <a:ext cx="3889375" cy="50498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7834F377-608A-1764-2D89-CC39A31EDCC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48638" y="0"/>
            <a:ext cx="4043362" cy="25289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Bildplatzhalter 15">
            <a:extLst>
              <a:ext uri="{FF2B5EF4-FFF2-40B4-BE49-F238E27FC236}">
                <a16:creationId xmlns:a16="http://schemas.microsoft.com/office/drawing/2014/main" id="{4C11F33F-4952-0822-BD29-5112BEE9D3D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-1" y="2528900"/>
            <a:ext cx="4259263" cy="25209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E636C18E-9864-2F8B-F6CA-5E977141C9D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8148638" y="2528900"/>
            <a:ext cx="4043362" cy="25209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481462F4-7E9B-9816-7A91-CD63748EFFA7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87E84869-D187-4F2C-9010-0EC026D87D48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C2F10F94-6302-EFB2-67BF-534AEC1DF945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3E4D86CD-F0F0-D953-FC70-25716FFC701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055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6x Picture horizontal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5265737"/>
            <a:ext cx="5616575" cy="1011236"/>
          </a:xfrm>
        </p:spPr>
        <p:txBody>
          <a:bodyPr tIns="0"/>
          <a:lstStyle/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148638" y="5265738"/>
            <a:ext cx="3671886" cy="1008062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3" name="Bildplatzhalter 15">
            <a:extLst>
              <a:ext uri="{FF2B5EF4-FFF2-40B4-BE49-F238E27FC236}">
                <a16:creationId xmlns:a16="http://schemas.microsoft.com/office/drawing/2014/main" id="{06B3F9A9-7D44-E3D9-34C3-186B5CE72C7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" y="0"/>
            <a:ext cx="4259262" cy="25289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4" name="Bildplatzhalter 15">
            <a:extLst>
              <a:ext uri="{FF2B5EF4-FFF2-40B4-BE49-F238E27FC236}">
                <a16:creationId xmlns:a16="http://schemas.microsoft.com/office/drawing/2014/main" id="{487580F0-10F0-597D-B74B-3AA53C72CB5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259263" y="0"/>
            <a:ext cx="3889375" cy="25289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5" name="Bildplatzhalter 15">
            <a:extLst>
              <a:ext uri="{FF2B5EF4-FFF2-40B4-BE49-F238E27FC236}">
                <a16:creationId xmlns:a16="http://schemas.microsoft.com/office/drawing/2014/main" id="{479D4CF8-3CF2-33EE-3E52-E67D33D232A2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48638" y="0"/>
            <a:ext cx="4043362" cy="25289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681FE394-9FBF-7254-E399-7BF501CFF5E1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-1" y="2528900"/>
            <a:ext cx="4259263" cy="25209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7" name="Bildplatzhalter 15">
            <a:extLst>
              <a:ext uri="{FF2B5EF4-FFF2-40B4-BE49-F238E27FC236}">
                <a16:creationId xmlns:a16="http://schemas.microsoft.com/office/drawing/2014/main" id="{2EC1BE5C-58BE-A28F-D48F-AACC647D303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4259262" y="2528900"/>
            <a:ext cx="3889375" cy="25209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8" name="Bildplatzhalter 15">
            <a:extLst>
              <a:ext uri="{FF2B5EF4-FFF2-40B4-BE49-F238E27FC236}">
                <a16:creationId xmlns:a16="http://schemas.microsoft.com/office/drawing/2014/main" id="{A1CE0C82-8D00-6128-A723-75FB35F9E4B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8148638" y="2528900"/>
            <a:ext cx="4043362" cy="2520938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1D9D3A7-656E-5EF8-DC21-9E4100AD724C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fld id="{6585F982-F52D-4B28-81D6-6E061C7509B6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15DD17-D1C2-CAD1-2B57-987C840DD93B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4FC4E6F-39C1-2BF6-B3CD-824ACF396079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8334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" y="-1"/>
            <a:ext cx="12191999" cy="6858001"/>
          </a:xfrm>
        </p:spPr>
        <p:txBody>
          <a:bodyPr tIns="90000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5265737"/>
            <a:ext cx="7561263" cy="1011236"/>
          </a:xfrm>
        </p:spPr>
        <p:txBody>
          <a:bodyPr t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4A93AEE-C09B-11EE-62B2-D258B26B0D2C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A26D7894-F140-1F47-D2F6-229CD2C494F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BD14F4-BA8F-4F7F-9BD8-2B4C1F3ADCBE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60435903-70F1-B75C-C10A-BC04CBD3B6F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5C091A42-6A7C-132E-E5ED-A7A2F10231A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4" name="SmartArt Placeholder 3">
            <a:extLst>
              <a:ext uri="{FF2B5EF4-FFF2-40B4-BE49-F238E27FC236}">
                <a16:creationId xmlns:a16="http://schemas.microsoft.com/office/drawing/2014/main" id="{AF2A633C-85DA-E08F-E985-EE1D753E33BE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395780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Text und 2x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5" y="5265738"/>
            <a:ext cx="5616575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71474" y="1592263"/>
            <a:ext cx="5616575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6203949" y="1592263"/>
            <a:ext cx="5616575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6D2788FA-E004-70D7-3A51-569E0F2546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EEEB74CB-203B-02FC-976A-B40F94BCE8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203950" y="5265738"/>
            <a:ext cx="5616575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EE3343F-20F8-0E46-42FA-821D2026B50E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D3F532AE-9158-49F0-9A75-965CF80956EC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57DF4F2F-5D04-4C9E-307B-30037ABC94A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D81DB6B4-64B1-EEDE-D757-88A82845A33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923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Text und 3x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5" y="5265738"/>
            <a:ext cx="3671889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71474" y="1592263"/>
            <a:ext cx="3671889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260848" y="1592263"/>
            <a:ext cx="3671889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6D2788FA-E004-70D7-3A51-569E0F2546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EEEB74CB-203B-02FC-976A-B40F94BCE8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260849" y="5265738"/>
            <a:ext cx="3671889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2" name="Bildplatzhalter 15">
            <a:extLst>
              <a:ext uri="{FF2B5EF4-FFF2-40B4-BE49-F238E27FC236}">
                <a16:creationId xmlns:a16="http://schemas.microsoft.com/office/drawing/2014/main" id="{F8AC44F9-1F23-6873-474A-BE0A023DEA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48638" y="1592263"/>
            <a:ext cx="3671889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ADE0E58-96C3-B4F9-7508-58B7536F7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8148639" y="5265738"/>
            <a:ext cx="3671889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CDF1D0DD-152A-CD72-F7A9-948FA54C7916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38016817-CAC7-4FDE-A8ED-12A61E1278F2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10188A5A-13A0-E431-44B3-E58A8A6D0DD6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79C41ECA-AF89-1BAD-40AE-C421974015D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39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horizonta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E617D12E-D9F2-FE30-962E-F64655611604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 bwMode="gray">
          <a:xfrm>
            <a:off x="0" y="1"/>
            <a:ext cx="12191999" cy="3824287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46F4A2-1BBD-C6A2-7866-B5B1968C94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371475" y="4041775"/>
            <a:ext cx="5616575" cy="1691479"/>
          </a:xfrm>
        </p:spPr>
        <p:txBody>
          <a:bodyPr rIns="0" anchor="t"/>
          <a:lstStyle>
            <a:lvl1pPr algn="l">
              <a:defRPr sz="5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604293-CF1F-A295-5586-92D0F86F4A3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black">
          <a:xfrm>
            <a:off x="371475" y="5733256"/>
            <a:ext cx="5616575" cy="543718"/>
          </a:xfrm>
        </p:spPr>
        <p:txBody>
          <a:bodyPr rIns="0" anchor="b"/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600">
                <a:solidFill>
                  <a:schemeClr val="bg1"/>
                </a:solidFill>
              </a:defRPr>
            </a:lvl1pPr>
            <a:lvl2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2pPr>
            <a:lvl3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3pPr>
            <a:lvl4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4pPr>
            <a:lvl5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5pPr>
            <a:lvl6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6pPr>
            <a:lvl7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7pPr>
            <a:lvl8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8pPr>
            <a:lvl9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E52B5CC-CF21-9E7E-CADE-8B782F3AF80F}"/>
              </a:ext>
            </a:extLst>
          </p:cNvPr>
          <p:cNvSpPr/>
          <p:nvPr userDrawn="1"/>
        </p:nvSpPr>
        <p:spPr bwMode="gray">
          <a:xfrm>
            <a:off x="12233756" y="1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613673CC-527A-F7FD-F4BB-EFB8EDA9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black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E8B5D710-3827-40EC-B698-E09328165CD7}" type="datetime3">
              <a:rPr lang="de-DE" smtClean="0"/>
              <a:t>24/03/25</a:t>
            </a:fld>
            <a:endParaRPr lang="en-US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42973810-AFA0-E19F-E5A5-A7F82CD72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51AF4981-2A51-01C8-FC65-7C68623E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SmartArt-Platzhalter 10">
            <a:extLst>
              <a:ext uri="{FF2B5EF4-FFF2-40B4-BE49-F238E27FC236}">
                <a16:creationId xmlns:a16="http://schemas.microsoft.com/office/drawing/2014/main" id="{B8A25F18-5A38-86C1-D835-316B836320E1}"/>
              </a:ext>
            </a:extLst>
          </p:cNvPr>
          <p:cNvSpPr>
            <a:spLocks noGrp="1" noChangeAspect="1"/>
          </p:cNvSpPr>
          <p:nvPr>
            <p:ph type="dgm" sz="quarter" idx="20" hasCustomPrompt="1"/>
          </p:nvPr>
        </p:nvSpPr>
        <p:spPr bwMode="gray">
          <a:xfrm>
            <a:off x="10710878" y="368661"/>
            <a:ext cx="861983" cy="309203"/>
          </a:xfrm>
          <a:custGeom>
            <a:avLst/>
            <a:gdLst>
              <a:gd name="connsiteX0" fmla="*/ 672615 w 881062"/>
              <a:gd name="connsiteY0" fmla="*/ 316 h 316047"/>
              <a:gd name="connsiteX1" fmla="*/ 881062 w 881062"/>
              <a:gd name="connsiteY1" fmla="*/ 316 h 316047"/>
              <a:gd name="connsiteX2" fmla="*/ 881062 w 881062"/>
              <a:gd name="connsiteY2" fmla="*/ 71315 h 316047"/>
              <a:gd name="connsiteX3" fmla="*/ 820105 w 881062"/>
              <a:gd name="connsiteY3" fmla="*/ 71315 h 316047"/>
              <a:gd name="connsiteX4" fmla="*/ 820105 w 881062"/>
              <a:gd name="connsiteY4" fmla="*/ 316047 h 316047"/>
              <a:gd name="connsiteX5" fmla="*/ 733572 w 881062"/>
              <a:gd name="connsiteY5" fmla="*/ 316047 h 316047"/>
              <a:gd name="connsiteX6" fmla="*/ 733572 w 881062"/>
              <a:gd name="connsiteY6" fmla="*/ 71315 h 316047"/>
              <a:gd name="connsiteX7" fmla="*/ 672615 w 881062"/>
              <a:gd name="connsiteY7" fmla="*/ 71315 h 316047"/>
              <a:gd name="connsiteX8" fmla="*/ 565331 w 881062"/>
              <a:gd name="connsiteY8" fmla="*/ 316 h 316047"/>
              <a:gd name="connsiteX9" fmla="*/ 651859 w 881062"/>
              <a:gd name="connsiteY9" fmla="*/ 316 h 316047"/>
              <a:gd name="connsiteX10" fmla="*/ 651859 w 881062"/>
              <a:gd name="connsiteY10" fmla="*/ 315733 h 316047"/>
              <a:gd name="connsiteX11" fmla="*/ 565331 w 881062"/>
              <a:gd name="connsiteY11" fmla="*/ 315733 h 316047"/>
              <a:gd name="connsiteX12" fmla="*/ 316992 w 881062"/>
              <a:gd name="connsiteY12" fmla="*/ 316 h 316047"/>
              <a:gd name="connsiteX13" fmla="*/ 319603 w 881062"/>
              <a:gd name="connsiteY13" fmla="*/ 316 h 316047"/>
              <a:gd name="connsiteX14" fmla="*/ 319289 w 881062"/>
              <a:gd name="connsiteY14" fmla="*/ 315733 h 316047"/>
              <a:gd name="connsiteX15" fmla="*/ 319243 w 881062"/>
              <a:gd name="connsiteY15" fmla="*/ 315733 h 316047"/>
              <a:gd name="connsiteX16" fmla="*/ 319243 w 881062"/>
              <a:gd name="connsiteY16" fmla="*/ 315729 h 316047"/>
              <a:gd name="connsiteX17" fmla="*/ 0 w 881062"/>
              <a:gd name="connsiteY17" fmla="*/ 315729 h 316047"/>
              <a:gd name="connsiteX18" fmla="*/ 10040 w 881062"/>
              <a:gd name="connsiteY18" fmla="*/ 238565 h 316047"/>
              <a:gd name="connsiteX19" fmla="*/ 319239 w 881062"/>
              <a:gd name="connsiteY19" fmla="*/ 315718 h 316047"/>
              <a:gd name="connsiteX20" fmla="*/ 319236 w 881062"/>
              <a:gd name="connsiteY20" fmla="*/ 315705 h 316047"/>
              <a:gd name="connsiteX21" fmla="*/ 30795 w 881062"/>
              <a:gd name="connsiteY21" fmla="*/ 181522 h 316047"/>
              <a:gd name="connsiteX22" fmla="*/ 72618 w 881062"/>
              <a:gd name="connsiteY22" fmla="*/ 115703 h 316047"/>
              <a:gd name="connsiteX23" fmla="*/ 319230 w 881062"/>
              <a:gd name="connsiteY23" fmla="*/ 315681 h 316047"/>
              <a:gd name="connsiteX24" fmla="*/ 319204 w 881062"/>
              <a:gd name="connsiteY24" fmla="*/ 315579 h 316047"/>
              <a:gd name="connsiteX25" fmla="*/ 118629 w 881062"/>
              <a:gd name="connsiteY25" fmla="*/ 70321 h 316047"/>
              <a:gd name="connsiteX26" fmla="*/ 184766 w 881062"/>
              <a:gd name="connsiteY26" fmla="*/ 29486 h 316047"/>
              <a:gd name="connsiteX27" fmla="*/ 319187 w 881062"/>
              <a:gd name="connsiteY27" fmla="*/ 315512 h 316047"/>
              <a:gd name="connsiteX28" fmla="*/ 242439 w 881062"/>
              <a:gd name="connsiteY28" fmla="*/ 9408 h 316047"/>
              <a:gd name="connsiteX29" fmla="*/ 316992 w 881062"/>
              <a:gd name="connsiteY29" fmla="*/ 316 h 316047"/>
              <a:gd name="connsiteX30" fmla="*/ 450887 w 881062"/>
              <a:gd name="connsiteY30" fmla="*/ 0 h 316047"/>
              <a:gd name="connsiteX31" fmla="*/ 550067 w 881062"/>
              <a:gd name="connsiteY31" fmla="*/ 0 h 316047"/>
              <a:gd name="connsiteX32" fmla="*/ 422343 w 881062"/>
              <a:gd name="connsiteY32" fmla="*/ 158833 h 316047"/>
              <a:gd name="connsiteX33" fmla="*/ 550698 w 881062"/>
              <a:gd name="connsiteY33" fmla="*/ 315733 h 316047"/>
              <a:gd name="connsiteX34" fmla="*/ 454488 w 881062"/>
              <a:gd name="connsiteY34" fmla="*/ 315733 h 316047"/>
              <a:gd name="connsiteX35" fmla="*/ 340045 w 881062"/>
              <a:gd name="connsiteY35" fmla="*/ 192869 h 316047"/>
              <a:gd name="connsiteX36" fmla="*/ 340045 w 881062"/>
              <a:gd name="connsiteY36" fmla="*/ 122548 h 316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81062" h="316047">
                <a:moveTo>
                  <a:pt x="672615" y="316"/>
                </a:moveTo>
                <a:lnTo>
                  <a:pt x="881062" y="316"/>
                </a:lnTo>
                <a:lnTo>
                  <a:pt x="881062" y="71315"/>
                </a:lnTo>
                <a:lnTo>
                  <a:pt x="820105" y="71315"/>
                </a:lnTo>
                <a:lnTo>
                  <a:pt x="820105" y="316047"/>
                </a:lnTo>
                <a:lnTo>
                  <a:pt x="733572" y="316047"/>
                </a:lnTo>
                <a:lnTo>
                  <a:pt x="733572" y="71315"/>
                </a:lnTo>
                <a:lnTo>
                  <a:pt x="672615" y="71315"/>
                </a:lnTo>
                <a:close/>
                <a:moveTo>
                  <a:pt x="565331" y="316"/>
                </a:moveTo>
                <a:lnTo>
                  <a:pt x="651859" y="316"/>
                </a:lnTo>
                <a:lnTo>
                  <a:pt x="651859" y="315733"/>
                </a:lnTo>
                <a:lnTo>
                  <a:pt x="565331" y="315733"/>
                </a:lnTo>
                <a:close/>
                <a:moveTo>
                  <a:pt x="316992" y="316"/>
                </a:moveTo>
                <a:lnTo>
                  <a:pt x="319603" y="316"/>
                </a:lnTo>
                <a:lnTo>
                  <a:pt x="319289" y="315733"/>
                </a:lnTo>
                <a:lnTo>
                  <a:pt x="319243" y="315733"/>
                </a:lnTo>
                <a:lnTo>
                  <a:pt x="319243" y="315729"/>
                </a:lnTo>
                <a:lnTo>
                  <a:pt x="0" y="315729"/>
                </a:lnTo>
                <a:cubicBezTo>
                  <a:pt x="314" y="289122"/>
                  <a:pt x="3556" y="263191"/>
                  <a:pt x="10040" y="238565"/>
                </a:cubicBezTo>
                <a:lnTo>
                  <a:pt x="319239" y="315718"/>
                </a:lnTo>
                <a:lnTo>
                  <a:pt x="319236" y="315705"/>
                </a:lnTo>
                <a:lnTo>
                  <a:pt x="30795" y="181522"/>
                </a:lnTo>
                <a:cubicBezTo>
                  <a:pt x="41825" y="157842"/>
                  <a:pt x="56097" y="135780"/>
                  <a:pt x="72618" y="115703"/>
                </a:cubicBezTo>
                <a:lnTo>
                  <a:pt x="319230" y="315681"/>
                </a:lnTo>
                <a:lnTo>
                  <a:pt x="319204" y="315579"/>
                </a:lnTo>
                <a:lnTo>
                  <a:pt x="118629" y="70321"/>
                </a:lnTo>
                <a:cubicBezTo>
                  <a:pt x="138754" y="54114"/>
                  <a:pt x="160770" y="40518"/>
                  <a:pt x="184766" y="29486"/>
                </a:cubicBezTo>
                <a:lnTo>
                  <a:pt x="319187" y="315512"/>
                </a:lnTo>
                <a:lnTo>
                  <a:pt x="242439" y="9408"/>
                </a:lnTo>
                <a:cubicBezTo>
                  <a:pt x="266435" y="3556"/>
                  <a:pt x="291376" y="316"/>
                  <a:pt x="316992" y="316"/>
                </a:cubicBezTo>
                <a:close/>
                <a:moveTo>
                  <a:pt x="450887" y="0"/>
                </a:moveTo>
                <a:lnTo>
                  <a:pt x="550067" y="0"/>
                </a:lnTo>
                <a:lnTo>
                  <a:pt x="422343" y="158833"/>
                </a:lnTo>
                <a:lnTo>
                  <a:pt x="550698" y="315733"/>
                </a:lnTo>
                <a:lnTo>
                  <a:pt x="454488" y="315733"/>
                </a:lnTo>
                <a:lnTo>
                  <a:pt x="340045" y="192869"/>
                </a:lnTo>
                <a:lnTo>
                  <a:pt x="340045" y="12254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non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392273825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Text und 4x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6" y="5265738"/>
            <a:ext cx="2700338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71475" y="1592263"/>
            <a:ext cx="2700338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285826" y="1592263"/>
            <a:ext cx="2700338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6D2788FA-E004-70D7-3A51-569E0F2546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EEEB74CB-203B-02FC-976A-B40F94BCE8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85827" y="5265738"/>
            <a:ext cx="2700338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2" name="Bildplatzhalter 15">
            <a:extLst>
              <a:ext uri="{FF2B5EF4-FFF2-40B4-BE49-F238E27FC236}">
                <a16:creationId xmlns:a16="http://schemas.microsoft.com/office/drawing/2014/main" id="{F8AC44F9-1F23-6873-474A-BE0A023DEA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205686" y="1592263"/>
            <a:ext cx="2700338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ADE0E58-96C3-B4F9-7508-58B7536F7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6205687" y="5265738"/>
            <a:ext cx="2700338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C4D4B916-72EE-D72A-5C96-51535BE77B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120186" y="1592263"/>
            <a:ext cx="2700338" cy="345757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37F1E17B-BC6D-5885-9A9E-8DFC4EE2BF9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9120187" y="5265738"/>
            <a:ext cx="2700338" cy="1011236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15DC6279-864D-E5B0-0BBF-962E9E50B6FD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5A6F1751-47ED-4855-AC5F-B735CCD2D1B3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3CF6C9B7-B599-4BE6-52FB-051D2A0B3B4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9EAF3799-0F9B-7F03-53B6-D30505ED8E7B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97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x Text und 5x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6" y="4041775"/>
            <a:ext cx="2116800" cy="223519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71475" y="1592263"/>
            <a:ext cx="2116800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2704537" y="1592263"/>
            <a:ext cx="2116800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6D2788FA-E004-70D7-3A51-569E0F2546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907"/>
            <a:ext cx="11449050" cy="1007455"/>
          </a:xfrm>
        </p:spPr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EEEB74CB-203B-02FC-976A-B40F94BCE8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4538" y="4041775"/>
            <a:ext cx="2116800" cy="223519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2" name="Bildplatzhalter 15">
            <a:extLst>
              <a:ext uri="{FF2B5EF4-FFF2-40B4-BE49-F238E27FC236}">
                <a16:creationId xmlns:a16="http://schemas.microsoft.com/office/drawing/2014/main" id="{F8AC44F9-1F23-6873-474A-BE0A023DEA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5037599" y="1592263"/>
            <a:ext cx="2116800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ADE0E58-96C3-B4F9-7508-58B7536F7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5037600" y="4041775"/>
            <a:ext cx="2116800" cy="223519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C4D4B916-72EE-D72A-5C96-51535BE77B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7370661" y="1592263"/>
            <a:ext cx="2116800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37F1E17B-BC6D-5885-9A9E-8DFC4EE2BF9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7370662" y="4041775"/>
            <a:ext cx="2116800" cy="223519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Bildplatzhalter 15">
            <a:extLst>
              <a:ext uri="{FF2B5EF4-FFF2-40B4-BE49-F238E27FC236}">
                <a16:creationId xmlns:a16="http://schemas.microsoft.com/office/drawing/2014/main" id="{290663F7-C01E-A524-14EE-F495697580C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9703724" y="1592263"/>
            <a:ext cx="2116800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5" name="Textplatzhalter 7">
            <a:extLst>
              <a:ext uri="{FF2B5EF4-FFF2-40B4-BE49-F238E27FC236}">
                <a16:creationId xmlns:a16="http://schemas.microsoft.com/office/drawing/2014/main" id="{4A722441-C52C-1DE3-6900-FAF58B44C94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9703725" y="4041775"/>
            <a:ext cx="2116800" cy="2235199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Datumsplatzhalter 15">
            <a:extLst>
              <a:ext uri="{FF2B5EF4-FFF2-40B4-BE49-F238E27FC236}">
                <a16:creationId xmlns:a16="http://schemas.microsoft.com/office/drawing/2014/main" id="{99193BC6-5DE5-F84B-817B-E27F95FD4E36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E7ADA4C8-9DA9-4BDF-BF6E-D38AA40C2CF2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7" name="Fußzeilenplatzhalter 16">
            <a:extLst>
              <a:ext uri="{FF2B5EF4-FFF2-40B4-BE49-F238E27FC236}">
                <a16:creationId xmlns:a16="http://schemas.microsoft.com/office/drawing/2014/main" id="{A4281E8C-1C19-EF23-952B-CD22CCC9F3BE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8" name="Foliennummernplatzhalter 17">
            <a:extLst>
              <a:ext uri="{FF2B5EF4-FFF2-40B4-BE49-F238E27FC236}">
                <a16:creationId xmlns:a16="http://schemas.microsoft.com/office/drawing/2014/main" id="{C9F951DB-FC7A-C00E-DAB8-004CEF0ABB3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871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Text und 6x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6" y="4041774"/>
            <a:ext cx="1728788" cy="2232025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71475" y="1592262"/>
            <a:ext cx="1728788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2314574" y="1592262"/>
            <a:ext cx="1728788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6D2788FA-E004-70D7-3A51-569E0F2546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EEEB74CB-203B-02FC-976A-B40F94BCE8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314575" y="4041774"/>
            <a:ext cx="1728788" cy="2232025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2" name="Bildplatzhalter 15">
            <a:extLst>
              <a:ext uri="{FF2B5EF4-FFF2-40B4-BE49-F238E27FC236}">
                <a16:creationId xmlns:a16="http://schemas.microsoft.com/office/drawing/2014/main" id="{F8AC44F9-1F23-6873-474A-BE0A023DEA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4259262" y="1592262"/>
            <a:ext cx="1728788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ADE0E58-96C3-B4F9-7508-58B7536F7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4259263" y="4041774"/>
            <a:ext cx="1728788" cy="2232025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C4D4B916-72EE-D72A-5C96-51535BE77B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203949" y="1592262"/>
            <a:ext cx="1728788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37F1E17B-BC6D-5885-9A9E-8DFC4EE2BF9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6203950" y="4041774"/>
            <a:ext cx="1728788" cy="2232025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Bildplatzhalter 15">
            <a:extLst>
              <a:ext uri="{FF2B5EF4-FFF2-40B4-BE49-F238E27FC236}">
                <a16:creationId xmlns:a16="http://schemas.microsoft.com/office/drawing/2014/main" id="{290663F7-C01E-A524-14EE-F495697580C4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8149231" y="1592262"/>
            <a:ext cx="1728788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5" name="Textplatzhalter 7">
            <a:extLst>
              <a:ext uri="{FF2B5EF4-FFF2-40B4-BE49-F238E27FC236}">
                <a16:creationId xmlns:a16="http://schemas.microsoft.com/office/drawing/2014/main" id="{4A722441-C52C-1DE3-6900-FAF58B44C94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8148638" y="4041774"/>
            <a:ext cx="1728788" cy="2232025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CDB5A221-6B48-924B-A1FD-6D62179C2077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10090049" y="1592262"/>
            <a:ext cx="1728788" cy="2232025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6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7" name="Textplatzhalter 7">
            <a:extLst>
              <a:ext uri="{FF2B5EF4-FFF2-40B4-BE49-F238E27FC236}">
                <a16:creationId xmlns:a16="http://schemas.microsoft.com/office/drawing/2014/main" id="{EB10AE12-A5D0-F238-1264-88B90FA440A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10090050" y="4041774"/>
            <a:ext cx="1728788" cy="2232025"/>
          </a:xfrm>
        </p:spPr>
        <p:txBody>
          <a:bodyPr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Datumsplatzhalter 17">
            <a:extLst>
              <a:ext uri="{FF2B5EF4-FFF2-40B4-BE49-F238E27FC236}">
                <a16:creationId xmlns:a16="http://schemas.microsoft.com/office/drawing/2014/main" id="{79DD9CB7-7539-1828-FADA-78A66F2349FA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9F99469C-E2B1-4960-8CE3-C1C735EB530E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9" name="Fußzeilenplatzhalter 18">
            <a:extLst>
              <a:ext uri="{FF2B5EF4-FFF2-40B4-BE49-F238E27FC236}">
                <a16:creationId xmlns:a16="http://schemas.microsoft.com/office/drawing/2014/main" id="{63BDBE70-17B1-8520-1846-0D0FF5DC7FC7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7D5DEFA5-487F-8348-320F-F21E99551105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039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icture and 4x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5" y="3360814"/>
            <a:ext cx="5616575" cy="463474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71475" y="1592262"/>
            <a:ext cx="5616574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6203948" y="1592262"/>
            <a:ext cx="5616575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6D2788FA-E004-70D7-3A51-569E0F2546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EEEB74CB-203B-02FC-976A-B40F94BCE8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6203950" y="3360814"/>
            <a:ext cx="5616575" cy="463474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2" name="Bildplatzhalter 15">
            <a:extLst>
              <a:ext uri="{FF2B5EF4-FFF2-40B4-BE49-F238E27FC236}">
                <a16:creationId xmlns:a16="http://schemas.microsoft.com/office/drawing/2014/main" id="{F8AC44F9-1F23-6873-474A-BE0A023DEA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371475" y="4041775"/>
            <a:ext cx="5616573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ADE0E58-96C3-B4F9-7508-58B7536F7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371474" y="5805774"/>
            <a:ext cx="5616573" cy="464400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C4D4B916-72EE-D72A-5C96-51535BE77B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6203949" y="4041774"/>
            <a:ext cx="5616575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37F1E17B-BC6D-5885-9A9E-8DFC4EE2BF9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6203950" y="5805774"/>
            <a:ext cx="5616573" cy="464400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Datumsplatzhalter 13">
            <a:extLst>
              <a:ext uri="{FF2B5EF4-FFF2-40B4-BE49-F238E27FC236}">
                <a16:creationId xmlns:a16="http://schemas.microsoft.com/office/drawing/2014/main" id="{17649989-D9AA-435F-7A4A-0B2A5E1ECF2C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9DFAF0D5-8DB4-4093-962C-F3AFB263D438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C9F316C1-96F5-A67B-AF23-9ACC6CA9F2A5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D2A681F8-D362-068B-DB53-4422E1236107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35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icture and 6x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71475" y="3360814"/>
            <a:ext cx="3671888" cy="463474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371475" y="1592262"/>
            <a:ext cx="3671888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3" name="Bildplatzhalter 15">
            <a:extLst>
              <a:ext uri="{FF2B5EF4-FFF2-40B4-BE49-F238E27FC236}">
                <a16:creationId xmlns:a16="http://schemas.microsoft.com/office/drawing/2014/main" id="{CD8BE5C1-5277-9F0D-214B-6BE9AC8AC9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260846" y="1592262"/>
            <a:ext cx="3671888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6D2788FA-E004-70D7-3A51-569E0F2546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 dirty="0"/>
              <a:t>Add Title</a:t>
            </a:r>
          </a:p>
        </p:txBody>
      </p:sp>
      <p:sp>
        <p:nvSpPr>
          <p:cNvPr id="10" name="Textplatzhalter 7">
            <a:extLst>
              <a:ext uri="{FF2B5EF4-FFF2-40B4-BE49-F238E27FC236}">
                <a16:creationId xmlns:a16="http://schemas.microsoft.com/office/drawing/2014/main" id="{EEEB74CB-203B-02FC-976A-B40F94BCE8A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260848" y="3360814"/>
            <a:ext cx="3671888" cy="463474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2" name="Bildplatzhalter 15">
            <a:extLst>
              <a:ext uri="{FF2B5EF4-FFF2-40B4-BE49-F238E27FC236}">
                <a16:creationId xmlns:a16="http://schemas.microsoft.com/office/drawing/2014/main" id="{F8AC44F9-1F23-6873-474A-BE0A023DEAD7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48637" y="1594869"/>
            <a:ext cx="3671888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EADE0E58-96C3-B4F9-7508-58B7536F7C7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8148637" y="3358868"/>
            <a:ext cx="3671888" cy="464400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2" name="Bildplatzhalter 15">
            <a:extLst>
              <a:ext uri="{FF2B5EF4-FFF2-40B4-BE49-F238E27FC236}">
                <a16:creationId xmlns:a16="http://schemas.microsoft.com/office/drawing/2014/main" id="{C4D4B916-72EE-D72A-5C96-51535BE77B0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371475" y="4041774"/>
            <a:ext cx="3671888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3" name="Textplatzhalter 7">
            <a:extLst>
              <a:ext uri="{FF2B5EF4-FFF2-40B4-BE49-F238E27FC236}">
                <a16:creationId xmlns:a16="http://schemas.microsoft.com/office/drawing/2014/main" id="{37F1E17B-BC6D-5885-9A9E-8DFC4EE2BF9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 bwMode="gray">
          <a:xfrm>
            <a:off x="371474" y="5805774"/>
            <a:ext cx="3671888" cy="464400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4" name="Bildplatzhalter 15">
            <a:extLst>
              <a:ext uri="{FF2B5EF4-FFF2-40B4-BE49-F238E27FC236}">
                <a16:creationId xmlns:a16="http://schemas.microsoft.com/office/drawing/2014/main" id="{DC1FEB43-DE82-8732-4F57-F71B0E7269D8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 bwMode="gray">
          <a:xfrm>
            <a:off x="4259260" y="4044948"/>
            <a:ext cx="3671888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5" name="Textplatzhalter 7">
            <a:extLst>
              <a:ext uri="{FF2B5EF4-FFF2-40B4-BE49-F238E27FC236}">
                <a16:creationId xmlns:a16="http://schemas.microsoft.com/office/drawing/2014/main" id="{1677C5CF-B71C-20E0-5EC4-77FF60F7CBC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4259262" y="5813500"/>
            <a:ext cx="3671888" cy="463474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DFEEF33F-FBF4-3DE9-D0E5-00A10C7FC562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8148637" y="4041773"/>
            <a:ext cx="3671888" cy="1764000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7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17" name="Textplatzhalter 7">
            <a:extLst>
              <a:ext uri="{FF2B5EF4-FFF2-40B4-BE49-F238E27FC236}">
                <a16:creationId xmlns:a16="http://schemas.microsoft.com/office/drawing/2014/main" id="{A36A8A1C-5BB2-98A0-32C5-38F2E40CEFE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8148637" y="5805773"/>
            <a:ext cx="3671888" cy="464400"/>
          </a:xfrm>
        </p:spPr>
        <p:txBody>
          <a:bodyPr tIns="144000"/>
          <a:lstStyle/>
          <a:p>
            <a:pPr lvl="0"/>
            <a:r>
              <a:rPr lang="en-US" dirty="0"/>
              <a:t>Add text</a:t>
            </a:r>
          </a:p>
        </p:txBody>
      </p:sp>
      <p:sp>
        <p:nvSpPr>
          <p:cNvPr id="18" name="Datumsplatzhalter 17">
            <a:extLst>
              <a:ext uri="{FF2B5EF4-FFF2-40B4-BE49-F238E27FC236}">
                <a16:creationId xmlns:a16="http://schemas.microsoft.com/office/drawing/2014/main" id="{A5232473-C891-573E-C486-121FF378F57C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fld id="{21D15015-1CF9-403D-B55C-B76B83B0AE24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9" name="Fußzeilenplatzhalter 18">
            <a:extLst>
              <a:ext uri="{FF2B5EF4-FFF2-40B4-BE49-F238E27FC236}">
                <a16:creationId xmlns:a16="http://schemas.microsoft.com/office/drawing/2014/main" id="{7302FC03-B491-A207-7DBA-127BB90729DD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8B67C2D4-3135-E49A-5148-63257685678A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6205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300"/>
            <a:ext cx="7561263" cy="4681537"/>
          </a:xfrm>
        </p:spPr>
        <p:txBody>
          <a:bodyPr/>
          <a:lstStyle>
            <a:lvl1pPr marL="432000" indent="-432000">
              <a:buClrTx/>
              <a:buFont typeface="Franklin Gothic Medium" panose="020B0603020102020204" pitchFamily="34" charset="0"/>
              <a:buChar char="”"/>
              <a:defRPr sz="5000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259262" y="5265738"/>
            <a:ext cx="3673475" cy="1011236"/>
          </a:xfrm>
        </p:spPr>
        <p:txBody>
          <a:bodyPr anchor="b"/>
          <a:lstStyle>
            <a:lvl1pPr algn="r">
              <a:lnSpc>
                <a:spcPct val="85000"/>
              </a:lnSpc>
              <a:spcBef>
                <a:spcPts val="300"/>
              </a:spcBef>
              <a:spcAft>
                <a:spcPts val="300"/>
              </a:spcAft>
              <a:defRPr sz="1800" b="1">
                <a:solidFill>
                  <a:schemeClr val="accent1"/>
                </a:solidFill>
              </a:defRPr>
            </a:lvl1pPr>
            <a:lvl2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2pPr>
            <a:lvl3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3pPr>
            <a:lvl4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 b="0">
                <a:solidFill>
                  <a:schemeClr val="tx1"/>
                </a:solidFill>
              </a:defRPr>
            </a:lvl4pPr>
            <a:lvl5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5pPr>
            <a:lvl6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6pPr>
            <a:lvl7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7pPr>
            <a:lvl8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8pPr>
            <a:lvl9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85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Add text</a:t>
            </a:r>
          </a:p>
        </p:txBody>
      </p:sp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8148638" y="1"/>
            <a:ext cx="4043362" cy="6857999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A2B4EB0-6F81-8A92-AEB6-3A876DF968E9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0B1A5CA9-F444-9ABD-A3CA-65CB055B04B9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01A126F-B3F2-4D3B-9A04-B13F7164B8E6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5110DDBB-783E-176F-3138-CDB539444CF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C1568248-D3ED-9CDD-8765-05A7F7D909A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CD118D49-289F-F3C3-A4F7-A7BAA877B06B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31560056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0" y="0"/>
            <a:ext cx="12192000" cy="6857999"/>
          </a:xfrm>
          <a:solidFill>
            <a:schemeClr val="tx1"/>
          </a:solidFill>
        </p:spPr>
        <p:txBody>
          <a:bodyPr tIns="0" rIns="360000" anchor="ctr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 the image to the clipboard,</a:t>
            </a:r>
            <a:br>
              <a:rPr lang="en-US" dirty="0"/>
            </a:br>
            <a:r>
              <a:rPr lang="en-US" dirty="0"/>
              <a:t> select the placeholder </a:t>
            </a:r>
            <a:br>
              <a:rPr lang="en-US" dirty="0"/>
            </a:br>
            <a:r>
              <a:rPr lang="en-US" dirty="0"/>
              <a:t>and paste the image.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" y="0"/>
            <a:ext cx="9875838" cy="6858000"/>
          </a:xfrm>
          <a:gradFill>
            <a:gsLst>
              <a:gs pos="0">
                <a:schemeClr val="tx1">
                  <a:alpha val="50000"/>
                </a:schemeClr>
              </a:gs>
              <a:gs pos="45000">
                <a:schemeClr val="tx1">
                  <a:alpha val="0"/>
                </a:schemeClr>
              </a:gs>
            </a:gsLst>
            <a:lin ang="3600000" scaled="0"/>
          </a:gradFill>
        </p:spPr>
        <p:txBody>
          <a:bodyPr lIns="370800" tIns="367200"/>
          <a:lstStyle>
            <a:lvl1pPr marL="0" indent="0">
              <a:buClrTx/>
              <a:buFont typeface="Franklin Gothic Medium" panose="020B0603020102020204" pitchFamily="34" charset="0"/>
              <a:buNone/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148638" y="5265738"/>
            <a:ext cx="3671887" cy="1011236"/>
          </a:xfrm>
        </p:spPr>
        <p:txBody>
          <a:bodyPr anchor="t"/>
          <a:lstStyle>
            <a:lvl1pPr algn="r">
              <a:lnSpc>
                <a:spcPct val="85000"/>
              </a:lnSpc>
              <a:spcBef>
                <a:spcPts val="300"/>
              </a:spcBef>
              <a:spcAft>
                <a:spcPts val="300"/>
              </a:spcAft>
              <a:defRPr sz="2000" b="1">
                <a:solidFill>
                  <a:schemeClr val="bg1"/>
                </a:solidFill>
              </a:defRPr>
            </a:lvl1pPr>
            <a:lvl2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2pPr>
            <a:lvl3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3pPr>
            <a:lvl4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600" b="0">
                <a:solidFill>
                  <a:schemeClr val="bg1"/>
                </a:solidFill>
              </a:defRPr>
            </a:lvl4pPr>
            <a:lvl5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5pPr>
            <a:lvl6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6pPr>
            <a:lvl7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7pPr>
            <a:lvl8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8pPr>
            <a:lvl9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5E8BE99-BBFE-1166-A5A4-5E8F865BC339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475F87F0-97BD-75C5-3B01-5453495E2DA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780C59-6627-45B9-989B-BB133F747A42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69DC4A23-8BC7-B256-93F3-F3D72EA72D2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B12BEC3C-F478-347A-87BC-A57694C03C4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5CFA640E-0C3B-EC08-4180-576AB4B63F75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11286224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5">
            <a:extLst>
              <a:ext uri="{FF2B5EF4-FFF2-40B4-BE49-F238E27FC236}">
                <a16:creationId xmlns:a16="http://schemas.microsoft.com/office/drawing/2014/main" id="{3D7FEBCC-B6B1-D6F4-B8C4-39CAEC3BF55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0" y="0"/>
            <a:ext cx="12192000" cy="6857999"/>
          </a:xfrm>
          <a:solidFill>
            <a:schemeClr val="tx1"/>
          </a:solidFill>
        </p:spPr>
        <p:txBody>
          <a:bodyPr tIns="0" rIns="360000" anchor="ctr"/>
          <a:lstStyle>
            <a:lvl1pPr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 the image to the clipboard,</a:t>
            </a:r>
            <a:br>
              <a:rPr lang="en-US" dirty="0"/>
            </a:br>
            <a:r>
              <a:rPr lang="en-US" dirty="0"/>
              <a:t> select the placeholder </a:t>
            </a:r>
            <a:br>
              <a:rPr lang="en-US" dirty="0"/>
            </a:br>
            <a:r>
              <a:rPr lang="en-US" dirty="0"/>
              <a:t>and paste the image.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" y="0"/>
            <a:ext cx="9875838" cy="6858000"/>
          </a:xfrm>
          <a:gradFill>
            <a:gsLst>
              <a:gs pos="0">
                <a:schemeClr val="tx1">
                  <a:alpha val="50000"/>
                </a:schemeClr>
              </a:gs>
              <a:gs pos="45000">
                <a:schemeClr val="tx1">
                  <a:alpha val="0"/>
                </a:schemeClr>
              </a:gs>
            </a:gsLst>
            <a:lin ang="3600000" scaled="0"/>
          </a:gradFill>
        </p:spPr>
        <p:txBody>
          <a:bodyPr lIns="370800" tIns="367200"/>
          <a:lstStyle>
            <a:lvl1pPr marL="0" indent="0">
              <a:buClrTx/>
              <a:buFont typeface="Franklin Gothic Medium" panose="020B0603020102020204" pitchFamily="34" charset="0"/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4B639C-9221-9BDD-0103-AF80E5F4FC6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71475" y="2816225"/>
            <a:ext cx="3671888" cy="22336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BEA6A5AB-5F58-422C-FC11-9570CAC5B5E8}"/>
              </a:ext>
            </a:extLst>
          </p:cNvPr>
          <p:cNvSpPr/>
          <p:nvPr userDrawn="1"/>
        </p:nvSpPr>
        <p:spPr bwMode="gray">
          <a:xfrm>
            <a:off x="12233756" y="6026150"/>
            <a:ext cx="1963144" cy="828677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Logo Color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For light images,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logo color can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be changed to black.</a:t>
            </a:r>
          </a:p>
        </p:txBody>
      </p:sp>
      <p:sp>
        <p:nvSpPr>
          <p:cNvPr id="9" name="Datumsplatzhalter 8">
            <a:extLst>
              <a:ext uri="{FF2B5EF4-FFF2-40B4-BE49-F238E27FC236}">
                <a16:creationId xmlns:a16="http://schemas.microsoft.com/office/drawing/2014/main" id="{D1980954-6FA1-FA07-4041-D754784A207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C2BAB7E-FCB3-45A2-88BD-F0ECA1BDD544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8BB377EE-E522-561C-164E-DE25C9BDA1C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B544A298-CA43-241E-F64B-02F6BEC45A0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5EB352FB-5D9C-29FF-9EFE-4F1988C355BE}"/>
              </a:ext>
            </a:extLst>
          </p:cNvPr>
          <p:cNvSpPr>
            <a:spLocks noGrp="1" noChangeAspect="1"/>
          </p:cNvSpPr>
          <p:nvPr>
            <p:ph type="dgm" sz="quarter" idx="21" hasCustomPrompt="1"/>
          </p:nvPr>
        </p:nvSpPr>
        <p:spPr bwMode="gray">
          <a:xfrm>
            <a:off x="11140463" y="6437457"/>
            <a:ext cx="689586" cy="247362"/>
          </a:xfrm>
          <a:custGeom>
            <a:avLst/>
            <a:gdLst>
              <a:gd name="connsiteX0" fmla="*/ 526439 w 689586"/>
              <a:gd name="connsiteY0" fmla="*/ 247 h 247362"/>
              <a:gd name="connsiteX1" fmla="*/ 689586 w 689586"/>
              <a:gd name="connsiteY1" fmla="*/ 247 h 247362"/>
              <a:gd name="connsiteX2" fmla="*/ 689586 w 689586"/>
              <a:gd name="connsiteY2" fmla="*/ 55816 h 247362"/>
              <a:gd name="connsiteX3" fmla="*/ 641876 w 689586"/>
              <a:gd name="connsiteY3" fmla="*/ 55816 h 247362"/>
              <a:gd name="connsiteX4" fmla="*/ 641876 w 689586"/>
              <a:gd name="connsiteY4" fmla="*/ 247362 h 247362"/>
              <a:gd name="connsiteX5" fmla="*/ 574149 w 689586"/>
              <a:gd name="connsiteY5" fmla="*/ 247362 h 247362"/>
              <a:gd name="connsiteX6" fmla="*/ 574149 w 689586"/>
              <a:gd name="connsiteY6" fmla="*/ 55816 h 247362"/>
              <a:gd name="connsiteX7" fmla="*/ 526439 w 689586"/>
              <a:gd name="connsiteY7" fmla="*/ 55816 h 247362"/>
              <a:gd name="connsiteX8" fmla="*/ 442470 w 689586"/>
              <a:gd name="connsiteY8" fmla="*/ 247 h 247362"/>
              <a:gd name="connsiteX9" fmla="*/ 510194 w 689586"/>
              <a:gd name="connsiteY9" fmla="*/ 247 h 247362"/>
              <a:gd name="connsiteX10" fmla="*/ 510194 w 689586"/>
              <a:gd name="connsiteY10" fmla="*/ 247116 h 247362"/>
              <a:gd name="connsiteX11" fmla="*/ 442470 w 689586"/>
              <a:gd name="connsiteY11" fmla="*/ 247116 h 247362"/>
              <a:gd name="connsiteX12" fmla="*/ 248102 w 689586"/>
              <a:gd name="connsiteY12" fmla="*/ 247 h 247362"/>
              <a:gd name="connsiteX13" fmla="*/ 250146 w 689586"/>
              <a:gd name="connsiteY13" fmla="*/ 247 h 247362"/>
              <a:gd name="connsiteX14" fmla="*/ 249899 w 689586"/>
              <a:gd name="connsiteY14" fmla="*/ 247077 h 247362"/>
              <a:gd name="connsiteX15" fmla="*/ 249900 w 689586"/>
              <a:gd name="connsiteY15" fmla="*/ 247078 h 247362"/>
              <a:gd name="connsiteX16" fmla="*/ 249900 w 689586"/>
              <a:gd name="connsiteY16" fmla="*/ 247113 h 247362"/>
              <a:gd name="connsiteX17" fmla="*/ 249899 w 689586"/>
              <a:gd name="connsiteY17" fmla="*/ 247111 h 247362"/>
              <a:gd name="connsiteX18" fmla="*/ 249899 w 689586"/>
              <a:gd name="connsiteY18" fmla="*/ 247113 h 247362"/>
              <a:gd name="connsiteX19" fmla="*/ 249899 w 689586"/>
              <a:gd name="connsiteY19" fmla="*/ 247114 h 247362"/>
              <a:gd name="connsiteX20" fmla="*/ 249899 w 689586"/>
              <a:gd name="connsiteY20" fmla="*/ 247116 h 247362"/>
              <a:gd name="connsiteX21" fmla="*/ 249864 w 689586"/>
              <a:gd name="connsiteY21" fmla="*/ 247116 h 247362"/>
              <a:gd name="connsiteX22" fmla="*/ 249864 w 689586"/>
              <a:gd name="connsiteY22" fmla="*/ 247114 h 247362"/>
              <a:gd name="connsiteX23" fmla="*/ 0 w 689586"/>
              <a:gd name="connsiteY23" fmla="*/ 247114 h 247362"/>
              <a:gd name="connsiteX24" fmla="*/ 7858 w 689586"/>
              <a:gd name="connsiteY24" fmla="*/ 186719 h 247362"/>
              <a:gd name="connsiteX25" fmla="*/ 249861 w 689586"/>
              <a:gd name="connsiteY25" fmla="*/ 247105 h 247362"/>
              <a:gd name="connsiteX26" fmla="*/ 249859 w 689586"/>
              <a:gd name="connsiteY26" fmla="*/ 247095 h 247362"/>
              <a:gd name="connsiteX27" fmla="*/ 24103 w 689586"/>
              <a:gd name="connsiteY27" fmla="*/ 142073 h 247362"/>
              <a:gd name="connsiteX28" fmla="*/ 56837 w 689586"/>
              <a:gd name="connsiteY28" fmla="*/ 90557 h 247362"/>
              <a:gd name="connsiteX29" fmla="*/ 249854 w 689586"/>
              <a:gd name="connsiteY29" fmla="*/ 247076 h 247362"/>
              <a:gd name="connsiteX30" fmla="*/ 249834 w 689586"/>
              <a:gd name="connsiteY30" fmla="*/ 246997 h 247362"/>
              <a:gd name="connsiteX31" fmla="*/ 92849 w 689586"/>
              <a:gd name="connsiteY31" fmla="*/ 55039 h 247362"/>
              <a:gd name="connsiteX32" fmla="*/ 144612 w 689586"/>
              <a:gd name="connsiteY32" fmla="*/ 23078 h 247362"/>
              <a:gd name="connsiteX33" fmla="*/ 249821 w 689586"/>
              <a:gd name="connsiteY33" fmla="*/ 246945 h 247362"/>
              <a:gd name="connsiteX34" fmla="*/ 189750 w 689586"/>
              <a:gd name="connsiteY34" fmla="*/ 7364 h 247362"/>
              <a:gd name="connsiteX35" fmla="*/ 248102 w 689586"/>
              <a:gd name="connsiteY35" fmla="*/ 247 h 247362"/>
              <a:gd name="connsiteX36" fmla="*/ 352898 w 689586"/>
              <a:gd name="connsiteY36" fmla="*/ 0 h 247362"/>
              <a:gd name="connsiteX37" fmla="*/ 430524 w 689586"/>
              <a:gd name="connsiteY37" fmla="*/ 0 h 247362"/>
              <a:gd name="connsiteX38" fmla="*/ 330557 w 689586"/>
              <a:gd name="connsiteY38" fmla="*/ 124315 h 247362"/>
              <a:gd name="connsiteX39" fmla="*/ 431017 w 689586"/>
              <a:gd name="connsiteY39" fmla="*/ 247116 h 247362"/>
              <a:gd name="connsiteX40" fmla="*/ 355716 w 689586"/>
              <a:gd name="connsiteY40" fmla="*/ 247116 h 247362"/>
              <a:gd name="connsiteX41" fmla="*/ 266144 w 689586"/>
              <a:gd name="connsiteY41" fmla="*/ 150954 h 247362"/>
              <a:gd name="connsiteX42" fmla="*/ 266144 w 689586"/>
              <a:gd name="connsiteY42" fmla="*/ 95916 h 24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689586" h="247362">
                <a:moveTo>
                  <a:pt x="526439" y="247"/>
                </a:moveTo>
                <a:lnTo>
                  <a:pt x="689586" y="247"/>
                </a:lnTo>
                <a:lnTo>
                  <a:pt x="689586" y="55816"/>
                </a:lnTo>
                <a:lnTo>
                  <a:pt x="641876" y="55816"/>
                </a:lnTo>
                <a:lnTo>
                  <a:pt x="641876" y="247362"/>
                </a:lnTo>
                <a:lnTo>
                  <a:pt x="574149" y="247362"/>
                </a:lnTo>
                <a:lnTo>
                  <a:pt x="574149" y="55816"/>
                </a:lnTo>
                <a:lnTo>
                  <a:pt x="526439" y="55816"/>
                </a:lnTo>
                <a:close/>
                <a:moveTo>
                  <a:pt x="442470" y="247"/>
                </a:moveTo>
                <a:lnTo>
                  <a:pt x="510194" y="247"/>
                </a:lnTo>
                <a:lnTo>
                  <a:pt x="510194" y="247116"/>
                </a:lnTo>
                <a:lnTo>
                  <a:pt x="442470" y="247116"/>
                </a:lnTo>
                <a:close/>
                <a:moveTo>
                  <a:pt x="248102" y="247"/>
                </a:moveTo>
                <a:lnTo>
                  <a:pt x="250146" y="247"/>
                </a:lnTo>
                <a:lnTo>
                  <a:pt x="249899" y="247077"/>
                </a:lnTo>
                <a:lnTo>
                  <a:pt x="249900" y="247078"/>
                </a:lnTo>
                <a:lnTo>
                  <a:pt x="249900" y="247113"/>
                </a:lnTo>
                <a:lnTo>
                  <a:pt x="249899" y="247111"/>
                </a:lnTo>
                <a:lnTo>
                  <a:pt x="249899" y="247113"/>
                </a:lnTo>
                <a:lnTo>
                  <a:pt x="249899" y="247114"/>
                </a:lnTo>
                <a:lnTo>
                  <a:pt x="249899" y="247116"/>
                </a:lnTo>
                <a:lnTo>
                  <a:pt x="249864" y="247116"/>
                </a:lnTo>
                <a:lnTo>
                  <a:pt x="249864" y="247114"/>
                </a:lnTo>
                <a:lnTo>
                  <a:pt x="0" y="247114"/>
                </a:lnTo>
                <a:cubicBezTo>
                  <a:pt x="246" y="226289"/>
                  <a:pt x="2784" y="205994"/>
                  <a:pt x="7858" y="186719"/>
                </a:cubicBezTo>
                <a:lnTo>
                  <a:pt x="249861" y="247105"/>
                </a:lnTo>
                <a:lnTo>
                  <a:pt x="249859" y="247095"/>
                </a:lnTo>
                <a:lnTo>
                  <a:pt x="24103" y="142073"/>
                </a:lnTo>
                <a:cubicBezTo>
                  <a:pt x="32736" y="123539"/>
                  <a:pt x="43906" y="106273"/>
                  <a:pt x="56837" y="90557"/>
                </a:cubicBezTo>
                <a:lnTo>
                  <a:pt x="249854" y="247076"/>
                </a:lnTo>
                <a:lnTo>
                  <a:pt x="249834" y="246997"/>
                </a:lnTo>
                <a:lnTo>
                  <a:pt x="92849" y="55039"/>
                </a:lnTo>
                <a:cubicBezTo>
                  <a:pt x="108600" y="42353"/>
                  <a:pt x="125831" y="31712"/>
                  <a:pt x="144612" y="23078"/>
                </a:cubicBezTo>
                <a:lnTo>
                  <a:pt x="249821" y="246945"/>
                </a:lnTo>
                <a:lnTo>
                  <a:pt x="189750" y="7364"/>
                </a:lnTo>
                <a:cubicBezTo>
                  <a:pt x="208531" y="2784"/>
                  <a:pt x="228052" y="247"/>
                  <a:pt x="248102" y="247"/>
                </a:cubicBezTo>
                <a:close/>
                <a:moveTo>
                  <a:pt x="352898" y="0"/>
                </a:moveTo>
                <a:lnTo>
                  <a:pt x="430524" y="0"/>
                </a:lnTo>
                <a:lnTo>
                  <a:pt x="330557" y="124315"/>
                </a:lnTo>
                <a:lnTo>
                  <a:pt x="431017" y="247116"/>
                </a:lnTo>
                <a:lnTo>
                  <a:pt x="355716" y="247116"/>
                </a:lnTo>
                <a:lnTo>
                  <a:pt x="266144" y="150954"/>
                </a:lnTo>
                <a:lnTo>
                  <a:pt x="266144" y="95916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13544659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5B1CE1-6CC9-F59B-4D70-B6BAA15374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371475" y="368300"/>
            <a:ext cx="7561263" cy="4681538"/>
          </a:xfrm>
        </p:spPr>
        <p:txBody>
          <a:bodyPr/>
          <a:lstStyle>
            <a:lvl1pPr marL="0" indent="0">
              <a:buClrTx/>
              <a:buFont typeface="Franklin Gothic Medium" panose="020B0603020102020204" pitchFamily="34" charset="0"/>
              <a:buNone/>
              <a:defRPr sz="5000"/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B8292EB-A174-4AF5-E760-21B8409923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148637" y="5265738"/>
            <a:ext cx="3671887" cy="1011236"/>
          </a:xfrm>
        </p:spPr>
        <p:txBody>
          <a:bodyPr anchor="t"/>
          <a:lstStyle>
            <a:lvl1pPr algn="r">
              <a:lnSpc>
                <a:spcPct val="85000"/>
              </a:lnSpc>
              <a:spcBef>
                <a:spcPts val="300"/>
              </a:spcBef>
              <a:spcAft>
                <a:spcPts val="300"/>
              </a:spcAft>
              <a:defRPr sz="2000" b="1">
                <a:solidFill>
                  <a:schemeClr val="accent1"/>
                </a:solidFill>
              </a:defRPr>
            </a:lvl1pPr>
            <a:lvl2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2pPr>
            <a:lvl3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3pPr>
            <a:lvl4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600" b="0">
                <a:solidFill>
                  <a:schemeClr val="tx1"/>
                </a:solidFill>
              </a:defRPr>
            </a:lvl4pPr>
            <a:lvl5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5pPr>
            <a:lvl6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6pPr>
            <a:lvl7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7pPr>
            <a:lvl8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8pPr>
            <a:lvl9pPr marL="0" indent="0" algn="r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98A4DE-C74C-4808-FDCB-EBF6770F28A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43CC73B-EBD5-45FD-8327-385D6B876A50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D1B3FA-E430-88B7-E277-5600359CFE9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1F58DB-2C93-B018-29B4-F68DDB674B8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94205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DF83F67C-6F11-812D-C9A9-0CCF3FAD3E1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AFD0BB64-7957-4E57-9847-19E55E33B7BA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07D85C20-697F-36B4-27AB-4369535EA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1AD7C5E3-7820-0372-2225-AD27411D8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3E4CDB45-9507-051E-FC07-208E38906803}"/>
              </a:ext>
            </a:extLst>
          </p:cNvPr>
          <p:cNvGrpSpPr>
            <a:grpSpLocks/>
          </p:cNvGrpSpPr>
          <p:nvPr userDrawn="1"/>
        </p:nvGrpSpPr>
        <p:grpSpPr bwMode="gray">
          <a:xfrm>
            <a:off x="5484000" y="3209400"/>
            <a:ext cx="1224000" cy="439200"/>
            <a:chOff x="11189494" y="381000"/>
            <a:chExt cx="621506" cy="222941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77E21D00-0F9F-CF9A-2404-7B982CA99715}"/>
                </a:ext>
              </a:extLst>
            </p:cNvPr>
            <p:cNvSpPr/>
            <p:nvPr/>
          </p:nvSpPr>
          <p:spPr bwMode="gray">
            <a:xfrm>
              <a:off x="11360511" y="381000"/>
              <a:ext cx="450489" cy="222941"/>
            </a:xfrm>
            <a:custGeom>
              <a:avLst/>
              <a:gdLst>
                <a:gd name="connsiteX0" fmla="*/ 303449 w 450489"/>
                <a:gd name="connsiteY0" fmla="*/ 222 h 222941"/>
                <a:gd name="connsiteX1" fmla="*/ 450489 w 450489"/>
                <a:gd name="connsiteY1" fmla="*/ 222 h 222941"/>
                <a:gd name="connsiteX2" fmla="*/ 450489 w 450489"/>
                <a:gd name="connsiteY2" fmla="*/ 50305 h 222941"/>
                <a:gd name="connsiteX3" fmla="*/ 407489 w 450489"/>
                <a:gd name="connsiteY3" fmla="*/ 50305 h 222941"/>
                <a:gd name="connsiteX4" fmla="*/ 407489 w 450489"/>
                <a:gd name="connsiteY4" fmla="*/ 222941 h 222941"/>
                <a:gd name="connsiteX5" fmla="*/ 346449 w 450489"/>
                <a:gd name="connsiteY5" fmla="*/ 222941 h 222941"/>
                <a:gd name="connsiteX6" fmla="*/ 346449 w 450489"/>
                <a:gd name="connsiteY6" fmla="*/ 50305 h 222941"/>
                <a:gd name="connsiteX7" fmla="*/ 303449 w 450489"/>
                <a:gd name="connsiteY7" fmla="*/ 50305 h 222941"/>
                <a:gd name="connsiteX8" fmla="*/ 227770 w 450489"/>
                <a:gd name="connsiteY8" fmla="*/ 222 h 222941"/>
                <a:gd name="connsiteX9" fmla="*/ 288808 w 450489"/>
                <a:gd name="connsiteY9" fmla="*/ 222 h 222941"/>
                <a:gd name="connsiteX10" fmla="*/ 288808 w 450489"/>
                <a:gd name="connsiteY10" fmla="*/ 222719 h 222941"/>
                <a:gd name="connsiteX11" fmla="*/ 227770 w 450489"/>
                <a:gd name="connsiteY11" fmla="*/ 222719 h 222941"/>
                <a:gd name="connsiteX12" fmla="*/ 52591 w 450489"/>
                <a:gd name="connsiteY12" fmla="*/ 222 h 222941"/>
                <a:gd name="connsiteX13" fmla="*/ 54433 w 450489"/>
                <a:gd name="connsiteY13" fmla="*/ 222 h 222941"/>
                <a:gd name="connsiteX14" fmla="*/ 54211 w 450489"/>
                <a:gd name="connsiteY14" fmla="*/ 222719 h 222941"/>
                <a:gd name="connsiteX15" fmla="*/ 54179 w 450489"/>
                <a:gd name="connsiteY15" fmla="*/ 222719 h 222941"/>
                <a:gd name="connsiteX16" fmla="*/ 0 w 450489"/>
                <a:gd name="connsiteY16" fmla="*/ 6637 h 222941"/>
                <a:gd name="connsiteX17" fmla="*/ 52591 w 450489"/>
                <a:gd name="connsiteY17" fmla="*/ 222 h 222941"/>
                <a:gd name="connsiteX18" fmla="*/ 147041 w 450489"/>
                <a:gd name="connsiteY18" fmla="*/ 0 h 222941"/>
                <a:gd name="connsiteX19" fmla="*/ 217003 w 450489"/>
                <a:gd name="connsiteY19" fmla="*/ 0 h 222941"/>
                <a:gd name="connsiteX20" fmla="*/ 126906 w 450489"/>
                <a:gd name="connsiteY20" fmla="*/ 112042 h 222941"/>
                <a:gd name="connsiteX21" fmla="*/ 217448 w 450489"/>
                <a:gd name="connsiteY21" fmla="*/ 222719 h 222941"/>
                <a:gd name="connsiteX22" fmla="*/ 149581 w 450489"/>
                <a:gd name="connsiteY22" fmla="*/ 222719 h 222941"/>
                <a:gd name="connsiteX23" fmla="*/ 68852 w 450489"/>
                <a:gd name="connsiteY23" fmla="*/ 136051 h 222941"/>
                <a:gd name="connsiteX24" fmla="*/ 68852 w 450489"/>
                <a:gd name="connsiteY24" fmla="*/ 86446 h 222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50489" h="222941">
                  <a:moveTo>
                    <a:pt x="303449" y="222"/>
                  </a:moveTo>
                  <a:lnTo>
                    <a:pt x="450489" y="222"/>
                  </a:lnTo>
                  <a:lnTo>
                    <a:pt x="450489" y="50305"/>
                  </a:lnTo>
                  <a:lnTo>
                    <a:pt x="407489" y="50305"/>
                  </a:lnTo>
                  <a:lnTo>
                    <a:pt x="407489" y="222941"/>
                  </a:lnTo>
                  <a:lnTo>
                    <a:pt x="346449" y="222941"/>
                  </a:lnTo>
                  <a:lnTo>
                    <a:pt x="346449" y="50305"/>
                  </a:lnTo>
                  <a:lnTo>
                    <a:pt x="303449" y="50305"/>
                  </a:lnTo>
                  <a:close/>
                  <a:moveTo>
                    <a:pt x="227770" y="222"/>
                  </a:moveTo>
                  <a:lnTo>
                    <a:pt x="288808" y="222"/>
                  </a:lnTo>
                  <a:lnTo>
                    <a:pt x="288808" y="222719"/>
                  </a:lnTo>
                  <a:lnTo>
                    <a:pt x="227770" y="222719"/>
                  </a:lnTo>
                  <a:close/>
                  <a:moveTo>
                    <a:pt x="52591" y="222"/>
                  </a:moveTo>
                  <a:lnTo>
                    <a:pt x="54433" y="222"/>
                  </a:lnTo>
                  <a:lnTo>
                    <a:pt x="54211" y="222719"/>
                  </a:lnTo>
                  <a:lnTo>
                    <a:pt x="54179" y="222719"/>
                  </a:lnTo>
                  <a:lnTo>
                    <a:pt x="0" y="6637"/>
                  </a:lnTo>
                  <a:cubicBezTo>
                    <a:pt x="16927" y="2509"/>
                    <a:pt x="34521" y="222"/>
                    <a:pt x="52591" y="222"/>
                  </a:cubicBezTo>
                  <a:close/>
                  <a:moveTo>
                    <a:pt x="147041" y="0"/>
                  </a:moveTo>
                  <a:lnTo>
                    <a:pt x="217003" y="0"/>
                  </a:lnTo>
                  <a:lnTo>
                    <a:pt x="126906" y="112042"/>
                  </a:lnTo>
                  <a:lnTo>
                    <a:pt x="217448" y="222719"/>
                  </a:lnTo>
                  <a:lnTo>
                    <a:pt x="149581" y="222719"/>
                  </a:lnTo>
                  <a:lnTo>
                    <a:pt x="68852" y="136051"/>
                  </a:lnTo>
                  <a:lnTo>
                    <a:pt x="68852" y="86446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B7C94D0-DD91-0D9E-E79B-7B7E82C21C56}"/>
                </a:ext>
              </a:extLst>
            </p:cNvPr>
            <p:cNvSpPr/>
            <p:nvPr/>
          </p:nvSpPr>
          <p:spPr bwMode="gray">
            <a:xfrm>
              <a:off x="11189494" y="401800"/>
              <a:ext cx="225229" cy="201918"/>
            </a:xfrm>
            <a:custGeom>
              <a:avLst/>
              <a:gdLst>
                <a:gd name="connsiteX0" fmla="*/ 225193 w 225229"/>
                <a:gd name="connsiteY0" fmla="*/ 201842 h 201918"/>
                <a:gd name="connsiteX1" fmla="*/ 225228 w 225229"/>
                <a:gd name="connsiteY1" fmla="*/ 201885 h 201918"/>
                <a:gd name="connsiteX2" fmla="*/ 225228 w 225229"/>
                <a:gd name="connsiteY2" fmla="*/ 201917 h 201918"/>
                <a:gd name="connsiteX3" fmla="*/ 7082 w 225229"/>
                <a:gd name="connsiteY3" fmla="*/ 147485 h 201918"/>
                <a:gd name="connsiteX4" fmla="*/ 225228 w 225229"/>
                <a:gd name="connsiteY4" fmla="*/ 201918 h 201918"/>
                <a:gd name="connsiteX5" fmla="*/ 0 w 225229"/>
                <a:gd name="connsiteY5" fmla="*/ 201918 h 201918"/>
                <a:gd name="connsiteX6" fmla="*/ 7082 w 225229"/>
                <a:gd name="connsiteY6" fmla="*/ 147485 h 201918"/>
                <a:gd name="connsiteX7" fmla="*/ 51226 w 225229"/>
                <a:gd name="connsiteY7" fmla="*/ 60817 h 201918"/>
                <a:gd name="connsiteX8" fmla="*/ 225229 w 225229"/>
                <a:gd name="connsiteY8" fmla="*/ 201918 h 201918"/>
                <a:gd name="connsiteX9" fmla="*/ 21723 w 225229"/>
                <a:gd name="connsiteY9" fmla="*/ 107247 h 201918"/>
                <a:gd name="connsiteX10" fmla="*/ 51226 w 225229"/>
                <a:gd name="connsiteY10" fmla="*/ 60817 h 201918"/>
                <a:gd name="connsiteX11" fmla="*/ 130335 w 225229"/>
                <a:gd name="connsiteY11" fmla="*/ 0 h 201918"/>
                <a:gd name="connsiteX12" fmla="*/ 225193 w 225229"/>
                <a:gd name="connsiteY12" fmla="*/ 201842 h 201918"/>
                <a:gd name="connsiteX13" fmla="*/ 83682 w 225229"/>
                <a:gd name="connsiteY13" fmla="*/ 28805 h 201918"/>
                <a:gd name="connsiteX14" fmla="*/ 130335 w 225229"/>
                <a:gd name="connsiteY14" fmla="*/ 0 h 201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5229" h="201918">
                  <a:moveTo>
                    <a:pt x="225193" y="201842"/>
                  </a:moveTo>
                  <a:lnTo>
                    <a:pt x="225228" y="201885"/>
                  </a:lnTo>
                  <a:lnTo>
                    <a:pt x="225228" y="201917"/>
                  </a:lnTo>
                  <a:close/>
                  <a:moveTo>
                    <a:pt x="7082" y="147485"/>
                  </a:moveTo>
                  <a:lnTo>
                    <a:pt x="225228" y="201918"/>
                  </a:lnTo>
                  <a:lnTo>
                    <a:pt x="0" y="201918"/>
                  </a:lnTo>
                  <a:cubicBezTo>
                    <a:pt x="222" y="183149"/>
                    <a:pt x="2509" y="164857"/>
                    <a:pt x="7082" y="147485"/>
                  </a:cubicBezTo>
                  <a:close/>
                  <a:moveTo>
                    <a:pt x="51226" y="60817"/>
                  </a:moveTo>
                  <a:lnTo>
                    <a:pt x="225229" y="201918"/>
                  </a:lnTo>
                  <a:lnTo>
                    <a:pt x="21723" y="107247"/>
                  </a:lnTo>
                  <a:cubicBezTo>
                    <a:pt x="29504" y="90543"/>
                    <a:pt x="39571" y="74981"/>
                    <a:pt x="51226" y="60817"/>
                  </a:cubicBezTo>
                  <a:close/>
                  <a:moveTo>
                    <a:pt x="130335" y="0"/>
                  </a:moveTo>
                  <a:lnTo>
                    <a:pt x="225193" y="201842"/>
                  </a:lnTo>
                  <a:lnTo>
                    <a:pt x="83682" y="28805"/>
                  </a:lnTo>
                  <a:cubicBezTo>
                    <a:pt x="97878" y="17372"/>
                    <a:pt x="113408" y="7781"/>
                    <a:pt x="130335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7831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horizontal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E617D12E-D9F2-FE30-962E-F64655611604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 bwMode="gray">
          <a:xfrm>
            <a:off x="0" y="1"/>
            <a:ext cx="12191999" cy="3824287"/>
          </a:xfrm>
        </p:spPr>
        <p:txBody>
          <a:bodyPr tIns="900000" anchor="ctr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/>
            </a:lvl1pPr>
          </a:lstStyle>
          <a:p>
            <a:r>
              <a:rPr lang="en-US" dirty="0"/>
              <a:t>Insert picture by clicking on the symbol.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Alternatively, copy the image to the clipboard,</a:t>
            </a:r>
            <a:br>
              <a:rPr lang="en-US" dirty="0"/>
            </a:br>
            <a:r>
              <a:rPr lang="en-US" dirty="0"/>
              <a:t> select the placeholder and paste the image.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446F4A2-1BBD-C6A2-7866-B5B1968C94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black">
          <a:xfrm>
            <a:off x="371475" y="4038599"/>
            <a:ext cx="5616575" cy="1694655"/>
          </a:xfrm>
        </p:spPr>
        <p:txBody>
          <a:bodyPr rIns="0" anchor="t"/>
          <a:lstStyle>
            <a:lvl1pPr algn="l">
              <a:defRPr sz="5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604293-CF1F-A295-5586-92D0F86F4A3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black">
          <a:xfrm>
            <a:off x="371475" y="5733256"/>
            <a:ext cx="5616575" cy="543718"/>
          </a:xfrm>
        </p:spPr>
        <p:txBody>
          <a:bodyPr rIns="0" anchor="b"/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600">
                <a:solidFill>
                  <a:schemeClr val="tx1"/>
                </a:solidFill>
              </a:defRPr>
            </a:lvl1pPr>
            <a:lvl2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tx1"/>
                </a:solidFill>
              </a:defRPr>
            </a:lvl2pPr>
            <a:lvl3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tx1"/>
                </a:solidFill>
              </a:defRPr>
            </a:lvl3pPr>
            <a:lvl4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tx1"/>
                </a:solidFill>
              </a:defRPr>
            </a:lvl4pPr>
            <a:lvl5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tx1"/>
                </a:solidFill>
              </a:defRPr>
            </a:lvl5pPr>
            <a:lvl6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tx1"/>
                </a:solidFill>
              </a:defRPr>
            </a:lvl6pPr>
            <a:lvl7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tx1"/>
                </a:solidFill>
              </a:defRPr>
            </a:lvl7pPr>
            <a:lvl8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tx1"/>
                </a:solidFill>
              </a:defRPr>
            </a:lvl8pPr>
            <a:lvl9pPr marL="0" indent="0" algn="l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Add Subtitle</a:t>
            </a:r>
          </a:p>
        </p:txBody>
      </p:sp>
      <p:sp>
        <p:nvSpPr>
          <p:cNvPr id="19" name="Inhaltsplatzhalter 18">
            <a:extLst>
              <a:ext uri="{FF2B5EF4-FFF2-40B4-BE49-F238E27FC236}">
                <a16:creationId xmlns:a16="http://schemas.microsoft.com/office/drawing/2014/main" id="{EA0F1769-10E8-A988-F711-DB28498A25E4}"/>
              </a:ext>
            </a:extLst>
          </p:cNvPr>
          <p:cNvSpPr>
            <a:spLocks noGrp="1"/>
          </p:cNvSpPr>
          <p:nvPr userDrawn="1">
            <p:ph sz="quarter" idx="14" hasCustomPrompt="1"/>
          </p:nvPr>
        </p:nvSpPr>
        <p:spPr bwMode="black">
          <a:xfrm>
            <a:off x="10488487" y="5553236"/>
            <a:ext cx="1332038" cy="72056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">
                <a:noFill/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">
                <a:noFill/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00">
                <a:noFill/>
              </a:defRPr>
            </a:lvl9pPr>
          </a:lstStyle>
          <a:p>
            <a:pPr lvl="0"/>
            <a:r>
              <a:rPr lang="en-US" noProof="1"/>
              <a:t>OE Logoplatzhalter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CDC56E0-CC7D-87E3-D66D-6BEE83D8AE75}"/>
              </a:ext>
            </a:extLst>
          </p:cNvPr>
          <p:cNvSpPr/>
          <p:nvPr userDrawn="1"/>
        </p:nvSpPr>
        <p:spPr bwMode="gray">
          <a:xfrm>
            <a:off x="12233756" y="5553236"/>
            <a:ext cx="1640680" cy="720564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l"/>
            <a:r>
              <a:rPr lang="en-US" sz="1000" b="1" dirty="0">
                <a:solidFill>
                  <a:schemeClr val="tx1"/>
                </a:solidFill>
              </a:rPr>
              <a:t>OE-Logo (optional)</a:t>
            </a:r>
          </a:p>
          <a:p>
            <a:pPr algn="l"/>
            <a:r>
              <a:rPr lang="en-US" sz="1000" dirty="0">
                <a:solidFill>
                  <a:schemeClr val="tx1"/>
                </a:solidFill>
              </a:rPr>
              <a:t>Insert with a click on </a:t>
            </a:r>
            <a:br>
              <a:rPr lang="en-US" sz="1000" dirty="0">
                <a:solidFill>
                  <a:schemeClr val="tx1"/>
                </a:solidFill>
              </a:rPr>
            </a:br>
            <a:r>
              <a:rPr lang="en-US" sz="1000" dirty="0">
                <a:solidFill>
                  <a:schemeClr val="tx1"/>
                </a:solidFill>
              </a:rPr>
              <a:t>the image icon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05E904A-C9EA-86A7-9664-F1BEB574F064}"/>
              </a:ext>
            </a:extLst>
          </p:cNvPr>
          <p:cNvSpPr txBox="1">
            <a:spLocks/>
          </p:cNvSpPr>
          <p:nvPr userDrawn="1"/>
        </p:nvSpPr>
        <p:spPr bwMode="black">
          <a:xfrm>
            <a:off x="0" y="6858000"/>
            <a:ext cx="0" cy="0"/>
          </a:xfrm>
          <a:prstGeom prst="rect">
            <a:avLst/>
          </a:prstGeom>
        </p:spPr>
        <p:txBody>
          <a:bodyPr vert="horz" wrap="none" lIns="0" tIns="36000" rIns="0" bIns="0" rtlCol="0" anchor="ctr">
            <a:normAutofit fontScale="25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7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Datum aus technischen Gründen nicht deaktivieren!</a:t>
            </a:r>
          </a:p>
        </p:txBody>
      </p:sp>
      <p:sp>
        <p:nvSpPr>
          <p:cNvPr id="11" name="Fußzeilenplatzhalter 4">
            <a:extLst>
              <a:ext uri="{FF2B5EF4-FFF2-40B4-BE49-F238E27FC236}">
                <a16:creationId xmlns:a16="http://schemas.microsoft.com/office/drawing/2014/main" id="{146CC5CD-AF6B-4EF0-3308-79576A9AD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black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2" name="Foliennummernplatzhalter 5">
            <a:extLst>
              <a:ext uri="{FF2B5EF4-FFF2-40B4-BE49-F238E27FC236}">
                <a16:creationId xmlns:a16="http://schemas.microsoft.com/office/drawing/2014/main" id="{4EF9ED98-5AE0-9DB9-A2FD-AB2BDC2F8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black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SmartArt-Platzhalter 10">
            <a:extLst>
              <a:ext uri="{FF2B5EF4-FFF2-40B4-BE49-F238E27FC236}">
                <a16:creationId xmlns:a16="http://schemas.microsoft.com/office/drawing/2014/main" id="{A96C0EF9-BA74-F815-E094-6E6D6E1F1198}"/>
              </a:ext>
            </a:extLst>
          </p:cNvPr>
          <p:cNvSpPr>
            <a:spLocks noGrp="1" noChangeAspect="1"/>
          </p:cNvSpPr>
          <p:nvPr>
            <p:ph type="dgm" sz="quarter" idx="20" hasCustomPrompt="1"/>
          </p:nvPr>
        </p:nvSpPr>
        <p:spPr bwMode="gray">
          <a:xfrm>
            <a:off x="10710878" y="368661"/>
            <a:ext cx="861983" cy="309203"/>
          </a:xfrm>
          <a:custGeom>
            <a:avLst/>
            <a:gdLst>
              <a:gd name="connsiteX0" fmla="*/ 672615 w 881062"/>
              <a:gd name="connsiteY0" fmla="*/ 316 h 316047"/>
              <a:gd name="connsiteX1" fmla="*/ 881062 w 881062"/>
              <a:gd name="connsiteY1" fmla="*/ 316 h 316047"/>
              <a:gd name="connsiteX2" fmla="*/ 881062 w 881062"/>
              <a:gd name="connsiteY2" fmla="*/ 71315 h 316047"/>
              <a:gd name="connsiteX3" fmla="*/ 820105 w 881062"/>
              <a:gd name="connsiteY3" fmla="*/ 71315 h 316047"/>
              <a:gd name="connsiteX4" fmla="*/ 820105 w 881062"/>
              <a:gd name="connsiteY4" fmla="*/ 316047 h 316047"/>
              <a:gd name="connsiteX5" fmla="*/ 733572 w 881062"/>
              <a:gd name="connsiteY5" fmla="*/ 316047 h 316047"/>
              <a:gd name="connsiteX6" fmla="*/ 733572 w 881062"/>
              <a:gd name="connsiteY6" fmla="*/ 71315 h 316047"/>
              <a:gd name="connsiteX7" fmla="*/ 672615 w 881062"/>
              <a:gd name="connsiteY7" fmla="*/ 71315 h 316047"/>
              <a:gd name="connsiteX8" fmla="*/ 565331 w 881062"/>
              <a:gd name="connsiteY8" fmla="*/ 316 h 316047"/>
              <a:gd name="connsiteX9" fmla="*/ 651859 w 881062"/>
              <a:gd name="connsiteY9" fmla="*/ 316 h 316047"/>
              <a:gd name="connsiteX10" fmla="*/ 651859 w 881062"/>
              <a:gd name="connsiteY10" fmla="*/ 315733 h 316047"/>
              <a:gd name="connsiteX11" fmla="*/ 565331 w 881062"/>
              <a:gd name="connsiteY11" fmla="*/ 315733 h 316047"/>
              <a:gd name="connsiteX12" fmla="*/ 316992 w 881062"/>
              <a:gd name="connsiteY12" fmla="*/ 316 h 316047"/>
              <a:gd name="connsiteX13" fmla="*/ 319603 w 881062"/>
              <a:gd name="connsiteY13" fmla="*/ 316 h 316047"/>
              <a:gd name="connsiteX14" fmla="*/ 319289 w 881062"/>
              <a:gd name="connsiteY14" fmla="*/ 315733 h 316047"/>
              <a:gd name="connsiteX15" fmla="*/ 319243 w 881062"/>
              <a:gd name="connsiteY15" fmla="*/ 315733 h 316047"/>
              <a:gd name="connsiteX16" fmla="*/ 319243 w 881062"/>
              <a:gd name="connsiteY16" fmla="*/ 315729 h 316047"/>
              <a:gd name="connsiteX17" fmla="*/ 0 w 881062"/>
              <a:gd name="connsiteY17" fmla="*/ 315729 h 316047"/>
              <a:gd name="connsiteX18" fmla="*/ 10040 w 881062"/>
              <a:gd name="connsiteY18" fmla="*/ 238565 h 316047"/>
              <a:gd name="connsiteX19" fmla="*/ 319239 w 881062"/>
              <a:gd name="connsiteY19" fmla="*/ 315718 h 316047"/>
              <a:gd name="connsiteX20" fmla="*/ 319236 w 881062"/>
              <a:gd name="connsiteY20" fmla="*/ 315705 h 316047"/>
              <a:gd name="connsiteX21" fmla="*/ 30795 w 881062"/>
              <a:gd name="connsiteY21" fmla="*/ 181522 h 316047"/>
              <a:gd name="connsiteX22" fmla="*/ 72618 w 881062"/>
              <a:gd name="connsiteY22" fmla="*/ 115703 h 316047"/>
              <a:gd name="connsiteX23" fmla="*/ 319230 w 881062"/>
              <a:gd name="connsiteY23" fmla="*/ 315681 h 316047"/>
              <a:gd name="connsiteX24" fmla="*/ 319204 w 881062"/>
              <a:gd name="connsiteY24" fmla="*/ 315579 h 316047"/>
              <a:gd name="connsiteX25" fmla="*/ 118629 w 881062"/>
              <a:gd name="connsiteY25" fmla="*/ 70321 h 316047"/>
              <a:gd name="connsiteX26" fmla="*/ 184766 w 881062"/>
              <a:gd name="connsiteY26" fmla="*/ 29486 h 316047"/>
              <a:gd name="connsiteX27" fmla="*/ 319187 w 881062"/>
              <a:gd name="connsiteY27" fmla="*/ 315512 h 316047"/>
              <a:gd name="connsiteX28" fmla="*/ 242439 w 881062"/>
              <a:gd name="connsiteY28" fmla="*/ 9408 h 316047"/>
              <a:gd name="connsiteX29" fmla="*/ 316992 w 881062"/>
              <a:gd name="connsiteY29" fmla="*/ 316 h 316047"/>
              <a:gd name="connsiteX30" fmla="*/ 450887 w 881062"/>
              <a:gd name="connsiteY30" fmla="*/ 0 h 316047"/>
              <a:gd name="connsiteX31" fmla="*/ 550067 w 881062"/>
              <a:gd name="connsiteY31" fmla="*/ 0 h 316047"/>
              <a:gd name="connsiteX32" fmla="*/ 422343 w 881062"/>
              <a:gd name="connsiteY32" fmla="*/ 158833 h 316047"/>
              <a:gd name="connsiteX33" fmla="*/ 550698 w 881062"/>
              <a:gd name="connsiteY33" fmla="*/ 315733 h 316047"/>
              <a:gd name="connsiteX34" fmla="*/ 454488 w 881062"/>
              <a:gd name="connsiteY34" fmla="*/ 315733 h 316047"/>
              <a:gd name="connsiteX35" fmla="*/ 340045 w 881062"/>
              <a:gd name="connsiteY35" fmla="*/ 192869 h 316047"/>
              <a:gd name="connsiteX36" fmla="*/ 340045 w 881062"/>
              <a:gd name="connsiteY36" fmla="*/ 122548 h 316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81062" h="316047">
                <a:moveTo>
                  <a:pt x="672615" y="316"/>
                </a:moveTo>
                <a:lnTo>
                  <a:pt x="881062" y="316"/>
                </a:lnTo>
                <a:lnTo>
                  <a:pt x="881062" y="71315"/>
                </a:lnTo>
                <a:lnTo>
                  <a:pt x="820105" y="71315"/>
                </a:lnTo>
                <a:lnTo>
                  <a:pt x="820105" y="316047"/>
                </a:lnTo>
                <a:lnTo>
                  <a:pt x="733572" y="316047"/>
                </a:lnTo>
                <a:lnTo>
                  <a:pt x="733572" y="71315"/>
                </a:lnTo>
                <a:lnTo>
                  <a:pt x="672615" y="71315"/>
                </a:lnTo>
                <a:close/>
                <a:moveTo>
                  <a:pt x="565331" y="316"/>
                </a:moveTo>
                <a:lnTo>
                  <a:pt x="651859" y="316"/>
                </a:lnTo>
                <a:lnTo>
                  <a:pt x="651859" y="315733"/>
                </a:lnTo>
                <a:lnTo>
                  <a:pt x="565331" y="315733"/>
                </a:lnTo>
                <a:close/>
                <a:moveTo>
                  <a:pt x="316992" y="316"/>
                </a:moveTo>
                <a:lnTo>
                  <a:pt x="319603" y="316"/>
                </a:lnTo>
                <a:lnTo>
                  <a:pt x="319289" y="315733"/>
                </a:lnTo>
                <a:lnTo>
                  <a:pt x="319243" y="315733"/>
                </a:lnTo>
                <a:lnTo>
                  <a:pt x="319243" y="315729"/>
                </a:lnTo>
                <a:lnTo>
                  <a:pt x="0" y="315729"/>
                </a:lnTo>
                <a:cubicBezTo>
                  <a:pt x="314" y="289122"/>
                  <a:pt x="3556" y="263191"/>
                  <a:pt x="10040" y="238565"/>
                </a:cubicBezTo>
                <a:lnTo>
                  <a:pt x="319239" y="315718"/>
                </a:lnTo>
                <a:lnTo>
                  <a:pt x="319236" y="315705"/>
                </a:lnTo>
                <a:lnTo>
                  <a:pt x="30795" y="181522"/>
                </a:lnTo>
                <a:cubicBezTo>
                  <a:pt x="41825" y="157842"/>
                  <a:pt x="56097" y="135780"/>
                  <a:pt x="72618" y="115703"/>
                </a:cubicBezTo>
                <a:lnTo>
                  <a:pt x="319230" y="315681"/>
                </a:lnTo>
                <a:lnTo>
                  <a:pt x="319204" y="315579"/>
                </a:lnTo>
                <a:lnTo>
                  <a:pt x="118629" y="70321"/>
                </a:lnTo>
                <a:cubicBezTo>
                  <a:pt x="138754" y="54114"/>
                  <a:pt x="160770" y="40518"/>
                  <a:pt x="184766" y="29486"/>
                </a:cubicBezTo>
                <a:lnTo>
                  <a:pt x="319187" y="315512"/>
                </a:lnTo>
                <a:lnTo>
                  <a:pt x="242439" y="9408"/>
                </a:lnTo>
                <a:cubicBezTo>
                  <a:pt x="266435" y="3556"/>
                  <a:pt x="291376" y="316"/>
                  <a:pt x="316992" y="316"/>
                </a:cubicBezTo>
                <a:close/>
                <a:moveTo>
                  <a:pt x="450887" y="0"/>
                </a:moveTo>
                <a:lnTo>
                  <a:pt x="550067" y="0"/>
                </a:lnTo>
                <a:lnTo>
                  <a:pt x="422343" y="158833"/>
                </a:lnTo>
                <a:lnTo>
                  <a:pt x="550698" y="315733"/>
                </a:lnTo>
                <a:lnTo>
                  <a:pt x="454488" y="315733"/>
                </a:lnTo>
                <a:lnTo>
                  <a:pt x="340045" y="192869"/>
                </a:lnTo>
                <a:lnTo>
                  <a:pt x="340045" y="122548"/>
                </a:lnTo>
                <a:close/>
              </a:path>
            </a:pathLst>
          </a:custGeom>
          <a:solidFill>
            <a:schemeClr val="bg1"/>
          </a:solidFill>
        </p:spPr>
        <p:txBody>
          <a:bodyPr wrap="none">
            <a:noAutofit/>
          </a:bodyPr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1"/>
              <a:t> dsafasdfadsfdsfasdfsadfasdfadsf sdaf asdfasdf</a:t>
            </a:r>
          </a:p>
        </p:txBody>
      </p:sp>
    </p:spTree>
    <p:extLst>
      <p:ext uri="{BB962C8B-B14F-4D97-AF65-F5344CB8AC3E}">
        <p14:creationId xmlns:p14="http://schemas.microsoft.com/office/powerpoint/2010/main" val="38547092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60EB3CE-8FA7-6B59-50FD-F65D29AB330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234988" y="1592263"/>
            <a:ext cx="10585538" cy="345757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indent="0"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  <a:buFont typeface="Wingdings" panose="05000000000000000000" pitchFamily="2" charset="2"/>
              <a:buNone/>
            </a:pPr>
            <a:r>
              <a:rPr lang="en-US" sz="12000" b="1" dirty="0">
                <a:solidFill>
                  <a:schemeClr val="bg1"/>
                </a:solidFill>
              </a:rPr>
              <a:t>Agenda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5244B92-11CA-AA31-8AB9-45C253E1FCD6}"/>
              </a:ext>
            </a:extLst>
          </p:cNvPr>
          <p:cNvGrpSpPr/>
          <p:nvPr userDrawn="1"/>
        </p:nvGrpSpPr>
        <p:grpSpPr>
          <a:xfrm>
            <a:off x="9749847" y="2816226"/>
            <a:ext cx="1207276" cy="1009648"/>
            <a:chOff x="9336214" y="2528900"/>
            <a:chExt cx="1980368" cy="1656188"/>
          </a:xfrm>
        </p:grpSpPr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92178F17-D259-CFA4-628D-049EBD28B82E}"/>
                </a:ext>
              </a:extLst>
            </p:cNvPr>
            <p:cNvCxnSpPr>
              <a:cxnSpLocks/>
            </p:cNvCxnSpPr>
            <p:nvPr userDrawn="1"/>
          </p:nvCxnSpPr>
          <p:spPr bwMode="gray">
            <a:xfrm>
              <a:off x="9336214" y="3356994"/>
              <a:ext cx="1980368" cy="0"/>
            </a:xfrm>
            <a:prstGeom prst="line">
              <a:avLst/>
            </a:prstGeom>
            <a:ln w="152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aute 4">
              <a:extLst>
                <a:ext uri="{FF2B5EF4-FFF2-40B4-BE49-F238E27FC236}">
                  <a16:creationId xmlns:a16="http://schemas.microsoft.com/office/drawing/2014/main" id="{27EC8CEF-7F13-B3B5-1CA9-5784DB43CE28}"/>
                </a:ext>
              </a:extLst>
            </p:cNvPr>
            <p:cNvSpPr/>
            <p:nvPr userDrawn="1"/>
          </p:nvSpPr>
          <p:spPr bwMode="gray">
            <a:xfrm>
              <a:off x="10488488" y="2528900"/>
              <a:ext cx="828094" cy="1656188"/>
            </a:xfrm>
            <a:custGeom>
              <a:avLst/>
              <a:gdLst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0 w 648072"/>
                <a:gd name="connsiteY4" fmla="*/ 32403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4" fmla="*/ 91440 w 648072"/>
                <a:gd name="connsiteY4" fmla="*/ 415476 h 648072"/>
                <a:gd name="connsiteX0" fmla="*/ 0 w 648072"/>
                <a:gd name="connsiteY0" fmla="*/ 324036 h 648072"/>
                <a:gd name="connsiteX1" fmla="*/ 324036 w 648072"/>
                <a:gd name="connsiteY1" fmla="*/ 0 h 648072"/>
                <a:gd name="connsiteX2" fmla="*/ 648072 w 648072"/>
                <a:gd name="connsiteY2" fmla="*/ 324036 h 648072"/>
                <a:gd name="connsiteX3" fmla="*/ 324036 w 648072"/>
                <a:gd name="connsiteY3" fmla="*/ 648072 h 648072"/>
                <a:gd name="connsiteX0" fmla="*/ 0 w 324036"/>
                <a:gd name="connsiteY0" fmla="*/ 0 h 648072"/>
                <a:gd name="connsiteX1" fmla="*/ 324036 w 324036"/>
                <a:gd name="connsiteY1" fmla="*/ 324036 h 648072"/>
                <a:gd name="connsiteX2" fmla="*/ 0 w 324036"/>
                <a:gd name="connsiteY2" fmla="*/ 648072 h 64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4036" h="648072">
                  <a:moveTo>
                    <a:pt x="0" y="0"/>
                  </a:moveTo>
                  <a:lnTo>
                    <a:pt x="324036" y="324036"/>
                  </a:lnTo>
                  <a:lnTo>
                    <a:pt x="0" y="648072"/>
                  </a:lnTo>
                </a:path>
              </a:pathLst>
            </a:custGeom>
            <a:noFill/>
            <a:ln w="152400"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0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CD1E56A9-7120-0C1B-1DFE-FB4F2B9F90B7}"/>
              </a:ext>
            </a:extLst>
          </p:cNvPr>
          <p:cNvSpPr/>
          <p:nvPr userDrawn="1"/>
        </p:nvSpPr>
        <p:spPr bwMode="gray">
          <a:xfrm>
            <a:off x="10091738" y="1"/>
            <a:ext cx="2100262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F5B4F9-46BC-DCE2-AB96-AC7CB76E8A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>
          <a:xfrm>
            <a:off x="371475" y="368299"/>
            <a:ext cx="1728788" cy="1008063"/>
          </a:xfrm>
        </p:spPr>
        <p:txBody>
          <a:bodyPr tIns="252000"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A62E724-8D8E-017B-D237-54AB651DA6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2316163" y="368300"/>
            <a:ext cx="6588125" cy="4681538"/>
          </a:xfrm>
        </p:spPr>
        <p:txBody>
          <a:bodyPr tIns="252000"/>
          <a:lstStyle>
            <a:lvl1pPr marL="540000" indent="-540000">
              <a:lnSpc>
                <a:spcPct val="85000"/>
              </a:lnSpc>
              <a:spcBef>
                <a:spcPts val="1800"/>
              </a:spcBef>
              <a:spcAft>
                <a:spcPts val="600"/>
              </a:spcAft>
              <a:buClr>
                <a:schemeClr val="bg1"/>
              </a:buClr>
              <a:buFont typeface="+mj-lt"/>
              <a:buAutoNum type="arabicPeriod"/>
              <a:defRPr sz="350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808038" indent="-268288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08038" indent="-268288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lphaLcPeriod"/>
              <a:defRPr sz="1600">
                <a:solidFill>
                  <a:schemeClr val="bg1"/>
                </a:solidFill>
              </a:defRPr>
            </a:lvl3pPr>
            <a:lvl4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None/>
              <a:defRPr sz="1600" b="0">
                <a:solidFill>
                  <a:schemeClr val="bg1"/>
                </a:solidFill>
              </a:defRPr>
            </a:lvl4pPr>
            <a:lvl5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5pPr>
            <a:lvl6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6pPr>
            <a:lvl7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7pPr>
            <a:lvl8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8pPr>
            <a:lvl9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8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AA1E83E6-0784-7D15-05B6-ECA93ACB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3A3F1529-C631-45C5-AF51-6E8F01998B29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4CFC666-FAD5-95CE-AB04-8312C38E5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88CBA03-8F50-B545-A32B-4EB8051F1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6" name="Gruppieren 8">
            <a:extLst>
              <a:ext uri="{FF2B5EF4-FFF2-40B4-BE49-F238E27FC236}">
                <a16:creationId xmlns:a16="http://schemas.microsoft.com/office/drawing/2014/main" id="{4F193AEC-6C33-5D16-E8BD-11008ABD0D26}"/>
              </a:ext>
            </a:extLst>
          </p:cNvPr>
          <p:cNvGrpSpPr>
            <a:grpSpLocks/>
          </p:cNvGrpSpPr>
          <p:nvPr userDrawn="1"/>
        </p:nvGrpSpPr>
        <p:grpSpPr bwMode="gray">
          <a:xfrm>
            <a:off x="10710878" y="368659"/>
            <a:ext cx="861983" cy="309203"/>
            <a:chOff x="11189494" y="381000"/>
            <a:chExt cx="621506" cy="222941"/>
          </a:xfrm>
        </p:grpSpPr>
        <p:sp>
          <p:nvSpPr>
            <p:cNvPr id="12" name="Freihandform: Form 9">
              <a:extLst>
                <a:ext uri="{FF2B5EF4-FFF2-40B4-BE49-F238E27FC236}">
                  <a16:creationId xmlns:a16="http://schemas.microsoft.com/office/drawing/2014/main" id="{BA3CA40A-7851-2B35-5B5A-35D208E18409}"/>
                </a:ext>
              </a:extLst>
            </p:cNvPr>
            <p:cNvSpPr/>
            <p:nvPr/>
          </p:nvSpPr>
          <p:spPr bwMode="gray">
            <a:xfrm>
              <a:off x="11360511" y="381000"/>
              <a:ext cx="450489" cy="222941"/>
            </a:xfrm>
            <a:custGeom>
              <a:avLst/>
              <a:gdLst>
                <a:gd name="connsiteX0" fmla="*/ 303449 w 450489"/>
                <a:gd name="connsiteY0" fmla="*/ 222 h 222941"/>
                <a:gd name="connsiteX1" fmla="*/ 450489 w 450489"/>
                <a:gd name="connsiteY1" fmla="*/ 222 h 222941"/>
                <a:gd name="connsiteX2" fmla="*/ 450489 w 450489"/>
                <a:gd name="connsiteY2" fmla="*/ 50305 h 222941"/>
                <a:gd name="connsiteX3" fmla="*/ 407489 w 450489"/>
                <a:gd name="connsiteY3" fmla="*/ 50305 h 222941"/>
                <a:gd name="connsiteX4" fmla="*/ 407489 w 450489"/>
                <a:gd name="connsiteY4" fmla="*/ 222941 h 222941"/>
                <a:gd name="connsiteX5" fmla="*/ 346449 w 450489"/>
                <a:gd name="connsiteY5" fmla="*/ 222941 h 222941"/>
                <a:gd name="connsiteX6" fmla="*/ 346449 w 450489"/>
                <a:gd name="connsiteY6" fmla="*/ 50305 h 222941"/>
                <a:gd name="connsiteX7" fmla="*/ 303449 w 450489"/>
                <a:gd name="connsiteY7" fmla="*/ 50305 h 222941"/>
                <a:gd name="connsiteX8" fmla="*/ 227770 w 450489"/>
                <a:gd name="connsiteY8" fmla="*/ 222 h 222941"/>
                <a:gd name="connsiteX9" fmla="*/ 288808 w 450489"/>
                <a:gd name="connsiteY9" fmla="*/ 222 h 222941"/>
                <a:gd name="connsiteX10" fmla="*/ 288808 w 450489"/>
                <a:gd name="connsiteY10" fmla="*/ 222719 h 222941"/>
                <a:gd name="connsiteX11" fmla="*/ 227770 w 450489"/>
                <a:gd name="connsiteY11" fmla="*/ 222719 h 222941"/>
                <a:gd name="connsiteX12" fmla="*/ 52591 w 450489"/>
                <a:gd name="connsiteY12" fmla="*/ 222 h 222941"/>
                <a:gd name="connsiteX13" fmla="*/ 54433 w 450489"/>
                <a:gd name="connsiteY13" fmla="*/ 222 h 222941"/>
                <a:gd name="connsiteX14" fmla="*/ 54211 w 450489"/>
                <a:gd name="connsiteY14" fmla="*/ 222719 h 222941"/>
                <a:gd name="connsiteX15" fmla="*/ 54179 w 450489"/>
                <a:gd name="connsiteY15" fmla="*/ 222719 h 222941"/>
                <a:gd name="connsiteX16" fmla="*/ 0 w 450489"/>
                <a:gd name="connsiteY16" fmla="*/ 6637 h 222941"/>
                <a:gd name="connsiteX17" fmla="*/ 52591 w 450489"/>
                <a:gd name="connsiteY17" fmla="*/ 222 h 222941"/>
                <a:gd name="connsiteX18" fmla="*/ 147041 w 450489"/>
                <a:gd name="connsiteY18" fmla="*/ 0 h 222941"/>
                <a:gd name="connsiteX19" fmla="*/ 217003 w 450489"/>
                <a:gd name="connsiteY19" fmla="*/ 0 h 222941"/>
                <a:gd name="connsiteX20" fmla="*/ 126906 w 450489"/>
                <a:gd name="connsiteY20" fmla="*/ 112042 h 222941"/>
                <a:gd name="connsiteX21" fmla="*/ 217448 w 450489"/>
                <a:gd name="connsiteY21" fmla="*/ 222719 h 222941"/>
                <a:gd name="connsiteX22" fmla="*/ 149581 w 450489"/>
                <a:gd name="connsiteY22" fmla="*/ 222719 h 222941"/>
                <a:gd name="connsiteX23" fmla="*/ 68852 w 450489"/>
                <a:gd name="connsiteY23" fmla="*/ 136051 h 222941"/>
                <a:gd name="connsiteX24" fmla="*/ 68852 w 450489"/>
                <a:gd name="connsiteY24" fmla="*/ 86446 h 222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50489" h="222941">
                  <a:moveTo>
                    <a:pt x="303449" y="222"/>
                  </a:moveTo>
                  <a:lnTo>
                    <a:pt x="450489" y="222"/>
                  </a:lnTo>
                  <a:lnTo>
                    <a:pt x="450489" y="50305"/>
                  </a:lnTo>
                  <a:lnTo>
                    <a:pt x="407489" y="50305"/>
                  </a:lnTo>
                  <a:lnTo>
                    <a:pt x="407489" y="222941"/>
                  </a:lnTo>
                  <a:lnTo>
                    <a:pt x="346449" y="222941"/>
                  </a:lnTo>
                  <a:lnTo>
                    <a:pt x="346449" y="50305"/>
                  </a:lnTo>
                  <a:lnTo>
                    <a:pt x="303449" y="50305"/>
                  </a:lnTo>
                  <a:close/>
                  <a:moveTo>
                    <a:pt x="227770" y="222"/>
                  </a:moveTo>
                  <a:lnTo>
                    <a:pt x="288808" y="222"/>
                  </a:lnTo>
                  <a:lnTo>
                    <a:pt x="288808" y="222719"/>
                  </a:lnTo>
                  <a:lnTo>
                    <a:pt x="227770" y="222719"/>
                  </a:lnTo>
                  <a:close/>
                  <a:moveTo>
                    <a:pt x="52591" y="222"/>
                  </a:moveTo>
                  <a:lnTo>
                    <a:pt x="54433" y="222"/>
                  </a:lnTo>
                  <a:lnTo>
                    <a:pt x="54211" y="222719"/>
                  </a:lnTo>
                  <a:lnTo>
                    <a:pt x="54179" y="222719"/>
                  </a:lnTo>
                  <a:lnTo>
                    <a:pt x="0" y="6637"/>
                  </a:lnTo>
                  <a:cubicBezTo>
                    <a:pt x="16927" y="2509"/>
                    <a:pt x="34521" y="222"/>
                    <a:pt x="52591" y="222"/>
                  </a:cubicBezTo>
                  <a:close/>
                  <a:moveTo>
                    <a:pt x="147041" y="0"/>
                  </a:moveTo>
                  <a:lnTo>
                    <a:pt x="217003" y="0"/>
                  </a:lnTo>
                  <a:lnTo>
                    <a:pt x="126906" y="112042"/>
                  </a:lnTo>
                  <a:lnTo>
                    <a:pt x="217448" y="222719"/>
                  </a:lnTo>
                  <a:lnTo>
                    <a:pt x="149581" y="222719"/>
                  </a:lnTo>
                  <a:lnTo>
                    <a:pt x="68852" y="136051"/>
                  </a:lnTo>
                  <a:lnTo>
                    <a:pt x="68852" y="86446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ihandform: Form 10">
              <a:extLst>
                <a:ext uri="{FF2B5EF4-FFF2-40B4-BE49-F238E27FC236}">
                  <a16:creationId xmlns:a16="http://schemas.microsoft.com/office/drawing/2014/main" id="{E7EC9A8E-93DF-7D38-89A8-78C0093850F3}"/>
                </a:ext>
              </a:extLst>
            </p:cNvPr>
            <p:cNvSpPr/>
            <p:nvPr/>
          </p:nvSpPr>
          <p:spPr bwMode="gray">
            <a:xfrm>
              <a:off x="11189494" y="401800"/>
              <a:ext cx="225229" cy="201918"/>
            </a:xfrm>
            <a:custGeom>
              <a:avLst/>
              <a:gdLst>
                <a:gd name="connsiteX0" fmla="*/ 225193 w 225229"/>
                <a:gd name="connsiteY0" fmla="*/ 201842 h 201918"/>
                <a:gd name="connsiteX1" fmla="*/ 225228 w 225229"/>
                <a:gd name="connsiteY1" fmla="*/ 201885 h 201918"/>
                <a:gd name="connsiteX2" fmla="*/ 225228 w 225229"/>
                <a:gd name="connsiteY2" fmla="*/ 201917 h 201918"/>
                <a:gd name="connsiteX3" fmla="*/ 7082 w 225229"/>
                <a:gd name="connsiteY3" fmla="*/ 147485 h 201918"/>
                <a:gd name="connsiteX4" fmla="*/ 225228 w 225229"/>
                <a:gd name="connsiteY4" fmla="*/ 201918 h 201918"/>
                <a:gd name="connsiteX5" fmla="*/ 0 w 225229"/>
                <a:gd name="connsiteY5" fmla="*/ 201918 h 201918"/>
                <a:gd name="connsiteX6" fmla="*/ 7082 w 225229"/>
                <a:gd name="connsiteY6" fmla="*/ 147485 h 201918"/>
                <a:gd name="connsiteX7" fmla="*/ 51226 w 225229"/>
                <a:gd name="connsiteY7" fmla="*/ 60817 h 201918"/>
                <a:gd name="connsiteX8" fmla="*/ 225229 w 225229"/>
                <a:gd name="connsiteY8" fmla="*/ 201918 h 201918"/>
                <a:gd name="connsiteX9" fmla="*/ 21723 w 225229"/>
                <a:gd name="connsiteY9" fmla="*/ 107247 h 201918"/>
                <a:gd name="connsiteX10" fmla="*/ 51226 w 225229"/>
                <a:gd name="connsiteY10" fmla="*/ 60817 h 201918"/>
                <a:gd name="connsiteX11" fmla="*/ 130335 w 225229"/>
                <a:gd name="connsiteY11" fmla="*/ 0 h 201918"/>
                <a:gd name="connsiteX12" fmla="*/ 225193 w 225229"/>
                <a:gd name="connsiteY12" fmla="*/ 201842 h 201918"/>
                <a:gd name="connsiteX13" fmla="*/ 83682 w 225229"/>
                <a:gd name="connsiteY13" fmla="*/ 28805 h 201918"/>
                <a:gd name="connsiteX14" fmla="*/ 130335 w 225229"/>
                <a:gd name="connsiteY14" fmla="*/ 0 h 201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5229" h="201918">
                  <a:moveTo>
                    <a:pt x="225193" y="201842"/>
                  </a:moveTo>
                  <a:lnTo>
                    <a:pt x="225228" y="201885"/>
                  </a:lnTo>
                  <a:lnTo>
                    <a:pt x="225228" y="201917"/>
                  </a:lnTo>
                  <a:close/>
                  <a:moveTo>
                    <a:pt x="7082" y="147485"/>
                  </a:moveTo>
                  <a:lnTo>
                    <a:pt x="225228" y="201918"/>
                  </a:lnTo>
                  <a:lnTo>
                    <a:pt x="0" y="201918"/>
                  </a:lnTo>
                  <a:cubicBezTo>
                    <a:pt x="222" y="183149"/>
                    <a:pt x="2509" y="164857"/>
                    <a:pt x="7082" y="147485"/>
                  </a:cubicBezTo>
                  <a:close/>
                  <a:moveTo>
                    <a:pt x="51226" y="60817"/>
                  </a:moveTo>
                  <a:lnTo>
                    <a:pt x="225229" y="201918"/>
                  </a:lnTo>
                  <a:lnTo>
                    <a:pt x="21723" y="107247"/>
                  </a:lnTo>
                  <a:cubicBezTo>
                    <a:pt x="29504" y="90543"/>
                    <a:pt x="39571" y="74981"/>
                    <a:pt x="51226" y="60817"/>
                  </a:cubicBezTo>
                  <a:close/>
                  <a:moveTo>
                    <a:pt x="130335" y="0"/>
                  </a:moveTo>
                  <a:lnTo>
                    <a:pt x="225193" y="201842"/>
                  </a:lnTo>
                  <a:lnTo>
                    <a:pt x="83682" y="28805"/>
                  </a:lnTo>
                  <a:cubicBezTo>
                    <a:pt x="97878" y="17372"/>
                    <a:pt x="113408" y="7781"/>
                    <a:pt x="130335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0507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CD1E56A9-7120-0C1B-1DFE-FB4F2B9F90B7}"/>
              </a:ext>
            </a:extLst>
          </p:cNvPr>
          <p:cNvSpPr/>
          <p:nvPr userDrawn="1"/>
        </p:nvSpPr>
        <p:spPr bwMode="gray">
          <a:xfrm>
            <a:off x="10091738" y="0"/>
            <a:ext cx="2100262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F5B4F9-46BC-DCE2-AB96-AC7CB76E8A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>
          <a:xfrm>
            <a:off x="371475" y="368300"/>
            <a:ext cx="1728788" cy="1008063"/>
          </a:xfrm>
        </p:spPr>
        <p:txBody>
          <a:bodyPr tIns="252000"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</a:t>
            </a:r>
          </a:p>
        </p:txBody>
      </p:sp>
      <p:sp>
        <p:nvSpPr>
          <p:cNvPr id="6" name="Datumsplatzhalter 3">
            <a:extLst>
              <a:ext uri="{FF2B5EF4-FFF2-40B4-BE49-F238E27FC236}">
                <a16:creationId xmlns:a16="http://schemas.microsoft.com/office/drawing/2014/main" id="{C2C08001-0F3C-B494-75F8-9E71BBFF6810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1D7E9726-517F-47FD-BDB0-4B2623509817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15" name="Fußzeilenplatzhalter 4">
            <a:extLst>
              <a:ext uri="{FF2B5EF4-FFF2-40B4-BE49-F238E27FC236}">
                <a16:creationId xmlns:a16="http://schemas.microsoft.com/office/drawing/2014/main" id="{B6259812-E65C-E700-2748-83B9B6FC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6" name="Foliennummernplatzhalter 5">
            <a:extLst>
              <a:ext uri="{FF2B5EF4-FFF2-40B4-BE49-F238E27FC236}">
                <a16:creationId xmlns:a16="http://schemas.microsoft.com/office/drawing/2014/main" id="{09484FD1-E4AD-217E-F687-4A210DD2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4" name="Gruppieren 8">
            <a:extLst>
              <a:ext uri="{FF2B5EF4-FFF2-40B4-BE49-F238E27FC236}">
                <a16:creationId xmlns:a16="http://schemas.microsoft.com/office/drawing/2014/main" id="{76DED8B8-EFA6-718F-9119-0912343D0EB1}"/>
              </a:ext>
            </a:extLst>
          </p:cNvPr>
          <p:cNvGrpSpPr>
            <a:grpSpLocks/>
          </p:cNvGrpSpPr>
          <p:nvPr userDrawn="1"/>
        </p:nvGrpSpPr>
        <p:grpSpPr bwMode="gray">
          <a:xfrm>
            <a:off x="10710878" y="368659"/>
            <a:ext cx="861983" cy="309203"/>
            <a:chOff x="11189494" y="381000"/>
            <a:chExt cx="621506" cy="222941"/>
          </a:xfrm>
          <a:solidFill>
            <a:schemeClr val="bg1"/>
          </a:solidFill>
        </p:grpSpPr>
        <p:sp>
          <p:nvSpPr>
            <p:cNvPr id="5" name="Freihandform: Form 9">
              <a:extLst>
                <a:ext uri="{FF2B5EF4-FFF2-40B4-BE49-F238E27FC236}">
                  <a16:creationId xmlns:a16="http://schemas.microsoft.com/office/drawing/2014/main" id="{234776EF-E104-BAD6-7E97-FEE9CFC66A6D}"/>
                </a:ext>
              </a:extLst>
            </p:cNvPr>
            <p:cNvSpPr/>
            <p:nvPr/>
          </p:nvSpPr>
          <p:spPr bwMode="gray">
            <a:xfrm>
              <a:off x="11360511" y="381000"/>
              <a:ext cx="450489" cy="222941"/>
            </a:xfrm>
            <a:custGeom>
              <a:avLst/>
              <a:gdLst>
                <a:gd name="connsiteX0" fmla="*/ 303449 w 450489"/>
                <a:gd name="connsiteY0" fmla="*/ 222 h 222941"/>
                <a:gd name="connsiteX1" fmla="*/ 450489 w 450489"/>
                <a:gd name="connsiteY1" fmla="*/ 222 h 222941"/>
                <a:gd name="connsiteX2" fmla="*/ 450489 w 450489"/>
                <a:gd name="connsiteY2" fmla="*/ 50305 h 222941"/>
                <a:gd name="connsiteX3" fmla="*/ 407489 w 450489"/>
                <a:gd name="connsiteY3" fmla="*/ 50305 h 222941"/>
                <a:gd name="connsiteX4" fmla="*/ 407489 w 450489"/>
                <a:gd name="connsiteY4" fmla="*/ 222941 h 222941"/>
                <a:gd name="connsiteX5" fmla="*/ 346449 w 450489"/>
                <a:gd name="connsiteY5" fmla="*/ 222941 h 222941"/>
                <a:gd name="connsiteX6" fmla="*/ 346449 w 450489"/>
                <a:gd name="connsiteY6" fmla="*/ 50305 h 222941"/>
                <a:gd name="connsiteX7" fmla="*/ 303449 w 450489"/>
                <a:gd name="connsiteY7" fmla="*/ 50305 h 222941"/>
                <a:gd name="connsiteX8" fmla="*/ 227770 w 450489"/>
                <a:gd name="connsiteY8" fmla="*/ 222 h 222941"/>
                <a:gd name="connsiteX9" fmla="*/ 288808 w 450489"/>
                <a:gd name="connsiteY9" fmla="*/ 222 h 222941"/>
                <a:gd name="connsiteX10" fmla="*/ 288808 w 450489"/>
                <a:gd name="connsiteY10" fmla="*/ 222719 h 222941"/>
                <a:gd name="connsiteX11" fmla="*/ 227770 w 450489"/>
                <a:gd name="connsiteY11" fmla="*/ 222719 h 222941"/>
                <a:gd name="connsiteX12" fmla="*/ 52591 w 450489"/>
                <a:gd name="connsiteY12" fmla="*/ 222 h 222941"/>
                <a:gd name="connsiteX13" fmla="*/ 54433 w 450489"/>
                <a:gd name="connsiteY13" fmla="*/ 222 h 222941"/>
                <a:gd name="connsiteX14" fmla="*/ 54211 w 450489"/>
                <a:gd name="connsiteY14" fmla="*/ 222719 h 222941"/>
                <a:gd name="connsiteX15" fmla="*/ 54179 w 450489"/>
                <a:gd name="connsiteY15" fmla="*/ 222719 h 222941"/>
                <a:gd name="connsiteX16" fmla="*/ 0 w 450489"/>
                <a:gd name="connsiteY16" fmla="*/ 6637 h 222941"/>
                <a:gd name="connsiteX17" fmla="*/ 52591 w 450489"/>
                <a:gd name="connsiteY17" fmla="*/ 222 h 222941"/>
                <a:gd name="connsiteX18" fmla="*/ 147041 w 450489"/>
                <a:gd name="connsiteY18" fmla="*/ 0 h 222941"/>
                <a:gd name="connsiteX19" fmla="*/ 217003 w 450489"/>
                <a:gd name="connsiteY19" fmla="*/ 0 h 222941"/>
                <a:gd name="connsiteX20" fmla="*/ 126906 w 450489"/>
                <a:gd name="connsiteY20" fmla="*/ 112042 h 222941"/>
                <a:gd name="connsiteX21" fmla="*/ 217448 w 450489"/>
                <a:gd name="connsiteY21" fmla="*/ 222719 h 222941"/>
                <a:gd name="connsiteX22" fmla="*/ 149581 w 450489"/>
                <a:gd name="connsiteY22" fmla="*/ 222719 h 222941"/>
                <a:gd name="connsiteX23" fmla="*/ 68852 w 450489"/>
                <a:gd name="connsiteY23" fmla="*/ 136051 h 222941"/>
                <a:gd name="connsiteX24" fmla="*/ 68852 w 450489"/>
                <a:gd name="connsiteY24" fmla="*/ 86446 h 222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50489" h="222941">
                  <a:moveTo>
                    <a:pt x="303449" y="222"/>
                  </a:moveTo>
                  <a:lnTo>
                    <a:pt x="450489" y="222"/>
                  </a:lnTo>
                  <a:lnTo>
                    <a:pt x="450489" y="50305"/>
                  </a:lnTo>
                  <a:lnTo>
                    <a:pt x="407489" y="50305"/>
                  </a:lnTo>
                  <a:lnTo>
                    <a:pt x="407489" y="222941"/>
                  </a:lnTo>
                  <a:lnTo>
                    <a:pt x="346449" y="222941"/>
                  </a:lnTo>
                  <a:lnTo>
                    <a:pt x="346449" y="50305"/>
                  </a:lnTo>
                  <a:lnTo>
                    <a:pt x="303449" y="50305"/>
                  </a:lnTo>
                  <a:close/>
                  <a:moveTo>
                    <a:pt x="227770" y="222"/>
                  </a:moveTo>
                  <a:lnTo>
                    <a:pt x="288808" y="222"/>
                  </a:lnTo>
                  <a:lnTo>
                    <a:pt x="288808" y="222719"/>
                  </a:lnTo>
                  <a:lnTo>
                    <a:pt x="227770" y="222719"/>
                  </a:lnTo>
                  <a:close/>
                  <a:moveTo>
                    <a:pt x="52591" y="222"/>
                  </a:moveTo>
                  <a:lnTo>
                    <a:pt x="54433" y="222"/>
                  </a:lnTo>
                  <a:lnTo>
                    <a:pt x="54211" y="222719"/>
                  </a:lnTo>
                  <a:lnTo>
                    <a:pt x="54179" y="222719"/>
                  </a:lnTo>
                  <a:lnTo>
                    <a:pt x="0" y="6637"/>
                  </a:lnTo>
                  <a:cubicBezTo>
                    <a:pt x="16927" y="2509"/>
                    <a:pt x="34521" y="222"/>
                    <a:pt x="52591" y="222"/>
                  </a:cubicBezTo>
                  <a:close/>
                  <a:moveTo>
                    <a:pt x="147041" y="0"/>
                  </a:moveTo>
                  <a:lnTo>
                    <a:pt x="217003" y="0"/>
                  </a:lnTo>
                  <a:lnTo>
                    <a:pt x="126906" y="112042"/>
                  </a:lnTo>
                  <a:lnTo>
                    <a:pt x="217448" y="222719"/>
                  </a:lnTo>
                  <a:lnTo>
                    <a:pt x="149581" y="222719"/>
                  </a:lnTo>
                  <a:lnTo>
                    <a:pt x="68852" y="136051"/>
                  </a:lnTo>
                  <a:lnTo>
                    <a:pt x="68852" y="8644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ihandform: Form 10">
              <a:extLst>
                <a:ext uri="{FF2B5EF4-FFF2-40B4-BE49-F238E27FC236}">
                  <a16:creationId xmlns:a16="http://schemas.microsoft.com/office/drawing/2014/main" id="{AB56C35B-7BF5-A86F-9241-BB993C9B0B83}"/>
                </a:ext>
              </a:extLst>
            </p:cNvPr>
            <p:cNvSpPr/>
            <p:nvPr/>
          </p:nvSpPr>
          <p:spPr bwMode="gray">
            <a:xfrm>
              <a:off x="11189494" y="401800"/>
              <a:ext cx="225229" cy="201918"/>
            </a:xfrm>
            <a:custGeom>
              <a:avLst/>
              <a:gdLst>
                <a:gd name="connsiteX0" fmla="*/ 225193 w 225229"/>
                <a:gd name="connsiteY0" fmla="*/ 201842 h 201918"/>
                <a:gd name="connsiteX1" fmla="*/ 225228 w 225229"/>
                <a:gd name="connsiteY1" fmla="*/ 201885 h 201918"/>
                <a:gd name="connsiteX2" fmla="*/ 225228 w 225229"/>
                <a:gd name="connsiteY2" fmla="*/ 201917 h 201918"/>
                <a:gd name="connsiteX3" fmla="*/ 7082 w 225229"/>
                <a:gd name="connsiteY3" fmla="*/ 147485 h 201918"/>
                <a:gd name="connsiteX4" fmla="*/ 225228 w 225229"/>
                <a:gd name="connsiteY4" fmla="*/ 201918 h 201918"/>
                <a:gd name="connsiteX5" fmla="*/ 0 w 225229"/>
                <a:gd name="connsiteY5" fmla="*/ 201918 h 201918"/>
                <a:gd name="connsiteX6" fmla="*/ 7082 w 225229"/>
                <a:gd name="connsiteY6" fmla="*/ 147485 h 201918"/>
                <a:gd name="connsiteX7" fmla="*/ 51226 w 225229"/>
                <a:gd name="connsiteY7" fmla="*/ 60817 h 201918"/>
                <a:gd name="connsiteX8" fmla="*/ 225229 w 225229"/>
                <a:gd name="connsiteY8" fmla="*/ 201918 h 201918"/>
                <a:gd name="connsiteX9" fmla="*/ 21723 w 225229"/>
                <a:gd name="connsiteY9" fmla="*/ 107247 h 201918"/>
                <a:gd name="connsiteX10" fmla="*/ 51226 w 225229"/>
                <a:gd name="connsiteY10" fmla="*/ 60817 h 201918"/>
                <a:gd name="connsiteX11" fmla="*/ 130335 w 225229"/>
                <a:gd name="connsiteY11" fmla="*/ 0 h 201918"/>
                <a:gd name="connsiteX12" fmla="*/ 225193 w 225229"/>
                <a:gd name="connsiteY12" fmla="*/ 201842 h 201918"/>
                <a:gd name="connsiteX13" fmla="*/ 83682 w 225229"/>
                <a:gd name="connsiteY13" fmla="*/ 28805 h 201918"/>
                <a:gd name="connsiteX14" fmla="*/ 130335 w 225229"/>
                <a:gd name="connsiteY14" fmla="*/ 0 h 201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5229" h="201918">
                  <a:moveTo>
                    <a:pt x="225193" y="201842"/>
                  </a:moveTo>
                  <a:lnTo>
                    <a:pt x="225228" y="201885"/>
                  </a:lnTo>
                  <a:lnTo>
                    <a:pt x="225228" y="201917"/>
                  </a:lnTo>
                  <a:close/>
                  <a:moveTo>
                    <a:pt x="7082" y="147485"/>
                  </a:moveTo>
                  <a:lnTo>
                    <a:pt x="225228" y="201918"/>
                  </a:lnTo>
                  <a:lnTo>
                    <a:pt x="0" y="201918"/>
                  </a:lnTo>
                  <a:cubicBezTo>
                    <a:pt x="222" y="183149"/>
                    <a:pt x="2509" y="164857"/>
                    <a:pt x="7082" y="147485"/>
                  </a:cubicBezTo>
                  <a:close/>
                  <a:moveTo>
                    <a:pt x="51226" y="60817"/>
                  </a:moveTo>
                  <a:lnTo>
                    <a:pt x="225229" y="201918"/>
                  </a:lnTo>
                  <a:lnTo>
                    <a:pt x="21723" y="107247"/>
                  </a:lnTo>
                  <a:cubicBezTo>
                    <a:pt x="29504" y="90543"/>
                    <a:pt x="39571" y="74981"/>
                    <a:pt x="51226" y="60817"/>
                  </a:cubicBezTo>
                  <a:close/>
                  <a:moveTo>
                    <a:pt x="130335" y="0"/>
                  </a:moveTo>
                  <a:lnTo>
                    <a:pt x="225193" y="201842"/>
                  </a:lnTo>
                  <a:lnTo>
                    <a:pt x="83682" y="28805"/>
                  </a:lnTo>
                  <a:cubicBezTo>
                    <a:pt x="97878" y="17372"/>
                    <a:pt x="113408" y="7781"/>
                    <a:pt x="13033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158AFF2-074B-D1FB-1C41-F829102F48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2316163" y="368300"/>
            <a:ext cx="6588125" cy="4681538"/>
          </a:xfrm>
        </p:spPr>
        <p:txBody>
          <a:bodyPr tIns="252000"/>
          <a:lstStyle>
            <a:lvl1pPr marL="540000" indent="-540000">
              <a:lnSpc>
                <a:spcPct val="85000"/>
              </a:lnSpc>
              <a:spcBef>
                <a:spcPts val="1800"/>
              </a:spcBef>
              <a:spcAft>
                <a:spcPts val="600"/>
              </a:spcAft>
              <a:buClr>
                <a:schemeClr val="bg1"/>
              </a:buClr>
              <a:buFont typeface="+mj-lt"/>
              <a:buAutoNum type="arabicPeriod"/>
              <a:defRPr sz="350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808038" indent="-268288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08038" indent="-268288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lphaLcPeriod"/>
              <a:defRPr sz="1600">
                <a:solidFill>
                  <a:schemeClr val="bg1"/>
                </a:solidFill>
              </a:defRPr>
            </a:lvl3pPr>
            <a:lvl4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None/>
              <a:defRPr sz="1600" b="0">
                <a:solidFill>
                  <a:schemeClr val="bg1"/>
                </a:solidFill>
              </a:defRPr>
            </a:lvl4pPr>
            <a:lvl5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5pPr>
            <a:lvl6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6pPr>
            <a:lvl7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7pPr>
            <a:lvl8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8pPr>
            <a:lvl9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8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99970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two-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CD1E56A9-7120-0C1B-1DFE-FB4F2B9F90B7}"/>
              </a:ext>
            </a:extLst>
          </p:cNvPr>
          <p:cNvSpPr/>
          <p:nvPr userDrawn="1"/>
        </p:nvSpPr>
        <p:spPr bwMode="gray">
          <a:xfrm>
            <a:off x="10091738" y="0"/>
            <a:ext cx="2100262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F5B4F9-46BC-DCE2-AB96-AC7CB76E8A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black">
          <a:xfrm>
            <a:off x="371475" y="368299"/>
            <a:ext cx="1728788" cy="1008063"/>
          </a:xfrm>
        </p:spPr>
        <p:txBody>
          <a:bodyPr tIns="252000"/>
          <a:lstStyle>
            <a:lvl1pPr>
              <a:defRPr sz="21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BE5E7D9-65C6-9061-D956-2409B92B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0" y="6858000"/>
            <a:ext cx="0" cy="0"/>
          </a:xfrm>
          <a:prstGeom prst="rect">
            <a:avLst/>
          </a:prstGeom>
        </p:spPr>
        <p:txBody>
          <a:bodyPr wrap="none">
            <a:normAutofit/>
          </a:bodyPr>
          <a:lstStyle>
            <a:lvl1pPr>
              <a:defRPr>
                <a:noFill/>
              </a:defRPr>
            </a:lvl1pPr>
          </a:lstStyle>
          <a:p>
            <a:fld id="{82E82C62-8F4D-4B21-9482-9FE1FCE94E14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AE2B0FA-73E6-CDD3-8A4F-6051AF03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3FB7E51-B660-A4E3-16CE-5C9FC11BF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0" y="6858000"/>
            <a:ext cx="0" cy="0"/>
          </a:xfrm>
        </p:spPr>
        <p:txBody>
          <a:bodyPr wrap="none">
            <a:normAutofit/>
          </a:bodyPr>
          <a:lstStyle>
            <a:lvl1pPr>
              <a:defRPr sz="100">
                <a:noFill/>
              </a:defRPr>
            </a:lvl1pPr>
          </a:lstStyle>
          <a:p>
            <a:fld id="{776FC98F-84AD-404B-BCCB-49E092AA6DE0}" type="slidenum">
              <a:rPr lang="en-US" smtClean="0"/>
              <a:pPr/>
              <a:t>‹Nr.›</a:t>
            </a:fld>
            <a:endParaRPr lang="en-US" dirty="0"/>
          </a:p>
        </p:txBody>
      </p:sp>
      <p:grpSp>
        <p:nvGrpSpPr>
          <p:cNvPr id="12" name="Gruppieren 8">
            <a:extLst>
              <a:ext uri="{FF2B5EF4-FFF2-40B4-BE49-F238E27FC236}">
                <a16:creationId xmlns:a16="http://schemas.microsoft.com/office/drawing/2014/main" id="{59902170-140E-DD1B-0ABE-04793B9D1C0F}"/>
              </a:ext>
            </a:extLst>
          </p:cNvPr>
          <p:cNvGrpSpPr>
            <a:grpSpLocks/>
          </p:cNvGrpSpPr>
          <p:nvPr userDrawn="1"/>
        </p:nvGrpSpPr>
        <p:grpSpPr bwMode="gray">
          <a:xfrm>
            <a:off x="10710878" y="368659"/>
            <a:ext cx="861983" cy="309203"/>
            <a:chOff x="11189494" y="381000"/>
            <a:chExt cx="621506" cy="222941"/>
          </a:xfrm>
        </p:grpSpPr>
        <p:sp>
          <p:nvSpPr>
            <p:cNvPr id="13" name="Freihandform: Form 9">
              <a:extLst>
                <a:ext uri="{FF2B5EF4-FFF2-40B4-BE49-F238E27FC236}">
                  <a16:creationId xmlns:a16="http://schemas.microsoft.com/office/drawing/2014/main" id="{C5FE5ADF-144A-6881-EE4F-B970B5A2EAE1}"/>
                </a:ext>
              </a:extLst>
            </p:cNvPr>
            <p:cNvSpPr/>
            <p:nvPr/>
          </p:nvSpPr>
          <p:spPr bwMode="gray">
            <a:xfrm>
              <a:off x="11360511" y="381000"/>
              <a:ext cx="450489" cy="222941"/>
            </a:xfrm>
            <a:custGeom>
              <a:avLst/>
              <a:gdLst>
                <a:gd name="connsiteX0" fmla="*/ 303449 w 450489"/>
                <a:gd name="connsiteY0" fmla="*/ 222 h 222941"/>
                <a:gd name="connsiteX1" fmla="*/ 450489 w 450489"/>
                <a:gd name="connsiteY1" fmla="*/ 222 h 222941"/>
                <a:gd name="connsiteX2" fmla="*/ 450489 w 450489"/>
                <a:gd name="connsiteY2" fmla="*/ 50305 h 222941"/>
                <a:gd name="connsiteX3" fmla="*/ 407489 w 450489"/>
                <a:gd name="connsiteY3" fmla="*/ 50305 h 222941"/>
                <a:gd name="connsiteX4" fmla="*/ 407489 w 450489"/>
                <a:gd name="connsiteY4" fmla="*/ 222941 h 222941"/>
                <a:gd name="connsiteX5" fmla="*/ 346449 w 450489"/>
                <a:gd name="connsiteY5" fmla="*/ 222941 h 222941"/>
                <a:gd name="connsiteX6" fmla="*/ 346449 w 450489"/>
                <a:gd name="connsiteY6" fmla="*/ 50305 h 222941"/>
                <a:gd name="connsiteX7" fmla="*/ 303449 w 450489"/>
                <a:gd name="connsiteY7" fmla="*/ 50305 h 222941"/>
                <a:gd name="connsiteX8" fmla="*/ 227770 w 450489"/>
                <a:gd name="connsiteY8" fmla="*/ 222 h 222941"/>
                <a:gd name="connsiteX9" fmla="*/ 288808 w 450489"/>
                <a:gd name="connsiteY9" fmla="*/ 222 h 222941"/>
                <a:gd name="connsiteX10" fmla="*/ 288808 w 450489"/>
                <a:gd name="connsiteY10" fmla="*/ 222719 h 222941"/>
                <a:gd name="connsiteX11" fmla="*/ 227770 w 450489"/>
                <a:gd name="connsiteY11" fmla="*/ 222719 h 222941"/>
                <a:gd name="connsiteX12" fmla="*/ 52591 w 450489"/>
                <a:gd name="connsiteY12" fmla="*/ 222 h 222941"/>
                <a:gd name="connsiteX13" fmla="*/ 54433 w 450489"/>
                <a:gd name="connsiteY13" fmla="*/ 222 h 222941"/>
                <a:gd name="connsiteX14" fmla="*/ 54211 w 450489"/>
                <a:gd name="connsiteY14" fmla="*/ 222719 h 222941"/>
                <a:gd name="connsiteX15" fmla="*/ 54179 w 450489"/>
                <a:gd name="connsiteY15" fmla="*/ 222719 h 222941"/>
                <a:gd name="connsiteX16" fmla="*/ 0 w 450489"/>
                <a:gd name="connsiteY16" fmla="*/ 6637 h 222941"/>
                <a:gd name="connsiteX17" fmla="*/ 52591 w 450489"/>
                <a:gd name="connsiteY17" fmla="*/ 222 h 222941"/>
                <a:gd name="connsiteX18" fmla="*/ 147041 w 450489"/>
                <a:gd name="connsiteY18" fmla="*/ 0 h 222941"/>
                <a:gd name="connsiteX19" fmla="*/ 217003 w 450489"/>
                <a:gd name="connsiteY19" fmla="*/ 0 h 222941"/>
                <a:gd name="connsiteX20" fmla="*/ 126906 w 450489"/>
                <a:gd name="connsiteY20" fmla="*/ 112042 h 222941"/>
                <a:gd name="connsiteX21" fmla="*/ 217448 w 450489"/>
                <a:gd name="connsiteY21" fmla="*/ 222719 h 222941"/>
                <a:gd name="connsiteX22" fmla="*/ 149581 w 450489"/>
                <a:gd name="connsiteY22" fmla="*/ 222719 h 222941"/>
                <a:gd name="connsiteX23" fmla="*/ 68852 w 450489"/>
                <a:gd name="connsiteY23" fmla="*/ 136051 h 222941"/>
                <a:gd name="connsiteX24" fmla="*/ 68852 w 450489"/>
                <a:gd name="connsiteY24" fmla="*/ 86446 h 222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50489" h="222941">
                  <a:moveTo>
                    <a:pt x="303449" y="222"/>
                  </a:moveTo>
                  <a:lnTo>
                    <a:pt x="450489" y="222"/>
                  </a:lnTo>
                  <a:lnTo>
                    <a:pt x="450489" y="50305"/>
                  </a:lnTo>
                  <a:lnTo>
                    <a:pt x="407489" y="50305"/>
                  </a:lnTo>
                  <a:lnTo>
                    <a:pt x="407489" y="222941"/>
                  </a:lnTo>
                  <a:lnTo>
                    <a:pt x="346449" y="222941"/>
                  </a:lnTo>
                  <a:lnTo>
                    <a:pt x="346449" y="50305"/>
                  </a:lnTo>
                  <a:lnTo>
                    <a:pt x="303449" y="50305"/>
                  </a:lnTo>
                  <a:close/>
                  <a:moveTo>
                    <a:pt x="227770" y="222"/>
                  </a:moveTo>
                  <a:lnTo>
                    <a:pt x="288808" y="222"/>
                  </a:lnTo>
                  <a:lnTo>
                    <a:pt x="288808" y="222719"/>
                  </a:lnTo>
                  <a:lnTo>
                    <a:pt x="227770" y="222719"/>
                  </a:lnTo>
                  <a:close/>
                  <a:moveTo>
                    <a:pt x="52591" y="222"/>
                  </a:moveTo>
                  <a:lnTo>
                    <a:pt x="54433" y="222"/>
                  </a:lnTo>
                  <a:lnTo>
                    <a:pt x="54211" y="222719"/>
                  </a:lnTo>
                  <a:lnTo>
                    <a:pt x="54179" y="222719"/>
                  </a:lnTo>
                  <a:lnTo>
                    <a:pt x="0" y="6637"/>
                  </a:lnTo>
                  <a:cubicBezTo>
                    <a:pt x="16927" y="2509"/>
                    <a:pt x="34521" y="222"/>
                    <a:pt x="52591" y="222"/>
                  </a:cubicBezTo>
                  <a:close/>
                  <a:moveTo>
                    <a:pt x="147041" y="0"/>
                  </a:moveTo>
                  <a:lnTo>
                    <a:pt x="217003" y="0"/>
                  </a:lnTo>
                  <a:lnTo>
                    <a:pt x="126906" y="112042"/>
                  </a:lnTo>
                  <a:lnTo>
                    <a:pt x="217448" y="222719"/>
                  </a:lnTo>
                  <a:lnTo>
                    <a:pt x="149581" y="222719"/>
                  </a:lnTo>
                  <a:lnTo>
                    <a:pt x="68852" y="136051"/>
                  </a:lnTo>
                  <a:lnTo>
                    <a:pt x="68852" y="86446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ihandform: Form 10">
              <a:extLst>
                <a:ext uri="{FF2B5EF4-FFF2-40B4-BE49-F238E27FC236}">
                  <a16:creationId xmlns:a16="http://schemas.microsoft.com/office/drawing/2014/main" id="{A0DD601B-ADFA-837B-6B1A-5F76F3B3FCB5}"/>
                </a:ext>
              </a:extLst>
            </p:cNvPr>
            <p:cNvSpPr/>
            <p:nvPr/>
          </p:nvSpPr>
          <p:spPr bwMode="gray">
            <a:xfrm>
              <a:off x="11189494" y="401800"/>
              <a:ext cx="225229" cy="201918"/>
            </a:xfrm>
            <a:custGeom>
              <a:avLst/>
              <a:gdLst>
                <a:gd name="connsiteX0" fmla="*/ 225193 w 225229"/>
                <a:gd name="connsiteY0" fmla="*/ 201842 h 201918"/>
                <a:gd name="connsiteX1" fmla="*/ 225228 w 225229"/>
                <a:gd name="connsiteY1" fmla="*/ 201885 h 201918"/>
                <a:gd name="connsiteX2" fmla="*/ 225228 w 225229"/>
                <a:gd name="connsiteY2" fmla="*/ 201917 h 201918"/>
                <a:gd name="connsiteX3" fmla="*/ 7082 w 225229"/>
                <a:gd name="connsiteY3" fmla="*/ 147485 h 201918"/>
                <a:gd name="connsiteX4" fmla="*/ 225228 w 225229"/>
                <a:gd name="connsiteY4" fmla="*/ 201918 h 201918"/>
                <a:gd name="connsiteX5" fmla="*/ 0 w 225229"/>
                <a:gd name="connsiteY5" fmla="*/ 201918 h 201918"/>
                <a:gd name="connsiteX6" fmla="*/ 7082 w 225229"/>
                <a:gd name="connsiteY6" fmla="*/ 147485 h 201918"/>
                <a:gd name="connsiteX7" fmla="*/ 51226 w 225229"/>
                <a:gd name="connsiteY7" fmla="*/ 60817 h 201918"/>
                <a:gd name="connsiteX8" fmla="*/ 225229 w 225229"/>
                <a:gd name="connsiteY8" fmla="*/ 201918 h 201918"/>
                <a:gd name="connsiteX9" fmla="*/ 21723 w 225229"/>
                <a:gd name="connsiteY9" fmla="*/ 107247 h 201918"/>
                <a:gd name="connsiteX10" fmla="*/ 51226 w 225229"/>
                <a:gd name="connsiteY10" fmla="*/ 60817 h 201918"/>
                <a:gd name="connsiteX11" fmla="*/ 130335 w 225229"/>
                <a:gd name="connsiteY11" fmla="*/ 0 h 201918"/>
                <a:gd name="connsiteX12" fmla="*/ 225193 w 225229"/>
                <a:gd name="connsiteY12" fmla="*/ 201842 h 201918"/>
                <a:gd name="connsiteX13" fmla="*/ 83682 w 225229"/>
                <a:gd name="connsiteY13" fmla="*/ 28805 h 201918"/>
                <a:gd name="connsiteX14" fmla="*/ 130335 w 225229"/>
                <a:gd name="connsiteY14" fmla="*/ 0 h 201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5229" h="201918">
                  <a:moveTo>
                    <a:pt x="225193" y="201842"/>
                  </a:moveTo>
                  <a:lnTo>
                    <a:pt x="225228" y="201885"/>
                  </a:lnTo>
                  <a:lnTo>
                    <a:pt x="225228" y="201917"/>
                  </a:lnTo>
                  <a:close/>
                  <a:moveTo>
                    <a:pt x="7082" y="147485"/>
                  </a:moveTo>
                  <a:lnTo>
                    <a:pt x="225228" y="201918"/>
                  </a:lnTo>
                  <a:lnTo>
                    <a:pt x="0" y="201918"/>
                  </a:lnTo>
                  <a:cubicBezTo>
                    <a:pt x="222" y="183149"/>
                    <a:pt x="2509" y="164857"/>
                    <a:pt x="7082" y="147485"/>
                  </a:cubicBezTo>
                  <a:close/>
                  <a:moveTo>
                    <a:pt x="51226" y="60817"/>
                  </a:moveTo>
                  <a:lnTo>
                    <a:pt x="225229" y="201918"/>
                  </a:lnTo>
                  <a:lnTo>
                    <a:pt x="21723" y="107247"/>
                  </a:lnTo>
                  <a:cubicBezTo>
                    <a:pt x="29504" y="90543"/>
                    <a:pt x="39571" y="74981"/>
                    <a:pt x="51226" y="60817"/>
                  </a:cubicBezTo>
                  <a:close/>
                  <a:moveTo>
                    <a:pt x="130335" y="0"/>
                  </a:moveTo>
                  <a:lnTo>
                    <a:pt x="225193" y="201842"/>
                  </a:lnTo>
                  <a:lnTo>
                    <a:pt x="83682" y="28805"/>
                  </a:lnTo>
                  <a:cubicBezTo>
                    <a:pt x="97878" y="17372"/>
                    <a:pt x="113408" y="7781"/>
                    <a:pt x="130335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3D1336DF-F71A-7856-88D0-0CE77A6C8D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2316163" y="368300"/>
            <a:ext cx="6588125" cy="4681538"/>
          </a:xfrm>
        </p:spPr>
        <p:txBody>
          <a:bodyPr tIns="252000"/>
          <a:lstStyle>
            <a:lvl1pPr marL="540000" indent="-540000">
              <a:lnSpc>
                <a:spcPct val="85000"/>
              </a:lnSpc>
              <a:spcBef>
                <a:spcPts val="1800"/>
              </a:spcBef>
              <a:spcAft>
                <a:spcPts val="600"/>
              </a:spcAft>
              <a:buClr>
                <a:schemeClr val="bg1"/>
              </a:buClr>
              <a:buFont typeface="+mj-lt"/>
              <a:buAutoNum type="arabicPeriod"/>
              <a:defRPr sz="350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defRPr>
            </a:lvl1pPr>
            <a:lvl2pPr marL="808038" indent="-268288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 marL="808038" indent="-268288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>
                <a:schemeClr val="bg1"/>
              </a:buClr>
              <a:buFont typeface="+mj-lt"/>
              <a:buAutoNum type="alphaLcPeriod"/>
              <a:defRPr sz="1600">
                <a:solidFill>
                  <a:schemeClr val="bg1"/>
                </a:solidFill>
              </a:defRPr>
            </a:lvl3pPr>
            <a:lvl4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None/>
              <a:defRPr sz="1600" b="0">
                <a:solidFill>
                  <a:schemeClr val="bg1"/>
                </a:solidFill>
              </a:defRPr>
            </a:lvl4pPr>
            <a:lvl5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5pPr>
            <a:lvl6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6pPr>
            <a:lvl7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7pPr>
            <a:lvl8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600" b="0">
                <a:solidFill>
                  <a:schemeClr val="bg1"/>
                </a:solidFill>
              </a:defRPr>
            </a:lvl8pPr>
            <a:lvl9pPr marL="540000" indent="0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defRPr sz="18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415739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2AC8670-2373-ACE7-1748-0B4F79D1DCA9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371475" y="368907"/>
            <a:ext cx="11449050" cy="10074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lvl="0"/>
            <a:r>
              <a:rPr lang="en-US" dirty="0"/>
              <a:t>Add Title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AF615B8-B68C-BFF2-C357-D019188813E1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371475" y="1592262"/>
            <a:ext cx="11449050" cy="46815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6"/>
            <a:r>
              <a:rPr lang="en-US" dirty="0"/>
              <a:t>Eighth level</a:t>
            </a:r>
          </a:p>
          <a:p>
            <a:pPr lvl="7"/>
            <a:r>
              <a:rPr lang="en-US" dirty="0"/>
              <a:t>Ninth level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0645A-C6A4-0669-9312-4601E1886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100263" y="6273800"/>
            <a:ext cx="5832475" cy="584200"/>
          </a:xfrm>
          <a:prstGeom prst="rect">
            <a:avLst/>
          </a:prstGeom>
        </p:spPr>
        <p:txBody>
          <a:bodyPr vert="horz" lIns="0" tIns="36000" rIns="0" bIns="0" rtlCol="0" anchor="ctr">
            <a:noAutofit/>
          </a:bodyPr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r>
              <a:rPr lang="en-US" noProof="1"/>
              <a:t>Alexander Dierlamm - OT System Test News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5839F2-D397-6E48-3A61-2C5024B4E3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371475" y="6273800"/>
            <a:ext cx="575953" cy="584200"/>
          </a:xfrm>
          <a:prstGeom prst="rect">
            <a:avLst/>
          </a:prstGeom>
        </p:spPr>
        <p:txBody>
          <a:bodyPr vert="horz" lIns="0" tIns="36000" rIns="0" bIns="0" rtlCol="0" anchor="ctr">
            <a:noAutofit/>
          </a:bodyPr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fld id="{776FC98F-84AD-404B-BCCB-49E092AA6DE0}" type="slidenum">
              <a:rPr lang="en-US" noProof="1" smtClean="0"/>
              <a:pPr/>
              <a:t>‹Nr.›</a:t>
            </a:fld>
            <a:endParaRPr lang="en-US" noProof="1"/>
          </a:p>
        </p:txBody>
      </p: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890F709B-A2DC-57A5-E7E6-8518482A8044}"/>
              </a:ext>
            </a:extLst>
          </p:cNvPr>
          <p:cNvGrpSpPr>
            <a:grpSpLocks/>
          </p:cNvGrpSpPr>
          <p:nvPr userDrawn="1"/>
        </p:nvGrpSpPr>
        <p:grpSpPr bwMode="gray">
          <a:xfrm>
            <a:off x="11140463" y="6437457"/>
            <a:ext cx="689586" cy="247362"/>
            <a:chOff x="11189494" y="381000"/>
            <a:chExt cx="621506" cy="222941"/>
          </a:xfrm>
        </p:grpSpPr>
        <p:sp>
          <p:nvSpPr>
            <p:cNvPr id="36" name="Freihandform: Form 35">
              <a:extLst>
                <a:ext uri="{FF2B5EF4-FFF2-40B4-BE49-F238E27FC236}">
                  <a16:creationId xmlns:a16="http://schemas.microsoft.com/office/drawing/2014/main" id="{5EBFDC3C-E9B5-878F-6873-AAF6A36E7689}"/>
                </a:ext>
              </a:extLst>
            </p:cNvPr>
            <p:cNvSpPr/>
            <p:nvPr/>
          </p:nvSpPr>
          <p:spPr bwMode="gray">
            <a:xfrm>
              <a:off x="11360511" y="381000"/>
              <a:ext cx="450489" cy="222941"/>
            </a:xfrm>
            <a:custGeom>
              <a:avLst/>
              <a:gdLst>
                <a:gd name="connsiteX0" fmla="*/ 303449 w 450489"/>
                <a:gd name="connsiteY0" fmla="*/ 222 h 222941"/>
                <a:gd name="connsiteX1" fmla="*/ 450489 w 450489"/>
                <a:gd name="connsiteY1" fmla="*/ 222 h 222941"/>
                <a:gd name="connsiteX2" fmla="*/ 450489 w 450489"/>
                <a:gd name="connsiteY2" fmla="*/ 50305 h 222941"/>
                <a:gd name="connsiteX3" fmla="*/ 407489 w 450489"/>
                <a:gd name="connsiteY3" fmla="*/ 50305 h 222941"/>
                <a:gd name="connsiteX4" fmla="*/ 407489 w 450489"/>
                <a:gd name="connsiteY4" fmla="*/ 222941 h 222941"/>
                <a:gd name="connsiteX5" fmla="*/ 346449 w 450489"/>
                <a:gd name="connsiteY5" fmla="*/ 222941 h 222941"/>
                <a:gd name="connsiteX6" fmla="*/ 346449 w 450489"/>
                <a:gd name="connsiteY6" fmla="*/ 50305 h 222941"/>
                <a:gd name="connsiteX7" fmla="*/ 303449 w 450489"/>
                <a:gd name="connsiteY7" fmla="*/ 50305 h 222941"/>
                <a:gd name="connsiteX8" fmla="*/ 227770 w 450489"/>
                <a:gd name="connsiteY8" fmla="*/ 222 h 222941"/>
                <a:gd name="connsiteX9" fmla="*/ 288808 w 450489"/>
                <a:gd name="connsiteY9" fmla="*/ 222 h 222941"/>
                <a:gd name="connsiteX10" fmla="*/ 288808 w 450489"/>
                <a:gd name="connsiteY10" fmla="*/ 222719 h 222941"/>
                <a:gd name="connsiteX11" fmla="*/ 227770 w 450489"/>
                <a:gd name="connsiteY11" fmla="*/ 222719 h 222941"/>
                <a:gd name="connsiteX12" fmla="*/ 52591 w 450489"/>
                <a:gd name="connsiteY12" fmla="*/ 222 h 222941"/>
                <a:gd name="connsiteX13" fmla="*/ 54433 w 450489"/>
                <a:gd name="connsiteY13" fmla="*/ 222 h 222941"/>
                <a:gd name="connsiteX14" fmla="*/ 54211 w 450489"/>
                <a:gd name="connsiteY14" fmla="*/ 222719 h 222941"/>
                <a:gd name="connsiteX15" fmla="*/ 54179 w 450489"/>
                <a:gd name="connsiteY15" fmla="*/ 222719 h 222941"/>
                <a:gd name="connsiteX16" fmla="*/ 0 w 450489"/>
                <a:gd name="connsiteY16" fmla="*/ 6637 h 222941"/>
                <a:gd name="connsiteX17" fmla="*/ 52591 w 450489"/>
                <a:gd name="connsiteY17" fmla="*/ 222 h 222941"/>
                <a:gd name="connsiteX18" fmla="*/ 147041 w 450489"/>
                <a:gd name="connsiteY18" fmla="*/ 0 h 222941"/>
                <a:gd name="connsiteX19" fmla="*/ 217003 w 450489"/>
                <a:gd name="connsiteY19" fmla="*/ 0 h 222941"/>
                <a:gd name="connsiteX20" fmla="*/ 126906 w 450489"/>
                <a:gd name="connsiteY20" fmla="*/ 112042 h 222941"/>
                <a:gd name="connsiteX21" fmla="*/ 217448 w 450489"/>
                <a:gd name="connsiteY21" fmla="*/ 222719 h 222941"/>
                <a:gd name="connsiteX22" fmla="*/ 149581 w 450489"/>
                <a:gd name="connsiteY22" fmla="*/ 222719 h 222941"/>
                <a:gd name="connsiteX23" fmla="*/ 68852 w 450489"/>
                <a:gd name="connsiteY23" fmla="*/ 136051 h 222941"/>
                <a:gd name="connsiteX24" fmla="*/ 68852 w 450489"/>
                <a:gd name="connsiteY24" fmla="*/ 86446 h 222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450489" h="222941">
                  <a:moveTo>
                    <a:pt x="303449" y="222"/>
                  </a:moveTo>
                  <a:lnTo>
                    <a:pt x="450489" y="222"/>
                  </a:lnTo>
                  <a:lnTo>
                    <a:pt x="450489" y="50305"/>
                  </a:lnTo>
                  <a:lnTo>
                    <a:pt x="407489" y="50305"/>
                  </a:lnTo>
                  <a:lnTo>
                    <a:pt x="407489" y="222941"/>
                  </a:lnTo>
                  <a:lnTo>
                    <a:pt x="346449" y="222941"/>
                  </a:lnTo>
                  <a:lnTo>
                    <a:pt x="346449" y="50305"/>
                  </a:lnTo>
                  <a:lnTo>
                    <a:pt x="303449" y="50305"/>
                  </a:lnTo>
                  <a:close/>
                  <a:moveTo>
                    <a:pt x="227770" y="222"/>
                  </a:moveTo>
                  <a:lnTo>
                    <a:pt x="288808" y="222"/>
                  </a:lnTo>
                  <a:lnTo>
                    <a:pt x="288808" y="222719"/>
                  </a:lnTo>
                  <a:lnTo>
                    <a:pt x="227770" y="222719"/>
                  </a:lnTo>
                  <a:close/>
                  <a:moveTo>
                    <a:pt x="52591" y="222"/>
                  </a:moveTo>
                  <a:lnTo>
                    <a:pt x="54433" y="222"/>
                  </a:lnTo>
                  <a:lnTo>
                    <a:pt x="54211" y="222719"/>
                  </a:lnTo>
                  <a:lnTo>
                    <a:pt x="54179" y="222719"/>
                  </a:lnTo>
                  <a:lnTo>
                    <a:pt x="0" y="6637"/>
                  </a:lnTo>
                  <a:cubicBezTo>
                    <a:pt x="16927" y="2509"/>
                    <a:pt x="34521" y="222"/>
                    <a:pt x="52591" y="222"/>
                  </a:cubicBezTo>
                  <a:close/>
                  <a:moveTo>
                    <a:pt x="147041" y="0"/>
                  </a:moveTo>
                  <a:lnTo>
                    <a:pt x="217003" y="0"/>
                  </a:lnTo>
                  <a:lnTo>
                    <a:pt x="126906" y="112042"/>
                  </a:lnTo>
                  <a:lnTo>
                    <a:pt x="217448" y="222719"/>
                  </a:lnTo>
                  <a:lnTo>
                    <a:pt x="149581" y="222719"/>
                  </a:lnTo>
                  <a:lnTo>
                    <a:pt x="68852" y="136051"/>
                  </a:lnTo>
                  <a:lnTo>
                    <a:pt x="68852" y="86446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6035EDC6-B9F4-55AD-87D2-DD2E60B1592D}"/>
                </a:ext>
              </a:extLst>
            </p:cNvPr>
            <p:cNvSpPr/>
            <p:nvPr/>
          </p:nvSpPr>
          <p:spPr bwMode="gray">
            <a:xfrm>
              <a:off x="11189494" y="401800"/>
              <a:ext cx="225229" cy="201918"/>
            </a:xfrm>
            <a:custGeom>
              <a:avLst/>
              <a:gdLst>
                <a:gd name="connsiteX0" fmla="*/ 225193 w 225229"/>
                <a:gd name="connsiteY0" fmla="*/ 201842 h 201918"/>
                <a:gd name="connsiteX1" fmla="*/ 225228 w 225229"/>
                <a:gd name="connsiteY1" fmla="*/ 201885 h 201918"/>
                <a:gd name="connsiteX2" fmla="*/ 225228 w 225229"/>
                <a:gd name="connsiteY2" fmla="*/ 201917 h 201918"/>
                <a:gd name="connsiteX3" fmla="*/ 7082 w 225229"/>
                <a:gd name="connsiteY3" fmla="*/ 147485 h 201918"/>
                <a:gd name="connsiteX4" fmla="*/ 225228 w 225229"/>
                <a:gd name="connsiteY4" fmla="*/ 201918 h 201918"/>
                <a:gd name="connsiteX5" fmla="*/ 0 w 225229"/>
                <a:gd name="connsiteY5" fmla="*/ 201918 h 201918"/>
                <a:gd name="connsiteX6" fmla="*/ 7082 w 225229"/>
                <a:gd name="connsiteY6" fmla="*/ 147485 h 201918"/>
                <a:gd name="connsiteX7" fmla="*/ 51226 w 225229"/>
                <a:gd name="connsiteY7" fmla="*/ 60817 h 201918"/>
                <a:gd name="connsiteX8" fmla="*/ 225229 w 225229"/>
                <a:gd name="connsiteY8" fmla="*/ 201918 h 201918"/>
                <a:gd name="connsiteX9" fmla="*/ 21723 w 225229"/>
                <a:gd name="connsiteY9" fmla="*/ 107247 h 201918"/>
                <a:gd name="connsiteX10" fmla="*/ 51226 w 225229"/>
                <a:gd name="connsiteY10" fmla="*/ 60817 h 201918"/>
                <a:gd name="connsiteX11" fmla="*/ 130335 w 225229"/>
                <a:gd name="connsiteY11" fmla="*/ 0 h 201918"/>
                <a:gd name="connsiteX12" fmla="*/ 225193 w 225229"/>
                <a:gd name="connsiteY12" fmla="*/ 201842 h 201918"/>
                <a:gd name="connsiteX13" fmla="*/ 83682 w 225229"/>
                <a:gd name="connsiteY13" fmla="*/ 28805 h 201918"/>
                <a:gd name="connsiteX14" fmla="*/ 130335 w 225229"/>
                <a:gd name="connsiteY14" fmla="*/ 0 h 201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25229" h="201918">
                  <a:moveTo>
                    <a:pt x="225193" y="201842"/>
                  </a:moveTo>
                  <a:lnTo>
                    <a:pt x="225228" y="201885"/>
                  </a:lnTo>
                  <a:lnTo>
                    <a:pt x="225228" y="201917"/>
                  </a:lnTo>
                  <a:close/>
                  <a:moveTo>
                    <a:pt x="7082" y="147485"/>
                  </a:moveTo>
                  <a:lnTo>
                    <a:pt x="225228" y="201918"/>
                  </a:lnTo>
                  <a:lnTo>
                    <a:pt x="0" y="201918"/>
                  </a:lnTo>
                  <a:cubicBezTo>
                    <a:pt x="222" y="183149"/>
                    <a:pt x="2509" y="164857"/>
                    <a:pt x="7082" y="147485"/>
                  </a:cubicBezTo>
                  <a:close/>
                  <a:moveTo>
                    <a:pt x="51226" y="60817"/>
                  </a:moveTo>
                  <a:lnTo>
                    <a:pt x="225229" y="201918"/>
                  </a:lnTo>
                  <a:lnTo>
                    <a:pt x="21723" y="107247"/>
                  </a:lnTo>
                  <a:cubicBezTo>
                    <a:pt x="29504" y="90543"/>
                    <a:pt x="39571" y="74981"/>
                    <a:pt x="51226" y="60817"/>
                  </a:cubicBezTo>
                  <a:close/>
                  <a:moveTo>
                    <a:pt x="130335" y="0"/>
                  </a:moveTo>
                  <a:lnTo>
                    <a:pt x="225193" y="201842"/>
                  </a:lnTo>
                  <a:lnTo>
                    <a:pt x="83682" y="28805"/>
                  </a:lnTo>
                  <a:cubicBezTo>
                    <a:pt x="97878" y="17372"/>
                    <a:pt x="113408" y="7781"/>
                    <a:pt x="130335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50F823-CF9B-29C2-AD0C-587133135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7428" y="6273800"/>
            <a:ext cx="1152835" cy="584200"/>
          </a:xfrm>
          <a:prstGeom prst="rect">
            <a:avLst/>
          </a:prstGeom>
        </p:spPr>
        <p:txBody>
          <a:bodyPr vert="horz" lIns="0" tIns="36000" rIns="0" bIns="0" rtlCol="0" anchor="ctr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fld id="{CADACDCA-2544-4340-B3B9-704C0D65FA66}" type="datetime3">
              <a:rPr lang="de-DE" noProof="1" smtClean="0"/>
              <a:t>24/03/25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123452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49" r:id="rId2"/>
    <p:sldLayoutId id="2147483650" r:id="rId3"/>
    <p:sldLayoutId id="2147483651" r:id="rId4"/>
    <p:sldLayoutId id="2147483652" r:id="rId5"/>
    <p:sldLayoutId id="2147483694" r:id="rId6"/>
    <p:sldLayoutId id="2147483653" r:id="rId7"/>
    <p:sldLayoutId id="2147483654" r:id="rId8"/>
    <p:sldLayoutId id="2147483655" r:id="rId9"/>
    <p:sldLayoutId id="2147483656" r:id="rId10"/>
    <p:sldLayoutId id="2147483695" r:id="rId11"/>
    <p:sldLayoutId id="2147483657" r:id="rId12"/>
    <p:sldLayoutId id="2147483696" r:id="rId13"/>
    <p:sldLayoutId id="2147483658" r:id="rId14"/>
    <p:sldLayoutId id="2147483659" r:id="rId15"/>
    <p:sldLayoutId id="2147483660" r:id="rId16"/>
    <p:sldLayoutId id="2147483661" r:id="rId17"/>
    <p:sldLayoutId id="2147483697" r:id="rId18"/>
    <p:sldLayoutId id="2147483662" r:id="rId19"/>
    <p:sldLayoutId id="2147483663" r:id="rId20"/>
    <p:sldLayoutId id="2147483664" r:id="rId21"/>
    <p:sldLayoutId id="2147483665" r:id="rId22"/>
    <p:sldLayoutId id="2147483666" r:id="rId23"/>
    <p:sldLayoutId id="2147483667" r:id="rId24"/>
    <p:sldLayoutId id="2147483668" r:id="rId25"/>
    <p:sldLayoutId id="2147483669" r:id="rId26"/>
    <p:sldLayoutId id="2147483670" r:id="rId27"/>
    <p:sldLayoutId id="2147483671" r:id="rId28"/>
    <p:sldLayoutId id="2147483672" r:id="rId29"/>
    <p:sldLayoutId id="2147483673" r:id="rId30"/>
    <p:sldLayoutId id="2147483674" r:id="rId31"/>
    <p:sldLayoutId id="2147483675" r:id="rId32"/>
    <p:sldLayoutId id="2147483676" r:id="rId33"/>
    <p:sldLayoutId id="2147483677" r:id="rId34"/>
    <p:sldLayoutId id="2147483678" r:id="rId35"/>
    <p:sldLayoutId id="2147483679" r:id="rId36"/>
    <p:sldLayoutId id="2147483680" r:id="rId37"/>
    <p:sldLayoutId id="2147483681" r:id="rId38"/>
    <p:sldLayoutId id="2147483682" r:id="rId39"/>
    <p:sldLayoutId id="2147483683" r:id="rId40"/>
    <p:sldLayoutId id="2147483684" r:id="rId41"/>
    <p:sldLayoutId id="2147483685" r:id="rId42"/>
    <p:sldLayoutId id="2147483686" r:id="rId43"/>
    <p:sldLayoutId id="2147483687" r:id="rId44"/>
    <p:sldLayoutId id="2147483688" r:id="rId45"/>
    <p:sldLayoutId id="2147483689" r:id="rId46"/>
    <p:sldLayoutId id="2147483690" r:id="rId47"/>
    <p:sldLayoutId id="2147483691" r:id="rId48"/>
    <p:sldLayoutId id="2147483692" r:id="rId49"/>
  </p:sldLayoutIdLst>
  <p:hf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270000" indent="-2700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Clr>
          <a:schemeClr val="accent1"/>
        </a:buClr>
        <a:buFont typeface="+mj-lt"/>
        <a:buAutoNum type="arabicPeriod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1"/>
        </a:buClr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2700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accent1"/>
        </a:buClr>
        <a:buFont typeface="+mj-lt"/>
        <a:buAutoNum type="alphaLcPeriod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85000"/>
        </a:lnSpc>
        <a:spcBef>
          <a:spcPts val="12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accent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None/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pos="1323" userDrawn="1">
          <p15:clr>
            <a:srgbClr val="F26B43"/>
          </p15:clr>
        </p15:guide>
        <p15:guide id="5" pos="1459" userDrawn="1">
          <p15:clr>
            <a:srgbClr val="F26B43"/>
          </p15:clr>
        </p15:guide>
        <p15:guide id="6" pos="2547" userDrawn="1">
          <p15:clr>
            <a:srgbClr val="F26B43"/>
          </p15:clr>
        </p15:guide>
        <p15:guide id="7" pos="2683" userDrawn="1">
          <p15:clr>
            <a:srgbClr val="F26B43"/>
          </p15:clr>
        </p15:guide>
        <p15:guide id="8" pos="3772" userDrawn="1">
          <p15:clr>
            <a:srgbClr val="F26B43"/>
          </p15:clr>
        </p15:guide>
        <p15:guide id="9" pos="3908" userDrawn="1">
          <p15:clr>
            <a:srgbClr val="F26B43"/>
          </p15:clr>
        </p15:guide>
        <p15:guide id="10" pos="4997" userDrawn="1">
          <p15:clr>
            <a:srgbClr val="F26B43"/>
          </p15:clr>
        </p15:guide>
        <p15:guide id="11" pos="5133" userDrawn="1">
          <p15:clr>
            <a:srgbClr val="F26B43"/>
          </p15:clr>
        </p15:guide>
        <p15:guide id="12" pos="6221" userDrawn="1">
          <p15:clr>
            <a:srgbClr val="F26B43"/>
          </p15:clr>
        </p15:guide>
        <p15:guide id="13" pos="6357" userDrawn="1">
          <p15:clr>
            <a:srgbClr val="F26B43"/>
          </p15:clr>
        </p15:guide>
        <p15:guide id="14" pos="1935" userDrawn="1">
          <p15:clr>
            <a:srgbClr val="5ACBF0"/>
          </p15:clr>
        </p15:guide>
        <p15:guide id="15" pos="2071" userDrawn="1">
          <p15:clr>
            <a:srgbClr val="5ACBF0"/>
          </p15:clr>
        </p15:guide>
        <p15:guide id="16" pos="5609" userDrawn="1">
          <p15:clr>
            <a:srgbClr val="5ACBF0"/>
          </p15:clr>
        </p15:guide>
        <p15:guide id="17" pos="5745" userDrawn="1">
          <p15:clr>
            <a:srgbClr val="5ACBF0"/>
          </p15:clr>
        </p15:guide>
        <p15:guide id="18" orient="horz" pos="867" userDrawn="1">
          <p15:clr>
            <a:srgbClr val="F26B43"/>
          </p15:clr>
        </p15:guide>
        <p15:guide id="19" orient="horz" pos="1003" userDrawn="1">
          <p15:clr>
            <a:srgbClr val="F26B43"/>
          </p15:clr>
        </p15:guide>
        <p15:guide id="20" orient="horz" pos="1638" userDrawn="1">
          <p15:clr>
            <a:srgbClr val="F26B43"/>
          </p15:clr>
        </p15:guide>
        <p15:guide id="21" orient="horz" pos="1774" userDrawn="1">
          <p15:clr>
            <a:srgbClr val="F26B43"/>
          </p15:clr>
        </p15:guide>
        <p15:guide id="22" orient="horz" pos="2409" userDrawn="1">
          <p15:clr>
            <a:srgbClr val="F26B43"/>
          </p15:clr>
        </p15:guide>
        <p15:guide id="23" orient="horz" pos="2546" userDrawn="1">
          <p15:clr>
            <a:srgbClr val="F26B43"/>
          </p15:clr>
        </p15:guide>
        <p15:guide id="24" orient="horz" pos="3181" userDrawn="1">
          <p15:clr>
            <a:srgbClr val="F26B43"/>
          </p15:clr>
        </p15:guide>
        <p15:guide id="25" orient="horz" pos="3317" userDrawn="1">
          <p15:clr>
            <a:srgbClr val="F26B43"/>
          </p15:clr>
        </p15:guide>
        <p15:guide id="26" orient="horz" pos="39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795A6-68D0-083E-8810-12726F681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368300"/>
            <a:ext cx="5616575" cy="4681538"/>
          </a:xfrm>
        </p:spPr>
        <p:txBody>
          <a:bodyPr/>
          <a:lstStyle/>
          <a:p>
            <a:r>
              <a:rPr lang="en-US" dirty="0"/>
              <a:t>Bad </a:t>
            </a:r>
            <a:br>
              <a:rPr lang="en-US" dirty="0"/>
            </a:br>
            <a:r>
              <a:rPr lang="en-US" dirty="0"/>
              <a:t>Channel </a:t>
            </a:r>
            <a:br>
              <a:rPr lang="en-US" dirty="0"/>
            </a:br>
            <a:r>
              <a:rPr lang="en-US" dirty="0"/>
              <a:t>Tests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2C3F538-CAF3-C51F-F1D7-F5346C509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5265738"/>
            <a:ext cx="5616575" cy="1011236"/>
          </a:xfrm>
        </p:spPr>
        <p:txBody>
          <a:bodyPr/>
          <a:lstStyle/>
          <a:p>
            <a:r>
              <a:rPr lang="fr-FR" dirty="0"/>
              <a:t>Alexander</a:t>
            </a:r>
            <a:endParaRPr lang="en-US" dirty="0"/>
          </a:p>
        </p:txBody>
      </p:sp>
      <p:sp>
        <p:nvSpPr>
          <p:cNvPr id="19" name="Datumsplatzhalter 18">
            <a:extLst>
              <a:ext uri="{FF2B5EF4-FFF2-40B4-BE49-F238E27FC236}">
                <a16:creationId xmlns:a16="http://schemas.microsoft.com/office/drawing/2014/main" id="{0005EABD-2806-E2D2-FB0F-B529B11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858000"/>
            <a:ext cx="0" cy="0"/>
          </a:xfrm>
        </p:spPr>
        <p:txBody>
          <a:bodyPr>
            <a:normAutofit fontScale="25000" lnSpcReduction="20000"/>
          </a:bodyPr>
          <a:lstStyle/>
          <a:p>
            <a:fld id="{FBDE84BE-022A-4859-903A-D33AB050CA86}" type="datetime3">
              <a:rPr lang="de-DE" smtClean="0"/>
              <a:t>24/03/25</a:t>
            </a:fld>
            <a:endParaRPr lang="en-US"/>
          </a:p>
        </p:txBody>
      </p:sp>
      <p:sp>
        <p:nvSpPr>
          <p:cNvPr id="20" name="Fußzeilenplatzhalter 19">
            <a:extLst>
              <a:ext uri="{FF2B5EF4-FFF2-40B4-BE49-F238E27FC236}">
                <a16:creationId xmlns:a16="http://schemas.microsoft.com/office/drawing/2014/main" id="{22305CA1-C370-83F4-736D-5D0285B03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858000"/>
            <a:ext cx="0" cy="0"/>
          </a:xfrm>
        </p:spPr>
        <p:txBody>
          <a:bodyPr>
            <a:normAutofit fontScale="25000" lnSpcReduction="20000"/>
          </a:bodyPr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18" name="Foliennummernplatzhalter 17">
            <a:extLst>
              <a:ext uri="{FF2B5EF4-FFF2-40B4-BE49-F238E27FC236}">
                <a16:creationId xmlns:a16="http://schemas.microsoft.com/office/drawing/2014/main" id="{7A3D0F9D-5B7E-F828-8DFC-B82773CA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858000"/>
            <a:ext cx="0" cy="0"/>
          </a:xfrm>
        </p:spPr>
        <p:txBody>
          <a:bodyPr>
            <a:normAutofit fontScale="25000" lnSpcReduction="20000"/>
          </a:bodyPr>
          <a:lstStyle/>
          <a:p>
            <a:fld id="{776FC98F-84AD-404B-BCCB-49E092AA6DE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20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2CD97-58A3-4A40-AD3D-E1875C071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issue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A36018-411C-4A5C-A446-8B728A867F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Clr>
                <a:schemeClr val="accent1"/>
              </a:buClr>
            </a:pPr>
            <a:r>
              <a:rPr lang="en-US"/>
              <a:t>High leakage current after wire-bonding</a:t>
            </a:r>
          </a:p>
          <a:p>
            <a:pPr>
              <a:buClr>
                <a:schemeClr val="accent1"/>
              </a:buClr>
            </a:pPr>
            <a:r>
              <a:rPr lang="en-US"/>
              <a:t>At least one noisy channel</a:t>
            </a:r>
          </a:p>
          <a:p>
            <a:pPr lvl="1"/>
            <a:r>
              <a:rPr lang="en-US"/>
              <a:t>when increasing HV and current, channel noise drops belo average ans neighbors start to increase</a:t>
            </a:r>
          </a:p>
          <a:p>
            <a:r>
              <a:rPr lang="en-US"/>
              <a:t>Pulling this channel restores moderate current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CFE963-91E8-443B-A942-6C7EF894766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738989-9072-4E24-9EEE-9258C25A8CF9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30DA8-37DA-4E95-8839-6357171C26A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4D6EC4-7018-4586-9CAA-259A20E2CCD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840DFBE-2CF9-41DB-8A73-05D507038D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485"/>
          <a:stretch/>
        </p:blipFill>
        <p:spPr>
          <a:xfrm>
            <a:off x="7932738" y="1052735"/>
            <a:ext cx="4014166" cy="255632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1A79585C-1254-4EA8-9132-8456F83C24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6280" y="3579385"/>
            <a:ext cx="2432809" cy="2268736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FBE387C0-24A1-4A05-9280-80CEB590603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885" r="9374" b="4274"/>
          <a:stretch/>
        </p:blipFill>
        <p:spPr>
          <a:xfrm>
            <a:off x="1208426" y="3249463"/>
            <a:ext cx="5120752" cy="302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87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Grafik 33">
            <a:extLst>
              <a:ext uri="{FF2B5EF4-FFF2-40B4-BE49-F238E27FC236}">
                <a16:creationId xmlns:a16="http://schemas.microsoft.com/office/drawing/2014/main" id="{DAE1C2C2-2ED4-4B4F-8FA4-16ABC4FBEB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564" y="4383244"/>
            <a:ext cx="6133108" cy="200767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A91DF19-01B1-4729-A28E-56EEA19C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Possible Defects ?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26FE452-5E6F-48AB-98B3-F2E9091612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4" y="2204864"/>
            <a:ext cx="5609854" cy="4072110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US"/>
              <a:t>A simple pinhole?</a:t>
            </a:r>
          </a:p>
          <a:p>
            <a:pPr lvl="1"/>
            <a:r>
              <a:rPr lang="en-US"/>
              <a:t>unclear why bonding the AC pad causes current increase</a:t>
            </a:r>
          </a:p>
          <a:p>
            <a:pPr lvl="1"/>
            <a:r>
              <a:rPr lang="en-US"/>
              <a:t>strip still connected via Rpoly to bias ring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Spark below poly?</a:t>
            </a:r>
          </a:p>
          <a:p>
            <a:pPr lvl="1"/>
            <a:r>
              <a:rPr lang="en-US"/>
              <a:t>could damage Si bulk and oxide; current flows to bias ring independent of AC pad contact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Discharge event in center of sensor on AC pad</a:t>
            </a:r>
          </a:p>
          <a:p>
            <a:pPr lvl="1"/>
            <a:r>
              <a:rPr lang="en-US"/>
              <a:t>pinhole plus defect in/near implant </a:t>
            </a:r>
            <a:br>
              <a:rPr lang="en-US"/>
            </a:br>
            <a:r>
              <a:rPr lang="en-US"/>
              <a:t>(pinhole possible with V&gt;180V over coupling oxide)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marL="555750" lvl="1" indent="-285750"/>
            <a:endParaRPr lang="en-US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8D4345-FEBE-4F63-BD06-FD2C4718EE9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738989-9072-4E24-9EEE-9258C25A8CF9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930653-58E0-487E-B6EF-0F5D276F7EB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A39F63-5DFD-4F02-BD01-0F891145327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28" name="Grafik 27">
            <a:extLst>
              <a:ext uri="{FF2B5EF4-FFF2-40B4-BE49-F238E27FC236}">
                <a16:creationId xmlns:a16="http://schemas.microsoft.com/office/drawing/2014/main" id="{F29A2885-B79D-485B-81C8-A74BC6C6C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439329" y="-2509027"/>
            <a:ext cx="1193317" cy="631202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6A0F151C-DB9E-4084-BFFE-A333A259C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564" y="3056009"/>
            <a:ext cx="6133108" cy="2007673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E8DDA1B9-66A7-474F-B1D4-96E583681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564" y="1453842"/>
            <a:ext cx="6133108" cy="2007673"/>
          </a:xfrm>
          <a:prstGeom prst="rect">
            <a:avLst/>
          </a:prstGeom>
        </p:spPr>
      </p:pic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2CCEDD49-4985-43FD-AAB2-3CB8DDEA24B8}"/>
              </a:ext>
            </a:extLst>
          </p:cNvPr>
          <p:cNvGrpSpPr/>
          <p:nvPr/>
        </p:nvGrpSpPr>
        <p:grpSpPr>
          <a:xfrm>
            <a:off x="6830278" y="2564904"/>
            <a:ext cx="72008" cy="376628"/>
            <a:chOff x="6830278" y="2564904"/>
            <a:chExt cx="72008" cy="376628"/>
          </a:xfrm>
        </p:grpSpPr>
        <p:sp>
          <p:nvSpPr>
            <p:cNvPr id="36" name="Rechteck 35">
              <a:extLst>
                <a:ext uri="{FF2B5EF4-FFF2-40B4-BE49-F238E27FC236}">
                  <a16:creationId xmlns:a16="http://schemas.microsoft.com/office/drawing/2014/main" id="{E48AE81C-C1BF-4C87-99AB-643122819467}"/>
                </a:ext>
              </a:extLst>
            </p:cNvPr>
            <p:cNvSpPr/>
            <p:nvPr/>
          </p:nvSpPr>
          <p:spPr bwMode="gray">
            <a:xfrm>
              <a:off x="6830278" y="2681210"/>
              <a:ext cx="72008" cy="14401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3A4663EE-3805-49B3-8160-A581D0464610}"/>
                </a:ext>
              </a:extLst>
            </p:cNvPr>
            <p:cNvCxnSpPr>
              <a:cxnSpLocks/>
              <a:endCxn id="36" idx="0"/>
            </p:cNvCxnSpPr>
            <p:nvPr/>
          </p:nvCxnSpPr>
          <p:spPr bwMode="gray">
            <a:xfrm>
              <a:off x="6866282" y="2564904"/>
              <a:ext cx="0" cy="116306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4749471D-5EB7-4357-8E14-90DC629DFE8A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866282" y="2825226"/>
              <a:ext cx="0" cy="116306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F12F0603-876D-4EA1-A971-7236D60F8E53}"/>
              </a:ext>
            </a:extLst>
          </p:cNvPr>
          <p:cNvGrpSpPr/>
          <p:nvPr/>
        </p:nvGrpSpPr>
        <p:grpSpPr>
          <a:xfrm>
            <a:off x="6341814" y="5487108"/>
            <a:ext cx="72008" cy="376628"/>
            <a:chOff x="6830278" y="2564904"/>
            <a:chExt cx="72008" cy="376628"/>
          </a:xfrm>
        </p:grpSpPr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441A56BE-CA16-48B3-8A78-96284DABA714}"/>
                </a:ext>
              </a:extLst>
            </p:cNvPr>
            <p:cNvSpPr/>
            <p:nvPr/>
          </p:nvSpPr>
          <p:spPr bwMode="gray">
            <a:xfrm>
              <a:off x="6830278" y="2681210"/>
              <a:ext cx="72008" cy="14401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44" name="Gerader Verbinder 43">
              <a:extLst>
                <a:ext uri="{FF2B5EF4-FFF2-40B4-BE49-F238E27FC236}">
                  <a16:creationId xmlns:a16="http://schemas.microsoft.com/office/drawing/2014/main" id="{7487DFC8-51B6-4AC8-B7CD-C6AF003DDC74}"/>
                </a:ext>
              </a:extLst>
            </p:cNvPr>
            <p:cNvCxnSpPr>
              <a:cxnSpLocks/>
              <a:endCxn id="43" idx="0"/>
            </p:cNvCxnSpPr>
            <p:nvPr/>
          </p:nvCxnSpPr>
          <p:spPr bwMode="gray">
            <a:xfrm>
              <a:off x="6866282" y="2564904"/>
              <a:ext cx="0" cy="116306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r Verbinder 44">
              <a:extLst>
                <a:ext uri="{FF2B5EF4-FFF2-40B4-BE49-F238E27FC236}">
                  <a16:creationId xmlns:a16="http://schemas.microsoft.com/office/drawing/2014/main" id="{953D4977-346C-49F1-B197-7A8E763541A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866282" y="2825226"/>
              <a:ext cx="0" cy="116306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Explosion: 8 Zacken 50">
            <a:extLst>
              <a:ext uri="{FF2B5EF4-FFF2-40B4-BE49-F238E27FC236}">
                <a16:creationId xmlns:a16="http://schemas.microsoft.com/office/drawing/2014/main" id="{129643FB-6210-4E27-AFAB-51A7202C5FFA}"/>
              </a:ext>
            </a:extLst>
          </p:cNvPr>
          <p:cNvSpPr/>
          <p:nvPr/>
        </p:nvSpPr>
        <p:spPr bwMode="gray">
          <a:xfrm>
            <a:off x="6523052" y="5589559"/>
            <a:ext cx="327814" cy="216024"/>
          </a:xfrm>
          <a:prstGeom prst="irregularSeal1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2" name="Explosion: 8 Zacken 51">
            <a:extLst>
              <a:ext uri="{FF2B5EF4-FFF2-40B4-BE49-F238E27FC236}">
                <a16:creationId xmlns:a16="http://schemas.microsoft.com/office/drawing/2014/main" id="{65B6AA37-401A-486E-B101-507CE5A07DA5}"/>
              </a:ext>
            </a:extLst>
          </p:cNvPr>
          <p:cNvSpPr/>
          <p:nvPr/>
        </p:nvSpPr>
        <p:spPr bwMode="gray">
          <a:xfrm>
            <a:off x="10344472" y="4275232"/>
            <a:ext cx="327814" cy="216024"/>
          </a:xfrm>
          <a:prstGeom prst="irregularSeal1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D9B749B2-9AA6-4C6C-9FD1-3E5D70B58FEF}"/>
              </a:ext>
            </a:extLst>
          </p:cNvPr>
          <p:cNvGrpSpPr/>
          <p:nvPr/>
        </p:nvGrpSpPr>
        <p:grpSpPr>
          <a:xfrm rot="5400000">
            <a:off x="10712806" y="4302942"/>
            <a:ext cx="72008" cy="376628"/>
            <a:chOff x="6830278" y="2564904"/>
            <a:chExt cx="72008" cy="376628"/>
          </a:xfrm>
        </p:grpSpPr>
        <p:sp>
          <p:nvSpPr>
            <p:cNvPr id="54" name="Rechteck 53">
              <a:extLst>
                <a:ext uri="{FF2B5EF4-FFF2-40B4-BE49-F238E27FC236}">
                  <a16:creationId xmlns:a16="http://schemas.microsoft.com/office/drawing/2014/main" id="{F741AF6E-7EEA-44E1-9B44-51C1266370B3}"/>
                </a:ext>
              </a:extLst>
            </p:cNvPr>
            <p:cNvSpPr/>
            <p:nvPr/>
          </p:nvSpPr>
          <p:spPr bwMode="gray">
            <a:xfrm>
              <a:off x="6830278" y="2681210"/>
              <a:ext cx="72008" cy="144016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144000" bIns="144000" rtlCol="0" anchor="ctr"/>
            <a:lstStyle/>
            <a:p>
              <a:pPr algn="ctr"/>
              <a:endParaRPr lang="en-US" sz="1400" b="1" dirty="0">
                <a:solidFill>
                  <a:schemeClr val="bg1"/>
                </a:solidFill>
              </a:endParaRPr>
            </a:p>
          </p:txBody>
        </p:sp>
        <p:cxnSp>
          <p:nvCxnSpPr>
            <p:cNvPr id="55" name="Gerader Verbinder 54">
              <a:extLst>
                <a:ext uri="{FF2B5EF4-FFF2-40B4-BE49-F238E27FC236}">
                  <a16:creationId xmlns:a16="http://schemas.microsoft.com/office/drawing/2014/main" id="{224D490B-1BEC-4377-B13B-B37ECE0B7670}"/>
                </a:ext>
              </a:extLst>
            </p:cNvPr>
            <p:cNvCxnSpPr>
              <a:cxnSpLocks/>
              <a:endCxn id="54" idx="0"/>
            </p:cNvCxnSpPr>
            <p:nvPr/>
          </p:nvCxnSpPr>
          <p:spPr bwMode="gray">
            <a:xfrm>
              <a:off x="6866282" y="2564904"/>
              <a:ext cx="0" cy="116306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r Verbinder 55">
              <a:extLst>
                <a:ext uri="{FF2B5EF4-FFF2-40B4-BE49-F238E27FC236}">
                  <a16:creationId xmlns:a16="http://schemas.microsoft.com/office/drawing/2014/main" id="{4D5208AD-3581-4290-92C8-AF6159418CE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866282" y="2825226"/>
              <a:ext cx="0" cy="116306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937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FD8514-3FD4-4906-AE01-6BD4EE6A9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measure?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54A2AF-1921-4903-AE0D-C59413C39E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Revive IR camera</a:t>
            </a:r>
          </a:p>
          <a:p>
            <a:pPr lvl="1"/>
            <a:r>
              <a:rPr lang="de-DE" dirty="0"/>
              <a:t>c</a:t>
            </a:r>
            <a:r>
              <a:rPr lang="en-US" dirty="0"/>
              <a:t>heck bond position AND center position of affected channel</a:t>
            </a:r>
          </a:p>
          <a:p>
            <a:pPr lvl="1"/>
            <a:r>
              <a:rPr lang="de-DE" dirty="0"/>
              <a:t>w</a:t>
            </a:r>
            <a:r>
              <a:rPr lang="en-US" dirty="0"/>
              <a:t>ill we see through the </a:t>
            </a:r>
            <a:r>
              <a:rPr lang="en-US" dirty="0" err="1"/>
              <a:t>Sylgard</a:t>
            </a:r>
            <a:r>
              <a:rPr lang="en-US" dirty="0"/>
              <a:t>?</a:t>
            </a:r>
          </a:p>
          <a:p>
            <a:pPr lvl="1"/>
            <a:endParaRPr lang="de-DE" dirty="0"/>
          </a:p>
          <a:p>
            <a:r>
              <a:rPr lang="de-DE" dirty="0"/>
              <a:t>C</a:t>
            </a:r>
            <a:r>
              <a:rPr lang="en-US" dirty="0"/>
              <a:t>heck on center of sensor:</a:t>
            </a:r>
          </a:p>
          <a:p>
            <a:pPr lvl="1"/>
            <a:r>
              <a:rPr lang="de-DE" dirty="0"/>
              <a:t>R</a:t>
            </a:r>
            <a:r>
              <a:rPr lang="en-US" dirty="0"/>
              <a:t>int to neighbors on DC pads</a:t>
            </a:r>
          </a:p>
          <a:p>
            <a:pPr lvl="1"/>
            <a:r>
              <a:rPr lang="de-DE" dirty="0"/>
              <a:t>R</a:t>
            </a:r>
            <a:r>
              <a:rPr lang="en-US" dirty="0"/>
              <a:t>poly of affected channel plus </a:t>
            </a:r>
            <a:r>
              <a:rPr lang="en-US" dirty="0" err="1"/>
              <a:t>Rpoly</a:t>
            </a:r>
            <a:r>
              <a:rPr lang="en-US" dirty="0"/>
              <a:t> of neighbors</a:t>
            </a:r>
          </a:p>
          <a:p>
            <a:pPr lvl="1"/>
            <a:r>
              <a:rPr lang="de-DE" dirty="0"/>
              <a:t>I</a:t>
            </a:r>
            <a:r>
              <a:rPr lang="en-US" dirty="0"/>
              <a:t>leak on DC and AC pads</a:t>
            </a:r>
          </a:p>
          <a:p>
            <a:pPr lvl="1"/>
            <a:endParaRPr lang="de-DE" dirty="0"/>
          </a:p>
          <a:p>
            <a:r>
              <a:rPr lang="de-DE" dirty="0"/>
              <a:t>M</a:t>
            </a:r>
            <a:r>
              <a:rPr lang="en-US" dirty="0"/>
              <a:t>ore to be discussed afterwards…</a:t>
            </a:r>
          </a:p>
          <a:p>
            <a:pPr lvl="1"/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FA2703-BA27-490C-8865-80917B9ACC4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3738989-9072-4E24-9EEE-9258C25A8CF9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757BD8-65DE-49D1-AB4D-44DB83F478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AC451F-B092-4458-8EC5-E468C398E20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6FC98F-84AD-404B-BCCB-49E092AA6DE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C098F88-D5EA-4876-BC89-0950F0A0E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4392" y="548680"/>
            <a:ext cx="1749495" cy="484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456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16424F-512E-4B15-ADA9-716D65200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 fontScale="25000" lnSpcReduction="20000"/>
          </a:bodyPr>
          <a:lstStyle/>
          <a:p>
            <a:fld id="{33005810-CFA6-43F3-BFA4-5CB5857BBC3F}" type="datetime3">
              <a:rPr lang="de-DE" noProof="1" smtClean="0"/>
              <a:t>24/03/25</a:t>
            </a:fld>
            <a:endParaRPr lang="en-US" noProof="1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EC5149-96B8-41A2-98B6-4ADAEA0A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noProof="1"/>
              <a:t>Alexander Dierlamm - OT System Test News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5E0620-7EC0-418E-B11B-CAFB17630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25000" lnSpcReduction="20000"/>
          </a:bodyPr>
          <a:lstStyle/>
          <a:p>
            <a:fld id="{776FC98F-84AD-404B-BCCB-49E092AA6DE0}" type="slidenum">
              <a:rPr lang="en-US" noProof="1" smtClean="0"/>
              <a:pPr/>
              <a:t>5</a:t>
            </a:fld>
            <a:endParaRPr lang="en-US" noProof="1"/>
          </a:p>
        </p:txBody>
      </p:sp>
    </p:spTree>
    <p:extLst>
      <p:ext uri="{BB962C8B-B14F-4D97-AF65-F5344CB8AC3E}">
        <p14:creationId xmlns:p14="http://schemas.microsoft.com/office/powerpoint/2010/main" val="3238732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B170B20-50AA-4EC7-87CB-9BA92062C7E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>
            <a:normAutofit/>
          </a:bodyPr>
          <a:lstStyle/>
          <a:p>
            <a:fld id="{AFD0BB64-7957-4E57-9847-19E55E33B7BA}" type="datetime3">
              <a:rPr lang="de-DE" smtClean="0"/>
              <a:t>24/03/25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F9E614-84F4-47F6-93A7-7F5981F400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>
            <a:normAutofit/>
          </a:bodyPr>
          <a:lstStyle/>
          <a:p>
            <a:r>
              <a:rPr lang="en-US"/>
              <a:t>Alexander Dierlamm - OT System Test News</a:t>
            </a: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02AB618-44F8-464D-9245-B274B4FB962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/>
          </a:bodyPr>
          <a:lstStyle/>
          <a:p>
            <a:fld id="{776FC98F-84AD-404B-BCCB-49E092AA6DE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396D426-899C-4482-A05D-8CFA23362111}"/>
              </a:ext>
            </a:extLst>
          </p:cNvPr>
          <p:cNvSpPr/>
          <p:nvPr/>
        </p:nvSpPr>
        <p:spPr bwMode="gray">
          <a:xfrm>
            <a:off x="4871863" y="3068961"/>
            <a:ext cx="3384372" cy="514980"/>
          </a:xfrm>
          <a:prstGeom prst="rect">
            <a:avLst/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DAB5C71-F330-4505-8228-A0E2A03FEEC8}"/>
              </a:ext>
            </a:extLst>
          </p:cNvPr>
          <p:cNvSpPr/>
          <p:nvPr/>
        </p:nvSpPr>
        <p:spPr bwMode="gray">
          <a:xfrm>
            <a:off x="4332521" y="3216152"/>
            <a:ext cx="1043398" cy="425699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r>
              <a:rPr lang="de-DE" sz="1400" b="1" dirty="0">
                <a:solidFill>
                  <a:schemeClr val="bg1"/>
                </a:solidFill>
              </a:rPr>
              <a:t>DC       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A06603A-EF5D-429C-A056-829A56388CE5}"/>
              </a:ext>
            </a:extLst>
          </p:cNvPr>
          <p:cNvSpPr/>
          <p:nvPr/>
        </p:nvSpPr>
        <p:spPr bwMode="gray">
          <a:xfrm>
            <a:off x="2783632" y="3717032"/>
            <a:ext cx="6048670" cy="953973"/>
          </a:xfrm>
          <a:prstGeom prst="rect">
            <a:avLst/>
          </a:prstGeom>
          <a:solidFill>
            <a:srgbClr val="C000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hteck: obere Ecken, eine abgerundet, eine abgeschnitten 9">
            <a:extLst>
              <a:ext uri="{FF2B5EF4-FFF2-40B4-BE49-F238E27FC236}">
                <a16:creationId xmlns:a16="http://schemas.microsoft.com/office/drawing/2014/main" id="{9B3A8BB0-C15C-467C-9F43-A6872D250CBA}"/>
              </a:ext>
            </a:extLst>
          </p:cNvPr>
          <p:cNvSpPr/>
          <p:nvPr/>
        </p:nvSpPr>
        <p:spPr bwMode="gray">
          <a:xfrm rot="10800000">
            <a:off x="2783630" y="3713857"/>
            <a:ext cx="4479525" cy="233893"/>
          </a:xfrm>
          <a:prstGeom prst="snipRoundRect">
            <a:avLst>
              <a:gd name="adj1" fmla="val 50000"/>
              <a:gd name="adj2" fmla="val 0"/>
            </a:avLst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FE4F3E93-D5FC-4FC6-A0BD-03DD2580F6BB}"/>
              </a:ext>
            </a:extLst>
          </p:cNvPr>
          <p:cNvSpPr/>
          <p:nvPr/>
        </p:nvSpPr>
        <p:spPr bwMode="gray">
          <a:xfrm>
            <a:off x="2783630" y="3638678"/>
            <a:ext cx="5472607" cy="79436"/>
          </a:xfrm>
          <a:prstGeom prst="rect">
            <a:avLst/>
          </a:prstGeom>
          <a:solidFill>
            <a:srgbClr val="FCE5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293B2A1-3CE4-4EFE-8D22-7F2C24AE8D25}"/>
              </a:ext>
            </a:extLst>
          </p:cNvPr>
          <p:cNvSpPr/>
          <p:nvPr/>
        </p:nvSpPr>
        <p:spPr bwMode="gray">
          <a:xfrm>
            <a:off x="5015878" y="3638677"/>
            <a:ext cx="72008" cy="78480"/>
          </a:xfrm>
          <a:prstGeom prst="rect">
            <a:avLst/>
          </a:prstGeom>
          <a:solidFill>
            <a:srgbClr val="A7822E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0F07EF1-E5CF-41A1-BF62-EA67041BE6B4}"/>
              </a:ext>
            </a:extLst>
          </p:cNvPr>
          <p:cNvSpPr/>
          <p:nvPr/>
        </p:nvSpPr>
        <p:spPr bwMode="gray">
          <a:xfrm>
            <a:off x="5174209" y="3434508"/>
            <a:ext cx="2793997" cy="147493"/>
          </a:xfrm>
          <a:prstGeom prst="rect">
            <a:avLst/>
          </a:prstGeom>
          <a:solidFill>
            <a:srgbClr val="A3107C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r>
              <a:rPr lang="de-DE" sz="1000" b="1" dirty="0" err="1">
                <a:solidFill>
                  <a:schemeClr val="bg1"/>
                </a:solidFill>
              </a:rPr>
              <a:t>poly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Rechteck: obere Ecken abgerundet 13">
            <a:extLst>
              <a:ext uri="{FF2B5EF4-FFF2-40B4-BE49-F238E27FC236}">
                <a16:creationId xmlns:a16="http://schemas.microsoft.com/office/drawing/2014/main" id="{93576194-293E-4F22-919A-7E038C816AD9}"/>
              </a:ext>
            </a:extLst>
          </p:cNvPr>
          <p:cNvSpPr/>
          <p:nvPr/>
        </p:nvSpPr>
        <p:spPr bwMode="gray">
          <a:xfrm rot="10800000">
            <a:off x="7575129" y="3721819"/>
            <a:ext cx="609101" cy="21919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DF82C25-6F7A-4118-8AB7-112AAB063611}"/>
              </a:ext>
            </a:extLst>
          </p:cNvPr>
          <p:cNvSpPr/>
          <p:nvPr/>
        </p:nvSpPr>
        <p:spPr bwMode="gray">
          <a:xfrm>
            <a:off x="5231901" y="3587116"/>
            <a:ext cx="3024333" cy="56797"/>
          </a:xfrm>
          <a:prstGeom prst="rect">
            <a:avLst/>
          </a:prstGeom>
          <a:solidFill>
            <a:srgbClr val="FCE5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CA4060E-C40E-4B1C-AA5B-F470AA7CD695}"/>
              </a:ext>
            </a:extLst>
          </p:cNvPr>
          <p:cNvSpPr/>
          <p:nvPr/>
        </p:nvSpPr>
        <p:spPr bwMode="gray">
          <a:xfrm>
            <a:off x="7608349" y="3574956"/>
            <a:ext cx="335915" cy="144138"/>
          </a:xfrm>
          <a:prstGeom prst="rect">
            <a:avLst/>
          </a:prstGeom>
          <a:solidFill>
            <a:srgbClr val="A7822E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804F4B0-FF35-42B8-B4FA-FA7CE2B702F6}"/>
              </a:ext>
            </a:extLst>
          </p:cNvPr>
          <p:cNvSpPr/>
          <p:nvPr/>
        </p:nvSpPr>
        <p:spPr bwMode="gray">
          <a:xfrm>
            <a:off x="5185763" y="3574870"/>
            <a:ext cx="262163" cy="142162"/>
          </a:xfrm>
          <a:prstGeom prst="rect">
            <a:avLst/>
          </a:prstGeom>
          <a:solidFill>
            <a:srgbClr val="A7822E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401BCE5-BACB-427E-93F2-3E6CE500B820}"/>
              </a:ext>
            </a:extLst>
          </p:cNvPr>
          <p:cNvSpPr/>
          <p:nvPr/>
        </p:nvSpPr>
        <p:spPr bwMode="gray">
          <a:xfrm>
            <a:off x="4367806" y="3640685"/>
            <a:ext cx="72008" cy="78480"/>
          </a:xfrm>
          <a:prstGeom prst="rect">
            <a:avLst/>
          </a:prstGeom>
          <a:solidFill>
            <a:srgbClr val="A7822E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D256256-58D0-4266-B2EC-51CEEEA31BE5}"/>
              </a:ext>
            </a:extLst>
          </p:cNvPr>
          <p:cNvSpPr/>
          <p:nvPr/>
        </p:nvSpPr>
        <p:spPr bwMode="gray">
          <a:xfrm>
            <a:off x="4103954" y="3072133"/>
            <a:ext cx="361291" cy="147192"/>
          </a:xfrm>
          <a:prstGeom prst="rect">
            <a:avLst/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8C729D8-2E56-46D7-B9FB-08B1AAA47295}"/>
              </a:ext>
            </a:extLst>
          </p:cNvPr>
          <p:cNvSpPr txBox="1"/>
          <p:nvPr/>
        </p:nvSpPr>
        <p:spPr bwMode="gray">
          <a:xfrm>
            <a:off x="6010901" y="3568483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</a:pPr>
            <a:r>
              <a:rPr lang="de-DE" sz="1000" dirty="0" err="1"/>
              <a:t>oxide</a:t>
            </a:r>
            <a:endParaRPr lang="en-US" sz="1000" dirty="0" err="1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E6F8EA62-6806-4DE5-BE3E-FD46A827BAA2}"/>
              </a:ext>
            </a:extLst>
          </p:cNvPr>
          <p:cNvSpPr txBox="1"/>
          <p:nvPr/>
        </p:nvSpPr>
        <p:spPr bwMode="gray">
          <a:xfrm>
            <a:off x="5096500" y="3715798"/>
            <a:ext cx="914400" cy="9144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</a:pPr>
            <a:r>
              <a:rPr lang="de-DE" sz="1400" dirty="0"/>
              <a:t>n+</a:t>
            </a:r>
            <a:endParaRPr lang="en-US" sz="1400" dirty="0" err="1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CF9EBEE8-AF6F-4A82-A88E-68381631FE25}"/>
              </a:ext>
            </a:extLst>
          </p:cNvPr>
          <p:cNvSpPr txBox="1"/>
          <p:nvPr/>
        </p:nvSpPr>
        <p:spPr bwMode="gray">
          <a:xfrm>
            <a:off x="6154915" y="4080535"/>
            <a:ext cx="914400" cy="339686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</a:pPr>
            <a:r>
              <a:rPr lang="de-DE" sz="1400" dirty="0"/>
              <a:t>p</a:t>
            </a:r>
            <a:endParaRPr lang="en-US" sz="1400" dirty="0" err="1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883E0ED-6EFA-44CB-842B-C1FF068649EF}"/>
              </a:ext>
            </a:extLst>
          </p:cNvPr>
          <p:cNvSpPr txBox="1"/>
          <p:nvPr/>
        </p:nvSpPr>
        <p:spPr bwMode="gray">
          <a:xfrm>
            <a:off x="6550446" y="3093589"/>
            <a:ext cx="914400" cy="339686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defTabSz="914347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Pct val="90000"/>
            </a:pPr>
            <a:r>
              <a:rPr lang="de-DE" sz="1400" dirty="0" err="1"/>
              <a:t>passivation</a:t>
            </a:r>
            <a:endParaRPr lang="en-US" sz="1400" dirty="0" err="1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5351B613-0D2A-4113-9D9D-6A8DAB4F25E5}"/>
              </a:ext>
            </a:extLst>
          </p:cNvPr>
          <p:cNvSpPr/>
          <p:nvPr/>
        </p:nvSpPr>
        <p:spPr bwMode="gray">
          <a:xfrm>
            <a:off x="2783629" y="3219325"/>
            <a:ext cx="1422001" cy="425699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r>
              <a:rPr lang="de-DE" sz="1400" b="1" dirty="0">
                <a:solidFill>
                  <a:schemeClr val="bg1"/>
                </a:solidFill>
              </a:rPr>
              <a:t>        AC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F08841D-23AE-439A-BEFE-5F1B1468F685}"/>
              </a:ext>
            </a:extLst>
          </p:cNvPr>
          <p:cNvSpPr/>
          <p:nvPr/>
        </p:nvSpPr>
        <p:spPr bwMode="gray">
          <a:xfrm>
            <a:off x="4215246" y="3205613"/>
            <a:ext cx="107660" cy="431478"/>
          </a:xfrm>
          <a:prstGeom prst="rect">
            <a:avLst/>
          </a:prstGeom>
          <a:solidFill>
            <a:srgbClr val="FCE500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144000" bIns="144000" rtlCol="0" anchor="ctr"/>
          <a:lstStyle/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Freihandform: Form 27">
            <a:extLst>
              <a:ext uri="{FF2B5EF4-FFF2-40B4-BE49-F238E27FC236}">
                <a16:creationId xmlns:a16="http://schemas.microsoft.com/office/drawing/2014/main" id="{C9ACB6FB-C7AA-45AE-AF3F-C591ED26F00F}"/>
              </a:ext>
            </a:extLst>
          </p:cNvPr>
          <p:cNvSpPr/>
          <p:nvPr/>
        </p:nvSpPr>
        <p:spPr bwMode="gray">
          <a:xfrm>
            <a:off x="2813657" y="1855520"/>
            <a:ext cx="6080555" cy="1371488"/>
          </a:xfrm>
          <a:custGeom>
            <a:avLst/>
            <a:gdLst>
              <a:gd name="connsiteX0" fmla="*/ 0 w 6080555"/>
              <a:gd name="connsiteY0" fmla="*/ 1198541 h 1371488"/>
              <a:gd name="connsiteX1" fmla="*/ 522514 w 6080555"/>
              <a:gd name="connsiteY1" fmla="*/ 1276918 h 1371488"/>
              <a:gd name="connsiteX2" fmla="*/ 2018211 w 6080555"/>
              <a:gd name="connsiteY2" fmla="*/ 55541 h 1371488"/>
              <a:gd name="connsiteX3" fmla="*/ 5408022 w 6080555"/>
              <a:gd name="connsiteY3" fmla="*/ 218827 h 1371488"/>
              <a:gd name="connsiteX4" fmla="*/ 6028508 w 6080555"/>
              <a:gd name="connsiteY4" fmla="*/ 316798 h 1371488"/>
              <a:gd name="connsiteX5" fmla="*/ 6028508 w 6080555"/>
              <a:gd name="connsiteY5" fmla="*/ 323330 h 1371488"/>
              <a:gd name="connsiteX6" fmla="*/ 5878285 w 6080555"/>
              <a:gd name="connsiteY6" fmla="*/ 303736 h 1371488"/>
              <a:gd name="connsiteX0" fmla="*/ 0 w 6080555"/>
              <a:gd name="connsiteY0" fmla="*/ 1198541 h 1371488"/>
              <a:gd name="connsiteX1" fmla="*/ 522514 w 6080555"/>
              <a:gd name="connsiteY1" fmla="*/ 1276918 h 1371488"/>
              <a:gd name="connsiteX2" fmla="*/ 2018211 w 6080555"/>
              <a:gd name="connsiteY2" fmla="*/ 55541 h 1371488"/>
              <a:gd name="connsiteX3" fmla="*/ 5408022 w 6080555"/>
              <a:gd name="connsiteY3" fmla="*/ 218827 h 1371488"/>
              <a:gd name="connsiteX4" fmla="*/ 6028508 w 6080555"/>
              <a:gd name="connsiteY4" fmla="*/ 316798 h 1371488"/>
              <a:gd name="connsiteX5" fmla="*/ 6028508 w 6080555"/>
              <a:gd name="connsiteY5" fmla="*/ 323330 h 1371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80555" h="1371488">
                <a:moveTo>
                  <a:pt x="0" y="1198541"/>
                </a:moveTo>
                <a:cubicBezTo>
                  <a:pt x="93073" y="1332979"/>
                  <a:pt x="186146" y="1467418"/>
                  <a:pt x="522514" y="1276918"/>
                </a:cubicBezTo>
                <a:cubicBezTo>
                  <a:pt x="858882" y="1086418"/>
                  <a:pt x="1203960" y="231889"/>
                  <a:pt x="2018211" y="55541"/>
                </a:cubicBezTo>
                <a:cubicBezTo>
                  <a:pt x="2832462" y="-120807"/>
                  <a:pt x="4739639" y="175284"/>
                  <a:pt x="5408022" y="218827"/>
                </a:cubicBezTo>
                <a:cubicBezTo>
                  <a:pt x="6076405" y="262370"/>
                  <a:pt x="5925094" y="299381"/>
                  <a:pt x="6028508" y="316798"/>
                </a:cubicBezTo>
                <a:cubicBezTo>
                  <a:pt x="6131922" y="334215"/>
                  <a:pt x="6053545" y="325507"/>
                  <a:pt x="6028508" y="323330"/>
                </a:cubicBezTo>
              </a:path>
            </a:pathLst>
          </a:custGeom>
          <a:noFill/>
          <a:ln w="28575">
            <a:solidFill>
              <a:schemeClr val="bg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4387"/>
      </p:ext>
    </p:extLst>
  </p:cSld>
  <p:clrMapOvr>
    <a:masterClrMapping/>
  </p:clrMapOvr>
</p:sld>
</file>

<file path=ppt/theme/theme1.xml><?xml version="1.0" encoding="utf-8"?>
<a:theme xmlns:a="http://schemas.openxmlformats.org/drawingml/2006/main" name="KIT">
  <a:themeElements>
    <a:clrScheme name="KIT">
      <a:dk1>
        <a:srgbClr val="002D4C"/>
      </a:dk1>
      <a:lt1>
        <a:srgbClr val="FFFFFF"/>
      </a:lt1>
      <a:dk2>
        <a:srgbClr val="DAE1E6"/>
      </a:dk2>
      <a:lt2>
        <a:srgbClr val="A8B9C4"/>
      </a:lt2>
      <a:accent1>
        <a:srgbClr val="009682"/>
      </a:accent1>
      <a:accent2>
        <a:srgbClr val="005A50"/>
      </a:accent2>
      <a:accent3>
        <a:srgbClr val="23A1E0"/>
      </a:accent3>
      <a:accent4>
        <a:srgbClr val="0C537E"/>
      </a:accent4>
      <a:accent5>
        <a:srgbClr val="8CB63C"/>
      </a:accent5>
      <a:accent6>
        <a:srgbClr val="276738"/>
      </a:accent6>
      <a:hlink>
        <a:srgbClr val="009682"/>
      </a:hlink>
      <a:folHlink>
        <a:srgbClr val="002D4C"/>
      </a:folHlink>
    </a:clrScheme>
    <a:fontScheme name="KIT">
      <a:majorFont>
        <a:latin typeface="Franklin Gothic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chemeClr val="accent1"/>
        </a:solidFill>
        <a:ln w="3175">
          <a:solidFill>
            <a:schemeClr val="accent1"/>
          </a:solidFill>
        </a:ln>
      </a:spPr>
      <a:bodyPr wrap="square" lIns="144000" tIns="144000" rIns="144000" bIns="144000" rtlCol="0" anchor="ctr"/>
      <a:lstStyle>
        <a:defPPr algn="ctr">
          <a:defRPr sz="1400" b="1" dirty="0">
            <a:solidFill>
              <a:schemeClr val="bg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000" indent="-180000" algn="l" defTabSz="914347">
          <a:lnSpc>
            <a:spcPct val="110000"/>
          </a:lnSpc>
          <a:spcBef>
            <a:spcPts val="300"/>
          </a:spcBef>
          <a:spcAft>
            <a:spcPts val="300"/>
          </a:spcAft>
          <a:buClr>
            <a:schemeClr val="accent1"/>
          </a:buClr>
          <a:buSzPct val="90000"/>
          <a:buFont typeface="Wingdings" panose="05000000000000000000" pitchFamily="2" charset="2"/>
          <a:buChar char="§"/>
          <a:defRPr sz="1400" dirty="0" err="1" smtClean="0"/>
        </a:defPPr>
      </a:lstStyle>
    </a:txDef>
  </a:objectDefaults>
  <a:extraClrSchemeLst/>
  <a:custClrLst>
    <a:custClr name="Schwarz">
      <a:srgbClr val="000000"/>
    </a:custClr>
    <a:custClr name="Pink">
      <a:srgbClr val="A3107C"/>
    </a:custClr>
    <a:custClr name="Orange">
      <a:srgbClr val="DF9B1B"/>
    </a:custClr>
    <a:custClr name="Gelb">
      <a:srgbClr val="FCE500"/>
    </a:custClr>
    <a:custClr name="Rot">
      <a:srgbClr val="D30015"/>
    </a:custClr>
    <a:custClr name="Braun">
      <a:srgbClr val="A7822E"/>
    </a:custClr>
  </a:custClrLst>
  <a:extLst>
    <a:ext uri="{05A4C25C-085E-4340-85A3-A5531E510DB2}">
      <thm15:themeFamily xmlns:thm15="http://schemas.microsoft.com/office/thememl/2012/main" name="KIT_Template_EN_06_EXP.potx" id="{9D79CB2B-911D-4C6F-9468-0737833AA29D}" vid="{B45BFACE-B4DC-43DC-87D8-5DEC4930479A}"/>
    </a:ext>
  </a:extLst>
</a:theme>
</file>

<file path=ppt/theme/theme2.xml><?xml version="1.0" encoding="utf-8"?>
<a:theme xmlns:a="http://schemas.openxmlformats.org/drawingml/2006/main" name="Office">
  <a:themeElements>
    <a:clrScheme name="KIT">
      <a:dk1>
        <a:srgbClr val="002D4C"/>
      </a:dk1>
      <a:lt1>
        <a:srgbClr val="FFFFFF"/>
      </a:lt1>
      <a:dk2>
        <a:srgbClr val="DAE1E6"/>
      </a:dk2>
      <a:lt2>
        <a:srgbClr val="A8B9C4"/>
      </a:lt2>
      <a:accent1>
        <a:srgbClr val="009682"/>
      </a:accent1>
      <a:accent2>
        <a:srgbClr val="005A50"/>
      </a:accent2>
      <a:accent3>
        <a:srgbClr val="23A1E0"/>
      </a:accent3>
      <a:accent4>
        <a:srgbClr val="0C537E"/>
      </a:accent4>
      <a:accent5>
        <a:srgbClr val="8CB63C"/>
      </a:accent5>
      <a:accent6>
        <a:srgbClr val="276738"/>
      </a:accent6>
      <a:hlink>
        <a:srgbClr val="009682"/>
      </a:hlink>
      <a:folHlink>
        <a:srgbClr val="002D4C"/>
      </a:folHlink>
    </a:clrScheme>
    <a:fontScheme name="KIT">
      <a:majorFont>
        <a:latin typeface="Franklin Gothic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chemeClr val="accent1"/>
        </a:solidFill>
        <a:ln w="3175">
          <a:solidFill>
            <a:schemeClr val="accent1"/>
          </a:solidFill>
        </a:ln>
      </a:spPr>
      <a:bodyPr wrap="square" lIns="144000" tIns="144000" rIns="144000" bIns="144000" rtlCol="0" anchor="ctr"/>
      <a:lstStyle>
        <a:defPPr algn="ctr">
          <a:defRPr sz="1200" b="1" dirty="0">
            <a:solidFill>
              <a:schemeClr val="bg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000" indent="-180000" algn="l">
          <a:lnSpc>
            <a:spcPct val="110000"/>
          </a:lnSpc>
          <a:spcBef>
            <a:spcPts val="300"/>
          </a:spcBef>
          <a:spcAft>
            <a:spcPts val="300"/>
          </a:spcAft>
          <a:buClr>
            <a:schemeClr val="accent1"/>
          </a:buClr>
          <a:buFont typeface="Wingdings" panose="05000000000000000000" pitchFamily="2" charset="2"/>
          <a:buChar char="§"/>
          <a:defRPr sz="1200" dirty="0" err="1" smtClean="0">
            <a:solidFill>
              <a:srgbClr val="000000"/>
            </a:solidFill>
          </a:defRPr>
        </a:defPPr>
      </a:lstStyle>
    </a:txDef>
  </a:objectDefaults>
  <a:extraClrSchemeLst/>
  <a:custClrLst>
    <a:custClr name="Schwarz">
      <a:srgbClr val="000000"/>
    </a:custClr>
    <a:custClr name="Pink">
      <a:srgbClr val="A3107C"/>
    </a:custClr>
    <a:custClr name="Orange">
      <a:srgbClr val="DF9B1B"/>
    </a:custClr>
    <a:custClr name="Gelb">
      <a:srgbClr val="FCE500"/>
    </a:custClr>
    <a:custClr name="Rot">
      <a:srgbClr val="D30015"/>
    </a:custClr>
    <a:custClr name="Braun">
      <a:srgbClr val="A7822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">
  <a:themeElements>
    <a:clrScheme name="KIT">
      <a:dk1>
        <a:srgbClr val="002D4C"/>
      </a:dk1>
      <a:lt1>
        <a:srgbClr val="FFFFFF"/>
      </a:lt1>
      <a:dk2>
        <a:srgbClr val="DAE1E6"/>
      </a:dk2>
      <a:lt2>
        <a:srgbClr val="A8B9C4"/>
      </a:lt2>
      <a:accent1>
        <a:srgbClr val="009682"/>
      </a:accent1>
      <a:accent2>
        <a:srgbClr val="005A50"/>
      </a:accent2>
      <a:accent3>
        <a:srgbClr val="23A1E0"/>
      </a:accent3>
      <a:accent4>
        <a:srgbClr val="0C537E"/>
      </a:accent4>
      <a:accent5>
        <a:srgbClr val="8CB63C"/>
      </a:accent5>
      <a:accent6>
        <a:srgbClr val="276738"/>
      </a:accent6>
      <a:hlink>
        <a:srgbClr val="009682"/>
      </a:hlink>
      <a:folHlink>
        <a:srgbClr val="002D4C"/>
      </a:folHlink>
    </a:clrScheme>
    <a:fontScheme name="KIT">
      <a:majorFont>
        <a:latin typeface="Franklin Gothic Medium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gray">
        <a:solidFill>
          <a:schemeClr val="accent1"/>
        </a:solidFill>
        <a:ln w="3175">
          <a:solidFill>
            <a:schemeClr val="accent1"/>
          </a:solidFill>
        </a:ln>
      </a:spPr>
      <a:bodyPr wrap="square" lIns="144000" tIns="144000" rIns="144000" bIns="144000" rtlCol="0" anchor="ctr"/>
      <a:lstStyle>
        <a:defPPr algn="ctr">
          <a:defRPr sz="1200" b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 w="9525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noAutofit/>
      </a:bodyPr>
      <a:lstStyle>
        <a:defPPr marL="180000" indent="-180000" algn="l">
          <a:lnSpc>
            <a:spcPct val="110000"/>
          </a:lnSpc>
          <a:spcBef>
            <a:spcPts val="300"/>
          </a:spcBef>
          <a:spcAft>
            <a:spcPts val="300"/>
          </a:spcAft>
          <a:buClr>
            <a:schemeClr val="accent1"/>
          </a:buClr>
          <a:buFont typeface="Wingdings" panose="05000000000000000000" pitchFamily="2" charset="2"/>
          <a:buChar char="§"/>
          <a:defRPr sz="1200" dirty="0" err="1" smtClean="0">
            <a:solidFill>
              <a:srgbClr val="000000"/>
            </a:solidFill>
          </a:defRPr>
        </a:defPPr>
      </a:lstStyle>
    </a:txDef>
  </a:objectDefaults>
  <a:extraClrSchemeLst/>
  <a:custClrLst>
    <a:custClr name="Schwarz">
      <a:srgbClr val="000000"/>
    </a:custClr>
    <a:custClr name="Pink">
      <a:srgbClr val="A3107C"/>
    </a:custClr>
    <a:custClr name="Orange">
      <a:srgbClr val="DF9B1B"/>
    </a:custClr>
    <a:custClr name="Gelb">
      <a:srgbClr val="FCE500"/>
    </a:custClr>
    <a:custClr name="Rot">
      <a:srgbClr val="D30015"/>
    </a:custClr>
    <a:custClr name="Braun">
      <a:srgbClr val="A7822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316b092-a2a1-4f3b-b455-46c1e19af03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E5FD0FACC1A441A3B98524628D82BB" ma:contentTypeVersion="18" ma:contentTypeDescription="Ein neues Dokument erstellen." ma:contentTypeScope="" ma:versionID="ca91d1d73b96296e36ac805fd617baf7">
  <xsd:schema xmlns:xsd="http://www.w3.org/2001/XMLSchema" xmlns:xs="http://www.w3.org/2001/XMLSchema" xmlns:p="http://schemas.microsoft.com/office/2006/metadata/properties" xmlns:ns3="81b2a3e8-42da-4da6-905d-11a8afbb605c" xmlns:ns4="a316b092-a2a1-4f3b-b455-46c1e19af03e" targetNamespace="http://schemas.microsoft.com/office/2006/metadata/properties" ma:root="true" ma:fieldsID="c25dfe43a6d077542e50f2e8cf508a91" ns3:_="" ns4:_="">
    <xsd:import namespace="81b2a3e8-42da-4da6-905d-11a8afbb605c"/>
    <xsd:import namespace="a316b092-a2a1-4f3b-b455-46c1e19af03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SearchProperties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2a3e8-42da-4da6-905d-11a8afbb6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6b092-a2a1-4f3b-b455-46c1e19af0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159617-DEC9-404F-99CE-1D26659791CE}">
  <ds:schemaRefs>
    <ds:schemaRef ds:uri="http://schemas.microsoft.com/office/2006/documentManagement/types"/>
    <ds:schemaRef ds:uri="81b2a3e8-42da-4da6-905d-11a8afbb605c"/>
    <ds:schemaRef ds:uri="http://purl.org/dc/dcmitype/"/>
    <ds:schemaRef ds:uri="http://schemas.microsoft.com/office/infopath/2007/PartnerControls"/>
    <ds:schemaRef ds:uri="http://schemas.microsoft.com/office/2006/metadata/properties"/>
    <ds:schemaRef ds:uri="a316b092-a2a1-4f3b-b455-46c1e19af03e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59D8DE2-2B91-453A-899A-5D9038445F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b2a3e8-42da-4da6-905d-11a8afbb605c"/>
    <ds:schemaRef ds:uri="a316b092-a2a1-4f3b-b455-46c1e19af0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359DD4-3818-4294-9945-2CC7AB3D12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KIT_PPT Template_EN</Template>
  <TotalTime>0</TotalTime>
  <Words>238</Words>
  <Application>Microsoft Office PowerPoint</Application>
  <PresentationFormat>Breitbild</PresentationFormat>
  <Paragraphs>57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Franklin Gothic Medium</vt:lpstr>
      <vt:lpstr>Symbol</vt:lpstr>
      <vt:lpstr>Wingdings</vt:lpstr>
      <vt:lpstr>KIT</vt:lpstr>
      <vt:lpstr>Bad  Channel  Tests</vt:lpstr>
      <vt:lpstr>The issue</vt:lpstr>
      <vt:lpstr>Possible Defects ?</vt:lpstr>
      <vt:lpstr>What to measure?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Aldi</dc:creator>
  <cp:lastModifiedBy>Aldi</cp:lastModifiedBy>
  <cp:revision>40</cp:revision>
  <dcterms:created xsi:type="dcterms:W3CDTF">2025-02-18T15:43:11Z</dcterms:created>
  <dcterms:modified xsi:type="dcterms:W3CDTF">2025-03-24T17:14:19Z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0x01010092E5FD0FACC1A441A3B98524628D82BB</vt:lpwstr>
  </property>
</Properties>
</file>