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12192000" cy="6858000"/>
  <p:notesSz cx="12192000" cy="6858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D0803D-1F36-8495-5306-A0179226338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96709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419478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22290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8F88758-4F08-F0E2-1877-B8B49258601A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2752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77998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28504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232BE8-1A41-DAC8-8D4C-6798A936D2C7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96658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23141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63871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885ACF0-C603-C596-78CA-8CAE4AC81271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A5501B-D190-4E44-BAFA-E2D5C68A4B9A}" type="datetime1">
              <a:rPr lang="it-IT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1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9A7105-2218-423B-B533-DB90F52ABB90}" type="datetime1">
              <a:rPr lang="it-IT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1_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8AF7E1-EBEC-4685-990F-DDEC650DE50D}" type="datetime1">
              <a:rPr lang="it-IT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5C0A52-B09F-4C05-A725-B50680DED393}" type="datetime1">
              <a:rPr lang="it-IT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2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618764-9CEC-4BEB-91DE-43314AEEE8E0}" type="datetime1">
              <a:rPr lang="it-IT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2B61E2-01F5-453A-8700-08613B83A386}" type="datetime1">
              <a:rPr lang="it-IT"/>
              <a:t>16/05/2025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CA275-03E7-43E9-B882-408CB45ADD87}" type="datetime1">
              <a:rPr lang="it-IT"/>
              <a:t>16/05/2025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303CD2-E35A-4586-83D7-A5FCD1F408A7}" type="datetime1">
              <a:rPr lang="it-IT"/>
              <a:t>16/05/2025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504A25-A789-4DA6-ABEC-FBC7E834F568}" type="datetime1">
              <a:rPr lang="it-IT"/>
              <a:t>16/05/2025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FBE881-64E9-4E6F-9CA3-5B770129C485}" type="datetime1">
              <a:rPr lang="it-IT"/>
              <a:t>16/05/2025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3D14AE-B5C1-4262-85AD-4BE1C9852F43}" type="datetime1">
              <a:rPr lang="it-IT"/>
              <a:t>16/05/2025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08022D-D0CE-407A-B9F8-061574080297}" type="slidenum">
              <a:rPr lang="it-IT"/>
              <a:t>&lt;#&gt;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8D34C2-EF52-490E-A75B-325B9F6463E2}" type="datetime1">
              <a:rPr lang="it-IT"/>
              <a:t>16/05/2025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&lt; name &amp; contact - other presentation info&gt;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08022D-D0CE-407A-B9F8-061574080297}" type="slidenum">
              <a:rPr lang="it-IT"/>
              <a:t>1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u/4/folders/1DVxvPQqBAdxeIEvN051oAUuB76Uw8CsE" TargetMode="External"/><Relationship Id="rId4" Type="http://schemas.openxmlformats.org/officeDocument/2006/relationships/hyperlink" Target="https://chat.eudat.eu/signup_user_complete/?id=wytikgxugbgsdyi1fppdmqiiah&amp;md=link&amp;sbr=su" TargetMode="External"/><Relationship Id="rId5" Type="http://schemas.openxmlformats.org/officeDocument/2006/relationships/hyperlink" Target="http://usnetwork@lists.skills4eosc.eu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ndico.kit.edu/event/5088/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ewdle.infn.it/newdle/xCkbbpK6" TargetMode="External"/><Relationship Id="rId4" Type="http://schemas.openxmlformats.org/officeDocument/2006/relationships/hyperlink" Target="https://everse.softwa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 bwMode="auto">
          <a:xfrm>
            <a:off x="426720" y="2361883"/>
            <a:ext cx="5831840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 algn="l">
              <a:defRPr/>
            </a:pPr>
            <a:r>
              <a:rPr lang="it-IT" sz="4400">
                <a:solidFill>
                  <a:schemeClr val="bg1"/>
                </a:solidFill>
                <a:latin typeface="Century Gothic"/>
              </a:rPr>
              <a:t>User Support Network </a:t>
            </a: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r>
              <a:rPr lang="it-IT" sz="4400">
                <a:solidFill>
                  <a:schemeClr val="bg1"/>
                </a:solidFill>
                <a:latin typeface="Century Gothic"/>
              </a:rPr>
              <a:t>5th Meeintg</a:t>
            </a:r>
            <a:br>
              <a:rPr lang="it-IT" sz="4400">
                <a:solidFill>
                  <a:schemeClr val="bg1"/>
                </a:solidFill>
                <a:latin typeface="Century Gothic"/>
              </a:rPr>
            </a:br>
            <a:endParaRPr lang="it-IT" sz="440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 bwMode="auto">
          <a:xfrm>
            <a:off x="426720" y="4841558"/>
            <a:ext cx="5831840" cy="16557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algn="l">
              <a:defRPr/>
            </a:pPr>
            <a:endParaRPr lang="it-IT" sz="2800">
              <a:solidFill>
                <a:srgbClr val="FF9900"/>
              </a:solidFill>
              <a:latin typeface="Century Gothic"/>
            </a:endParaRPr>
          </a:p>
          <a:p>
            <a:pPr algn="l">
              <a:defRPr/>
            </a:pPr>
            <a:r>
              <a:rPr lang="it-IT" sz="2800">
                <a:solidFill>
                  <a:srgbClr val="FF9900"/>
                </a:solidFill>
                <a:latin typeface="Century Gothic"/>
              </a:rPr>
              <a:t>Alessandro Costantini</a:t>
            </a:r>
            <a:endParaRPr/>
          </a:p>
          <a:p>
            <a:pPr algn="l">
              <a:defRPr/>
            </a:pPr>
            <a:br>
              <a:rPr lang="it-IT" sz="2800">
                <a:solidFill>
                  <a:srgbClr val="FF9900"/>
                </a:solidFill>
                <a:latin typeface="Century Gothic"/>
              </a:rPr>
            </a:br>
            <a:r>
              <a:rPr lang="it-IT" sz="2800">
                <a:solidFill>
                  <a:srgbClr val="FF9900"/>
                </a:solidFill>
                <a:latin typeface="Century Gothic"/>
              </a:rPr>
              <a:t>alessandro.costantini@cnaf.infn.it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1780133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USN communication Tools</a:t>
            </a:r>
            <a:endParaRPr lang="it-IT"/>
          </a:p>
        </p:txBody>
      </p:sp>
      <p:sp>
        <p:nvSpPr>
          <p:cNvPr id="250561471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838198" y="1762124"/>
            <a:ext cx="10700175" cy="440531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685800" marR="0" lvl="1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200" b="1" i="0" u="none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285750" marR="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3" tooltip="https://drive.google.com/drive/u/4/folders/1DVxvPQqBAdxeIEvN051oAUuB76Uw8CsE"/>
              </a:rPr>
              <a:t>Repository</a:t>
            </a:r>
            <a:endParaRPr lang="en-US" sz="2200" b="1" i="0" u="none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285750" marR="0" lvl="0" indent="-22860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4" tooltip="https://chat.eudat.eu/signup_user_complete/?id=wytikgxugbgsdyi1fppdmqiiah&amp;md=link&amp;sbr=su"/>
              </a:rPr>
              <a:t>Mattermost communication Channel</a:t>
            </a:r>
            <a:endParaRPr lang="en-US" sz="2200" b="1" i="0" u="none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USN mailing list</a:t>
            </a:r>
            <a:endParaRPr lang="en-US" sz="2600" b="1" i="0" u="sng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22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5" tooltip="http://usnetwork@lists.skills4eosc.eu"/>
              </a:rPr>
              <a:t>usnetwork@lists.skills4eosc.eu</a:t>
            </a:r>
            <a:endParaRPr lang="en-US" sz="2200" b="1" i="0" u="sng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0">
              <a:defRPr/>
            </a:pPr>
            <a:endParaRPr lang="en-US" sz="2600" b="1" i="0" u="sng" strike="noStrike" cap="none" spc="0">
              <a:solidFill>
                <a:schemeClr val="accent2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en-US" sz="2600" b="1" i="0" u="sng" strike="noStrike" cap="none" spc="0">
                <a:latin typeface="Calibri"/>
                <a:ea typeface="Calibri"/>
                <a:cs typeface="Calibri"/>
                <a:hlinkClick r:id="rId3" tooltip="https://drive.google.com/drive/u/4/folders/1DVxvPQqBAdxeIEvN051oAUuB76Uw8CsE"/>
              </a:rPr>
              <a:t>How to join</a:t>
            </a:r>
            <a:r>
              <a:rPr lang="en-US" sz="2600" b="1" i="0" strike="noStrike" cap="none" spc="0">
                <a:latin typeface="Calibri"/>
                <a:ea typeface="Calibri"/>
                <a:cs typeface="Calibri"/>
              </a:rPr>
              <a:t> </a:t>
            </a:r>
            <a:endParaRPr lang="en-US" sz="2600" b="1" i="0" u="sng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0">
              <a:defRPr/>
            </a:pPr>
            <a:endParaRPr lang="en-US" sz="2600" b="1" i="0" u="sng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0">
              <a:defRPr/>
            </a:pPr>
            <a:r>
              <a:rPr lang="en-US" sz="26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Best practices</a:t>
            </a:r>
            <a:endParaRPr lang="en-US" sz="2600" b="1" i="0" u="sng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2200" b="1" i="0" u="sng" strike="noStrike" cap="none" spc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Upload material and inform people using the communication channel(s)</a:t>
            </a:r>
            <a:endParaRPr lang="en-US" sz="2600" b="1" i="0" u="sng" strike="noStrike" cap="none" spc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79606007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282522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5th USN Meeting</a:t>
            </a:r>
            <a:endParaRPr lang="it-IT"/>
          </a:p>
        </p:txBody>
      </p:sp>
      <p:sp>
        <p:nvSpPr>
          <p:cNvPr id="1993627554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674784" y="2047873"/>
            <a:ext cx="10842426" cy="42085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514348" marR="0" lvl="1" indent="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6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Agenda 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en-US" sz="25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tooltip="https://indico.kit.edu/event/5088/"/>
              </a:rPr>
              <a:t>https://indico.kit.edu/event/5088/</a:t>
            </a:r>
            <a:endParaRPr lang="en-US"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514347" marR="0" lvl="1" indent="0" algn="l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Font typeface="Arial"/>
              <a:buNone/>
              <a:defRPr/>
            </a:pPr>
            <a:endParaRPr lang="en-US"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514346" marR="0" lvl="1" indent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Matteo Zanaroli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from the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Italian Research Center on HPC, Big Data, and Quantum Computing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ICSC Foundation) in Italy</a:t>
            </a:r>
            <a:endParaRPr lang="en-US" sz="23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514346" marR="0" lvl="1" indent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None/>
              <a:defRPr/>
            </a:pPr>
            <a:endParaRPr lang="en-US" sz="26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514346" marR="0" lvl="1" indent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Current activities of the ICSC Foundation with a focus on the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user support and training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en-US" sz="26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en-US" sz="26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Round table</a:t>
            </a:r>
            <a:endParaRPr lang="en-US" sz="26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which topic do you have best practicies defined</a:t>
            </a:r>
            <a:endParaRPr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Can you provide an overview?</a:t>
            </a:r>
            <a:endParaRPr lang="en-US" sz="26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75085043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5359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>
                <a:cs typeface="Calibri Light"/>
              </a:rPr>
              <a:t>Upcoming event: 6th USN Meeting</a:t>
            </a:r>
            <a:endParaRPr lang="it-IT"/>
          </a:p>
        </p:txBody>
      </p:sp>
      <p:sp>
        <p:nvSpPr>
          <p:cNvPr id="120101334" name="Segnaposto contenuto 2"/>
          <p:cNvSpPr>
            <a:spLocks noGrp="1"/>
          </p:cNvSpPr>
          <p:nvPr>
            <p:ph idx="1"/>
          </p:nvPr>
        </p:nvSpPr>
        <p:spPr bwMode="auto">
          <a:xfrm flipH="0" flipV="0">
            <a:off x="674784" y="2047873"/>
            <a:ext cx="10842426" cy="42085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514348" marR="0" lvl="1" indent="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6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Doodle 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</a:t>
            </a:r>
            <a:r>
              <a:rPr u="sng">
                <a:solidFill>
                  <a:schemeClr val="hlink"/>
                </a:solidFill>
                <a:hlinkClick r:id="rId3" tooltip="https://newdle.infn.it/newdle/xCkbbpK6"/>
              </a:rPr>
              <a:t>https://newdle.infn.it/newdle/xCkbbpK6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June/July</a:t>
            </a:r>
            <a:endParaRPr lang="en-US"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/>
          </a:p>
          <a:p>
            <a:pPr marL="514346" marR="0" lvl="1" indent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Stefan Roiser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from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CERN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will present the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current activities related to the EVERSE project (</a:t>
            </a:r>
            <a:r>
              <a:rPr u="sng">
                <a:solidFill>
                  <a:schemeClr val="hlink"/>
                </a:solidFill>
                <a:hlinkClick r:id="rId4" tooltip="https://everse.software/"/>
              </a:rPr>
              <a:t>https://everse.software/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with a focus on the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user support and training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3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514346" marR="0" lvl="1" indent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None/>
              <a:defRPr/>
            </a:pPr>
            <a:endParaRPr lang="en-US" sz="26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514346" marR="0" lvl="1" indent="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Current activities of EVERSE with a focus on the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user support and training</a:t>
            </a:r>
            <a:r>
              <a:rPr lang="en-US" sz="23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en-US" sz="26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en-US" sz="26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Round table</a:t>
            </a:r>
            <a:endParaRPr lang="en-US" sz="26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which topic do you have best practicies defined</a:t>
            </a:r>
            <a:endParaRPr sz="26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Can you provide an overview?</a:t>
            </a:r>
            <a:endParaRPr lang="en-US" sz="26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4186767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4038598" y="6356349"/>
            <a:ext cx="4114800" cy="365124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Alessandro Costantini - User Support Network initiative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33"/>
      </a:accent1>
      <a:accent2>
        <a:srgbClr val="0070C0"/>
      </a:accent2>
      <a:accent3>
        <a:srgbClr val="92D050"/>
      </a:accent3>
      <a:accent4>
        <a:srgbClr val="FF3399"/>
      </a:accent4>
      <a:accent5>
        <a:srgbClr val="3F3F3F"/>
      </a:accent5>
      <a:accent6>
        <a:srgbClr val="A5A5A5"/>
      </a:accent6>
      <a:hlink>
        <a:srgbClr val="0563C1"/>
      </a:hlink>
      <a:folHlink>
        <a:srgbClr val="1F3864"/>
      </a:folHlink>
    </a:clrScheme>
    <a:fontScheme name="Personalizzato 1">
      <a:majorFont>
        <a:latin typeface="Century Gothic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33"/>
      </a:accent1>
      <a:accent2>
        <a:srgbClr val="0070C0"/>
      </a:accent2>
      <a:accent3>
        <a:srgbClr val="92D050"/>
      </a:accent3>
      <a:accent4>
        <a:srgbClr val="FF3399"/>
      </a:accent4>
      <a:accent5>
        <a:srgbClr val="3F3F3F"/>
      </a:accent5>
      <a:accent6>
        <a:srgbClr val="A5A5A5"/>
      </a:accent6>
      <a:hlink>
        <a:srgbClr val="0563C1"/>
      </a:hlink>
      <a:folHlink>
        <a:srgbClr val="1F3864"/>
      </a:folHlink>
    </a:clrScheme>
    <a:fontScheme name="">
      <a:majorFont>
        <a:latin typeface="Century Gothic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Skills4EOSC-template-slides-KoM</Template>
  <TotalTime>0</TotalTime>
  <Words>0</Words>
  <Application>onlyoffice/8.3.2.19</Application>
  <DocSecurity>0</DocSecurity>
  <PresentationFormat>On-screen Show (4:3)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T7.4 User support network </dc:title>
  <dc:subject/>
  <dc:creator>Alessandro Costantini</dc:creator>
  <cp:keywords/>
  <dc:description/>
  <dc:identifier/>
  <dc:language/>
  <cp:lastModifiedBy>alessandro costantini</cp:lastModifiedBy>
  <cp:revision>22</cp:revision>
  <dcterms:created xsi:type="dcterms:W3CDTF">2022-09-20T11:59:53Z</dcterms:created>
  <dcterms:modified xsi:type="dcterms:W3CDTF">2025-05-16T07:55:03Z</dcterms:modified>
  <cp:category/>
  <cp:contentStatus/>
  <cp:version/>
</cp:coreProperties>
</file>