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3" r:id="rId5"/>
    <p:sldId id="285" r:id="rId6"/>
    <p:sldId id="275" r:id="rId7"/>
    <p:sldId id="294" r:id="rId8"/>
    <p:sldId id="296" r:id="rId9"/>
    <p:sldId id="298" r:id="rId10"/>
    <p:sldId id="297" r:id="rId11"/>
    <p:sldId id="277" r:id="rId12"/>
    <p:sldId id="284" r:id="rId13"/>
    <p:sldId id="276" r:id="rId14"/>
    <p:sldId id="299" r:id="rId15"/>
    <p:sldId id="282" r:id="rId16"/>
    <p:sldId id="281" r:id="rId17"/>
    <p:sldId id="288" r:id="rId18"/>
    <p:sldId id="289" r:id="rId1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elle, Michele (IPE)" initials="CM(" lastIdx="1" clrIdx="0">
    <p:extLst>
      <p:ext uri="{19B8F6BF-5375-455C-9EA6-DF929625EA0E}">
        <p15:presenceInfo xmlns:p15="http://schemas.microsoft.com/office/powerpoint/2012/main" userId="S-1-5-21-1202744845-3101423955-345487624-1143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0FF"/>
    <a:srgbClr val="E0EAFF"/>
    <a:srgbClr val="EEA5C5"/>
    <a:srgbClr val="FFFFFF"/>
    <a:srgbClr val="F1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34" autoAdjust="0"/>
    <p:restoredTop sz="96301" autoAdjust="0"/>
  </p:normalViewPr>
  <p:slideViewPr>
    <p:cSldViewPr snapToGrid="0" showGuides="1">
      <p:cViewPr>
        <p:scale>
          <a:sx n="318" d="100"/>
          <a:sy n="318" d="100"/>
        </p:scale>
        <p:origin x="-11299" y="-55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200" d="100"/>
          <a:sy n="200" d="100"/>
        </p:scale>
        <p:origin x="3168" y="-330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7021594F-60AF-5030-27F4-B919E0755C0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gray">
          <a:xfrm>
            <a:off x="180386" y="0"/>
            <a:ext cx="5751003" cy="498056"/>
          </a:xfrm>
          <a:prstGeom prst="rect">
            <a:avLst/>
          </a:prstGeom>
        </p:spPr>
        <p:txBody>
          <a:bodyPr vert="horz" lIns="0" tIns="142445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45C4C54D-5268-2170-0B7D-70659D206B08}"/>
              </a:ext>
            </a:extLst>
          </p:cNvPr>
          <p:cNvSpPr>
            <a:spLocks noGrp="1"/>
          </p:cNvSpPr>
          <p:nvPr>
            <p:ph type="dt" idx="1"/>
          </p:nvPr>
        </p:nvSpPr>
        <p:spPr bwMode="gray">
          <a:xfrm>
            <a:off x="5931389" y="0"/>
            <a:ext cx="684330" cy="498056"/>
          </a:xfrm>
          <a:prstGeom prst="rect">
            <a:avLst/>
          </a:prstGeom>
        </p:spPr>
        <p:txBody>
          <a:bodyPr vert="horz" lIns="0" tIns="142445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de-DE" smtClean="0"/>
              <a:pPr/>
              <a:t>01.09.2025</a:t>
            </a:fld>
            <a:endParaRPr lang="de-DE" dirty="0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A7568FAF-32D5-F797-5874-241DEBC3A7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gray">
          <a:xfrm>
            <a:off x="180386" y="9428583"/>
            <a:ext cx="5751003" cy="498055"/>
          </a:xfrm>
          <a:prstGeom prst="rect">
            <a:avLst/>
          </a:prstGeom>
        </p:spPr>
        <p:txBody>
          <a:bodyPr vert="horz" lIns="0" tIns="0" rIns="0" bIns="142445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6A11AFD2-EF91-BDDC-349A-DB1934250B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5931389" y="9428583"/>
            <a:ext cx="684330" cy="498055"/>
          </a:xfrm>
          <a:prstGeom prst="rect">
            <a:avLst/>
          </a:prstGeom>
        </p:spPr>
        <p:txBody>
          <a:bodyPr vert="horz" lIns="0" tIns="0" rIns="0" bIns="142445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061043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698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180386" y="0"/>
            <a:ext cx="5751003" cy="498056"/>
          </a:xfrm>
          <a:prstGeom prst="rect">
            <a:avLst/>
          </a:prstGeom>
        </p:spPr>
        <p:txBody>
          <a:bodyPr vert="horz" lIns="0" tIns="142445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5931389" y="0"/>
            <a:ext cx="684330" cy="498056"/>
          </a:xfrm>
          <a:prstGeom prst="rect">
            <a:avLst/>
          </a:prstGeom>
        </p:spPr>
        <p:txBody>
          <a:bodyPr vert="horz" lIns="0" tIns="142445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de-DE" smtClean="0"/>
              <a:pPr/>
              <a:t>01.09.2025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11125" y="498475"/>
            <a:ext cx="6575425" cy="3698875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txBody>
          <a:bodyPr vert="horz" lIns="95554" tIns="47777" rIns="95554" bIns="47777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187662" y="4389087"/>
            <a:ext cx="6429627" cy="467017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180386" y="9428583"/>
            <a:ext cx="5751003" cy="498055"/>
          </a:xfrm>
          <a:prstGeom prst="rect">
            <a:avLst/>
          </a:prstGeom>
        </p:spPr>
        <p:txBody>
          <a:bodyPr vert="horz" lIns="0" tIns="0" rIns="0" bIns="142445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5931389" y="9428583"/>
            <a:ext cx="684330" cy="498055"/>
          </a:xfrm>
          <a:prstGeom prst="rect">
            <a:avLst/>
          </a:prstGeom>
        </p:spPr>
        <p:txBody>
          <a:bodyPr vert="horz" lIns="0" tIns="0" rIns="0" bIns="142445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85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1200" kern="1200">
        <a:solidFill>
          <a:srgbClr val="000000"/>
        </a:solidFill>
        <a:latin typeface="+mn-lt"/>
        <a:ea typeface="+mn-ea"/>
        <a:cs typeface="+mn-cs"/>
      </a:defRPr>
    </a:lvl1pPr>
    <a:lvl2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Wingdings" panose="05000000000000000000" pitchFamily="2" charset="2"/>
      <a:buChar char="§"/>
      <a:defRPr sz="1200" kern="1200">
        <a:solidFill>
          <a:srgbClr val="000000"/>
        </a:solidFill>
        <a:latin typeface="+mn-lt"/>
        <a:ea typeface="+mn-ea"/>
        <a:cs typeface="+mn-cs"/>
      </a:defRPr>
    </a:lvl2pPr>
    <a:lvl3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+mj-lt"/>
      <a:buAutoNum type="arabicPeriod"/>
      <a:defRPr sz="1200" kern="1200">
        <a:solidFill>
          <a:srgbClr val="000000"/>
        </a:solidFill>
        <a:latin typeface="+mn-lt"/>
        <a:ea typeface="+mn-ea"/>
        <a:cs typeface="+mn-cs"/>
      </a:defRPr>
    </a:lvl3pPr>
    <a:lvl4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Symbol" panose="05050102010706020507" pitchFamily="18" charset="2"/>
      <a:buChar char="-"/>
      <a:defRPr sz="1200" kern="1200">
        <a:solidFill>
          <a:srgbClr val="000000"/>
        </a:solidFill>
        <a:latin typeface="+mn-lt"/>
        <a:ea typeface="+mn-ea"/>
        <a:cs typeface="+mn-cs"/>
      </a:defRPr>
    </a:lvl4pPr>
    <a:lvl5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+mj-lt"/>
      <a:buAutoNum type="alphaLcPeriod"/>
      <a:defRPr sz="1200" kern="1200">
        <a:solidFill>
          <a:srgbClr val="000000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lnSpc>
        <a:spcPct val="110000"/>
      </a:lnSpc>
      <a:spcBef>
        <a:spcPts val="1000"/>
      </a:spcBef>
      <a:spcAft>
        <a:spcPts val="600"/>
      </a:spcAft>
      <a:defRPr sz="1600" b="1" kern="1200">
        <a:solidFill>
          <a:schemeClr val="accent1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7pPr>
    <a:lvl8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766" userDrawn="1">
          <p15:clr>
            <a:srgbClr val="F26B43"/>
          </p15:clr>
        </p15:guide>
        <p15:guide id="2" pos="118" userDrawn="1">
          <p15:clr>
            <a:srgbClr val="F26B43"/>
          </p15:clr>
        </p15:guide>
        <p15:guide id="3" pos="4173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de-DE" sz="12000" b="1" dirty="0">
                <a:solidFill>
                  <a:schemeClr val="bg1"/>
                </a:solidFill>
              </a:rPr>
              <a:t>Titelfolien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806C6D-0905-EEEA-0B68-C996F2964F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5E157EA1-ECC1-A9AA-1AF8-CA75A4644506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aute 4">
              <a:extLst>
                <a:ext uri="{FF2B5EF4-FFF2-40B4-BE49-F238E27FC236}">
                  <a16:creationId xmlns:a16="http://schemas.microsoft.com/office/drawing/2014/main" id="{FDC88BE7-F254-7F88-E4BE-4948376941C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246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Zweispaltig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659"/>
            <a:ext cx="1728788" cy="1007704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Inhalte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AE8D194-9EDA-738A-DC32-F2142FF7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5649568-1C2D-B202-63ED-CEE7405F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Session Title - Name(s) of Speaker(s)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B9F8B5-CDA2-B101-8FD8-AD3CDBA0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A6AB963E-1F0D-866D-E3FB-95098EBB08C9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7F437339-9972-1104-C84E-3425CA29FA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E8490089-7E0F-697B-8A21-B674E637433E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FB31B9B-7A37-361D-F7F6-4E6344A8A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1843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de-DE" sz="12000" b="1" dirty="0" err="1">
                <a:solidFill>
                  <a:schemeClr val="bg1"/>
                </a:solidFill>
              </a:rPr>
              <a:t>Trenner</a:t>
            </a:r>
            <a:endParaRPr lang="de-DE" sz="12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83ADA49-B8A9-2D5D-A571-94E5F1DD0F54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E2251FA2-90EB-2A45-FC37-A0304FBAD85F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61D9F5AD-F0AD-2CAA-880D-C238F5A4CFA7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15969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49F37-C71A-F97E-E3A7-139DDD7F9DA7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371475" y="4041774"/>
            <a:ext cx="7561263" cy="2232025"/>
          </a:xfrm>
        </p:spPr>
        <p:txBody>
          <a:bodyPr tIns="7200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77F9694-8382-FAAE-BF69-4C4EF7EA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ACFB753-502E-F3E6-F47F-279E23DC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Session Title - Name(s) of Speaker(s)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960B388-4E4A-DE89-37D5-609461BF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F8578ED-5C80-7F30-EAC9-58EF35B542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2A2A9F0-A69F-C43F-A107-E3FA32B328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10091738" y="4041776"/>
            <a:ext cx="1726244" cy="365518"/>
          </a:xfrm>
        </p:spPr>
        <p:txBody>
          <a:bodyPr wrap="none" tIns="108000"/>
          <a:lstStyle>
            <a:lvl1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4FC48BF4-7798-9F53-9DFC-ED348CD6B0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0091738" y="4407464"/>
            <a:ext cx="1726244" cy="858274"/>
          </a:xfrm>
        </p:spPr>
        <p:txBody>
          <a:bodyPr wrap="none" tIns="0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>
                    <a:alpha val="60000"/>
                  </a:schemeClr>
                </a:solidFill>
                <a:latin typeface="+mj-lt"/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8A65190-0278-D712-7185-458914BDE89A}"/>
              </a:ext>
            </a:extLst>
          </p:cNvPr>
          <p:cNvSpPr/>
          <p:nvPr userDrawn="1"/>
        </p:nvSpPr>
        <p:spPr bwMode="gray">
          <a:xfrm>
            <a:off x="12252684" y="4041774"/>
            <a:ext cx="1908212" cy="183549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t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Kapiteltrenner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Für eine bessere Übersicht kann der Kapiteltrenner Farblich angepasst werden.</a:t>
            </a:r>
          </a:p>
          <a:p>
            <a:pPr algn="l"/>
            <a:endParaRPr lang="de-DE" sz="1000" b="0" dirty="0">
              <a:solidFill>
                <a:schemeClr val="tx1"/>
              </a:solidFill>
            </a:endParaRPr>
          </a:p>
          <a:p>
            <a:pPr algn="l"/>
            <a:r>
              <a:rPr lang="de-DE" sz="1000" b="0" dirty="0">
                <a:solidFill>
                  <a:schemeClr val="tx1"/>
                </a:solidFill>
              </a:rPr>
              <a:t>Rechtsklick neben der Folie,</a:t>
            </a:r>
          </a:p>
          <a:p>
            <a:pPr algn="l"/>
            <a:r>
              <a:rPr lang="de-DE" sz="1000" b="1" dirty="0">
                <a:solidFill>
                  <a:schemeClr val="tx1"/>
                </a:solidFill>
              </a:rPr>
              <a:t>Hintergrund formatieren,</a:t>
            </a:r>
            <a:br>
              <a:rPr lang="de-DE" sz="1000" b="1" dirty="0">
                <a:solidFill>
                  <a:schemeClr val="tx1"/>
                </a:solidFill>
              </a:rPr>
            </a:br>
            <a:r>
              <a:rPr lang="de-DE" sz="1000" b="1" dirty="0">
                <a:solidFill>
                  <a:schemeClr val="tx1"/>
                </a:solidFill>
              </a:rPr>
              <a:t>Design Farbe </a:t>
            </a:r>
            <a:r>
              <a:rPr lang="de-DE" sz="1000" b="0" dirty="0">
                <a:solidFill>
                  <a:schemeClr val="tx1"/>
                </a:solidFill>
              </a:rPr>
              <a:t>auswählen.</a:t>
            </a:r>
            <a:endParaRPr lang="de-DE" sz="1000" b="1" dirty="0">
              <a:solidFill>
                <a:schemeClr val="tx1"/>
              </a:solidFill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0105423-6B46-120A-0BA8-0B71D20B9EDB}"/>
              </a:ext>
            </a:extLst>
          </p:cNvPr>
          <p:cNvSpPr/>
          <p:nvPr userDrawn="1"/>
        </p:nvSpPr>
        <p:spPr bwMode="gray">
          <a:xfrm>
            <a:off x="12396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49502F4-B000-C269-8071-9A63E2A72653}"/>
              </a:ext>
            </a:extLst>
          </p:cNvPr>
          <p:cNvSpPr/>
          <p:nvPr userDrawn="1"/>
        </p:nvSpPr>
        <p:spPr bwMode="gray">
          <a:xfrm>
            <a:off x="126164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E2FD37A-1CC6-89FD-5DDD-E6570ACC76CE}"/>
              </a:ext>
            </a:extLst>
          </p:cNvPr>
          <p:cNvSpPr/>
          <p:nvPr userDrawn="1"/>
        </p:nvSpPr>
        <p:spPr bwMode="gray">
          <a:xfrm>
            <a:off x="128362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39F4507-52B0-54F8-D940-968CA169441A}"/>
              </a:ext>
            </a:extLst>
          </p:cNvPr>
          <p:cNvSpPr/>
          <p:nvPr userDrawn="1"/>
        </p:nvSpPr>
        <p:spPr bwMode="gray">
          <a:xfrm>
            <a:off x="130559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057D053-9A95-35E0-0244-4F994B98FF23}"/>
              </a:ext>
            </a:extLst>
          </p:cNvPr>
          <p:cNvSpPr/>
          <p:nvPr userDrawn="1"/>
        </p:nvSpPr>
        <p:spPr bwMode="gray">
          <a:xfrm>
            <a:off x="13275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3F5C6E84-2A68-9158-2D5F-E1AB8B02124C}"/>
              </a:ext>
            </a:extLst>
          </p:cNvPr>
          <p:cNvSpPr/>
          <p:nvPr userDrawn="1"/>
        </p:nvSpPr>
        <p:spPr bwMode="gray">
          <a:xfrm>
            <a:off x="13495450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0AE386D5-4201-6C21-55BF-AE30828A74FF}"/>
              </a:ext>
            </a:extLst>
          </p:cNvPr>
          <p:cNvSpPr/>
          <p:nvPr userDrawn="1"/>
        </p:nvSpPr>
        <p:spPr bwMode="gray">
          <a:xfrm>
            <a:off x="13715202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FCCD13C-13DF-D323-4F51-3921028E77C1}"/>
              </a:ext>
            </a:extLst>
          </p:cNvPr>
          <p:cNvSpPr>
            <a:spLocks/>
          </p:cNvSpPr>
          <p:nvPr/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658049 w 861983"/>
              <a:gd name="connsiteY0" fmla="*/ 308 h 309203"/>
              <a:gd name="connsiteX1" fmla="*/ 861983 w 861983"/>
              <a:gd name="connsiteY1" fmla="*/ 308 h 309203"/>
              <a:gd name="connsiteX2" fmla="*/ 861983 w 861983"/>
              <a:gd name="connsiteY2" fmla="*/ 69770 h 309203"/>
              <a:gd name="connsiteX3" fmla="*/ 802345 w 861983"/>
              <a:gd name="connsiteY3" fmla="*/ 69770 h 309203"/>
              <a:gd name="connsiteX4" fmla="*/ 802345 w 861983"/>
              <a:gd name="connsiteY4" fmla="*/ 309203 h 309203"/>
              <a:gd name="connsiteX5" fmla="*/ 717687 w 861983"/>
              <a:gd name="connsiteY5" fmla="*/ 309203 h 309203"/>
              <a:gd name="connsiteX6" fmla="*/ 717687 w 861983"/>
              <a:gd name="connsiteY6" fmla="*/ 69770 h 309203"/>
              <a:gd name="connsiteX7" fmla="*/ 658049 w 861983"/>
              <a:gd name="connsiteY7" fmla="*/ 69770 h 309203"/>
              <a:gd name="connsiteX8" fmla="*/ 553088 w 861983"/>
              <a:gd name="connsiteY8" fmla="*/ 308 h 309203"/>
              <a:gd name="connsiteX9" fmla="*/ 637743 w 861983"/>
              <a:gd name="connsiteY9" fmla="*/ 308 h 309203"/>
              <a:gd name="connsiteX10" fmla="*/ 637743 w 861983"/>
              <a:gd name="connsiteY10" fmla="*/ 308895 h 309203"/>
              <a:gd name="connsiteX11" fmla="*/ 553088 w 861983"/>
              <a:gd name="connsiteY11" fmla="*/ 308895 h 309203"/>
              <a:gd name="connsiteX12" fmla="*/ 310128 w 861983"/>
              <a:gd name="connsiteY12" fmla="*/ 308 h 309203"/>
              <a:gd name="connsiteX13" fmla="*/ 312683 w 861983"/>
              <a:gd name="connsiteY13" fmla="*/ 308 h 309203"/>
              <a:gd name="connsiteX14" fmla="*/ 312375 w 861983"/>
              <a:gd name="connsiteY14" fmla="*/ 308893 h 309203"/>
              <a:gd name="connsiteX15" fmla="*/ 312376 w 861983"/>
              <a:gd name="connsiteY15" fmla="*/ 308894 h 309203"/>
              <a:gd name="connsiteX16" fmla="*/ 312375 w 861983"/>
              <a:gd name="connsiteY16" fmla="*/ 308894 h 309203"/>
              <a:gd name="connsiteX17" fmla="*/ 312375 w 861983"/>
              <a:gd name="connsiteY17" fmla="*/ 308895 h 309203"/>
              <a:gd name="connsiteX18" fmla="*/ 312330 w 861983"/>
              <a:gd name="connsiteY18" fmla="*/ 308895 h 309203"/>
              <a:gd name="connsiteX19" fmla="*/ 312330 w 861983"/>
              <a:gd name="connsiteY19" fmla="*/ 308894 h 309203"/>
              <a:gd name="connsiteX20" fmla="*/ 0 w 861983"/>
              <a:gd name="connsiteY20" fmla="*/ 308894 h 309203"/>
              <a:gd name="connsiteX21" fmla="*/ 9822 w 861983"/>
              <a:gd name="connsiteY21" fmla="*/ 233400 h 309203"/>
              <a:gd name="connsiteX22" fmla="*/ 312327 w 861983"/>
              <a:gd name="connsiteY22" fmla="*/ 308882 h 309203"/>
              <a:gd name="connsiteX23" fmla="*/ 312324 w 861983"/>
              <a:gd name="connsiteY23" fmla="*/ 308870 h 309203"/>
              <a:gd name="connsiteX24" fmla="*/ 30128 w 861983"/>
              <a:gd name="connsiteY24" fmla="*/ 177592 h 309203"/>
              <a:gd name="connsiteX25" fmla="*/ 71047 w 861983"/>
              <a:gd name="connsiteY25" fmla="*/ 113197 h 309203"/>
              <a:gd name="connsiteX26" fmla="*/ 312318 w 861983"/>
              <a:gd name="connsiteY26" fmla="*/ 308847 h 309203"/>
              <a:gd name="connsiteX27" fmla="*/ 312293 w 861983"/>
              <a:gd name="connsiteY27" fmla="*/ 308749 h 309203"/>
              <a:gd name="connsiteX28" fmla="*/ 116061 w 861983"/>
              <a:gd name="connsiteY28" fmla="*/ 68799 h 309203"/>
              <a:gd name="connsiteX29" fmla="*/ 180765 w 861983"/>
              <a:gd name="connsiteY29" fmla="*/ 28848 h 309203"/>
              <a:gd name="connsiteX30" fmla="*/ 312277 w 861983"/>
              <a:gd name="connsiteY30" fmla="*/ 308685 h 309203"/>
              <a:gd name="connsiteX31" fmla="*/ 237188 w 861983"/>
              <a:gd name="connsiteY31" fmla="*/ 9205 h 309203"/>
              <a:gd name="connsiteX32" fmla="*/ 310128 w 861983"/>
              <a:gd name="connsiteY32" fmla="*/ 308 h 309203"/>
              <a:gd name="connsiteX33" fmla="*/ 441123 w 861983"/>
              <a:gd name="connsiteY33" fmla="*/ 0 h 309203"/>
              <a:gd name="connsiteX34" fmla="*/ 538155 w 861983"/>
              <a:gd name="connsiteY34" fmla="*/ 0 h 309203"/>
              <a:gd name="connsiteX35" fmla="*/ 413197 w 861983"/>
              <a:gd name="connsiteY35" fmla="*/ 155394 h 309203"/>
              <a:gd name="connsiteX36" fmla="*/ 538772 w 861983"/>
              <a:gd name="connsiteY36" fmla="*/ 308895 h 309203"/>
              <a:gd name="connsiteX37" fmla="*/ 444646 w 861983"/>
              <a:gd name="connsiteY37" fmla="*/ 308895 h 309203"/>
              <a:gd name="connsiteX38" fmla="*/ 332681 w 861983"/>
              <a:gd name="connsiteY38" fmla="*/ 188693 h 309203"/>
              <a:gd name="connsiteX39" fmla="*/ 332681 w 861983"/>
              <a:gd name="connsiteY39" fmla="*/ 119895 h 30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61983" h="309203">
                <a:moveTo>
                  <a:pt x="658049" y="308"/>
                </a:moveTo>
                <a:lnTo>
                  <a:pt x="861983" y="308"/>
                </a:lnTo>
                <a:lnTo>
                  <a:pt x="861983" y="69770"/>
                </a:lnTo>
                <a:lnTo>
                  <a:pt x="802345" y="69770"/>
                </a:lnTo>
                <a:lnTo>
                  <a:pt x="802345" y="309203"/>
                </a:lnTo>
                <a:lnTo>
                  <a:pt x="717687" y="309203"/>
                </a:lnTo>
                <a:lnTo>
                  <a:pt x="717687" y="69770"/>
                </a:lnTo>
                <a:lnTo>
                  <a:pt x="658049" y="69770"/>
                </a:lnTo>
                <a:close/>
                <a:moveTo>
                  <a:pt x="553088" y="308"/>
                </a:moveTo>
                <a:lnTo>
                  <a:pt x="637743" y="308"/>
                </a:lnTo>
                <a:lnTo>
                  <a:pt x="637743" y="308895"/>
                </a:lnTo>
                <a:lnTo>
                  <a:pt x="553088" y="308895"/>
                </a:lnTo>
                <a:close/>
                <a:moveTo>
                  <a:pt x="310128" y="308"/>
                </a:moveTo>
                <a:lnTo>
                  <a:pt x="312683" y="308"/>
                </a:lnTo>
                <a:lnTo>
                  <a:pt x="312375" y="308893"/>
                </a:lnTo>
                <a:lnTo>
                  <a:pt x="312376" y="308894"/>
                </a:lnTo>
                <a:lnTo>
                  <a:pt x="312375" y="308894"/>
                </a:lnTo>
                <a:lnTo>
                  <a:pt x="312375" y="308895"/>
                </a:lnTo>
                <a:lnTo>
                  <a:pt x="312330" y="308895"/>
                </a:lnTo>
                <a:lnTo>
                  <a:pt x="312330" y="308894"/>
                </a:lnTo>
                <a:lnTo>
                  <a:pt x="0" y="308894"/>
                </a:lnTo>
                <a:cubicBezTo>
                  <a:pt x="308" y="282863"/>
                  <a:pt x="3480" y="257493"/>
                  <a:pt x="9822" y="233400"/>
                </a:cubicBezTo>
                <a:lnTo>
                  <a:pt x="312327" y="308882"/>
                </a:lnTo>
                <a:lnTo>
                  <a:pt x="312324" y="308870"/>
                </a:lnTo>
                <a:lnTo>
                  <a:pt x="30128" y="177592"/>
                </a:lnTo>
                <a:cubicBezTo>
                  <a:pt x="40920" y="154425"/>
                  <a:pt x="54882" y="132842"/>
                  <a:pt x="71047" y="113197"/>
                </a:cubicBezTo>
                <a:lnTo>
                  <a:pt x="312318" y="308847"/>
                </a:lnTo>
                <a:lnTo>
                  <a:pt x="312293" y="308749"/>
                </a:lnTo>
                <a:lnTo>
                  <a:pt x="116061" y="68799"/>
                </a:lnTo>
                <a:cubicBezTo>
                  <a:pt x="135750" y="52942"/>
                  <a:pt x="157289" y="39640"/>
                  <a:pt x="180765" y="28848"/>
                </a:cubicBezTo>
                <a:lnTo>
                  <a:pt x="312277" y="308685"/>
                </a:lnTo>
                <a:lnTo>
                  <a:pt x="237188" y="9205"/>
                </a:lnTo>
                <a:cubicBezTo>
                  <a:pt x="260665" y="3480"/>
                  <a:pt x="285066" y="308"/>
                  <a:pt x="310128" y="308"/>
                </a:cubicBezTo>
                <a:close/>
                <a:moveTo>
                  <a:pt x="441123" y="0"/>
                </a:moveTo>
                <a:lnTo>
                  <a:pt x="538155" y="0"/>
                </a:lnTo>
                <a:lnTo>
                  <a:pt x="413197" y="155394"/>
                </a:lnTo>
                <a:lnTo>
                  <a:pt x="538772" y="308895"/>
                </a:lnTo>
                <a:lnTo>
                  <a:pt x="444646" y="308895"/>
                </a:lnTo>
                <a:lnTo>
                  <a:pt x="332681" y="188693"/>
                </a:lnTo>
                <a:lnTo>
                  <a:pt x="332681" y="11989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314130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foli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de-DE" sz="12000" b="1" dirty="0">
                <a:solidFill>
                  <a:schemeClr val="bg1"/>
                </a:solidFill>
              </a:rPr>
              <a:t>Textfolien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96487C8-3898-9A0D-C9F9-756ABF29CC7A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BB845C91-C89E-338E-C9EA-4C39346DFA5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176FA26C-F202-41D1-CD6E-898DF2DEBB09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9343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7561264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D431E4-E519-1234-FE33-E8AB807780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811813F-F15B-6052-8D32-B7BF1C278A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FE92549-978D-8548-84A5-F22D5CA97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155380263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x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203953" y="1592263"/>
            <a:ext cx="561657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9038B4-FE9D-E75E-CBA7-A4AFDD61FF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C8FCD27-29AE-82EA-3746-DBEB053279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B4B91DF-088C-E46D-8BAA-BAF72BF8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325996826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 3x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59263" y="1598217"/>
            <a:ext cx="367188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155943" y="1592263"/>
            <a:ext cx="367188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FCF9B44-89CE-5C78-E17A-E0D8DDD8AA0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EE605EC-0BAE-E682-2FEE-959934696D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EBD7EC1-8E7B-DB8D-05ED-3868D76A3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143807566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 4x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270033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287713" y="1598217"/>
            <a:ext cx="270033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203949" y="1592263"/>
            <a:ext cx="270033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A18B540B-0C8C-E249-F263-396FA418CF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9120188" y="1592263"/>
            <a:ext cx="270033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6F2C2F2-A469-FDA9-4694-B14CE4D2B8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C6255C4-5E26-8F03-0093-3FE830E79C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1AAAFEB-CFD7-6F4B-07C4-3ECFA989A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364519302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de-DE" sz="12000" b="1" dirty="0">
                <a:solidFill>
                  <a:schemeClr val="bg1"/>
                </a:solidFill>
              </a:rPr>
              <a:t>Text &amp; Bild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D91CF98-7E64-A92D-A585-8CE7EB1112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0DC14551-5FA4-58A0-A5D0-4712444E529A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CA816A33-7090-9599-A875-ED901DF398E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38540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und Bild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1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D70B73C-0CF1-5C0D-6E7E-0F2140886ACB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79FA06E-4A79-9BE7-7176-0CDABBFDEA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30C461-1671-0A4D-6841-C1DA8B5BA1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EA6D74CA-A6BA-B921-DEB9-D6A49E43D2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B9D995-A359-F952-2D4C-EB9D7C8B9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15367944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9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0" y="0"/>
            <a:ext cx="59880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6250CC-595F-56CB-920B-A07D0AF8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de-DE"/>
              <a:t>Feb 24, 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012934-337B-04B6-BBA6-336DE745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Session Title - Name(s) of Speaker(s)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7DF1B2-42B7-5543-6886-E7938EDB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484C6BD-91DB-46E4-D1D8-D75CEFB669AE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59D79EA9-159E-AF02-E8D2-0E0E2BFCBD4B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D0DC72A4-EA66-1D2C-67F7-6C89ECA758C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de-DE" noProof="1"/>
              <a:t>OE Logoplatzhalter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DC890DB-CD17-4A1F-BD79-44804CD60EB3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mit einem Klick auf das </a:t>
            </a:r>
            <a:br>
              <a:rPr lang="de-DE" sz="1000" dirty="0">
                <a:solidFill>
                  <a:schemeClr val="tx1"/>
                </a:solidFill>
              </a:rPr>
            </a:br>
            <a:r>
              <a:rPr lang="de-DE" sz="1000" dirty="0">
                <a:solidFill>
                  <a:schemeClr val="tx1"/>
                </a:solidFill>
              </a:rPr>
              <a:t>Bild-Symbol einfügen</a:t>
            </a:r>
            <a:endParaRPr lang="de-DE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457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und 2x Bild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8F5116AB-EDC8-4AAB-4B23-B0F880D311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342900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76EE313-5AAA-A0EA-8444-811EFE1191D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1FC182A-F96F-5221-873F-3B2B5AAB8E5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294EBFA-1C3B-20E4-7E18-EADCA4BF01E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687767C0-1F3D-3EB7-C35E-3DFC7F453F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27286D1-E408-E38C-FFCF-8B6E3645F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120903491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Bild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0" y="1"/>
            <a:ext cx="5988049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D641E1-639F-0493-BBF6-89BD4203144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2E680-3FF9-ABDB-21FE-FBA02779216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Feb 24,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526B-BB77-0D6A-817F-6C40D944BDC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de-DE" noProof="1"/>
              <a:t>Session Title - Name(s) of Speaker(s)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BF4C557-2716-4BAC-1F79-F528FD3982D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‹#›</a:t>
            </a:fld>
            <a:endParaRPr lang="de-DE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644C98EE-B3A7-7238-F3DE-A4EEE986D320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44357380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2x Bild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77424FD-F9EC-9D50-76B7-A15217260B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2" y="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E6670E1C-5A99-3F90-22DA-92683344E1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203952" y="342900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E029FC3-CCFD-6807-4B07-283D6D2E4AC3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BE23FB-82F9-256A-844F-E66CF0B1169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Feb 24,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B82624-8EFE-AB1E-C365-BC8C7FE4BEC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de-DE" noProof="1"/>
              <a:t>Session Title - Name(s) of Speaker(s)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15CD544-922E-96F9-8EAB-ABE0DF7E74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‹#›</a:t>
            </a:fld>
            <a:endParaRPr lang="de-DE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C80D2BB3-E138-B7DD-31BD-76E8F71E4E39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52275834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Bild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4" y="1"/>
            <a:ext cx="7932736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CC92567-845B-5A16-AD42-AF8D88C03086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1EFE2-E8B5-56D7-6032-6F049A14EA6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Feb 24,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05A39-8EF3-2CC5-3106-31B6DF3A23F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de-DE" noProof="1"/>
              <a:t>Session Title - Name(s) of Speaker(s)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CFE138-5A56-42D1-CEDB-6704D5C323D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‹#›</a:t>
            </a:fld>
            <a:endParaRPr lang="de-DE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F2824E2A-4652-0276-77D5-E2F7A17236EF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88654495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2x Bild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259263" y="342900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364D22-E1CE-D3E5-45DB-66B9F8D3C95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25E92D-EEDF-41E0-AFB0-5B7CA56902F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Feb 24,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181661-B42D-C815-F777-F226E4013AB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de-DE" noProof="1"/>
              <a:t>Session Title - Name(s) of Speaker(s)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A4FC51-B5D1-EA2C-4520-8FBD7D0AD4F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‹#›</a:t>
            </a:fld>
            <a:endParaRPr lang="de-DE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25AC6484-86DB-2DAB-BB62-A5745F449A7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63630723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2x Bild hoch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46D4BB-B535-21BF-5706-F2593173BAA1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2913EC-AA64-42F8-7D39-B16842087D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1"/>
              <a:t>Feb 24,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E0DADB-FC3F-095E-4791-75B52230B02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de-DE" noProof="1"/>
              <a:t>Session Title - Name(s) of Speaker(s)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A1CFBF2-D69A-34C8-B3BD-C059BF951A1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‹#›</a:t>
            </a:fld>
            <a:endParaRPr lang="de-DE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B89CE0D6-653F-7F8C-F948-4496D414E60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09978504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4x Bild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7F82C154-C2F8-0DAB-C0BD-5339CDD093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3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20C756FA-7475-759D-D898-FED49EC21C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224800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3376BD9-6CCE-719E-7D39-A434E6F082BA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30D9CD-2193-97AA-1758-B1FC1421DAA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de-DE" noProof="1"/>
              <a:t>Feb 24,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9C73A4-0550-88A3-B15C-D839D27C3A4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de-DE" noProof="1"/>
              <a:t>Session Title - Name(s) of Speaker(s)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09BE537-47E8-E28E-E31C-569B375CD31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‹#›</a:t>
            </a:fld>
            <a:endParaRPr lang="de-DE" noProof="1"/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CC855A49-14E5-453A-4AAE-9D55DDBC3682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40119587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und Bild breit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2816225"/>
            <a:ext cx="3671889" cy="3460748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255615" y="2816225"/>
            <a:ext cx="3671889" cy="34607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8144990" y="2816225"/>
            <a:ext cx="3671889" cy="34607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26003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8BCFDEC-EEB4-FB94-494B-7A6B7C8104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2A6EAAC-D781-C247-456C-6DDB93810F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B0525BA4-07F7-FF36-AFF2-458168582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295942044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breit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EC190A-F91D-A63D-5DE6-284075CC06D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806FD95-1722-01B2-D054-0F1C46053F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CAA1F99-55C0-0784-0995-BFD50C968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94266583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x Bild breit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5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E289A028-6BAD-57D6-0C99-2E2EE8D2385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4220114-93CE-7986-FBD4-6B87CC84D1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F5A6A88B-D7C8-047B-F405-9D88E8376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26486153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5988050" y="0"/>
            <a:ext cx="620395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das Bild einfügen.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13F734F-93E9-EAAB-2752-52949F41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de-DE"/>
              <a:t>Feb 24, 2025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7037DF08-8E92-E882-4AEB-B9E96AA7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Session Title - Name(s) of Speaker(s)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29264F0A-C45F-9937-0433-4CE92B3E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A1532E2A-0AD5-78A6-C7F4-C16B026BA9BB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1126D6D5-2B7D-390E-6320-C8E356BB57B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6" name="Freihandform: Form 10">
              <a:extLst>
                <a:ext uri="{FF2B5EF4-FFF2-40B4-BE49-F238E27FC236}">
                  <a16:creationId xmlns:a16="http://schemas.microsoft.com/office/drawing/2014/main" id="{E48DCF6E-1E81-A530-130D-A40052D29E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629574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3x Bild breit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8" y="4041775"/>
            <a:ext cx="3671886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4259261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-1"/>
            <a:ext cx="3889375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B0C0D4B8-0642-DA51-02B4-CD518D792A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-1"/>
            <a:ext cx="404336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4F7FD17-6F08-455B-89F3-014E426ED5A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F8E6D6-952F-6259-CB3F-D9FD0CF61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9A724-B888-92C1-C773-4E471BF58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40364561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breit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C3AEDD-A574-4DAF-D1EC-A27C2292DE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8F5ADB7-1DE3-CF4C-2772-4A7CBBB48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2DE94F9A-0F0C-D794-D688-856DEA989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149754893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x Bild breit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08F79B48-DA81-CB7D-4184-C12044C47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3DB8F0C-439C-6E68-E1D6-2CD9C93ACE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4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26F2CC-FD06-0D05-F9BC-EA3577B02B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2BB5B3-0CF3-C297-3B12-70918709FF8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940F4D-EA86-45E1-48E5-F6694AE03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148133850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3x Bild breit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8" y="5265738"/>
            <a:ext cx="3671886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D81F5719-88F7-8122-30E7-C4EDDE47BE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DF833069-8A51-2788-517E-244A50E9A0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8FBD7F7D-0AAE-6C8E-E25F-AD0146EE9D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C866A8-34DE-9962-F35F-CD530235112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C39AA92-697F-9C87-7391-FD2148F379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F45377-EF67-2EF5-92D7-A8F58CB08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221203974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4x Bild breit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57221ED0-08B5-804A-A5D3-858C1FBF65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2C1B9B64-2441-8357-F153-985A05DAB7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3B17586A-9CCE-8295-2F97-E528DD0C3C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0C7BBDAF-B20D-60D9-3199-BC0FA5A0FE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B07C1E-75AF-D661-9B0E-FB6406930C7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AA0923-C682-650B-E243-7EC5A1EB571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D213AD3-FB78-BB15-2D89-806EABCDD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5012368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5x Bild breit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5DC53031-0D17-F341-B556-CAB21B21AD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621CD60-0EEE-8EE1-2413-15ACFBB4FD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7834F377-608A-1764-2D89-CC39A31EDCC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4C11F33F-4952-0822-BD29-5112BEE9D3D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E636C18E-9864-2F8B-F6CA-5E977141C9D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81462F4-7E9B-9816-7A91-CD63748EFFA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E4D86CD-F0F0-D953-FC70-25716FFC701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747C30-DED0-149D-6F0E-5F97335D1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274580553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6x Bild breit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06B3F9A9-7D44-E3D9-34C3-186B5CE72C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487580F0-10F0-597D-B74B-3AA53C72CB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479D4CF8-3CF2-33EE-3E52-E67D33D232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681FE394-9FBF-7254-E399-7BF501CFF5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2EC1BE5C-58BE-A28F-D48F-AACC647D303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2" y="2528900"/>
            <a:ext cx="3889375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A1CE0C82-8D00-6128-A723-75FB35F9E4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D9D3A7-656E-5EF8-DC21-9E4100AD724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FC4E6F-39C1-2BF6-B3CD-824ACF39607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96C1F0-364D-9F7B-28FC-37492D0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183783348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6858001"/>
          </a:xfrm>
        </p:spPr>
        <p:txBody>
          <a:bodyPr tIns="90000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7561263" cy="1011236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A93AEE-C09B-11EE-62B2-D258B26B0D2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A26D7894-F140-1F47-D2F6-229CD2C494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0435903-70F1-B75C-C10A-BC04CBD3B6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Session Title - Name(s) of Speaker(s)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C091A42-6A7C-132E-E5ED-A7A2F10231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AF2A633C-85DA-E08F-E985-EE1D753E33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57802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und 2x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5" y="5265738"/>
            <a:ext cx="5616575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9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203950" y="5265738"/>
            <a:ext cx="5616575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E3343F-20F8-0E46-42FA-821D2026B50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81DB6B4-64B1-EEDE-D757-88A82845A3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89C8AAA-7723-F442-FA53-4F9AA90B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217519231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und 3x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5" y="5265738"/>
            <a:ext cx="3671889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260849" y="5265738"/>
            <a:ext cx="3671889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8148639" y="5265738"/>
            <a:ext cx="3671889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CDF1D0DD-152A-CD72-F7A9-948FA54C791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9C41ECA-AF89-1BAD-40AE-C421974015D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FB354702-EF63-F071-562E-FBB1A0FDB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9343951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Qu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371475" y="4041775"/>
            <a:ext cx="5616575" cy="1691479"/>
          </a:xfrm>
        </p:spPr>
        <p:txBody>
          <a:bodyPr rIns="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52B5CC-CF21-9E7E-CADE-8B782F3AF80F}"/>
              </a:ext>
            </a:extLst>
          </p:cNvPr>
          <p:cNvSpPr/>
          <p:nvPr userDrawn="1"/>
        </p:nvSpPr>
        <p:spPr bwMode="gray">
          <a:xfrm>
            <a:off x="12233756" y="1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13673CC-527A-F7FD-F4BB-EFB8EDA9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de-DE"/>
              <a:t>Feb 24, 2025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2973810-AFA0-E19F-E5A5-A7F82CD7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Session Title - Name(s) of Speaker(s)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1AF4981-2A51-01C8-FC65-7C68623E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SmartArt-Platzhalter 10">
            <a:extLst>
              <a:ext uri="{FF2B5EF4-FFF2-40B4-BE49-F238E27FC236}">
                <a16:creationId xmlns:a16="http://schemas.microsoft.com/office/drawing/2014/main" id="{B8A25F18-5A38-86C1-D835-316B836320E1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227382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und 4x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6" y="5265738"/>
            <a:ext cx="2700338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28582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3285827" y="5265738"/>
            <a:ext cx="2700338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056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05687" y="5265738"/>
            <a:ext cx="2700338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1201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9120187" y="5265738"/>
            <a:ext cx="2700338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5DC6279-864D-E5B0-0BBF-962E9E50B6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EAF3799-0F9B-7F03-53B6-D30505ED8E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BD843B1D-05AC-3931-8603-DCF652112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85169789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 Text und 5x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6" y="4041775"/>
            <a:ext cx="2116800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704537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907"/>
            <a:ext cx="11449050" cy="100745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2704538" y="4041775"/>
            <a:ext cx="2116800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037599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5037600" y="4041775"/>
            <a:ext cx="2116800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370661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7370662" y="4041775"/>
            <a:ext cx="2116800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703724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9703725" y="4041775"/>
            <a:ext cx="2116800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99193BC6-5DE5-F84B-817B-E27F95FD4E3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C9F951DB-FC7A-C00E-DAB8-004CEF0ABB3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A7D69AF-F849-63B1-F4D8-0C4344190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377058711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Text und 6x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6" y="4041774"/>
            <a:ext cx="1728788" cy="2232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314574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2314575" y="4041774"/>
            <a:ext cx="1728788" cy="2232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2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4259263" y="4041774"/>
            <a:ext cx="1728788" cy="2232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03950" y="4041774"/>
            <a:ext cx="1728788" cy="2232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149231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8148638" y="4041774"/>
            <a:ext cx="1728788" cy="2232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DB5A221-6B48-924B-A1FD-6D62179C207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100900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EB10AE12-A5D0-F238-1264-88B90FA440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10090050" y="4041774"/>
            <a:ext cx="1728788" cy="2232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79DD9CB7-7539-1828-FADA-78A66F2349F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7D5DEFA5-487F-8348-320F-F21E9955110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411C5C1E-B6C2-D957-C0C7-93A8434FA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389640397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Bild und 4x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5" y="3360814"/>
            <a:ext cx="5616575" cy="463474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5616574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8" y="1592262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203950" y="3360814"/>
            <a:ext cx="5616575" cy="463474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71475" y="4041775"/>
            <a:ext cx="5616573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371474" y="5805774"/>
            <a:ext cx="5616573" cy="464400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4041774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03950" y="5805774"/>
            <a:ext cx="5616573" cy="464400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7649989-D9AA-435F-7A4A-0B2A5E1ECF2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D2A681F8-D362-068B-DB53-4422E123610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E4E4A11-033A-F916-CACE-11C22B4B2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398213593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Bild und 6x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5" y="3360814"/>
            <a:ext cx="3671888" cy="463474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6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260848" y="3360814"/>
            <a:ext cx="3671888" cy="463474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7" y="1594869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8148637" y="3358868"/>
            <a:ext cx="3671888" cy="464400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71475" y="4041774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371474" y="5805774"/>
            <a:ext cx="3671888" cy="464400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DC1FEB43-DE82-8732-4F57-F71B0E7269D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0" y="4044948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1677C5CF-B71C-20E0-5EC4-77FF60F7CB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4259262" y="5813500"/>
            <a:ext cx="3671888" cy="463474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DFEEF33F-FBF4-3DE9-D0E5-00A10C7FC56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7" y="4041773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A36A8A1C-5BB2-98A0-32C5-38F2E40CEFE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8148637" y="5805773"/>
            <a:ext cx="3671888" cy="464400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A5232473-C891-573E-C486-121FF378F57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8B67C2D4-3135-E49A-5148-63257685678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4A7D5BB2-B6E3-0D2E-3767-7AEEF73DF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428762057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300"/>
            <a:ext cx="7561263" cy="4681537"/>
          </a:xfrm>
        </p:spPr>
        <p:txBody>
          <a:bodyPr/>
          <a:lstStyle>
            <a:lvl1pPr marL="432000" indent="-432000">
              <a:buClrTx/>
              <a:buFont typeface="Franklin Gothic Medium" panose="020B0603020102020204" pitchFamily="34" charset="0"/>
              <a:buChar char="”"/>
              <a:defRPr sz="5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259262" y="5265738"/>
            <a:ext cx="3673475" cy="1011236"/>
          </a:xfrm>
        </p:spPr>
        <p:txBody>
          <a:bodyPr anchor="b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2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A2B4EB0-6F81-8A92-AEB6-3A876DF968E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B1A5CA9-F444-9ABD-A3CA-65CB055B04B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110DDBB-783E-176F-3138-CDB539444CF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Session Title - Name(s) of Speaker(s)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1568248-D3ED-9CDD-8765-05A7F7D909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CD118D49-289F-F3C3-A4F7-A7BAA877B06B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15600563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in die Zwischenablage kopieren, </a:t>
            </a:r>
            <a:br>
              <a:rPr lang="de-DE" dirty="0"/>
            </a:br>
            <a:r>
              <a:rPr lang="de-DE" dirty="0"/>
              <a:t>den Platzhalter hier auswählen </a:t>
            </a:r>
            <a:br>
              <a:rPr lang="de-DE" dirty="0"/>
            </a:br>
            <a:r>
              <a:rPr lang="de-DE" dirty="0"/>
              <a:t>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8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8BE99-BBFE-1166-A5A4-5E8F865BC33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75F87F0-97BD-75C5-3B01-5453495E2DA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DC4A23-8BC7-B256-93F3-F3D72EA72D2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Session Title - Name(s) of Speaker(s)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12BEC3C-F478-347A-87BC-A57694C03C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CFA640E-0C3B-EC08-4180-576AB4B63F75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12862243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in die Zwischenablage kopieren, </a:t>
            </a:r>
            <a:br>
              <a:rPr lang="de-DE" dirty="0"/>
            </a:br>
            <a:r>
              <a:rPr lang="de-DE" dirty="0"/>
              <a:t>den Platzhalter hier auswählen </a:t>
            </a:r>
            <a:br>
              <a:rPr lang="de-DE" dirty="0"/>
            </a:br>
            <a:r>
              <a:rPr lang="de-DE" dirty="0"/>
              <a:t>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4B639C-9221-9BDD-0103-AF80E5F4FC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371475" y="2816225"/>
            <a:ext cx="3671888" cy="22336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A6A5AB-5F58-422C-FC11-9570CAC5B5E8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 dirty="0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1980954-6FA1-FA07-4041-D754784A2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BB377EE-E522-561C-164E-DE25C9BDA1C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Session Title - Name(s) of Speaker(s)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544A298-CA43-241E-F64B-02F6BEC45A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EB352FB-5D9C-29FF-9EFE-4F1988C355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3544659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300"/>
            <a:ext cx="7561263" cy="4681538"/>
          </a:xfrm>
        </p:spPr>
        <p:txBody>
          <a:bodyPr/>
          <a:lstStyle>
            <a:lvl1pPr marL="0" indent="0">
              <a:buClrTx/>
              <a:buFont typeface="Franklin Gothic Medium" panose="020B0603020102020204" pitchFamily="34" charset="0"/>
              <a:buNone/>
              <a:defRPr sz="5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7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98A4DE-C74C-4808-FDCB-EBF6770F28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D1B3FA-E430-88B7-E277-5600359CFE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Session Title - Name(s) of Speaker(s)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1F58DB-2C93-B018-29B4-F68DDB674B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094205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DF83F67C-6F11-812D-C9A9-0CCF3FAD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7D85C20-697F-36B4-27AB-4369535E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Session Title - Name(s) of Speaker(s)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AD7C5E3-7820-0372-2225-AD27411D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E4CDB45-9507-051E-FC07-208E38906803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5484000" y="3209400"/>
            <a:ext cx="1224000" cy="439200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7E21D00-0F9F-CF9A-2404-7B982CA997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B7C94D0-DD91-0D9E-E79B-7B7E82C21C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07831357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Quer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 dirty="0"/>
              <a:t>Bild mit einem Klick auf das Symbol einfügen.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Alternativ Bild in die Zwischenablage kopieren, </a:t>
            </a:r>
            <a:br>
              <a:rPr lang="de-DE" dirty="0"/>
            </a:br>
            <a:r>
              <a:rPr lang="de-DE" dirty="0"/>
              <a:t>den Platzhalter auswählen 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371475" y="4038599"/>
            <a:ext cx="5616575" cy="1694655"/>
          </a:xfrm>
        </p:spPr>
        <p:txBody>
          <a:bodyPr rIns="0" anchor="t"/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Master-Untertitelformat bearbeiten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 bwMode="black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de-DE" noProof="1"/>
              <a:t>OE Logoplatzhalter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DC56E0-CC7D-87E3-D66D-6BEE83D8AE75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dirty="0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de-DE" sz="1000" dirty="0">
                <a:solidFill>
                  <a:schemeClr val="tx1"/>
                </a:solidFill>
              </a:rPr>
              <a:t>mit einem Klick auf das </a:t>
            </a:r>
            <a:br>
              <a:rPr lang="de-DE" sz="1000" dirty="0">
                <a:solidFill>
                  <a:schemeClr val="tx1"/>
                </a:solidFill>
              </a:rPr>
            </a:br>
            <a:r>
              <a:rPr lang="de-DE" sz="1000" dirty="0">
                <a:solidFill>
                  <a:schemeClr val="tx1"/>
                </a:solidFill>
              </a:rPr>
              <a:t>Bild-Symbol einfügen</a:t>
            </a:r>
            <a:endParaRPr lang="de-DE" sz="1000" b="1" dirty="0">
              <a:solidFill>
                <a:schemeClr val="tx1"/>
              </a:solidFill>
            </a:endParaRP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05E904A-C9EA-86A7-9664-F1BEB574F064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vert="horz" wrap="none" lIns="0" tIns="36000" rIns="0" bIns="0" rtlCol="0" anchor="ctr">
            <a:normAutofit fontScale="25000" lnSpcReduction="20000"/>
          </a:bodyPr>
          <a:lstStyle>
            <a:defPPr>
              <a:defRPr lang="de-DE"/>
            </a:defPPr>
            <a:lvl1pPr marL="0" algn="l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Datum aus technischen Gründen nicht deaktivieren!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46CC5CD-AF6B-4EF0-3308-79576A9A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Session Title - Name(s) of Speaker(s)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EF9ED98-5AE0-9DB9-A2FD-AB2BDC2F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SmartArt-Platzhalter 10">
            <a:extLst>
              <a:ext uri="{FF2B5EF4-FFF2-40B4-BE49-F238E27FC236}">
                <a16:creationId xmlns:a16="http://schemas.microsoft.com/office/drawing/2014/main" id="{A96C0EF9-BA74-F815-E094-6E6D6E1F1198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854709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de-DE" sz="12000" b="1" dirty="0">
                <a:solidFill>
                  <a:schemeClr val="bg1"/>
                </a:solidFill>
              </a:rPr>
              <a:t>Agenden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244B92-11CA-AA31-8AB9-45C253E1FCD6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92178F17-D259-CFA4-628D-049EBD28B82E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27EC8CEF-7F13-B3B5-1CA9-5784DB43CE28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008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1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Inhalte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62E724-8D8E-017B-D237-54AB651DA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A1E83E6-0784-7D15-05B6-ECA93ACB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4CFC666-FAD5-95CE-AB04-8312C38E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Session Title - Name(s) of Speaker(s)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88CBA03-8F50-B545-A32B-4EB8051F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6" name="Gruppieren 8">
            <a:extLst>
              <a:ext uri="{FF2B5EF4-FFF2-40B4-BE49-F238E27FC236}">
                <a16:creationId xmlns:a16="http://schemas.microsoft.com/office/drawing/2014/main" id="{4F193AEC-6C33-5D16-E8BD-11008ABD0D26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2" name="Freihandform: Form 9">
              <a:extLst>
                <a:ext uri="{FF2B5EF4-FFF2-40B4-BE49-F238E27FC236}">
                  <a16:creationId xmlns:a16="http://schemas.microsoft.com/office/drawing/2014/main" id="{BA3CA40A-7851-2B35-5B5A-35D208E1840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" name="Freihandform: Form 10">
              <a:extLst>
                <a:ext uri="{FF2B5EF4-FFF2-40B4-BE49-F238E27FC236}">
                  <a16:creationId xmlns:a16="http://schemas.microsoft.com/office/drawing/2014/main" id="{E7EC9A8E-93DF-7D38-89A8-78C0093850F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050791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300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Inhalte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2C08001-0F3C-B494-75F8-9E71BBFF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B6259812-E65C-E700-2748-83B9B6FC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Session Title - Name(s) of Speaker(s)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09484FD1-E4AD-217E-F687-4A210DD2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76DED8B8-EFA6-718F-9119-0912343D0EB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234776EF-E104-BAD6-7E97-FEE9CFC66A6D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" name="Freihandform: Form 10">
              <a:extLst>
                <a:ext uri="{FF2B5EF4-FFF2-40B4-BE49-F238E27FC236}">
                  <a16:creationId xmlns:a16="http://schemas.microsoft.com/office/drawing/2014/main" id="{AB56C35B-7BF5-A86F-9241-BB993C9B0B8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158AFF2-074B-D1FB-1C41-F829102F48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97053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Zweispalti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Inhalte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BE5E7D9-65C6-9061-D956-2409B92B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AE2B0FA-73E6-CDD3-8A4F-6051AF03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Session Title - Name(s) of Speaker(s)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3FB7E51-B660-A4E3-16CE-5C9FC11B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59902170-140E-DD1B-0ABE-04793B9D1C0F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C5FE5ADF-144A-6881-EE4F-B970B5A2EAE1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A0DD601B-ADFA-837B-6B1A-5F76F3B3FCB5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D1336DF-F71A-7856-88D0-0CE77A6C8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73962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AC8670-2373-ACE7-1748-0B4F79D1DCA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907"/>
            <a:ext cx="11449050" cy="10074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F615B8-B68C-BFF2-C357-D019188813E1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71475" y="1592262"/>
            <a:ext cx="11449050" cy="46815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10645A-C6A4-0669-9312-4601E1886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839F2-D397-6E48-3A61-2C5024B4E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71475" y="6273800"/>
            <a:ext cx="575953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fld id="{776FC98F-84AD-404B-BCCB-49E092AA6DE0}" type="slidenum">
              <a:rPr lang="de-DE" noProof="1" smtClean="0"/>
              <a:pPr/>
              <a:t>‹#›</a:t>
            </a:fld>
            <a:endParaRPr lang="de-DE" noProof="1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90F709B-A2DC-57A5-E7E6-8518482A8044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1140463" y="6437457"/>
            <a:ext cx="689586" cy="247362"/>
            <a:chOff x="11189494" y="381000"/>
            <a:chExt cx="621506" cy="222941"/>
          </a:xfrm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5EBFDC3C-E9B5-878F-6873-AAF6A36E768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035EDC6-B9F4-55AD-87D2-DD2E60B1592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50F823-CF9B-29C2-AD0C-587133135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7428" y="6273800"/>
            <a:ext cx="1152835" cy="584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 noProof="1"/>
              <a:t>Feb 24, 2025</a:t>
            </a:r>
          </a:p>
        </p:txBody>
      </p:sp>
    </p:spTree>
    <p:extLst>
      <p:ext uri="{BB962C8B-B14F-4D97-AF65-F5344CB8AC3E}">
        <p14:creationId xmlns:p14="http://schemas.microsoft.com/office/powerpoint/2010/main" val="12345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49" r:id="rId2"/>
    <p:sldLayoutId id="2147483650" r:id="rId3"/>
    <p:sldLayoutId id="2147483651" r:id="rId4"/>
    <p:sldLayoutId id="2147483652" r:id="rId5"/>
    <p:sldLayoutId id="2147483694" r:id="rId6"/>
    <p:sldLayoutId id="2147483653" r:id="rId7"/>
    <p:sldLayoutId id="2147483654" r:id="rId8"/>
    <p:sldLayoutId id="2147483655" r:id="rId9"/>
    <p:sldLayoutId id="2147483656" r:id="rId10"/>
    <p:sldLayoutId id="2147483695" r:id="rId11"/>
    <p:sldLayoutId id="2147483657" r:id="rId12"/>
    <p:sldLayoutId id="2147483696" r:id="rId13"/>
    <p:sldLayoutId id="2147483658" r:id="rId14"/>
    <p:sldLayoutId id="2147483659" r:id="rId15"/>
    <p:sldLayoutId id="2147483660" r:id="rId16"/>
    <p:sldLayoutId id="2147483661" r:id="rId17"/>
    <p:sldLayoutId id="2147483697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72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  <p:sldLayoutId id="2147483680" r:id="rId37"/>
    <p:sldLayoutId id="2147483681" r:id="rId38"/>
    <p:sldLayoutId id="2147483682" r:id="rId39"/>
    <p:sldLayoutId id="2147483683" r:id="rId40"/>
    <p:sldLayoutId id="2147483684" r:id="rId41"/>
    <p:sldLayoutId id="2147483685" r:id="rId42"/>
    <p:sldLayoutId id="2147483686" r:id="rId43"/>
    <p:sldLayoutId id="2147483687" r:id="rId44"/>
    <p:sldLayoutId id="2147483688" r:id="rId45"/>
    <p:sldLayoutId id="2147483689" r:id="rId46"/>
    <p:sldLayoutId id="2147483690" r:id="rId47"/>
    <p:sldLayoutId id="2147483691" r:id="rId48"/>
    <p:sldLayoutId id="2147483692" r:id="rId49"/>
  </p:sldLayoutIdLst>
  <p:transition>
    <p:fade/>
  </p:transition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pos="1323" userDrawn="1">
          <p15:clr>
            <a:srgbClr val="F26B43"/>
          </p15:clr>
        </p15:guide>
        <p15:guide id="5" pos="1459" userDrawn="1">
          <p15:clr>
            <a:srgbClr val="F26B43"/>
          </p15:clr>
        </p15:guide>
        <p15:guide id="6" pos="2547" userDrawn="1">
          <p15:clr>
            <a:srgbClr val="F26B43"/>
          </p15:clr>
        </p15:guide>
        <p15:guide id="7" pos="2683" userDrawn="1">
          <p15:clr>
            <a:srgbClr val="F26B43"/>
          </p15:clr>
        </p15:guide>
        <p15:guide id="8" pos="3772" userDrawn="1">
          <p15:clr>
            <a:srgbClr val="F26B43"/>
          </p15:clr>
        </p15:guide>
        <p15:guide id="9" pos="3908" userDrawn="1">
          <p15:clr>
            <a:srgbClr val="F26B43"/>
          </p15:clr>
        </p15:guide>
        <p15:guide id="10" pos="4997" userDrawn="1">
          <p15:clr>
            <a:srgbClr val="F26B43"/>
          </p15:clr>
        </p15:guide>
        <p15:guide id="11" pos="5133" userDrawn="1">
          <p15:clr>
            <a:srgbClr val="F26B43"/>
          </p15:clr>
        </p15:guide>
        <p15:guide id="12" pos="6221" userDrawn="1">
          <p15:clr>
            <a:srgbClr val="F26B43"/>
          </p15:clr>
        </p15:guide>
        <p15:guide id="13" pos="6357" userDrawn="1">
          <p15:clr>
            <a:srgbClr val="F26B43"/>
          </p15:clr>
        </p15:guide>
        <p15:guide id="14" pos="1935" userDrawn="1">
          <p15:clr>
            <a:srgbClr val="5ACBF0"/>
          </p15:clr>
        </p15:guide>
        <p15:guide id="15" pos="2071" userDrawn="1">
          <p15:clr>
            <a:srgbClr val="5ACBF0"/>
          </p15:clr>
        </p15:guide>
        <p15:guide id="16" pos="5609" userDrawn="1">
          <p15:clr>
            <a:srgbClr val="5ACBF0"/>
          </p15:clr>
        </p15:guide>
        <p15:guide id="17" pos="5745" userDrawn="1">
          <p15:clr>
            <a:srgbClr val="5ACBF0"/>
          </p15:clr>
        </p15:guide>
        <p15:guide id="18" orient="horz" pos="867" userDrawn="1">
          <p15:clr>
            <a:srgbClr val="F26B43"/>
          </p15:clr>
        </p15:guide>
        <p15:guide id="19" orient="horz" pos="1003" userDrawn="1">
          <p15:clr>
            <a:srgbClr val="F26B43"/>
          </p15:clr>
        </p15:guide>
        <p15:guide id="20" orient="horz" pos="1638" userDrawn="1">
          <p15:clr>
            <a:srgbClr val="F26B43"/>
          </p15:clr>
        </p15:guide>
        <p15:guide id="21" orient="horz" pos="1774" userDrawn="1">
          <p15:clr>
            <a:srgbClr val="F26B43"/>
          </p15:clr>
        </p15:guide>
        <p15:guide id="22" orient="horz" pos="2409" userDrawn="1">
          <p15:clr>
            <a:srgbClr val="F26B43"/>
          </p15:clr>
        </p15:guide>
        <p15:guide id="23" orient="horz" pos="2546" userDrawn="1">
          <p15:clr>
            <a:srgbClr val="F26B43"/>
          </p15:clr>
        </p15:guide>
        <p15:guide id="24" orient="horz" pos="3181" userDrawn="1">
          <p15:clr>
            <a:srgbClr val="F26B43"/>
          </p15:clr>
        </p15:guide>
        <p15:guide id="25" orient="horz" pos="3317" userDrawn="1">
          <p15:clr>
            <a:srgbClr val="F26B43"/>
          </p15:clr>
        </p15:guide>
        <p15:guide id="26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B0402-E1AD-A625-9852-57F693EC4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421" y="1368777"/>
            <a:ext cx="11413157" cy="4789016"/>
          </a:xfrm>
        </p:spPr>
        <p:txBody>
          <a:bodyPr/>
          <a:lstStyle/>
          <a:p>
            <a:pPr algn="just"/>
            <a:r>
              <a:rPr lang="en-GB" sz="1800" b="1" dirty="0"/>
              <a:t>Key-notes: </a:t>
            </a:r>
          </a:p>
          <a:p>
            <a:pPr marL="285750" indent="-285750" algn="just">
              <a:buFontTx/>
              <a:buChar char="-"/>
            </a:pPr>
            <a:r>
              <a:rPr lang="en-US" sz="1800" dirty="0"/>
              <a:t>Stay closely aligned with the Max Planck original proposal</a:t>
            </a:r>
          </a:p>
          <a:p>
            <a:pPr marL="285750" indent="-285750" algn="just">
              <a:buFontTx/>
              <a:buChar char="-"/>
            </a:pPr>
            <a:r>
              <a:rPr lang="en-GB" sz="1800" dirty="0"/>
              <a:t>Provide the possibility to integrate multiple bumping technologies (e.g., SAC, Gold-Stud, anisotropic, etc.) to verify the process flow when several bumping technologies are involved.</a:t>
            </a:r>
          </a:p>
          <a:p>
            <a:pPr marL="285750" indent="-285750" algn="just">
              <a:buFontTx/>
              <a:buChar char="-"/>
            </a:pPr>
            <a:endParaRPr lang="en-GB" sz="1800" dirty="0"/>
          </a:p>
          <a:p>
            <a:pPr marL="285750" indent="-285750" algn="just">
              <a:buFontTx/>
              <a:buChar char="-"/>
            </a:pPr>
            <a:r>
              <a:rPr lang="en-GB" sz="1800" dirty="0"/>
              <a:t>Include transmission lines for signal integrity testing of high-speed transceivers:</a:t>
            </a:r>
          </a:p>
          <a:p>
            <a:pPr marL="285750" indent="-285750" algn="just">
              <a:buFontTx/>
              <a:buChar char="-"/>
            </a:pPr>
            <a:r>
              <a:rPr lang="en-GB" sz="1800" dirty="0"/>
              <a:t>Al/SiO</a:t>
            </a:r>
            <a:r>
              <a:rPr lang="en-GB" sz="1800" baseline="-25000" dirty="0"/>
              <a:t>2</a:t>
            </a:r>
            <a:r>
              <a:rPr lang="en-GB" sz="1800" dirty="0"/>
              <a:t> differential coplanar transmission lines</a:t>
            </a:r>
          </a:p>
          <a:p>
            <a:pPr marL="555750" lvl="1" indent="-285750" algn="just">
              <a:buFontTx/>
              <a:buChar char="-"/>
            </a:pPr>
            <a:r>
              <a:rPr lang="en-GB" dirty="0"/>
              <a:t>Aluminium thickness: 1 µm, oxide thickness: 200 – 500 nm</a:t>
            </a:r>
          </a:p>
          <a:p>
            <a:pPr marL="285750" indent="-285750" algn="just">
              <a:buFontTx/>
              <a:buChar char="-"/>
            </a:pPr>
            <a:endParaRPr lang="en-GB" sz="1800" dirty="0"/>
          </a:p>
          <a:p>
            <a:pPr marL="285750" indent="-285750" algn="just">
              <a:buFontTx/>
              <a:buChar char="-"/>
            </a:pPr>
            <a:r>
              <a:rPr lang="en-GB" sz="1800" dirty="0"/>
              <a:t>Cu/BCB differential coplanar transmission lines</a:t>
            </a:r>
          </a:p>
          <a:p>
            <a:pPr marL="825750" lvl="3" indent="-285750" algn="just">
              <a:buFontTx/>
              <a:buChar char="-"/>
            </a:pPr>
            <a:r>
              <a:rPr lang="en-GB" dirty="0"/>
              <a:t>Copper thickness: 5 – 6 µm, dielectric constant (K): 2.6, BCB thickness: 3 µm</a:t>
            </a:r>
            <a:endParaRPr lang="en-GB" sz="2000" dirty="0"/>
          </a:p>
          <a:p>
            <a:pPr algn="just"/>
            <a:endParaRPr lang="en-GB" sz="1800" dirty="0"/>
          </a:p>
          <a:p>
            <a:pPr marL="285750" indent="-285750" algn="just">
              <a:buFontTx/>
              <a:buChar char="-"/>
            </a:pPr>
            <a:endParaRPr lang="en-GB" sz="1800" dirty="0">
              <a:ea typeface="Verdana" panose="020B0604030504040204" pitchFamily="34" charset="0"/>
            </a:endParaRPr>
          </a:p>
        </p:txBody>
      </p:sp>
      <p:sp>
        <p:nvSpPr>
          <p:cNvPr id="7" name="Titel 8">
            <a:extLst>
              <a:ext uri="{FF2B5EF4-FFF2-40B4-BE49-F238E27FC236}">
                <a16:creationId xmlns:a16="http://schemas.microsoft.com/office/drawing/2014/main" id="{C5E17228-D398-DA17-A3AC-ABD2DD91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1008063"/>
          </a:xfrm>
        </p:spPr>
        <p:txBody>
          <a:bodyPr/>
          <a:lstStyle/>
          <a:p>
            <a:r>
              <a:rPr lang="en-GB" dirty="0"/>
              <a:t>First proposal of the interposer </a:t>
            </a:r>
            <a:r>
              <a:rPr lang="en-GB" dirty="0" err="1"/>
              <a:t>PilotProject</a:t>
            </a:r>
            <a:br>
              <a:rPr lang="en-GB" dirty="0"/>
            </a:br>
            <a:r>
              <a:rPr lang="en-GB" dirty="0">
                <a:solidFill>
                  <a:schemeClr val="bg2"/>
                </a:solidFill>
              </a:rPr>
              <a:t>ECFA-DRD 7.6b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B4C96-054B-4E1C-B400-45E5C3652CF8}"/>
              </a:ext>
            </a:extLst>
          </p:cNvPr>
          <p:cNvGrpSpPr/>
          <p:nvPr/>
        </p:nvGrpSpPr>
        <p:grpSpPr>
          <a:xfrm>
            <a:off x="8554636" y="3583166"/>
            <a:ext cx="3220706" cy="946889"/>
            <a:chOff x="8314268" y="3201507"/>
            <a:chExt cx="3220706" cy="94688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4C5945-61C2-4C27-A588-428150D1F68B}"/>
                </a:ext>
              </a:extLst>
            </p:cNvPr>
            <p:cNvGrpSpPr/>
            <p:nvPr/>
          </p:nvGrpSpPr>
          <p:grpSpPr>
            <a:xfrm>
              <a:off x="8314268" y="3201507"/>
              <a:ext cx="3035984" cy="946889"/>
              <a:chOff x="8904288" y="4707052"/>
              <a:chExt cx="3035984" cy="946889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C1BEEC4-1A23-46CE-8DBA-4BE13BCFC091}"/>
                  </a:ext>
                </a:extLst>
              </p:cNvPr>
              <p:cNvSpPr/>
              <p:nvPr/>
            </p:nvSpPr>
            <p:spPr bwMode="gray">
              <a:xfrm>
                <a:off x="9212580" y="5124232"/>
                <a:ext cx="2392680" cy="525462"/>
              </a:xfrm>
              <a:prstGeom prst="rect">
                <a:avLst/>
              </a:prstGeom>
              <a:solidFill>
                <a:srgbClr val="E0EAFF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27564A-23C2-4EC7-8427-C5F15493E5D9}"/>
                  </a:ext>
                </a:extLst>
              </p:cNvPr>
              <p:cNvSpPr/>
              <p:nvPr/>
            </p:nvSpPr>
            <p:spPr bwMode="gray">
              <a:xfrm>
                <a:off x="9729492" y="4970374"/>
                <a:ext cx="641373" cy="123322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D73C25-2AAC-4860-89B1-F7899DACD1FE}"/>
                  </a:ext>
                </a:extLst>
              </p:cNvPr>
              <p:cNvSpPr/>
              <p:nvPr/>
            </p:nvSpPr>
            <p:spPr bwMode="gray">
              <a:xfrm>
                <a:off x="10545128" y="4967931"/>
                <a:ext cx="676322" cy="123322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Double Wave 4">
                <a:extLst>
                  <a:ext uri="{FF2B5EF4-FFF2-40B4-BE49-F238E27FC236}">
                    <a16:creationId xmlns:a16="http://schemas.microsoft.com/office/drawing/2014/main" id="{03858A3B-663D-4D17-9BC3-3629BA5BCDEA}"/>
                  </a:ext>
                </a:extLst>
              </p:cNvPr>
              <p:cNvSpPr/>
              <p:nvPr/>
            </p:nvSpPr>
            <p:spPr bwMode="gray">
              <a:xfrm rot="5400000">
                <a:off x="8837629" y="5195137"/>
                <a:ext cx="525463" cy="392145"/>
              </a:xfrm>
              <a:prstGeom prst="doubleWav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Double Wave 8">
                <a:extLst>
                  <a:ext uri="{FF2B5EF4-FFF2-40B4-BE49-F238E27FC236}">
                    <a16:creationId xmlns:a16="http://schemas.microsoft.com/office/drawing/2014/main" id="{22304B10-1ED9-4965-A2A8-5508FD2E76AC}"/>
                  </a:ext>
                </a:extLst>
              </p:cNvPr>
              <p:cNvSpPr/>
              <p:nvPr/>
            </p:nvSpPr>
            <p:spPr bwMode="gray">
              <a:xfrm rot="5400000">
                <a:off x="11481468" y="5182208"/>
                <a:ext cx="525463" cy="392145"/>
              </a:xfrm>
              <a:prstGeom prst="doubleWav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452F3A-9B16-4EC9-BE27-D74DDA5E78FE}"/>
                  </a:ext>
                </a:extLst>
              </p:cNvPr>
              <p:cNvSpPr txBox="1"/>
              <p:nvPr/>
            </p:nvSpPr>
            <p:spPr bwMode="gray">
              <a:xfrm>
                <a:off x="11084455" y="4707052"/>
                <a:ext cx="274320" cy="253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 defTabSz="914347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SzPct val="90000"/>
                </a:pPr>
                <a:r>
                  <a:rPr lang="en-GB" sz="1400" dirty="0"/>
                  <a:t>Al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FCD31A-F45C-473C-9CFA-D61353850E0F}"/>
                  </a:ext>
                </a:extLst>
              </p:cNvPr>
              <p:cNvSpPr txBox="1"/>
              <p:nvPr/>
            </p:nvSpPr>
            <p:spPr bwMode="gray">
              <a:xfrm>
                <a:off x="10408920" y="5235420"/>
                <a:ext cx="274320" cy="253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 defTabSz="914347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SzPct val="90000"/>
                </a:pPr>
                <a:r>
                  <a:rPr lang="en-GB" sz="1400" dirty="0"/>
                  <a:t>Si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CED943-6E2B-4412-B753-83F57807A959}"/>
                </a:ext>
              </a:extLst>
            </p:cNvPr>
            <p:cNvSpPr txBox="1"/>
            <p:nvPr/>
          </p:nvSpPr>
          <p:spPr bwMode="gray">
            <a:xfrm>
              <a:off x="11118852" y="3286715"/>
              <a:ext cx="416122" cy="2005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 defTabSz="914347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90000"/>
              </a:pPr>
              <a:r>
                <a:rPr lang="en-GB" sz="1100" dirty="0"/>
                <a:t>SiO</a:t>
              </a:r>
              <a:r>
                <a:rPr lang="en-GB" sz="1100" baseline="-25000" dirty="0"/>
                <a:t>2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0B06FFF-2B14-41FE-8D80-3C8460F2E294}"/>
                </a:ext>
              </a:extLst>
            </p:cNvPr>
            <p:cNvCxnSpPr>
              <a:cxnSpLocks/>
              <a:stCxn id="23" idx="1"/>
            </p:cNvCxnSpPr>
            <p:nvPr/>
          </p:nvCxnSpPr>
          <p:spPr bwMode="gray">
            <a:xfrm flipH="1">
              <a:off x="10685865" y="3386976"/>
              <a:ext cx="432987" cy="176831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28EFE21-6162-4081-93D7-D67E2C109724}"/>
                </a:ext>
              </a:extLst>
            </p:cNvPr>
            <p:cNvSpPr txBox="1"/>
            <p:nvPr/>
          </p:nvSpPr>
          <p:spPr bwMode="gray">
            <a:xfrm>
              <a:off x="9364723" y="3435288"/>
              <a:ext cx="416122" cy="2005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 defTabSz="914347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90000"/>
              </a:pPr>
              <a:r>
                <a:rPr lang="en-GB" sz="1050" dirty="0"/>
                <a:t>diff+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80FBE03-BAA0-4D07-B7AB-2F09C5C9DF0C}"/>
                </a:ext>
              </a:extLst>
            </p:cNvPr>
            <p:cNvSpPr txBox="1"/>
            <p:nvPr/>
          </p:nvSpPr>
          <p:spPr bwMode="gray">
            <a:xfrm>
              <a:off x="10177552" y="3437889"/>
              <a:ext cx="416122" cy="2005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 defTabSz="914347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90000"/>
              </a:pPr>
              <a:r>
                <a:rPr lang="en-GB" sz="1050" dirty="0"/>
                <a:t>diff-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F8A6599-BDEA-0B90-19B9-2CBD8A6FC272}"/>
              </a:ext>
            </a:extLst>
          </p:cNvPr>
          <p:cNvGrpSpPr/>
          <p:nvPr/>
        </p:nvGrpSpPr>
        <p:grpSpPr>
          <a:xfrm>
            <a:off x="5105696" y="5102002"/>
            <a:ext cx="4030032" cy="1201717"/>
            <a:chOff x="8327068" y="4313437"/>
            <a:chExt cx="4030032" cy="12017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8ED21B-D11E-4512-830C-F72A527AAA8E}"/>
                </a:ext>
              </a:extLst>
            </p:cNvPr>
            <p:cNvSpPr/>
            <p:nvPr/>
          </p:nvSpPr>
          <p:spPr bwMode="gray">
            <a:xfrm>
              <a:off x="8670993" y="4989690"/>
              <a:ext cx="2818885" cy="525462"/>
            </a:xfrm>
            <a:prstGeom prst="rect">
              <a:avLst/>
            </a:prstGeom>
            <a:solidFill>
              <a:srgbClr val="E0EAFF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2768A9-B2FB-4918-93BF-87D0889E0396}"/>
                </a:ext>
              </a:extLst>
            </p:cNvPr>
            <p:cNvSpPr/>
            <p:nvPr/>
          </p:nvSpPr>
          <p:spPr bwMode="gray">
            <a:xfrm>
              <a:off x="9318693" y="4576263"/>
              <a:ext cx="645402" cy="123322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CC7874-441E-4684-B5B0-458C189D0915}"/>
                </a:ext>
              </a:extLst>
            </p:cNvPr>
            <p:cNvSpPr/>
            <p:nvPr/>
          </p:nvSpPr>
          <p:spPr bwMode="gray">
            <a:xfrm>
              <a:off x="10224986" y="4571850"/>
              <a:ext cx="641689" cy="123322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B1B313-F396-457B-9A1F-CE0154F092D5}"/>
                </a:ext>
              </a:extLst>
            </p:cNvPr>
            <p:cNvSpPr txBox="1"/>
            <p:nvPr/>
          </p:nvSpPr>
          <p:spPr bwMode="gray">
            <a:xfrm>
              <a:off x="10427670" y="4313437"/>
              <a:ext cx="274320" cy="2538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 defTabSz="914347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90000"/>
              </a:pPr>
              <a:r>
                <a:rPr lang="en-GB" sz="1400" dirty="0"/>
                <a:t>Cu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70D89C-A694-480C-BF11-8938B95D3E79}"/>
                </a:ext>
              </a:extLst>
            </p:cNvPr>
            <p:cNvSpPr txBox="1"/>
            <p:nvPr/>
          </p:nvSpPr>
          <p:spPr bwMode="gray">
            <a:xfrm>
              <a:off x="10099356" y="5100878"/>
              <a:ext cx="274320" cy="2538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 defTabSz="914347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90000"/>
              </a:pPr>
              <a:r>
                <a:rPr lang="en-GB" sz="1400" dirty="0"/>
                <a:t>Si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47CA657-4EE8-4690-9893-44C94FFA884B}"/>
                </a:ext>
              </a:extLst>
            </p:cNvPr>
            <p:cNvSpPr/>
            <p:nvPr/>
          </p:nvSpPr>
          <p:spPr bwMode="gray">
            <a:xfrm>
              <a:off x="8632362" y="4819701"/>
              <a:ext cx="2932312" cy="123322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8B7295-DF91-4D3C-BBCD-51171708FEC1}"/>
                </a:ext>
              </a:extLst>
            </p:cNvPr>
            <p:cNvSpPr/>
            <p:nvPr/>
          </p:nvSpPr>
          <p:spPr bwMode="gray">
            <a:xfrm>
              <a:off x="8632362" y="4696379"/>
              <a:ext cx="2932312" cy="123322"/>
            </a:xfrm>
            <a:prstGeom prst="rect">
              <a:avLst/>
            </a:prstGeom>
            <a:solidFill>
              <a:srgbClr val="DF9B1B">
                <a:alpha val="28000"/>
              </a:srgb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3CE2AEB-8462-418E-9601-18770C13787E}"/>
                </a:ext>
              </a:extLst>
            </p:cNvPr>
            <p:cNvSpPr/>
            <p:nvPr/>
          </p:nvSpPr>
          <p:spPr bwMode="gray">
            <a:xfrm>
              <a:off x="8503633" y="4571850"/>
              <a:ext cx="645402" cy="123322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Double Wave 17">
              <a:extLst>
                <a:ext uri="{FF2B5EF4-FFF2-40B4-BE49-F238E27FC236}">
                  <a16:creationId xmlns:a16="http://schemas.microsoft.com/office/drawing/2014/main" id="{E583401D-9A75-42B9-8ABC-837E7C34FCE4}"/>
                </a:ext>
              </a:extLst>
            </p:cNvPr>
            <p:cNvSpPr/>
            <p:nvPr/>
          </p:nvSpPr>
          <p:spPr bwMode="gray">
            <a:xfrm rot="5400000">
              <a:off x="8008059" y="4798285"/>
              <a:ext cx="1035876" cy="397857"/>
            </a:xfrm>
            <a:prstGeom prst="doubleWav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F90518-5403-4190-BBB3-81861718F13A}"/>
                </a:ext>
              </a:extLst>
            </p:cNvPr>
            <p:cNvSpPr txBox="1"/>
            <p:nvPr/>
          </p:nvSpPr>
          <p:spPr bwMode="gray">
            <a:xfrm>
              <a:off x="8337696" y="4779199"/>
              <a:ext cx="445987" cy="2762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 defTabSz="914347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90000"/>
              </a:pPr>
              <a:r>
                <a:rPr lang="en-GB" sz="1400" dirty="0"/>
                <a:t>GND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0C64C9F-0351-4D1F-B405-7A1E188D1B01}"/>
                </a:ext>
              </a:extLst>
            </p:cNvPr>
            <p:cNvSpPr/>
            <p:nvPr/>
          </p:nvSpPr>
          <p:spPr bwMode="gray">
            <a:xfrm>
              <a:off x="11075635" y="4568892"/>
              <a:ext cx="645402" cy="123322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Double Wave 18">
              <a:extLst>
                <a:ext uri="{FF2B5EF4-FFF2-40B4-BE49-F238E27FC236}">
                  <a16:creationId xmlns:a16="http://schemas.microsoft.com/office/drawing/2014/main" id="{8AAFE44F-54A3-4516-942F-B0F64DBF5F6C}"/>
                </a:ext>
              </a:extLst>
            </p:cNvPr>
            <p:cNvSpPr/>
            <p:nvPr/>
          </p:nvSpPr>
          <p:spPr bwMode="gray">
            <a:xfrm rot="5400000">
              <a:off x="11138575" y="4836913"/>
              <a:ext cx="991650" cy="364832"/>
            </a:xfrm>
            <a:prstGeom prst="doubleWav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964A5B-E4E2-4697-9902-668E6B32A650}"/>
                </a:ext>
              </a:extLst>
            </p:cNvPr>
            <p:cNvSpPr txBox="1"/>
            <p:nvPr/>
          </p:nvSpPr>
          <p:spPr bwMode="gray">
            <a:xfrm>
              <a:off x="11911113" y="4461806"/>
              <a:ext cx="445987" cy="2762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 defTabSz="914347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90000"/>
              </a:pPr>
              <a:r>
                <a:rPr lang="en-GB" sz="1400" dirty="0"/>
                <a:t>BCB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CEE06A-1878-461E-ADE6-90CE5176DFF3}"/>
                </a:ext>
              </a:extLst>
            </p:cNvPr>
            <p:cNvSpPr txBox="1"/>
            <p:nvPr/>
          </p:nvSpPr>
          <p:spPr bwMode="gray">
            <a:xfrm>
              <a:off x="11866644" y="5033488"/>
              <a:ext cx="416122" cy="2005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 defTabSz="914347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90000"/>
              </a:pPr>
              <a:r>
                <a:rPr lang="en-GB" sz="1400" dirty="0"/>
                <a:t>SiO</a:t>
              </a:r>
              <a:r>
                <a:rPr lang="en-GB" sz="1400" baseline="-25000" dirty="0"/>
                <a:t>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B935A40-F259-4F2E-B57F-51F949CCEF85}"/>
                </a:ext>
              </a:extLst>
            </p:cNvPr>
            <p:cNvSpPr/>
            <p:nvPr/>
          </p:nvSpPr>
          <p:spPr bwMode="gray">
            <a:xfrm>
              <a:off x="8877675" y="4679816"/>
              <a:ext cx="173048" cy="138678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A58576A-1F13-4E47-A4EF-07A427F43CE8}"/>
                </a:ext>
              </a:extLst>
            </p:cNvPr>
            <p:cNvSpPr/>
            <p:nvPr/>
          </p:nvSpPr>
          <p:spPr bwMode="gray">
            <a:xfrm>
              <a:off x="11107739" y="4680524"/>
              <a:ext cx="173048" cy="138678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C8F7A4-9AA3-4FF8-AFFA-F7CC08BF559A}"/>
                </a:ext>
              </a:extLst>
            </p:cNvPr>
            <p:cNvSpPr txBox="1"/>
            <p:nvPr/>
          </p:nvSpPr>
          <p:spPr bwMode="gray">
            <a:xfrm>
              <a:off x="9581682" y="4538006"/>
              <a:ext cx="416122" cy="2005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 defTabSz="914347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90000"/>
              </a:pPr>
              <a:r>
                <a:rPr lang="en-GB" sz="1050" dirty="0"/>
                <a:t>diff+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62BCC93-45FC-4AD8-B4AC-DDD4651F47B8}"/>
                </a:ext>
              </a:extLst>
            </p:cNvPr>
            <p:cNvSpPr txBox="1"/>
            <p:nvPr/>
          </p:nvSpPr>
          <p:spPr bwMode="gray">
            <a:xfrm>
              <a:off x="10394511" y="4540607"/>
              <a:ext cx="416122" cy="2005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 defTabSz="914347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90000"/>
              </a:pPr>
              <a:r>
                <a:rPr lang="en-GB" sz="1050" dirty="0"/>
                <a:t>diff-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2C404BD-DD23-4D10-8748-2B64506FB34F}"/>
                </a:ext>
              </a:extLst>
            </p:cNvPr>
            <p:cNvSpPr txBox="1"/>
            <p:nvPr/>
          </p:nvSpPr>
          <p:spPr bwMode="gray">
            <a:xfrm>
              <a:off x="8900080" y="4551459"/>
              <a:ext cx="416122" cy="2005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 defTabSz="914347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90000"/>
              </a:pPr>
              <a:r>
                <a:rPr lang="en-GB" sz="1050" dirty="0" err="1"/>
                <a:t>gnd</a:t>
              </a:r>
              <a:endParaRPr lang="en-GB" sz="105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89BDCD0-D660-4163-9BFA-0AD14D3FDB0F}"/>
                </a:ext>
              </a:extLst>
            </p:cNvPr>
            <p:cNvSpPr txBox="1"/>
            <p:nvPr/>
          </p:nvSpPr>
          <p:spPr bwMode="gray">
            <a:xfrm>
              <a:off x="11114645" y="4533348"/>
              <a:ext cx="416122" cy="2005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 defTabSz="914347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90000"/>
              </a:pPr>
              <a:r>
                <a:rPr lang="en-GB" sz="1050" dirty="0" err="1"/>
                <a:t>gnd</a:t>
              </a:r>
              <a:endParaRPr lang="en-GB" sz="1050" dirty="0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7F50C05-96FE-4949-B4A7-C1503941B775}"/>
                </a:ext>
              </a:extLst>
            </p:cNvPr>
            <p:cNvCxnSpPr>
              <a:cxnSpLocks/>
            </p:cNvCxnSpPr>
            <p:nvPr/>
          </p:nvCxnSpPr>
          <p:spPr bwMode="gray">
            <a:xfrm flipH="1">
              <a:off x="11556805" y="4575068"/>
              <a:ext cx="321734" cy="160867"/>
            </a:xfrm>
            <a:prstGeom prst="straightConnector1">
              <a:avLst/>
            </a:prstGeom>
            <a:ln w="952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F647941-32E7-AC61-0577-D7CE31B37AFE}"/>
              </a:ext>
            </a:extLst>
          </p:cNvPr>
          <p:cNvSpPr txBox="1"/>
          <p:nvPr/>
        </p:nvSpPr>
        <p:spPr bwMode="gray">
          <a:xfrm>
            <a:off x="8702441" y="5525537"/>
            <a:ext cx="445987" cy="2762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Al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C8A1C98-00C7-EE66-E8A4-CC532400A705}"/>
              </a:ext>
            </a:extLst>
          </p:cNvPr>
          <p:cNvCxnSpPr>
            <a:cxnSpLocks/>
          </p:cNvCxnSpPr>
          <p:nvPr/>
        </p:nvCxnSpPr>
        <p:spPr bwMode="gray">
          <a:xfrm flipH="1">
            <a:off x="8293100" y="5676900"/>
            <a:ext cx="364067" cy="0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B905739-270D-BB42-19CB-40EDC15B0B74}"/>
              </a:ext>
            </a:extLst>
          </p:cNvPr>
          <p:cNvCxnSpPr>
            <a:cxnSpLocks/>
            <a:endCxn id="19" idx="2"/>
          </p:cNvCxnSpPr>
          <p:nvPr/>
        </p:nvCxnSpPr>
        <p:spPr bwMode="gray">
          <a:xfrm flipH="1" flipV="1">
            <a:off x="8253414" y="5807894"/>
            <a:ext cx="331786" cy="131473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20438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8857F-A5B5-4A83-83B1-DA1410A06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Wafer layout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81D2E-7228-47FF-8EE5-F7797901ACA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99D6F-4F50-4B2B-88D4-1E904AB28F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026" name="Picture 2" descr="Output image">
            <a:extLst>
              <a:ext uri="{FF2B5EF4-FFF2-40B4-BE49-F238E27FC236}">
                <a16:creationId xmlns:a16="http://schemas.microsoft.com/office/drawing/2014/main" id="{3B7E7E5B-9EEB-44A8-9AA2-B8DFA3489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052736"/>
            <a:ext cx="5680298" cy="564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B45B9F8-D0DF-474D-B8A3-D10935D3778F}"/>
              </a:ext>
            </a:extLst>
          </p:cNvPr>
          <p:cNvGrpSpPr>
            <a:grpSpLocks noChangeAspect="1"/>
          </p:cNvGrpSpPr>
          <p:nvPr/>
        </p:nvGrpSpPr>
        <p:grpSpPr>
          <a:xfrm>
            <a:off x="3863752" y="3183390"/>
            <a:ext cx="504966" cy="612000"/>
            <a:chOff x="3971355" y="1700808"/>
            <a:chExt cx="3299028" cy="394801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5B614C0-36D6-430F-9D87-40BDE862F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54A7A6C-D4DA-40F2-A13C-02E933AE3CE8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20" name="Connector: Elbow 19">
                <a:extLst>
                  <a:ext uri="{FF2B5EF4-FFF2-40B4-BE49-F238E27FC236}">
                    <a16:creationId xmlns:a16="http://schemas.microsoft.com/office/drawing/2014/main" id="{31AEE203-D0BE-442C-B374-32AA2DC2D931}"/>
                  </a:ext>
                </a:extLst>
              </p:cNvPr>
              <p:cNvCxnSpPr>
                <a:cxnSpLocks/>
                <a:stCxn id="22" idx="6"/>
                <a:endCxn id="21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69509B5-FCB8-45B2-9850-78BCFECDFF0C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EB5CC27-CE95-40BC-83A8-C4D8D266C62E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21CD66-D954-472C-8140-3196A71E03EE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17" name="Connector: Elbow 16">
                <a:extLst>
                  <a:ext uri="{FF2B5EF4-FFF2-40B4-BE49-F238E27FC236}">
                    <a16:creationId xmlns:a16="http://schemas.microsoft.com/office/drawing/2014/main" id="{FB63D136-1E47-4DD0-9DDE-9DE1F4A2AF6A}"/>
                  </a:ext>
                </a:extLst>
              </p:cNvPr>
              <p:cNvCxnSpPr>
                <a:cxnSpLocks/>
                <a:stCxn id="19" idx="6"/>
                <a:endCxn id="18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E638376-97AD-4B6A-8203-A7DD885940C0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085BE84-A211-43E5-8C2E-9F2C6421DB56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116B53A-CE2C-4A05-BD02-2B642A3EFE22}"/>
              </a:ext>
            </a:extLst>
          </p:cNvPr>
          <p:cNvCxnSpPr/>
          <p:nvPr/>
        </p:nvCxnSpPr>
        <p:spPr bwMode="gray">
          <a:xfrm>
            <a:off x="3431704" y="3789040"/>
            <a:ext cx="4608512" cy="12700"/>
          </a:xfrm>
          <a:prstGeom prst="bentConnector3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488DEC-09C0-47A3-BB75-A8210E534C99}"/>
              </a:ext>
            </a:extLst>
          </p:cNvPr>
          <p:cNvGrpSpPr>
            <a:grpSpLocks noChangeAspect="1"/>
          </p:cNvGrpSpPr>
          <p:nvPr/>
        </p:nvGrpSpPr>
        <p:grpSpPr>
          <a:xfrm>
            <a:off x="4372386" y="3187991"/>
            <a:ext cx="504966" cy="612000"/>
            <a:chOff x="3971355" y="1700808"/>
            <a:chExt cx="3299028" cy="394801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C516482-FA57-4791-8358-C23280F50F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3E40AE8-57D7-40E7-985D-D8D97980B03E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32" name="Connector: Elbow 31">
                <a:extLst>
                  <a:ext uri="{FF2B5EF4-FFF2-40B4-BE49-F238E27FC236}">
                    <a16:creationId xmlns:a16="http://schemas.microsoft.com/office/drawing/2014/main" id="{232C86D9-0EE1-4542-90E1-B670D9466C9A}"/>
                  </a:ext>
                </a:extLst>
              </p:cNvPr>
              <p:cNvCxnSpPr>
                <a:cxnSpLocks/>
                <a:stCxn id="34" idx="6"/>
                <a:endCxn id="3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4D49436-978E-4F0B-946D-E6970139AA3E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A6FB181-109F-43BD-BC47-A6C396D188AD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D091BA9-6C33-4169-BDA8-9803EFFE271D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29" name="Connector: Elbow 28">
                <a:extLst>
                  <a:ext uri="{FF2B5EF4-FFF2-40B4-BE49-F238E27FC236}">
                    <a16:creationId xmlns:a16="http://schemas.microsoft.com/office/drawing/2014/main" id="{EF687584-33FC-4AD1-9046-C76F8CB6E91E}"/>
                  </a:ext>
                </a:extLst>
              </p:cNvPr>
              <p:cNvCxnSpPr>
                <a:cxnSpLocks/>
                <a:stCxn id="31" idx="6"/>
                <a:endCxn id="3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9414551-F974-4F8C-A63D-52D6478EF00F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6894DD4-31E6-491D-96F0-FEFE99D7790D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3F7DA75-D736-4263-8548-7E2D0BDD761B}"/>
              </a:ext>
            </a:extLst>
          </p:cNvPr>
          <p:cNvGrpSpPr>
            <a:grpSpLocks noChangeAspect="1"/>
          </p:cNvGrpSpPr>
          <p:nvPr/>
        </p:nvGrpSpPr>
        <p:grpSpPr>
          <a:xfrm>
            <a:off x="4886419" y="3184751"/>
            <a:ext cx="504966" cy="612000"/>
            <a:chOff x="3971355" y="1700808"/>
            <a:chExt cx="3299028" cy="394801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5C7DE84-C95F-4CE7-AD3C-E8093EF3E1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1A56FE4-9C1A-4B01-A8E4-10297EA40236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42" name="Connector: Elbow 41">
                <a:extLst>
                  <a:ext uri="{FF2B5EF4-FFF2-40B4-BE49-F238E27FC236}">
                    <a16:creationId xmlns:a16="http://schemas.microsoft.com/office/drawing/2014/main" id="{5D691BAC-C759-4505-A03D-D56F52C487D9}"/>
                  </a:ext>
                </a:extLst>
              </p:cNvPr>
              <p:cNvCxnSpPr>
                <a:cxnSpLocks/>
                <a:stCxn id="44" idx="6"/>
                <a:endCxn id="4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EB93D7C-5FDF-4E8C-A044-67E079FFAE3A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C77CBCD-DAB6-41AA-A328-81EF745A7725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3BEA03A-BB7D-49A8-A9AB-C80B487BE121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39" name="Connector: Elbow 38">
                <a:extLst>
                  <a:ext uri="{FF2B5EF4-FFF2-40B4-BE49-F238E27FC236}">
                    <a16:creationId xmlns:a16="http://schemas.microsoft.com/office/drawing/2014/main" id="{41E630F7-F295-4605-8635-1CC692A0C1D2}"/>
                  </a:ext>
                </a:extLst>
              </p:cNvPr>
              <p:cNvCxnSpPr>
                <a:cxnSpLocks/>
                <a:stCxn id="41" idx="6"/>
                <a:endCxn id="4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0CCEB3F-5B76-4675-9692-3E516D6643AF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B1036C3-5916-48E0-AD27-165FB869DE6D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176122D-D376-4C2F-B5B5-4C82F486D684}"/>
              </a:ext>
            </a:extLst>
          </p:cNvPr>
          <p:cNvGrpSpPr>
            <a:grpSpLocks noChangeAspect="1"/>
          </p:cNvGrpSpPr>
          <p:nvPr/>
        </p:nvGrpSpPr>
        <p:grpSpPr>
          <a:xfrm>
            <a:off x="5395053" y="3189352"/>
            <a:ext cx="504966" cy="612000"/>
            <a:chOff x="3971355" y="1700808"/>
            <a:chExt cx="3299028" cy="394801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6B75054-79FA-4068-9600-00B697AAF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B84E042-44C1-4631-B86B-F2F60F720748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52" name="Connector: Elbow 51">
                <a:extLst>
                  <a:ext uri="{FF2B5EF4-FFF2-40B4-BE49-F238E27FC236}">
                    <a16:creationId xmlns:a16="http://schemas.microsoft.com/office/drawing/2014/main" id="{F222FDE5-5876-43D0-ABE3-D9AABE6DE388}"/>
                  </a:ext>
                </a:extLst>
              </p:cNvPr>
              <p:cNvCxnSpPr>
                <a:cxnSpLocks/>
                <a:stCxn id="54" idx="6"/>
                <a:endCxn id="5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3D7E231-516C-4A16-9170-86D94F639FBD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F27A16C-3AC1-4E2B-AB51-2F285941FB62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F2BBCB4-EB4F-42F8-9DA9-9B335A6AEA45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49" name="Connector: Elbow 48">
                <a:extLst>
                  <a:ext uri="{FF2B5EF4-FFF2-40B4-BE49-F238E27FC236}">
                    <a16:creationId xmlns:a16="http://schemas.microsoft.com/office/drawing/2014/main" id="{C3D8A198-F9B6-4B9D-BABE-B60EC66744FC}"/>
                  </a:ext>
                </a:extLst>
              </p:cNvPr>
              <p:cNvCxnSpPr>
                <a:cxnSpLocks/>
                <a:stCxn id="51" idx="6"/>
                <a:endCxn id="5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6F06818-59A4-4745-A739-C05054D96446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24BD1FA-93F1-4C2B-8F82-2AFB7A4EB4D4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7BE7AD6-64FB-493C-87F2-95CD973AC545}"/>
              </a:ext>
            </a:extLst>
          </p:cNvPr>
          <p:cNvGrpSpPr>
            <a:grpSpLocks noChangeAspect="1"/>
          </p:cNvGrpSpPr>
          <p:nvPr/>
        </p:nvGrpSpPr>
        <p:grpSpPr>
          <a:xfrm>
            <a:off x="5918088" y="3178667"/>
            <a:ext cx="504966" cy="612000"/>
            <a:chOff x="3971355" y="1700808"/>
            <a:chExt cx="3299028" cy="3948017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BE1BA57-35B2-4E06-A9A6-027FB99A3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7CCF52F-F5E8-41FE-BCA0-0983000063ED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62" name="Connector: Elbow 61">
                <a:extLst>
                  <a:ext uri="{FF2B5EF4-FFF2-40B4-BE49-F238E27FC236}">
                    <a16:creationId xmlns:a16="http://schemas.microsoft.com/office/drawing/2014/main" id="{A723BF44-DEB5-45AC-A915-7948F6979DDA}"/>
                  </a:ext>
                </a:extLst>
              </p:cNvPr>
              <p:cNvCxnSpPr>
                <a:cxnSpLocks/>
                <a:stCxn id="64" idx="6"/>
                <a:endCxn id="6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A5BB587D-8A80-4E17-9893-48B4E2B74062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82A2CD1-1607-4818-A307-154DDE2AB783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D5B9994-C505-4C2A-8CB7-2F6C88ECCFE1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59" name="Connector: Elbow 58">
                <a:extLst>
                  <a:ext uri="{FF2B5EF4-FFF2-40B4-BE49-F238E27FC236}">
                    <a16:creationId xmlns:a16="http://schemas.microsoft.com/office/drawing/2014/main" id="{E261132B-63B3-4C7E-9983-9208F7948A2A}"/>
                  </a:ext>
                </a:extLst>
              </p:cNvPr>
              <p:cNvCxnSpPr>
                <a:cxnSpLocks/>
                <a:stCxn id="61" idx="6"/>
                <a:endCxn id="6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9A44A5C-710C-4413-86C7-9A67DF51D494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EAB4874-65EB-49BB-90E6-40315C7BDE2E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884DD78-3501-4290-A27C-2D10AFC1C822}"/>
              </a:ext>
            </a:extLst>
          </p:cNvPr>
          <p:cNvGrpSpPr>
            <a:grpSpLocks noChangeAspect="1"/>
          </p:cNvGrpSpPr>
          <p:nvPr/>
        </p:nvGrpSpPr>
        <p:grpSpPr>
          <a:xfrm>
            <a:off x="6426722" y="3183268"/>
            <a:ext cx="504966" cy="612000"/>
            <a:chOff x="3971355" y="1700808"/>
            <a:chExt cx="3299028" cy="3948017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7704912-2005-4FA8-81BD-3F650872D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BD83EF0-02F3-408C-9C98-FB2527B3EB37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72" name="Connector: Elbow 71">
                <a:extLst>
                  <a:ext uri="{FF2B5EF4-FFF2-40B4-BE49-F238E27FC236}">
                    <a16:creationId xmlns:a16="http://schemas.microsoft.com/office/drawing/2014/main" id="{941FEF71-757E-4478-B2AE-3F1797AD6353}"/>
                  </a:ext>
                </a:extLst>
              </p:cNvPr>
              <p:cNvCxnSpPr>
                <a:cxnSpLocks/>
                <a:stCxn id="74" idx="6"/>
                <a:endCxn id="7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88365DA0-A6F9-4D43-A6A0-3E6B1F0E6D93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D11522-C157-46D8-8EEB-9D7EF7999985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EFE6483-B2F2-400C-B176-2AAE82C07E6D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69" name="Connector: Elbow 68">
                <a:extLst>
                  <a:ext uri="{FF2B5EF4-FFF2-40B4-BE49-F238E27FC236}">
                    <a16:creationId xmlns:a16="http://schemas.microsoft.com/office/drawing/2014/main" id="{7285860E-FB28-4E41-BC91-A22495B74926}"/>
                  </a:ext>
                </a:extLst>
              </p:cNvPr>
              <p:cNvCxnSpPr>
                <a:cxnSpLocks/>
                <a:stCxn id="71" idx="6"/>
                <a:endCxn id="7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5C720AA-F758-4BE4-814C-6F510E059298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92A8872-8491-46AE-A99D-D97BAF4A4907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F7AF67C-FE69-480E-8CEE-BA02D185519F}"/>
              </a:ext>
            </a:extLst>
          </p:cNvPr>
          <p:cNvGrpSpPr>
            <a:grpSpLocks noChangeAspect="1"/>
          </p:cNvGrpSpPr>
          <p:nvPr/>
        </p:nvGrpSpPr>
        <p:grpSpPr>
          <a:xfrm>
            <a:off x="6940755" y="3180028"/>
            <a:ext cx="504966" cy="612000"/>
            <a:chOff x="3971355" y="1700808"/>
            <a:chExt cx="3299028" cy="3948017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C6E2187-4BAE-4686-AAB6-007E4E554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6CDAD3-5C78-4BDA-B4F7-6A35A06142A0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82" name="Connector: Elbow 81">
                <a:extLst>
                  <a:ext uri="{FF2B5EF4-FFF2-40B4-BE49-F238E27FC236}">
                    <a16:creationId xmlns:a16="http://schemas.microsoft.com/office/drawing/2014/main" id="{672D3DD4-A12D-49BC-BA8B-391DF05BB01C}"/>
                  </a:ext>
                </a:extLst>
              </p:cNvPr>
              <p:cNvCxnSpPr>
                <a:cxnSpLocks/>
                <a:stCxn id="84" idx="6"/>
                <a:endCxn id="8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2136BB5-D7D2-4AD7-90BA-BA48BE2D0EC5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3A5385D0-709B-4105-ADE4-56142AC74DAC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A6439E9-3B6F-4780-B89D-D3AF90BC1A24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79" name="Connector: Elbow 78">
                <a:extLst>
                  <a:ext uri="{FF2B5EF4-FFF2-40B4-BE49-F238E27FC236}">
                    <a16:creationId xmlns:a16="http://schemas.microsoft.com/office/drawing/2014/main" id="{656BEE21-A3CF-4CE8-8ACD-8FE416363241}"/>
                  </a:ext>
                </a:extLst>
              </p:cNvPr>
              <p:cNvCxnSpPr>
                <a:cxnSpLocks/>
                <a:stCxn id="81" idx="6"/>
                <a:endCxn id="8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05B6F6E-8526-417B-B39A-5950D7DB24E2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71CA8C2-AAFF-409C-8340-85BB2A92D109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AD31CFD-5086-4216-90F1-09E5E96AB54D}"/>
              </a:ext>
            </a:extLst>
          </p:cNvPr>
          <p:cNvGrpSpPr>
            <a:grpSpLocks noChangeAspect="1"/>
          </p:cNvGrpSpPr>
          <p:nvPr/>
        </p:nvGrpSpPr>
        <p:grpSpPr>
          <a:xfrm>
            <a:off x="3857220" y="3808486"/>
            <a:ext cx="504966" cy="612000"/>
            <a:chOff x="3971355" y="1700808"/>
            <a:chExt cx="3299028" cy="3948017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369DB6E-6323-4F19-9D4E-23229477E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39C2615-5749-4D16-9834-2A091D7419E0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102" name="Connector: Elbow 101">
                <a:extLst>
                  <a:ext uri="{FF2B5EF4-FFF2-40B4-BE49-F238E27FC236}">
                    <a16:creationId xmlns:a16="http://schemas.microsoft.com/office/drawing/2014/main" id="{F426D85E-D5B2-4583-B955-34F9C6EE6F4F}"/>
                  </a:ext>
                </a:extLst>
              </p:cNvPr>
              <p:cNvCxnSpPr>
                <a:cxnSpLocks/>
                <a:stCxn id="104" idx="6"/>
                <a:endCxn id="10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030EB9D-27F4-48FD-AF0C-B641B93C27D8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FE1BB2B8-DC05-488B-AE27-45B173F3E394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876B0A24-CC37-4E16-836F-5CEECB2D105F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99" name="Connector: Elbow 98">
                <a:extLst>
                  <a:ext uri="{FF2B5EF4-FFF2-40B4-BE49-F238E27FC236}">
                    <a16:creationId xmlns:a16="http://schemas.microsoft.com/office/drawing/2014/main" id="{BA4C453E-55DB-4936-8BBB-D301E19B4B25}"/>
                  </a:ext>
                </a:extLst>
              </p:cNvPr>
              <p:cNvCxnSpPr>
                <a:cxnSpLocks/>
                <a:stCxn id="101" idx="6"/>
                <a:endCxn id="10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17464303-2D6D-4B4F-A5D1-5606FA32C682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B1167853-0402-43AB-8FBA-3913F80C027A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B5B380F-9F3F-49BC-B982-FE576F9BB220}"/>
              </a:ext>
            </a:extLst>
          </p:cNvPr>
          <p:cNvGrpSpPr>
            <a:grpSpLocks noChangeAspect="1"/>
          </p:cNvGrpSpPr>
          <p:nvPr/>
        </p:nvGrpSpPr>
        <p:grpSpPr>
          <a:xfrm>
            <a:off x="4365854" y="3813087"/>
            <a:ext cx="504966" cy="612000"/>
            <a:chOff x="3971355" y="1700808"/>
            <a:chExt cx="3299028" cy="3948017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06AC89F9-E12D-4A5F-93FC-9266CDB271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D67BD6E-9583-4CCD-9A8A-FE6FEFC4FA0C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112" name="Connector: Elbow 111">
                <a:extLst>
                  <a:ext uri="{FF2B5EF4-FFF2-40B4-BE49-F238E27FC236}">
                    <a16:creationId xmlns:a16="http://schemas.microsoft.com/office/drawing/2014/main" id="{7BA8F496-DE52-473B-8AA8-EF50CA8E4AAB}"/>
                  </a:ext>
                </a:extLst>
              </p:cNvPr>
              <p:cNvCxnSpPr>
                <a:cxnSpLocks/>
                <a:stCxn id="114" idx="6"/>
                <a:endCxn id="11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DF1FC250-C7B3-402C-A7D0-749EC5D7DA09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41C6554D-A761-4980-9D54-42F9D64B58E8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67CAB41-8121-4186-A4EA-1A635CA11800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109" name="Connector: Elbow 108">
                <a:extLst>
                  <a:ext uri="{FF2B5EF4-FFF2-40B4-BE49-F238E27FC236}">
                    <a16:creationId xmlns:a16="http://schemas.microsoft.com/office/drawing/2014/main" id="{442F0084-CD5F-4235-8132-53A2B1966054}"/>
                  </a:ext>
                </a:extLst>
              </p:cNvPr>
              <p:cNvCxnSpPr>
                <a:cxnSpLocks/>
                <a:stCxn id="111" idx="6"/>
                <a:endCxn id="11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477D5B00-8148-408E-B18C-36AE97A5B255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5C06C18-96FD-44BA-8FC5-E11959FF2E36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1F603F9-50D4-436A-B4FF-1E41E092C6B8}"/>
              </a:ext>
            </a:extLst>
          </p:cNvPr>
          <p:cNvGrpSpPr>
            <a:grpSpLocks noChangeAspect="1"/>
          </p:cNvGrpSpPr>
          <p:nvPr/>
        </p:nvGrpSpPr>
        <p:grpSpPr>
          <a:xfrm>
            <a:off x="4879887" y="3809847"/>
            <a:ext cx="504966" cy="612000"/>
            <a:chOff x="3971355" y="1700808"/>
            <a:chExt cx="3299028" cy="3948017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FF212C49-42A7-48BA-AD23-0F69CFF92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36976A3-7499-47A8-97B5-1E4F2E395585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122" name="Connector: Elbow 121">
                <a:extLst>
                  <a:ext uri="{FF2B5EF4-FFF2-40B4-BE49-F238E27FC236}">
                    <a16:creationId xmlns:a16="http://schemas.microsoft.com/office/drawing/2014/main" id="{6AC95CA7-8950-4632-B13C-F04B49090CAC}"/>
                  </a:ext>
                </a:extLst>
              </p:cNvPr>
              <p:cNvCxnSpPr>
                <a:cxnSpLocks/>
                <a:stCxn id="124" idx="6"/>
                <a:endCxn id="12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975DC7D-11AA-458A-A0FD-4DB72490E341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8F427E91-1F28-4200-8B57-3327C4F97119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B4615A-7FB6-4D98-96B0-C176E703D12F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119" name="Connector: Elbow 118">
                <a:extLst>
                  <a:ext uri="{FF2B5EF4-FFF2-40B4-BE49-F238E27FC236}">
                    <a16:creationId xmlns:a16="http://schemas.microsoft.com/office/drawing/2014/main" id="{691FDA6D-E0DA-408A-BC06-C0FEB600182C}"/>
                  </a:ext>
                </a:extLst>
              </p:cNvPr>
              <p:cNvCxnSpPr>
                <a:cxnSpLocks/>
                <a:stCxn id="121" idx="6"/>
                <a:endCxn id="12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F8B766BA-AF91-47A3-B529-1BB949515860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94A76C9E-CFDF-4CBF-8B8A-2944F98DB9EF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B3458FC-768B-4122-B72F-EEFDF2E017C7}"/>
              </a:ext>
            </a:extLst>
          </p:cNvPr>
          <p:cNvGrpSpPr>
            <a:grpSpLocks noChangeAspect="1"/>
          </p:cNvGrpSpPr>
          <p:nvPr/>
        </p:nvGrpSpPr>
        <p:grpSpPr>
          <a:xfrm>
            <a:off x="5388521" y="3814448"/>
            <a:ext cx="504966" cy="612000"/>
            <a:chOff x="3971355" y="1700808"/>
            <a:chExt cx="3299028" cy="3948017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70537A90-BB41-4B0F-B184-33F8ED8897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FDAB253B-08B3-4D7C-B8CB-A39AB947F8D7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132" name="Connector: Elbow 131">
                <a:extLst>
                  <a:ext uri="{FF2B5EF4-FFF2-40B4-BE49-F238E27FC236}">
                    <a16:creationId xmlns:a16="http://schemas.microsoft.com/office/drawing/2014/main" id="{AEEE645B-7BA1-4CA2-B466-DDDF4A29FEFA}"/>
                  </a:ext>
                </a:extLst>
              </p:cNvPr>
              <p:cNvCxnSpPr>
                <a:cxnSpLocks/>
                <a:stCxn id="134" idx="6"/>
                <a:endCxn id="13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017FB019-658B-451C-83EC-EB440EE4FA46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5E762FF6-218C-4942-AA7D-327F06BD9FFE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0D83E6B5-E963-47FD-835B-66B313B3ED39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129" name="Connector: Elbow 128">
                <a:extLst>
                  <a:ext uri="{FF2B5EF4-FFF2-40B4-BE49-F238E27FC236}">
                    <a16:creationId xmlns:a16="http://schemas.microsoft.com/office/drawing/2014/main" id="{94DB0BA1-C875-4B6C-A299-99611F602261}"/>
                  </a:ext>
                </a:extLst>
              </p:cNvPr>
              <p:cNvCxnSpPr>
                <a:cxnSpLocks/>
                <a:stCxn id="131" idx="6"/>
                <a:endCxn id="13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7FAC9B81-4AFC-4A7E-BA37-426CD9BDE80C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269B242F-6BAA-4EF2-A798-5C5FC0E2FFB5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B013C22-EBA4-48E2-AB80-6977D89C0A95}"/>
              </a:ext>
            </a:extLst>
          </p:cNvPr>
          <p:cNvGrpSpPr>
            <a:grpSpLocks noChangeAspect="1"/>
          </p:cNvGrpSpPr>
          <p:nvPr/>
        </p:nvGrpSpPr>
        <p:grpSpPr>
          <a:xfrm>
            <a:off x="5911556" y="3803763"/>
            <a:ext cx="504966" cy="612000"/>
            <a:chOff x="3971355" y="1700808"/>
            <a:chExt cx="3299028" cy="3948017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7E04585A-D18C-460B-A588-429266F6A7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E2927183-00FC-4EA9-9FB5-EE5D6EB7428C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142" name="Connector: Elbow 141">
                <a:extLst>
                  <a:ext uri="{FF2B5EF4-FFF2-40B4-BE49-F238E27FC236}">
                    <a16:creationId xmlns:a16="http://schemas.microsoft.com/office/drawing/2014/main" id="{7E3C670D-4190-44FE-88DB-B20FD8ACE3FE}"/>
                  </a:ext>
                </a:extLst>
              </p:cNvPr>
              <p:cNvCxnSpPr>
                <a:cxnSpLocks/>
                <a:stCxn id="144" idx="6"/>
                <a:endCxn id="14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26E6D2CB-E693-47EB-A3C3-C5556A9AB333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F92D6D6A-C04F-4408-B7E4-4CF15C1BEBEB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63446343-9017-47BE-912E-9D25A341ED94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139" name="Connector: Elbow 138">
                <a:extLst>
                  <a:ext uri="{FF2B5EF4-FFF2-40B4-BE49-F238E27FC236}">
                    <a16:creationId xmlns:a16="http://schemas.microsoft.com/office/drawing/2014/main" id="{A596E744-0F73-460F-A497-237EF41EADBC}"/>
                  </a:ext>
                </a:extLst>
              </p:cNvPr>
              <p:cNvCxnSpPr>
                <a:cxnSpLocks/>
                <a:stCxn id="141" idx="6"/>
                <a:endCxn id="14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A68F1F7-7DFF-4915-B38E-DD8F51122E5A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D5BDA5BA-8F2F-44F1-84DD-357EA6B2CB07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1A4B720-69FB-407C-A4B1-14F9339AB418}"/>
              </a:ext>
            </a:extLst>
          </p:cNvPr>
          <p:cNvGrpSpPr>
            <a:grpSpLocks noChangeAspect="1"/>
          </p:cNvGrpSpPr>
          <p:nvPr/>
        </p:nvGrpSpPr>
        <p:grpSpPr>
          <a:xfrm>
            <a:off x="6420190" y="3808364"/>
            <a:ext cx="504966" cy="612000"/>
            <a:chOff x="3971355" y="1700808"/>
            <a:chExt cx="3299028" cy="3948017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B0E80685-D25B-432C-B619-EAE3B51AC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F7F797A6-6704-4F4C-A8EE-FE341D32A319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152" name="Connector: Elbow 151">
                <a:extLst>
                  <a:ext uri="{FF2B5EF4-FFF2-40B4-BE49-F238E27FC236}">
                    <a16:creationId xmlns:a16="http://schemas.microsoft.com/office/drawing/2014/main" id="{BEDFDB85-C1FC-4344-9AF9-28333ECF93FD}"/>
                  </a:ext>
                </a:extLst>
              </p:cNvPr>
              <p:cNvCxnSpPr>
                <a:cxnSpLocks/>
                <a:stCxn id="154" idx="6"/>
                <a:endCxn id="15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817DCA0E-0FA4-448D-98B1-C053F77D6E7E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9E93EDEE-5DAC-4AC0-9F79-28C1FA3B6701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23033ED1-6A61-4C1F-AE06-55F16DF668F3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149" name="Connector: Elbow 148">
                <a:extLst>
                  <a:ext uri="{FF2B5EF4-FFF2-40B4-BE49-F238E27FC236}">
                    <a16:creationId xmlns:a16="http://schemas.microsoft.com/office/drawing/2014/main" id="{4FEDC4CC-1555-49F4-83F4-FA1E37219E6B}"/>
                  </a:ext>
                </a:extLst>
              </p:cNvPr>
              <p:cNvCxnSpPr>
                <a:cxnSpLocks/>
                <a:stCxn id="151" idx="6"/>
                <a:endCxn id="15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2CC62F5-CF96-4AD8-B945-B7ED6F9E4A65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D0F8B639-0BB5-4841-BDF8-72B64668CFE8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5B05BFD-1659-4851-8587-BC1E9D1466DF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3" y="3805124"/>
            <a:ext cx="504966" cy="612000"/>
            <a:chOff x="3971355" y="1700808"/>
            <a:chExt cx="3299028" cy="3948017"/>
          </a:xfrm>
        </p:grpSpPr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0C1FEF56-92C1-4B4B-9990-21AF8E3863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5F79AA8F-3840-4A41-ADD8-0B46F50C6D39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162" name="Connector: Elbow 161">
                <a:extLst>
                  <a:ext uri="{FF2B5EF4-FFF2-40B4-BE49-F238E27FC236}">
                    <a16:creationId xmlns:a16="http://schemas.microsoft.com/office/drawing/2014/main" id="{A4816CC4-AAB0-4B92-B354-A3905CFA304A}"/>
                  </a:ext>
                </a:extLst>
              </p:cNvPr>
              <p:cNvCxnSpPr>
                <a:cxnSpLocks/>
                <a:stCxn id="164" idx="6"/>
                <a:endCxn id="16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D5C088F6-7EAE-4590-B2A6-DD21F907553F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1D832B6-C783-498C-AD8B-1EDDE582D109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5E5BB6B3-3964-46D9-B4A5-E822F0BD11A9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159" name="Connector: Elbow 158">
                <a:extLst>
                  <a:ext uri="{FF2B5EF4-FFF2-40B4-BE49-F238E27FC236}">
                    <a16:creationId xmlns:a16="http://schemas.microsoft.com/office/drawing/2014/main" id="{E5F9E11E-7BA9-41A9-88F6-79A523820594}"/>
                  </a:ext>
                </a:extLst>
              </p:cNvPr>
              <p:cNvCxnSpPr>
                <a:cxnSpLocks/>
                <a:stCxn id="161" idx="6"/>
                <a:endCxn id="16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CE03DAA8-898E-463D-9544-DA6D04FF87E6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FA145A5-AF40-4F45-8C47-49603A0F2846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650E01C1-12EC-4AF5-9B47-992385F56AE2}"/>
              </a:ext>
            </a:extLst>
          </p:cNvPr>
          <p:cNvGrpSpPr/>
          <p:nvPr/>
        </p:nvGrpSpPr>
        <p:grpSpPr>
          <a:xfrm>
            <a:off x="3885183" y="2996421"/>
            <a:ext cx="3560537" cy="184567"/>
            <a:chOff x="3863752" y="2996952"/>
            <a:chExt cx="3575437" cy="18456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DD88FF3-8587-4367-B179-9CE6CE168647}"/>
                </a:ext>
              </a:extLst>
            </p:cNvPr>
            <p:cNvSpPr/>
            <p:nvPr/>
          </p:nvSpPr>
          <p:spPr bwMode="gray">
            <a:xfrm>
              <a:off x="3863752" y="2996952"/>
              <a:ext cx="3575437" cy="184567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84929F7E-4F97-403D-A7A1-A51D96B935AF}"/>
                </a:ext>
              </a:extLst>
            </p:cNvPr>
            <p:cNvSpPr/>
            <p:nvPr/>
          </p:nvSpPr>
          <p:spPr bwMode="gray">
            <a:xfrm>
              <a:off x="3903107" y="3035234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A582D22D-0F41-430A-9C85-E866F28F03C0}"/>
                </a:ext>
              </a:extLst>
            </p:cNvPr>
            <p:cNvSpPr/>
            <p:nvPr/>
          </p:nvSpPr>
          <p:spPr bwMode="gray">
            <a:xfrm>
              <a:off x="3898155" y="3117713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5524F978-5280-4A94-9269-40082C4CEB83}"/>
                </a:ext>
              </a:extLst>
            </p:cNvPr>
            <p:cNvSpPr/>
            <p:nvPr/>
          </p:nvSpPr>
          <p:spPr bwMode="gray">
            <a:xfrm>
              <a:off x="7282931" y="3024327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0325AD1D-1881-466F-8291-174324C6B5C3}"/>
                </a:ext>
              </a:extLst>
            </p:cNvPr>
            <p:cNvSpPr/>
            <p:nvPr/>
          </p:nvSpPr>
          <p:spPr bwMode="gray">
            <a:xfrm>
              <a:off x="7277979" y="3106806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59157F15-9ADE-4418-880B-F8FEA459BFC1}"/>
                </a:ext>
              </a:extLst>
            </p:cNvPr>
            <p:cNvSpPr/>
            <p:nvPr/>
          </p:nvSpPr>
          <p:spPr bwMode="gray">
            <a:xfrm>
              <a:off x="4012746" y="3043918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rgbClr val="DF9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A9D9CAE-C43C-4523-B903-5880083E9B58}"/>
                </a:ext>
              </a:extLst>
            </p:cNvPr>
            <p:cNvSpPr/>
            <p:nvPr/>
          </p:nvSpPr>
          <p:spPr bwMode="gray">
            <a:xfrm flipV="1">
              <a:off x="4012746" y="3093121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rgbClr val="DF9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84120CB1-D9B6-470B-9819-025E93143C43}"/>
              </a:ext>
            </a:extLst>
          </p:cNvPr>
          <p:cNvSpPr/>
          <p:nvPr/>
        </p:nvSpPr>
        <p:spPr bwMode="gray">
          <a:xfrm>
            <a:off x="3886492" y="4420164"/>
            <a:ext cx="3575437" cy="184567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476F3F-61F7-423F-98E2-7E7DAFD1E85F}"/>
              </a:ext>
            </a:extLst>
          </p:cNvPr>
          <p:cNvSpPr/>
          <p:nvPr/>
        </p:nvSpPr>
        <p:spPr bwMode="gray">
          <a:xfrm>
            <a:off x="3925847" y="4458446"/>
            <a:ext cx="10800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9BCF0BD-E7CE-4CE7-A9FF-0757B373F087}"/>
              </a:ext>
            </a:extLst>
          </p:cNvPr>
          <p:cNvSpPr/>
          <p:nvPr/>
        </p:nvSpPr>
        <p:spPr bwMode="gray">
          <a:xfrm>
            <a:off x="3920895" y="4540925"/>
            <a:ext cx="10800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7CA15FC2-321A-471D-AAE5-DC5F4C570063}"/>
              </a:ext>
            </a:extLst>
          </p:cNvPr>
          <p:cNvSpPr/>
          <p:nvPr/>
        </p:nvSpPr>
        <p:spPr bwMode="gray">
          <a:xfrm>
            <a:off x="7305671" y="4447539"/>
            <a:ext cx="10800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F7BC25BB-D3A5-4049-89CB-735C719C5077}"/>
              </a:ext>
            </a:extLst>
          </p:cNvPr>
          <p:cNvSpPr/>
          <p:nvPr/>
        </p:nvSpPr>
        <p:spPr bwMode="gray">
          <a:xfrm>
            <a:off x="7300719" y="4530018"/>
            <a:ext cx="10800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62461FA6-744C-47B3-B3FF-0695254AED77}"/>
              </a:ext>
            </a:extLst>
          </p:cNvPr>
          <p:cNvSpPr/>
          <p:nvPr/>
        </p:nvSpPr>
        <p:spPr bwMode="gray">
          <a:xfrm>
            <a:off x="4035486" y="4467130"/>
            <a:ext cx="3290208" cy="34018"/>
          </a:xfrm>
          <a:custGeom>
            <a:avLst/>
            <a:gdLst>
              <a:gd name="connsiteX0" fmla="*/ 0 w 3290208"/>
              <a:gd name="connsiteY0" fmla="*/ 9525 h 34018"/>
              <a:gd name="connsiteX1" fmla="*/ 61233 w 3290208"/>
              <a:gd name="connsiteY1" fmla="*/ 8164 h 34018"/>
              <a:gd name="connsiteX2" fmla="*/ 89808 w 3290208"/>
              <a:gd name="connsiteY2" fmla="*/ 34018 h 34018"/>
              <a:gd name="connsiteX3" fmla="*/ 3222172 w 3290208"/>
              <a:gd name="connsiteY3" fmla="*/ 32657 h 34018"/>
              <a:gd name="connsiteX4" fmla="*/ 3261633 w 3290208"/>
              <a:gd name="connsiteY4" fmla="*/ 2721 h 34018"/>
              <a:gd name="connsiteX5" fmla="*/ 3290208 w 3290208"/>
              <a:gd name="connsiteY5" fmla="*/ 0 h 3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0208" h="34018">
                <a:moveTo>
                  <a:pt x="0" y="9525"/>
                </a:moveTo>
                <a:lnTo>
                  <a:pt x="61233" y="8164"/>
                </a:lnTo>
                <a:lnTo>
                  <a:pt x="89808" y="34018"/>
                </a:lnTo>
                <a:lnTo>
                  <a:pt x="3222172" y="32657"/>
                </a:lnTo>
                <a:lnTo>
                  <a:pt x="3261633" y="2721"/>
                </a:lnTo>
                <a:lnTo>
                  <a:pt x="3290208" y="0"/>
                </a:ln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75A93203-F524-4702-81F2-CA88D7FD1DBD}"/>
              </a:ext>
            </a:extLst>
          </p:cNvPr>
          <p:cNvSpPr/>
          <p:nvPr/>
        </p:nvSpPr>
        <p:spPr bwMode="gray">
          <a:xfrm flipV="1">
            <a:off x="4035486" y="4516333"/>
            <a:ext cx="3290208" cy="34018"/>
          </a:xfrm>
          <a:custGeom>
            <a:avLst/>
            <a:gdLst>
              <a:gd name="connsiteX0" fmla="*/ 0 w 3290208"/>
              <a:gd name="connsiteY0" fmla="*/ 9525 h 34018"/>
              <a:gd name="connsiteX1" fmla="*/ 61233 w 3290208"/>
              <a:gd name="connsiteY1" fmla="*/ 8164 h 34018"/>
              <a:gd name="connsiteX2" fmla="*/ 89808 w 3290208"/>
              <a:gd name="connsiteY2" fmla="*/ 34018 h 34018"/>
              <a:gd name="connsiteX3" fmla="*/ 3222172 w 3290208"/>
              <a:gd name="connsiteY3" fmla="*/ 32657 h 34018"/>
              <a:gd name="connsiteX4" fmla="*/ 3261633 w 3290208"/>
              <a:gd name="connsiteY4" fmla="*/ 2721 h 34018"/>
              <a:gd name="connsiteX5" fmla="*/ 3290208 w 3290208"/>
              <a:gd name="connsiteY5" fmla="*/ 0 h 3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0208" h="34018">
                <a:moveTo>
                  <a:pt x="0" y="9525"/>
                </a:moveTo>
                <a:lnTo>
                  <a:pt x="61233" y="8164"/>
                </a:lnTo>
                <a:lnTo>
                  <a:pt x="89808" y="34018"/>
                </a:lnTo>
                <a:lnTo>
                  <a:pt x="3222172" y="32657"/>
                </a:lnTo>
                <a:lnTo>
                  <a:pt x="3261633" y="2721"/>
                </a:lnTo>
                <a:lnTo>
                  <a:pt x="3290208" y="0"/>
                </a:ln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ADB9ECF-1B84-4341-9638-E96FCFF8A64D}"/>
              </a:ext>
            </a:extLst>
          </p:cNvPr>
          <p:cNvGrpSpPr>
            <a:grpSpLocks noChangeAspect="1"/>
          </p:cNvGrpSpPr>
          <p:nvPr/>
        </p:nvGrpSpPr>
        <p:grpSpPr>
          <a:xfrm>
            <a:off x="3865421" y="2365922"/>
            <a:ext cx="504966" cy="612000"/>
            <a:chOff x="3971355" y="1700808"/>
            <a:chExt cx="3299028" cy="3948017"/>
          </a:xfrm>
        </p:grpSpPr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85C9C2DB-91E7-4DC3-B5AA-5804AA495A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FB888DC5-50E6-456C-A935-8567DB3BD45A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187" name="Connector: Elbow 186">
                <a:extLst>
                  <a:ext uri="{FF2B5EF4-FFF2-40B4-BE49-F238E27FC236}">
                    <a16:creationId xmlns:a16="http://schemas.microsoft.com/office/drawing/2014/main" id="{FC36A115-56F2-48D6-8144-FB1ABBC615A0}"/>
                  </a:ext>
                </a:extLst>
              </p:cNvPr>
              <p:cNvCxnSpPr>
                <a:cxnSpLocks/>
                <a:stCxn id="189" idx="6"/>
                <a:endCxn id="188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E59EF6C1-A378-4A8A-BF55-DAEC8C7DE1A1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2061CE11-021E-40FD-8399-0D8CF8718842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3D931E83-BC7B-4A54-A076-2DA798470E56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184" name="Connector: Elbow 183">
                <a:extLst>
                  <a:ext uri="{FF2B5EF4-FFF2-40B4-BE49-F238E27FC236}">
                    <a16:creationId xmlns:a16="http://schemas.microsoft.com/office/drawing/2014/main" id="{265D5975-559E-4452-9B63-5C1E6A3257EB}"/>
                  </a:ext>
                </a:extLst>
              </p:cNvPr>
              <p:cNvCxnSpPr>
                <a:cxnSpLocks/>
                <a:stCxn id="186" idx="6"/>
                <a:endCxn id="185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7E1FBC00-2621-4747-AD33-7EC6700B0ABF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C0855591-9C22-4C83-B245-D16D9A76BE12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797DF34-88FA-4AA0-8296-A1408E068F3E}"/>
              </a:ext>
            </a:extLst>
          </p:cNvPr>
          <p:cNvGrpSpPr>
            <a:grpSpLocks noChangeAspect="1"/>
          </p:cNvGrpSpPr>
          <p:nvPr/>
        </p:nvGrpSpPr>
        <p:grpSpPr>
          <a:xfrm>
            <a:off x="4374055" y="2370523"/>
            <a:ext cx="504966" cy="612000"/>
            <a:chOff x="3971355" y="1700808"/>
            <a:chExt cx="3299028" cy="3948017"/>
          </a:xfrm>
        </p:grpSpPr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9F0A513A-09EF-4E8D-BCB4-E80589FDF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2F9C2946-D14A-4604-AF5D-75A7E8ABBA81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197" name="Connector: Elbow 196">
                <a:extLst>
                  <a:ext uri="{FF2B5EF4-FFF2-40B4-BE49-F238E27FC236}">
                    <a16:creationId xmlns:a16="http://schemas.microsoft.com/office/drawing/2014/main" id="{EFA4CCB2-7670-47D9-91B2-9C21DF018920}"/>
                  </a:ext>
                </a:extLst>
              </p:cNvPr>
              <p:cNvCxnSpPr>
                <a:cxnSpLocks/>
                <a:stCxn id="199" idx="6"/>
                <a:endCxn id="198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C56D7F3-47F1-468F-8842-63EB7A4113A6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AA3913F6-7A31-4BB6-AD8F-50C6F0A92F0D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66CEE7BA-F450-4F07-8E14-735CC9DFBDEE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194" name="Connector: Elbow 193">
                <a:extLst>
                  <a:ext uri="{FF2B5EF4-FFF2-40B4-BE49-F238E27FC236}">
                    <a16:creationId xmlns:a16="http://schemas.microsoft.com/office/drawing/2014/main" id="{AFC387E3-F1B1-46DA-8099-2052FBC47803}"/>
                  </a:ext>
                </a:extLst>
              </p:cNvPr>
              <p:cNvCxnSpPr>
                <a:cxnSpLocks/>
                <a:stCxn id="196" idx="6"/>
                <a:endCxn id="195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1BB8628-1706-4C83-8F95-1F9D3CF4653A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F5340037-1802-43E0-80E4-7154C9840DD5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623F246-5D93-4C9F-A1DB-6978A18BF0C1}"/>
              </a:ext>
            </a:extLst>
          </p:cNvPr>
          <p:cNvGrpSpPr>
            <a:grpSpLocks noChangeAspect="1"/>
          </p:cNvGrpSpPr>
          <p:nvPr/>
        </p:nvGrpSpPr>
        <p:grpSpPr>
          <a:xfrm>
            <a:off x="4888088" y="2367283"/>
            <a:ext cx="504966" cy="612000"/>
            <a:chOff x="3971355" y="1700808"/>
            <a:chExt cx="3299028" cy="3948017"/>
          </a:xfrm>
        </p:grpSpPr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8DDD5E24-EDD0-4808-92BB-ACFBA80EC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B9590B4-D3B7-41DD-94E0-8D9729923DD3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207" name="Connector: Elbow 206">
                <a:extLst>
                  <a:ext uri="{FF2B5EF4-FFF2-40B4-BE49-F238E27FC236}">
                    <a16:creationId xmlns:a16="http://schemas.microsoft.com/office/drawing/2014/main" id="{A84D1EE0-FCD9-486E-AD81-7678D23AE9E6}"/>
                  </a:ext>
                </a:extLst>
              </p:cNvPr>
              <p:cNvCxnSpPr>
                <a:cxnSpLocks/>
                <a:stCxn id="209" idx="6"/>
                <a:endCxn id="208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0F71CBC1-8A5E-4AB8-99E7-70F537863A73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927F8145-55BA-4FBA-85A0-DF9493DE53C9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95C64B62-28D0-4D41-853B-70DF6DC1DE23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204" name="Connector: Elbow 203">
                <a:extLst>
                  <a:ext uri="{FF2B5EF4-FFF2-40B4-BE49-F238E27FC236}">
                    <a16:creationId xmlns:a16="http://schemas.microsoft.com/office/drawing/2014/main" id="{CFF177F7-54BD-483B-A848-6D3D5F0D2223}"/>
                  </a:ext>
                </a:extLst>
              </p:cNvPr>
              <p:cNvCxnSpPr>
                <a:cxnSpLocks/>
                <a:stCxn id="206" idx="6"/>
                <a:endCxn id="205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1ED3D98E-8313-4BF0-94F6-225067DC7AAB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15B880CF-C653-4DE6-818C-57708B088649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02061AA0-6C4A-47DC-AB32-618AA7F190B1}"/>
              </a:ext>
            </a:extLst>
          </p:cNvPr>
          <p:cNvGrpSpPr>
            <a:grpSpLocks noChangeAspect="1"/>
          </p:cNvGrpSpPr>
          <p:nvPr/>
        </p:nvGrpSpPr>
        <p:grpSpPr>
          <a:xfrm>
            <a:off x="5396722" y="2371884"/>
            <a:ext cx="504966" cy="612000"/>
            <a:chOff x="3971355" y="1700808"/>
            <a:chExt cx="3299028" cy="3948017"/>
          </a:xfrm>
        </p:grpSpPr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8FCC642E-1DDB-4420-87F6-0AE7167CA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69E99D97-BAFA-4397-87C7-086272272303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217" name="Connector: Elbow 216">
                <a:extLst>
                  <a:ext uri="{FF2B5EF4-FFF2-40B4-BE49-F238E27FC236}">
                    <a16:creationId xmlns:a16="http://schemas.microsoft.com/office/drawing/2014/main" id="{D483B552-93D3-4D6B-BB1B-0C26926794B4}"/>
                  </a:ext>
                </a:extLst>
              </p:cNvPr>
              <p:cNvCxnSpPr>
                <a:cxnSpLocks/>
                <a:stCxn id="219" idx="6"/>
                <a:endCxn id="218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678AC2A0-FA07-4047-B22A-50475A19D4B9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179F1BFC-117F-4B75-A1A0-FD670805A8D3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5AEA7F9D-EF54-481D-90A1-1BC8A99D6CDA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214" name="Connector: Elbow 213">
                <a:extLst>
                  <a:ext uri="{FF2B5EF4-FFF2-40B4-BE49-F238E27FC236}">
                    <a16:creationId xmlns:a16="http://schemas.microsoft.com/office/drawing/2014/main" id="{50912702-C9C7-482E-9778-42E3BC258545}"/>
                  </a:ext>
                </a:extLst>
              </p:cNvPr>
              <p:cNvCxnSpPr>
                <a:cxnSpLocks/>
                <a:stCxn id="216" idx="6"/>
                <a:endCxn id="215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71A860A5-979F-458A-9E9F-C09888622207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5B55CB2C-B22D-4DED-B98A-A46F6CE3AA0E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B1FAD39-4BE3-46EF-A65A-119143BE3E85}"/>
              </a:ext>
            </a:extLst>
          </p:cNvPr>
          <p:cNvGrpSpPr>
            <a:grpSpLocks noChangeAspect="1"/>
          </p:cNvGrpSpPr>
          <p:nvPr/>
        </p:nvGrpSpPr>
        <p:grpSpPr>
          <a:xfrm>
            <a:off x="5919757" y="2361199"/>
            <a:ext cx="504966" cy="612000"/>
            <a:chOff x="3971355" y="1700808"/>
            <a:chExt cx="3299028" cy="3948017"/>
          </a:xfrm>
        </p:grpSpPr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841F4A4C-07ED-4B6F-BA38-16A7D6236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A412D290-48B2-4206-9328-26676333133D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227" name="Connector: Elbow 226">
                <a:extLst>
                  <a:ext uri="{FF2B5EF4-FFF2-40B4-BE49-F238E27FC236}">
                    <a16:creationId xmlns:a16="http://schemas.microsoft.com/office/drawing/2014/main" id="{DBDD8009-246B-4959-9704-9B5D7408A4B6}"/>
                  </a:ext>
                </a:extLst>
              </p:cNvPr>
              <p:cNvCxnSpPr>
                <a:cxnSpLocks/>
                <a:stCxn id="229" idx="6"/>
                <a:endCxn id="228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415FEE53-7790-4F5D-AC93-95EC87118EFC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D48D58B7-B2D4-4A2F-9BDC-F7F8E6CD7008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AB19C91D-AF3A-4F25-9046-765BF8BCFBD8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224" name="Connector: Elbow 223">
                <a:extLst>
                  <a:ext uri="{FF2B5EF4-FFF2-40B4-BE49-F238E27FC236}">
                    <a16:creationId xmlns:a16="http://schemas.microsoft.com/office/drawing/2014/main" id="{D595730D-6A05-4E6E-9E45-E110C3FF9909}"/>
                  </a:ext>
                </a:extLst>
              </p:cNvPr>
              <p:cNvCxnSpPr>
                <a:cxnSpLocks/>
                <a:stCxn id="226" idx="6"/>
                <a:endCxn id="225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BFA7F3ED-A030-41B3-8F6A-CA3142BD7FCA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914197F4-AA12-4CC0-8F4F-A07E9D5AF55D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2C4B6C1-CF5A-4ACA-810E-B8F90B659B31}"/>
              </a:ext>
            </a:extLst>
          </p:cNvPr>
          <p:cNvGrpSpPr>
            <a:grpSpLocks noChangeAspect="1"/>
          </p:cNvGrpSpPr>
          <p:nvPr/>
        </p:nvGrpSpPr>
        <p:grpSpPr>
          <a:xfrm>
            <a:off x="6428391" y="2365800"/>
            <a:ext cx="504966" cy="612000"/>
            <a:chOff x="3971355" y="1700808"/>
            <a:chExt cx="3299028" cy="3948017"/>
          </a:xfrm>
        </p:grpSpPr>
        <p:pic>
          <p:nvPicPr>
            <p:cNvPr id="231" name="Picture 230">
              <a:extLst>
                <a:ext uri="{FF2B5EF4-FFF2-40B4-BE49-F238E27FC236}">
                  <a16:creationId xmlns:a16="http://schemas.microsoft.com/office/drawing/2014/main" id="{E6D49A0D-6627-4914-84BC-C90BF770B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DA206231-81A1-4623-B3BC-35E9D9AD6B70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237" name="Connector: Elbow 236">
                <a:extLst>
                  <a:ext uri="{FF2B5EF4-FFF2-40B4-BE49-F238E27FC236}">
                    <a16:creationId xmlns:a16="http://schemas.microsoft.com/office/drawing/2014/main" id="{D0B5094A-D27C-46CB-A09E-1C9380292016}"/>
                  </a:ext>
                </a:extLst>
              </p:cNvPr>
              <p:cNvCxnSpPr>
                <a:cxnSpLocks/>
                <a:stCxn id="239" idx="6"/>
                <a:endCxn id="238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4658F79C-C12A-4B18-9EAB-92C9BC448A61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B48A3F84-F9EF-4849-B5AC-EA06B23A237E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AE3959ED-11B0-4593-BDE4-94723706E6CE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234" name="Connector: Elbow 233">
                <a:extLst>
                  <a:ext uri="{FF2B5EF4-FFF2-40B4-BE49-F238E27FC236}">
                    <a16:creationId xmlns:a16="http://schemas.microsoft.com/office/drawing/2014/main" id="{45896BD2-1B83-4AA2-9ABA-ED8C6A182210}"/>
                  </a:ext>
                </a:extLst>
              </p:cNvPr>
              <p:cNvCxnSpPr>
                <a:cxnSpLocks/>
                <a:stCxn id="236" idx="6"/>
                <a:endCxn id="235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5B202900-1E0D-4433-B6C4-ADED5C85BA93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25FF4108-9F4E-4168-B186-E45FBF917D21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B8BDD271-3DA6-4163-A56F-59249FC2CCCA}"/>
              </a:ext>
            </a:extLst>
          </p:cNvPr>
          <p:cNvGrpSpPr>
            <a:grpSpLocks noChangeAspect="1"/>
          </p:cNvGrpSpPr>
          <p:nvPr/>
        </p:nvGrpSpPr>
        <p:grpSpPr>
          <a:xfrm>
            <a:off x="6942424" y="2362560"/>
            <a:ext cx="504966" cy="612000"/>
            <a:chOff x="3971355" y="1700808"/>
            <a:chExt cx="3299028" cy="3948017"/>
          </a:xfrm>
        </p:grpSpPr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EA845A24-7412-4306-B453-4EA411CE97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62127F81-BC04-44C2-9019-4FBEAE3E5FCD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247" name="Connector: Elbow 246">
                <a:extLst>
                  <a:ext uri="{FF2B5EF4-FFF2-40B4-BE49-F238E27FC236}">
                    <a16:creationId xmlns:a16="http://schemas.microsoft.com/office/drawing/2014/main" id="{BFDF7D70-43E6-4BFF-97CA-AA3647F2842C}"/>
                  </a:ext>
                </a:extLst>
              </p:cNvPr>
              <p:cNvCxnSpPr>
                <a:cxnSpLocks/>
                <a:stCxn id="249" idx="6"/>
                <a:endCxn id="248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43090CAB-92C8-48C1-8421-79E13C16F2FF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B40C4D02-4740-47D8-9946-482559DB24E4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896E6C02-E0BF-408B-83B2-BD71A85752D4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244" name="Connector: Elbow 243">
                <a:extLst>
                  <a:ext uri="{FF2B5EF4-FFF2-40B4-BE49-F238E27FC236}">
                    <a16:creationId xmlns:a16="http://schemas.microsoft.com/office/drawing/2014/main" id="{68A4FE38-BCF6-4945-9AB7-1118F4B5D66E}"/>
                  </a:ext>
                </a:extLst>
              </p:cNvPr>
              <p:cNvCxnSpPr>
                <a:cxnSpLocks/>
                <a:stCxn id="246" idx="6"/>
                <a:endCxn id="245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B42D2AD5-B2A7-4A06-A124-99D6F9D6506E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1F972B70-A9C7-455B-AE8C-1B00180C5635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6F67822-3C9C-4CE2-92F9-C8FBC1269B08}"/>
              </a:ext>
            </a:extLst>
          </p:cNvPr>
          <p:cNvGrpSpPr/>
          <p:nvPr/>
        </p:nvGrpSpPr>
        <p:grpSpPr>
          <a:xfrm>
            <a:off x="4405386" y="2165319"/>
            <a:ext cx="2534007" cy="184567"/>
            <a:chOff x="3863752" y="2996952"/>
            <a:chExt cx="3575437" cy="184567"/>
          </a:xfrm>
        </p:grpSpPr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717D4406-71F8-4BD1-B8EC-CBE9E5550645}"/>
                </a:ext>
              </a:extLst>
            </p:cNvPr>
            <p:cNvSpPr/>
            <p:nvPr/>
          </p:nvSpPr>
          <p:spPr bwMode="gray">
            <a:xfrm>
              <a:off x="3863752" y="2996952"/>
              <a:ext cx="3575437" cy="184567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FE2760C9-4BA5-4D8F-A0AB-F699646D2AEB}"/>
                </a:ext>
              </a:extLst>
            </p:cNvPr>
            <p:cNvSpPr/>
            <p:nvPr/>
          </p:nvSpPr>
          <p:spPr bwMode="gray">
            <a:xfrm>
              <a:off x="3903107" y="3035234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0D3DC155-1EA3-4E34-AF82-684AC6552C66}"/>
                </a:ext>
              </a:extLst>
            </p:cNvPr>
            <p:cNvSpPr/>
            <p:nvPr/>
          </p:nvSpPr>
          <p:spPr bwMode="gray">
            <a:xfrm>
              <a:off x="3898155" y="3117713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C9EB67B2-AFE7-4F20-9005-9DE181B82B69}"/>
                </a:ext>
              </a:extLst>
            </p:cNvPr>
            <p:cNvSpPr/>
            <p:nvPr/>
          </p:nvSpPr>
          <p:spPr bwMode="gray">
            <a:xfrm>
              <a:off x="7282931" y="3024327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A52D1ADB-7BEB-452F-8E6B-6730F0FD9D0B}"/>
                </a:ext>
              </a:extLst>
            </p:cNvPr>
            <p:cNvSpPr/>
            <p:nvPr/>
          </p:nvSpPr>
          <p:spPr bwMode="gray">
            <a:xfrm>
              <a:off x="7277979" y="3106806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4A519245-AF7E-4C0F-B6C1-D4706EADFEFB}"/>
                </a:ext>
              </a:extLst>
            </p:cNvPr>
            <p:cNvSpPr/>
            <p:nvPr/>
          </p:nvSpPr>
          <p:spPr bwMode="gray">
            <a:xfrm>
              <a:off x="4012746" y="3043918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rgbClr val="DF9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5621C1F2-0DAB-4C2B-A82C-0A34AA740717}"/>
                </a:ext>
              </a:extLst>
            </p:cNvPr>
            <p:cNvSpPr/>
            <p:nvPr/>
          </p:nvSpPr>
          <p:spPr bwMode="gray">
            <a:xfrm flipV="1">
              <a:off x="4012746" y="3093121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rgbClr val="DF9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D746450-C213-49CF-A816-727012810B5A}"/>
              </a:ext>
            </a:extLst>
          </p:cNvPr>
          <p:cNvGrpSpPr/>
          <p:nvPr/>
        </p:nvGrpSpPr>
        <p:grpSpPr>
          <a:xfrm>
            <a:off x="4427019" y="1968313"/>
            <a:ext cx="2512374" cy="184567"/>
            <a:chOff x="3863752" y="2996952"/>
            <a:chExt cx="3575437" cy="184567"/>
          </a:xfrm>
        </p:grpSpPr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5B6454ED-D4B4-4722-B6DA-7845DD510B43}"/>
                </a:ext>
              </a:extLst>
            </p:cNvPr>
            <p:cNvSpPr/>
            <p:nvPr/>
          </p:nvSpPr>
          <p:spPr bwMode="gray">
            <a:xfrm>
              <a:off x="3863752" y="2996952"/>
              <a:ext cx="3575437" cy="184567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B8D073C9-6C32-4CC2-B46D-56FCF05800F8}"/>
                </a:ext>
              </a:extLst>
            </p:cNvPr>
            <p:cNvSpPr/>
            <p:nvPr/>
          </p:nvSpPr>
          <p:spPr bwMode="gray">
            <a:xfrm>
              <a:off x="3903107" y="3035234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65F9A33B-F815-461C-A0E0-8B4FA4896618}"/>
                </a:ext>
              </a:extLst>
            </p:cNvPr>
            <p:cNvSpPr/>
            <p:nvPr/>
          </p:nvSpPr>
          <p:spPr bwMode="gray">
            <a:xfrm>
              <a:off x="3898155" y="3117713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51113F6C-FD7B-4B53-8988-E2B8B713DD93}"/>
                </a:ext>
              </a:extLst>
            </p:cNvPr>
            <p:cNvSpPr/>
            <p:nvPr/>
          </p:nvSpPr>
          <p:spPr bwMode="gray">
            <a:xfrm>
              <a:off x="7282931" y="3024327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1D3F8CE5-55C1-4650-918E-93C31738E548}"/>
                </a:ext>
              </a:extLst>
            </p:cNvPr>
            <p:cNvSpPr/>
            <p:nvPr/>
          </p:nvSpPr>
          <p:spPr bwMode="gray">
            <a:xfrm>
              <a:off x="7277979" y="3106806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6867E54B-85A2-45A9-9ADF-34EB6B1624E9}"/>
                </a:ext>
              </a:extLst>
            </p:cNvPr>
            <p:cNvSpPr/>
            <p:nvPr/>
          </p:nvSpPr>
          <p:spPr bwMode="gray">
            <a:xfrm>
              <a:off x="4012746" y="3043918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rgbClr val="DF9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D87D1DF-1B97-4B00-AA80-2BD1D387A7A1}"/>
                </a:ext>
              </a:extLst>
            </p:cNvPr>
            <p:cNvSpPr/>
            <p:nvPr/>
          </p:nvSpPr>
          <p:spPr bwMode="gray">
            <a:xfrm flipV="1">
              <a:off x="4012746" y="3093121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rgbClr val="DF9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6F43056-90D4-4C35-8998-B8A71E59C2F9}"/>
              </a:ext>
            </a:extLst>
          </p:cNvPr>
          <p:cNvGrpSpPr>
            <a:grpSpLocks noChangeAspect="1"/>
          </p:cNvGrpSpPr>
          <p:nvPr/>
        </p:nvGrpSpPr>
        <p:grpSpPr>
          <a:xfrm>
            <a:off x="3871457" y="4614300"/>
            <a:ext cx="504966" cy="612000"/>
            <a:chOff x="3971355" y="1700808"/>
            <a:chExt cx="3299028" cy="3948017"/>
          </a:xfrm>
        </p:grpSpPr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B30B0209-8877-4784-82CA-7DB5DC9A1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935E3B81-5AFC-4F53-8046-AA551867EEC5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312" name="Connector: Elbow 311">
                <a:extLst>
                  <a:ext uri="{FF2B5EF4-FFF2-40B4-BE49-F238E27FC236}">
                    <a16:creationId xmlns:a16="http://schemas.microsoft.com/office/drawing/2014/main" id="{67D80351-D7DD-44FC-92B8-FC2F0C4A81EF}"/>
                  </a:ext>
                </a:extLst>
              </p:cNvPr>
              <p:cNvCxnSpPr>
                <a:cxnSpLocks/>
                <a:stCxn id="314" idx="6"/>
                <a:endCxn id="31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567E606A-A708-448B-9230-F186DD140928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B7F7E399-F4D3-42F6-98D4-34EAAC338F1A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8D2401C2-F85E-4FA3-82DF-61E1E8FB15DC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309" name="Connector: Elbow 308">
                <a:extLst>
                  <a:ext uri="{FF2B5EF4-FFF2-40B4-BE49-F238E27FC236}">
                    <a16:creationId xmlns:a16="http://schemas.microsoft.com/office/drawing/2014/main" id="{02948C3B-81E6-473A-8CB6-204E830BB985}"/>
                  </a:ext>
                </a:extLst>
              </p:cNvPr>
              <p:cNvCxnSpPr>
                <a:cxnSpLocks/>
                <a:stCxn id="311" idx="6"/>
                <a:endCxn id="31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53DE0C68-6326-46AD-A1B4-8E070C3C3FDE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845965C0-240C-46E6-8EDA-540CC408EC37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4FE53FAF-EEB6-4EF0-8ADA-54EE7BCCAEE1}"/>
              </a:ext>
            </a:extLst>
          </p:cNvPr>
          <p:cNvGrpSpPr>
            <a:grpSpLocks noChangeAspect="1"/>
          </p:cNvGrpSpPr>
          <p:nvPr/>
        </p:nvGrpSpPr>
        <p:grpSpPr>
          <a:xfrm>
            <a:off x="4380091" y="4618901"/>
            <a:ext cx="504966" cy="612000"/>
            <a:chOff x="3971355" y="1700808"/>
            <a:chExt cx="3299028" cy="3948017"/>
          </a:xfrm>
        </p:grpSpPr>
        <p:pic>
          <p:nvPicPr>
            <p:cNvPr id="316" name="Picture 315">
              <a:extLst>
                <a:ext uri="{FF2B5EF4-FFF2-40B4-BE49-F238E27FC236}">
                  <a16:creationId xmlns:a16="http://schemas.microsoft.com/office/drawing/2014/main" id="{17B63DFE-F1ED-4095-A655-C2E0B69E8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98421E01-5724-41B3-9D82-B8C31D76C79B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322" name="Connector: Elbow 321">
                <a:extLst>
                  <a:ext uri="{FF2B5EF4-FFF2-40B4-BE49-F238E27FC236}">
                    <a16:creationId xmlns:a16="http://schemas.microsoft.com/office/drawing/2014/main" id="{1ECAA533-C798-4A83-BDD1-EED731A067BD}"/>
                  </a:ext>
                </a:extLst>
              </p:cNvPr>
              <p:cNvCxnSpPr>
                <a:cxnSpLocks/>
                <a:stCxn id="324" idx="6"/>
                <a:endCxn id="32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5D67C521-D924-4E02-A9AB-378C1367A3BD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852AE6EC-8633-467D-8FE0-68332F67BD00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3A64953E-A00C-4CF2-8C66-CCD7D24E3539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319" name="Connector: Elbow 318">
                <a:extLst>
                  <a:ext uri="{FF2B5EF4-FFF2-40B4-BE49-F238E27FC236}">
                    <a16:creationId xmlns:a16="http://schemas.microsoft.com/office/drawing/2014/main" id="{EEB59981-8605-4E70-89C8-ADD8D1CB8223}"/>
                  </a:ext>
                </a:extLst>
              </p:cNvPr>
              <p:cNvCxnSpPr>
                <a:cxnSpLocks/>
                <a:stCxn id="321" idx="6"/>
                <a:endCxn id="32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15E537C3-910F-40FB-AACE-0111125A664B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8199F1BD-0C56-4856-B22A-7DB3307DE026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0C423392-A0FF-4A1D-9909-AA02950A6008}"/>
              </a:ext>
            </a:extLst>
          </p:cNvPr>
          <p:cNvGrpSpPr>
            <a:grpSpLocks noChangeAspect="1"/>
          </p:cNvGrpSpPr>
          <p:nvPr/>
        </p:nvGrpSpPr>
        <p:grpSpPr>
          <a:xfrm>
            <a:off x="4894124" y="4615661"/>
            <a:ext cx="504966" cy="612000"/>
            <a:chOff x="3971355" y="1700808"/>
            <a:chExt cx="3299028" cy="3948017"/>
          </a:xfrm>
        </p:grpSpPr>
        <p:pic>
          <p:nvPicPr>
            <p:cNvPr id="326" name="Picture 325">
              <a:extLst>
                <a:ext uri="{FF2B5EF4-FFF2-40B4-BE49-F238E27FC236}">
                  <a16:creationId xmlns:a16="http://schemas.microsoft.com/office/drawing/2014/main" id="{FBA41EF7-AD80-485D-B324-061620E71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B382D2A0-8778-466F-8AE6-A1BC89503960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332" name="Connector: Elbow 331">
                <a:extLst>
                  <a:ext uri="{FF2B5EF4-FFF2-40B4-BE49-F238E27FC236}">
                    <a16:creationId xmlns:a16="http://schemas.microsoft.com/office/drawing/2014/main" id="{D5ADF595-761A-4238-8F1A-12E69A3C5F5F}"/>
                  </a:ext>
                </a:extLst>
              </p:cNvPr>
              <p:cNvCxnSpPr>
                <a:cxnSpLocks/>
                <a:stCxn id="334" idx="6"/>
                <a:endCxn id="33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CFB7886E-5967-4E4B-A308-27C7BEEFBBCD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88917A64-640C-43F6-9546-5DDB02410B7C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72DDA4A8-02A4-4871-A12A-ECEC5D1D897F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329" name="Connector: Elbow 328">
                <a:extLst>
                  <a:ext uri="{FF2B5EF4-FFF2-40B4-BE49-F238E27FC236}">
                    <a16:creationId xmlns:a16="http://schemas.microsoft.com/office/drawing/2014/main" id="{2A2C72A0-49A0-4A27-8B2B-DFC04BF7DE2F}"/>
                  </a:ext>
                </a:extLst>
              </p:cNvPr>
              <p:cNvCxnSpPr>
                <a:cxnSpLocks/>
                <a:stCxn id="331" idx="6"/>
                <a:endCxn id="33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269F152C-5C46-4FC4-A5C1-A35028AB23FC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57FD74B6-F348-4F38-B45F-563C0B5702C3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07B4989A-5FC5-49C9-ACE0-6B238959EA4B}"/>
              </a:ext>
            </a:extLst>
          </p:cNvPr>
          <p:cNvGrpSpPr>
            <a:grpSpLocks noChangeAspect="1"/>
          </p:cNvGrpSpPr>
          <p:nvPr/>
        </p:nvGrpSpPr>
        <p:grpSpPr>
          <a:xfrm>
            <a:off x="5402758" y="4620262"/>
            <a:ext cx="504966" cy="612000"/>
            <a:chOff x="3971355" y="1700808"/>
            <a:chExt cx="3299028" cy="3948017"/>
          </a:xfrm>
        </p:grpSpPr>
        <p:pic>
          <p:nvPicPr>
            <p:cNvPr id="336" name="Picture 335">
              <a:extLst>
                <a:ext uri="{FF2B5EF4-FFF2-40B4-BE49-F238E27FC236}">
                  <a16:creationId xmlns:a16="http://schemas.microsoft.com/office/drawing/2014/main" id="{715F0E5D-CF7D-4CB0-A2BF-0BA89E9D6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9CD2BB62-BA2C-4D6D-AC03-DA97706372FF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342" name="Connector: Elbow 341">
                <a:extLst>
                  <a:ext uri="{FF2B5EF4-FFF2-40B4-BE49-F238E27FC236}">
                    <a16:creationId xmlns:a16="http://schemas.microsoft.com/office/drawing/2014/main" id="{9C245B50-4791-403A-BA67-03B9D220A230}"/>
                  </a:ext>
                </a:extLst>
              </p:cNvPr>
              <p:cNvCxnSpPr>
                <a:cxnSpLocks/>
                <a:stCxn id="344" idx="6"/>
                <a:endCxn id="34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782F5782-4C51-434A-8B4D-21CB62E67B12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4561FE93-C21E-42F8-A1AD-9F7726155251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03A44E64-0B45-4460-87D2-31234AA5E9B9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339" name="Connector: Elbow 338">
                <a:extLst>
                  <a:ext uri="{FF2B5EF4-FFF2-40B4-BE49-F238E27FC236}">
                    <a16:creationId xmlns:a16="http://schemas.microsoft.com/office/drawing/2014/main" id="{1FE9C20D-77BA-4543-AE13-7A2E1240161F}"/>
                  </a:ext>
                </a:extLst>
              </p:cNvPr>
              <p:cNvCxnSpPr>
                <a:cxnSpLocks/>
                <a:stCxn id="341" idx="6"/>
                <a:endCxn id="34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7FA5D0A9-BD83-4AF2-ADC6-D6E835B1B32E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CCC82935-224E-44AB-B9F2-BCE0BCAE4E08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FEBE31F8-8C99-497C-80F6-82648ADA8EB2}"/>
              </a:ext>
            </a:extLst>
          </p:cNvPr>
          <p:cNvGrpSpPr>
            <a:grpSpLocks noChangeAspect="1"/>
          </p:cNvGrpSpPr>
          <p:nvPr/>
        </p:nvGrpSpPr>
        <p:grpSpPr>
          <a:xfrm>
            <a:off x="5925793" y="4609577"/>
            <a:ext cx="504966" cy="612000"/>
            <a:chOff x="3971355" y="1700808"/>
            <a:chExt cx="3299028" cy="3948017"/>
          </a:xfrm>
        </p:grpSpPr>
        <p:pic>
          <p:nvPicPr>
            <p:cNvPr id="346" name="Picture 345">
              <a:extLst>
                <a:ext uri="{FF2B5EF4-FFF2-40B4-BE49-F238E27FC236}">
                  <a16:creationId xmlns:a16="http://schemas.microsoft.com/office/drawing/2014/main" id="{C3CD6C2A-AAFD-43C7-87B2-F8A5AB502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07ABB928-7D85-4500-82EF-8F4F5789A179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352" name="Connector: Elbow 351">
                <a:extLst>
                  <a:ext uri="{FF2B5EF4-FFF2-40B4-BE49-F238E27FC236}">
                    <a16:creationId xmlns:a16="http://schemas.microsoft.com/office/drawing/2014/main" id="{62C981BF-5940-4EE0-808D-D9730915B304}"/>
                  </a:ext>
                </a:extLst>
              </p:cNvPr>
              <p:cNvCxnSpPr>
                <a:cxnSpLocks/>
                <a:stCxn id="354" idx="6"/>
                <a:endCxn id="35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DF4593F2-18A8-4272-B007-EB39E9B6A533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74372BB2-FA5A-40FE-919B-04315DECB0A2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2C8829B5-533B-46E3-A0A5-A1082A9EAA17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349" name="Connector: Elbow 348">
                <a:extLst>
                  <a:ext uri="{FF2B5EF4-FFF2-40B4-BE49-F238E27FC236}">
                    <a16:creationId xmlns:a16="http://schemas.microsoft.com/office/drawing/2014/main" id="{FCDC7B73-F31B-4E28-BDE8-F091A21370F8}"/>
                  </a:ext>
                </a:extLst>
              </p:cNvPr>
              <p:cNvCxnSpPr>
                <a:cxnSpLocks/>
                <a:stCxn id="351" idx="6"/>
                <a:endCxn id="35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BA11FD24-379A-44BE-A584-084BD538E284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D76C3277-2A79-4B66-AF8D-E77DD632DE43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D805DBD3-6D3F-4E87-A77C-1542D3DD14BA}"/>
              </a:ext>
            </a:extLst>
          </p:cNvPr>
          <p:cNvGrpSpPr>
            <a:grpSpLocks noChangeAspect="1"/>
          </p:cNvGrpSpPr>
          <p:nvPr/>
        </p:nvGrpSpPr>
        <p:grpSpPr>
          <a:xfrm>
            <a:off x="6434427" y="4614178"/>
            <a:ext cx="504966" cy="612000"/>
            <a:chOff x="3971355" y="1700808"/>
            <a:chExt cx="3299028" cy="3948017"/>
          </a:xfrm>
        </p:grpSpPr>
        <p:pic>
          <p:nvPicPr>
            <p:cNvPr id="356" name="Picture 355">
              <a:extLst>
                <a:ext uri="{FF2B5EF4-FFF2-40B4-BE49-F238E27FC236}">
                  <a16:creationId xmlns:a16="http://schemas.microsoft.com/office/drawing/2014/main" id="{BF482FB5-A25A-4EFC-A2F7-F660EF4DE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AAAC9ACD-CC71-4743-8634-B8494D6D61B6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362" name="Connector: Elbow 361">
                <a:extLst>
                  <a:ext uri="{FF2B5EF4-FFF2-40B4-BE49-F238E27FC236}">
                    <a16:creationId xmlns:a16="http://schemas.microsoft.com/office/drawing/2014/main" id="{B6805BAE-DC2C-4D6E-BAF5-B47E4B1E0619}"/>
                  </a:ext>
                </a:extLst>
              </p:cNvPr>
              <p:cNvCxnSpPr>
                <a:cxnSpLocks/>
                <a:stCxn id="364" idx="6"/>
                <a:endCxn id="36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A0C3671B-AC3D-467F-8F73-799CF40B5D53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D537EEAF-5E43-477D-B4C2-95A7E610E04D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F83B1572-4D37-406A-BE76-C811540CED6E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359" name="Connector: Elbow 358">
                <a:extLst>
                  <a:ext uri="{FF2B5EF4-FFF2-40B4-BE49-F238E27FC236}">
                    <a16:creationId xmlns:a16="http://schemas.microsoft.com/office/drawing/2014/main" id="{36ECF595-2CE0-4331-B441-4E5F8371730D}"/>
                  </a:ext>
                </a:extLst>
              </p:cNvPr>
              <p:cNvCxnSpPr>
                <a:cxnSpLocks/>
                <a:stCxn id="361" idx="6"/>
                <a:endCxn id="36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5707CF55-21AD-4B91-81BB-1E56406D7E73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BF1FF137-02A2-4960-87D6-CD6107BD4DDD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4EA5F286-171C-440C-BCCF-3E41956054F4}"/>
              </a:ext>
            </a:extLst>
          </p:cNvPr>
          <p:cNvGrpSpPr>
            <a:grpSpLocks noChangeAspect="1"/>
          </p:cNvGrpSpPr>
          <p:nvPr/>
        </p:nvGrpSpPr>
        <p:grpSpPr>
          <a:xfrm>
            <a:off x="6948460" y="4610938"/>
            <a:ext cx="504966" cy="612000"/>
            <a:chOff x="3971355" y="1700808"/>
            <a:chExt cx="3299028" cy="3948017"/>
          </a:xfrm>
        </p:grpSpPr>
        <p:pic>
          <p:nvPicPr>
            <p:cNvPr id="366" name="Picture 365">
              <a:extLst>
                <a:ext uri="{FF2B5EF4-FFF2-40B4-BE49-F238E27FC236}">
                  <a16:creationId xmlns:a16="http://schemas.microsoft.com/office/drawing/2014/main" id="{6FEFCE82-4441-493A-ABAB-DA64C679E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8BA45350-CA56-44D7-A78A-ED5F03ECCF56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372" name="Connector: Elbow 371">
                <a:extLst>
                  <a:ext uri="{FF2B5EF4-FFF2-40B4-BE49-F238E27FC236}">
                    <a16:creationId xmlns:a16="http://schemas.microsoft.com/office/drawing/2014/main" id="{41D90EF0-9C6F-4295-B5B9-CF85B304CA18}"/>
                  </a:ext>
                </a:extLst>
              </p:cNvPr>
              <p:cNvCxnSpPr>
                <a:cxnSpLocks/>
                <a:stCxn id="374" idx="6"/>
                <a:endCxn id="37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891A7C3B-C680-4EFE-9EF2-C46F446B6F25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2DBF182A-9D08-45FD-92FE-02E7DCBFE6A1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72DBFE5F-45C7-4C18-89B5-B7D3E7DF0F98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369" name="Connector: Elbow 368">
                <a:extLst>
                  <a:ext uri="{FF2B5EF4-FFF2-40B4-BE49-F238E27FC236}">
                    <a16:creationId xmlns:a16="http://schemas.microsoft.com/office/drawing/2014/main" id="{2715A58E-D384-41F6-9CCC-6B858D5BC544}"/>
                  </a:ext>
                </a:extLst>
              </p:cNvPr>
              <p:cNvCxnSpPr>
                <a:cxnSpLocks/>
                <a:stCxn id="371" idx="6"/>
                <a:endCxn id="37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0957672A-2FA7-423D-8B61-8A4A52C33861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52230A47-6503-4F4A-9D2F-161EDD9C3817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3B552B29-8E7D-4A59-B6EF-D09ED916EF65}"/>
              </a:ext>
            </a:extLst>
          </p:cNvPr>
          <p:cNvGrpSpPr/>
          <p:nvPr/>
        </p:nvGrpSpPr>
        <p:grpSpPr>
          <a:xfrm>
            <a:off x="4361503" y="5253031"/>
            <a:ext cx="2577890" cy="184567"/>
            <a:chOff x="3863752" y="2996952"/>
            <a:chExt cx="3575437" cy="184567"/>
          </a:xfrm>
        </p:grpSpPr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184378C0-3CFB-4C7E-AD45-6949CF9B2C4A}"/>
                </a:ext>
              </a:extLst>
            </p:cNvPr>
            <p:cNvSpPr/>
            <p:nvPr/>
          </p:nvSpPr>
          <p:spPr bwMode="gray">
            <a:xfrm>
              <a:off x="3863752" y="2996952"/>
              <a:ext cx="3575437" cy="184567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46534E90-D3A9-4B9D-8A1C-29ED691F67D7}"/>
                </a:ext>
              </a:extLst>
            </p:cNvPr>
            <p:cNvSpPr/>
            <p:nvPr/>
          </p:nvSpPr>
          <p:spPr bwMode="gray">
            <a:xfrm>
              <a:off x="3903107" y="3035234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3D795100-F601-44D9-8882-7920266CFAF7}"/>
                </a:ext>
              </a:extLst>
            </p:cNvPr>
            <p:cNvSpPr/>
            <p:nvPr/>
          </p:nvSpPr>
          <p:spPr bwMode="gray">
            <a:xfrm>
              <a:off x="3898155" y="3117713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A3960BA0-79FC-4CFD-AFCF-92E447690EA4}"/>
                </a:ext>
              </a:extLst>
            </p:cNvPr>
            <p:cNvSpPr/>
            <p:nvPr/>
          </p:nvSpPr>
          <p:spPr bwMode="gray">
            <a:xfrm>
              <a:off x="7282931" y="3024327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314CFA97-BD33-4FFE-B1B5-64F6600C0618}"/>
                </a:ext>
              </a:extLst>
            </p:cNvPr>
            <p:cNvSpPr/>
            <p:nvPr/>
          </p:nvSpPr>
          <p:spPr bwMode="gray">
            <a:xfrm>
              <a:off x="7277979" y="3106806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FCF6C4EF-A1AF-4522-8BD0-84489D34977A}"/>
                </a:ext>
              </a:extLst>
            </p:cNvPr>
            <p:cNvSpPr/>
            <p:nvPr/>
          </p:nvSpPr>
          <p:spPr bwMode="gray">
            <a:xfrm>
              <a:off x="4012746" y="3043918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4EE29B31-933F-4869-A9AF-76A13DEF37C4}"/>
                </a:ext>
              </a:extLst>
            </p:cNvPr>
            <p:cNvSpPr/>
            <p:nvPr/>
          </p:nvSpPr>
          <p:spPr bwMode="gray">
            <a:xfrm flipV="1">
              <a:off x="4012746" y="3093121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7141A09B-70CB-4B94-BB47-D25B2595C69D}"/>
              </a:ext>
            </a:extLst>
          </p:cNvPr>
          <p:cNvGrpSpPr/>
          <p:nvPr/>
        </p:nvGrpSpPr>
        <p:grpSpPr>
          <a:xfrm>
            <a:off x="4692508" y="1775591"/>
            <a:ext cx="2054589" cy="184567"/>
            <a:chOff x="3863752" y="2996952"/>
            <a:chExt cx="3575437" cy="184567"/>
          </a:xfrm>
        </p:grpSpPr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22837050-C48D-4933-97F1-F55BA89797D9}"/>
                </a:ext>
              </a:extLst>
            </p:cNvPr>
            <p:cNvSpPr/>
            <p:nvPr/>
          </p:nvSpPr>
          <p:spPr bwMode="gray">
            <a:xfrm>
              <a:off x="3863752" y="2996952"/>
              <a:ext cx="3575437" cy="184567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CD029F7C-DFB5-4759-8FF3-A9EA9082D1F4}"/>
                </a:ext>
              </a:extLst>
            </p:cNvPr>
            <p:cNvSpPr/>
            <p:nvPr/>
          </p:nvSpPr>
          <p:spPr bwMode="gray">
            <a:xfrm>
              <a:off x="3903107" y="3035234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EC1B1F2C-7A67-40CB-8C81-0501591DC974}"/>
                </a:ext>
              </a:extLst>
            </p:cNvPr>
            <p:cNvSpPr/>
            <p:nvPr/>
          </p:nvSpPr>
          <p:spPr bwMode="gray">
            <a:xfrm>
              <a:off x="3898155" y="3117713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BC6DB505-AF8D-40DC-8A10-37926FD0CDE9}"/>
                </a:ext>
              </a:extLst>
            </p:cNvPr>
            <p:cNvSpPr/>
            <p:nvPr/>
          </p:nvSpPr>
          <p:spPr bwMode="gray">
            <a:xfrm>
              <a:off x="7282931" y="3024327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FB733B57-760E-4EB7-8679-2F06CCD5ABE2}"/>
                </a:ext>
              </a:extLst>
            </p:cNvPr>
            <p:cNvSpPr/>
            <p:nvPr/>
          </p:nvSpPr>
          <p:spPr bwMode="gray">
            <a:xfrm>
              <a:off x="7277979" y="3106806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85B1F9EC-1EE7-448B-8198-CEEE7A8061FB}"/>
                </a:ext>
              </a:extLst>
            </p:cNvPr>
            <p:cNvSpPr/>
            <p:nvPr/>
          </p:nvSpPr>
          <p:spPr bwMode="gray">
            <a:xfrm>
              <a:off x="4012746" y="3043918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rgbClr val="DF9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931E61A6-CFCE-46FB-ACFF-675E71943F1F}"/>
                </a:ext>
              </a:extLst>
            </p:cNvPr>
            <p:cNvSpPr/>
            <p:nvPr/>
          </p:nvSpPr>
          <p:spPr bwMode="gray">
            <a:xfrm flipV="1">
              <a:off x="4012746" y="3093121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rgbClr val="DF9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73BB60C3-F014-4CB6-90A6-6FBBDB0183FB}"/>
              </a:ext>
            </a:extLst>
          </p:cNvPr>
          <p:cNvGrpSpPr/>
          <p:nvPr/>
        </p:nvGrpSpPr>
        <p:grpSpPr>
          <a:xfrm>
            <a:off x="4361503" y="5457415"/>
            <a:ext cx="2577890" cy="184567"/>
            <a:chOff x="3863752" y="2996952"/>
            <a:chExt cx="3575437" cy="184567"/>
          </a:xfrm>
        </p:grpSpPr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1915C630-0291-42BF-901D-469DF2C23E57}"/>
                </a:ext>
              </a:extLst>
            </p:cNvPr>
            <p:cNvSpPr/>
            <p:nvPr/>
          </p:nvSpPr>
          <p:spPr bwMode="gray">
            <a:xfrm>
              <a:off x="3863752" y="2996952"/>
              <a:ext cx="3575437" cy="184567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1AB9F4E3-1AF8-4D53-8206-5529EFF8292E}"/>
                </a:ext>
              </a:extLst>
            </p:cNvPr>
            <p:cNvSpPr/>
            <p:nvPr/>
          </p:nvSpPr>
          <p:spPr bwMode="gray">
            <a:xfrm>
              <a:off x="3903107" y="3035234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126653D2-8296-4488-9431-682E807DA871}"/>
                </a:ext>
              </a:extLst>
            </p:cNvPr>
            <p:cNvSpPr/>
            <p:nvPr/>
          </p:nvSpPr>
          <p:spPr bwMode="gray">
            <a:xfrm>
              <a:off x="3898155" y="3117713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6A958FFF-42EA-46CE-906E-96A7996C78A5}"/>
                </a:ext>
              </a:extLst>
            </p:cNvPr>
            <p:cNvSpPr/>
            <p:nvPr/>
          </p:nvSpPr>
          <p:spPr bwMode="gray">
            <a:xfrm>
              <a:off x="7282931" y="3024327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6F37C13E-40CF-4BC5-B51E-4A56C9253F0D}"/>
                </a:ext>
              </a:extLst>
            </p:cNvPr>
            <p:cNvSpPr/>
            <p:nvPr/>
          </p:nvSpPr>
          <p:spPr bwMode="gray">
            <a:xfrm>
              <a:off x="7277979" y="3106806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449534EE-D213-4CB6-82D1-0E50C9D4F338}"/>
                </a:ext>
              </a:extLst>
            </p:cNvPr>
            <p:cNvSpPr/>
            <p:nvPr/>
          </p:nvSpPr>
          <p:spPr bwMode="gray">
            <a:xfrm>
              <a:off x="4012746" y="3043918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42B9F965-45EE-4A16-A43C-6B886B4E09EE}"/>
                </a:ext>
              </a:extLst>
            </p:cNvPr>
            <p:cNvSpPr/>
            <p:nvPr/>
          </p:nvSpPr>
          <p:spPr bwMode="gray">
            <a:xfrm flipV="1">
              <a:off x="4012746" y="3093121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D56480C0-6BF7-4CF4-B169-5F1F63A388F8}"/>
              </a:ext>
            </a:extLst>
          </p:cNvPr>
          <p:cNvGrpSpPr/>
          <p:nvPr/>
        </p:nvGrpSpPr>
        <p:grpSpPr>
          <a:xfrm>
            <a:off x="4653295" y="5655054"/>
            <a:ext cx="2054589" cy="184567"/>
            <a:chOff x="3863752" y="2996952"/>
            <a:chExt cx="3575437" cy="184567"/>
          </a:xfrm>
        </p:grpSpPr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7E49829B-DD5B-487C-8D3E-C6DC4FDA5ABF}"/>
                </a:ext>
              </a:extLst>
            </p:cNvPr>
            <p:cNvSpPr/>
            <p:nvPr/>
          </p:nvSpPr>
          <p:spPr bwMode="gray">
            <a:xfrm>
              <a:off x="3863752" y="2996952"/>
              <a:ext cx="3575437" cy="184567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F6ED78C0-24F3-4397-B5C0-F6B59CE18C8E}"/>
                </a:ext>
              </a:extLst>
            </p:cNvPr>
            <p:cNvSpPr/>
            <p:nvPr/>
          </p:nvSpPr>
          <p:spPr bwMode="gray">
            <a:xfrm>
              <a:off x="3903107" y="3035234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428011CA-98AF-4F49-BACC-148D1F63CCB6}"/>
                </a:ext>
              </a:extLst>
            </p:cNvPr>
            <p:cNvSpPr/>
            <p:nvPr/>
          </p:nvSpPr>
          <p:spPr bwMode="gray">
            <a:xfrm>
              <a:off x="3898155" y="3117713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23F1B6D2-E14F-4260-9CC6-B78F2AC0D5B0}"/>
                </a:ext>
              </a:extLst>
            </p:cNvPr>
            <p:cNvSpPr/>
            <p:nvPr/>
          </p:nvSpPr>
          <p:spPr bwMode="gray">
            <a:xfrm>
              <a:off x="7282931" y="3024327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CB136F21-42EB-4851-A2E0-303B65A10B79}"/>
                </a:ext>
              </a:extLst>
            </p:cNvPr>
            <p:cNvSpPr/>
            <p:nvPr/>
          </p:nvSpPr>
          <p:spPr bwMode="gray">
            <a:xfrm>
              <a:off x="7277978" y="3106806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D6108576-C55D-43BB-8F3E-42677CA6010E}"/>
                </a:ext>
              </a:extLst>
            </p:cNvPr>
            <p:cNvSpPr/>
            <p:nvPr/>
          </p:nvSpPr>
          <p:spPr bwMode="gray">
            <a:xfrm>
              <a:off x="4012746" y="3043918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6AAC9E0A-88DF-4494-804C-7EDDD1AED808}"/>
                </a:ext>
              </a:extLst>
            </p:cNvPr>
            <p:cNvSpPr/>
            <p:nvPr/>
          </p:nvSpPr>
          <p:spPr bwMode="gray">
            <a:xfrm flipV="1">
              <a:off x="4012746" y="3093121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7434FC52-A9E8-4B32-979C-8E40076D8AC2}"/>
              </a:ext>
            </a:extLst>
          </p:cNvPr>
          <p:cNvSpPr/>
          <p:nvPr/>
        </p:nvSpPr>
        <p:spPr bwMode="gray">
          <a:xfrm>
            <a:off x="7461929" y="3187991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39DC5A66-FEB7-4C9E-B7E8-B41F5B39D6D3}"/>
              </a:ext>
            </a:extLst>
          </p:cNvPr>
          <p:cNvSpPr/>
          <p:nvPr/>
        </p:nvSpPr>
        <p:spPr bwMode="gray">
          <a:xfrm>
            <a:off x="7460761" y="3303370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E4D9524C-763F-4D30-8A3B-5680372A68AA}"/>
              </a:ext>
            </a:extLst>
          </p:cNvPr>
          <p:cNvSpPr/>
          <p:nvPr/>
        </p:nvSpPr>
        <p:spPr bwMode="gray">
          <a:xfrm>
            <a:off x="7462122" y="3419019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474B31A1-9527-4760-8786-01E22C20DD5C}"/>
              </a:ext>
            </a:extLst>
          </p:cNvPr>
          <p:cNvSpPr/>
          <p:nvPr/>
        </p:nvSpPr>
        <p:spPr bwMode="gray">
          <a:xfrm>
            <a:off x="7460954" y="3534398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E1164E60-F0FF-4D56-B5F7-6425115F4B30}"/>
              </a:ext>
            </a:extLst>
          </p:cNvPr>
          <p:cNvSpPr/>
          <p:nvPr/>
        </p:nvSpPr>
        <p:spPr bwMode="gray">
          <a:xfrm>
            <a:off x="7463722" y="3652865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76F7308A-DD61-48AA-AA0A-58DFCFC16F61}"/>
              </a:ext>
            </a:extLst>
          </p:cNvPr>
          <p:cNvSpPr/>
          <p:nvPr/>
        </p:nvSpPr>
        <p:spPr bwMode="gray">
          <a:xfrm>
            <a:off x="3801897" y="3214780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1A16F319-8742-4911-82DE-0B6E91435BE7}"/>
              </a:ext>
            </a:extLst>
          </p:cNvPr>
          <p:cNvSpPr/>
          <p:nvPr/>
        </p:nvSpPr>
        <p:spPr bwMode="gray">
          <a:xfrm>
            <a:off x="3800729" y="3330159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80D8A617-B531-4C29-9A57-972591B5884A}"/>
              </a:ext>
            </a:extLst>
          </p:cNvPr>
          <p:cNvSpPr/>
          <p:nvPr/>
        </p:nvSpPr>
        <p:spPr bwMode="gray">
          <a:xfrm>
            <a:off x="3802090" y="3445808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1D0B242D-9332-4000-86B4-E728D8C81B3C}"/>
              </a:ext>
            </a:extLst>
          </p:cNvPr>
          <p:cNvSpPr/>
          <p:nvPr/>
        </p:nvSpPr>
        <p:spPr bwMode="gray">
          <a:xfrm>
            <a:off x="3800922" y="3561187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81693723-BE98-4249-A957-9761DB82F1DD}"/>
              </a:ext>
            </a:extLst>
          </p:cNvPr>
          <p:cNvSpPr/>
          <p:nvPr/>
        </p:nvSpPr>
        <p:spPr bwMode="gray">
          <a:xfrm>
            <a:off x="3803690" y="3679654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30" name="Freeform: Shape 1029">
            <a:extLst>
              <a:ext uri="{FF2B5EF4-FFF2-40B4-BE49-F238E27FC236}">
                <a16:creationId xmlns:a16="http://schemas.microsoft.com/office/drawing/2014/main" id="{807BF2B4-796F-499E-B6AD-D3530BF04445}"/>
              </a:ext>
            </a:extLst>
          </p:cNvPr>
          <p:cNvSpPr/>
          <p:nvPr/>
        </p:nvSpPr>
        <p:spPr bwMode="gray">
          <a:xfrm>
            <a:off x="7465024" y="2574063"/>
            <a:ext cx="440848" cy="2470702"/>
          </a:xfrm>
          <a:custGeom>
            <a:avLst/>
            <a:gdLst>
              <a:gd name="connsiteX0" fmla="*/ 21626 w 440848"/>
              <a:gd name="connsiteY0" fmla="*/ 324258 h 2470702"/>
              <a:gd name="connsiteX1" fmla="*/ 32512 w 440848"/>
              <a:gd name="connsiteY1" fmla="*/ 16737 h 2470702"/>
              <a:gd name="connsiteX2" fmla="*/ 195797 w 440848"/>
              <a:gd name="connsiteY2" fmla="*/ 166416 h 2470702"/>
              <a:gd name="connsiteX3" fmla="*/ 440726 w 440848"/>
              <a:gd name="connsiteY3" fmla="*/ 1200558 h 2470702"/>
              <a:gd name="connsiteX4" fmla="*/ 225733 w 440848"/>
              <a:gd name="connsiteY4" fmla="*/ 2313623 h 2470702"/>
              <a:gd name="connsiteX5" fmla="*/ 13462 w 440848"/>
              <a:gd name="connsiteY5" fmla="*/ 2357166 h 2470702"/>
              <a:gd name="connsiteX6" fmla="*/ 40676 w 440848"/>
              <a:gd name="connsiteY6" fmla="*/ 1320301 h 2470702"/>
              <a:gd name="connsiteX7" fmla="*/ 168583 w 440848"/>
              <a:gd name="connsiteY7" fmla="*/ 1206001 h 2470702"/>
              <a:gd name="connsiteX8" fmla="*/ 154976 w 440848"/>
              <a:gd name="connsiteY8" fmla="*/ 604566 h 2470702"/>
              <a:gd name="connsiteX9" fmla="*/ 8019 w 440848"/>
              <a:gd name="connsiteY9" fmla="*/ 457608 h 2470702"/>
              <a:gd name="connsiteX10" fmla="*/ 21626 w 440848"/>
              <a:gd name="connsiteY10" fmla="*/ 324258 h 247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0848" h="2470702">
                <a:moveTo>
                  <a:pt x="21626" y="324258"/>
                </a:moveTo>
                <a:cubicBezTo>
                  <a:pt x="25708" y="250780"/>
                  <a:pt x="3483" y="43044"/>
                  <a:pt x="32512" y="16737"/>
                </a:cubicBezTo>
                <a:cubicBezTo>
                  <a:pt x="61541" y="-9570"/>
                  <a:pt x="127761" y="-30887"/>
                  <a:pt x="195797" y="166416"/>
                </a:cubicBezTo>
                <a:cubicBezTo>
                  <a:pt x="263833" y="363719"/>
                  <a:pt x="435737" y="842690"/>
                  <a:pt x="440726" y="1200558"/>
                </a:cubicBezTo>
                <a:cubicBezTo>
                  <a:pt x="445715" y="1558426"/>
                  <a:pt x="296944" y="2120855"/>
                  <a:pt x="225733" y="2313623"/>
                </a:cubicBezTo>
                <a:cubicBezTo>
                  <a:pt x="154522" y="2506391"/>
                  <a:pt x="44305" y="2522720"/>
                  <a:pt x="13462" y="2357166"/>
                </a:cubicBezTo>
                <a:cubicBezTo>
                  <a:pt x="-17381" y="2191612"/>
                  <a:pt x="14823" y="1512162"/>
                  <a:pt x="40676" y="1320301"/>
                </a:cubicBezTo>
                <a:cubicBezTo>
                  <a:pt x="66529" y="1128440"/>
                  <a:pt x="149533" y="1325290"/>
                  <a:pt x="168583" y="1206001"/>
                </a:cubicBezTo>
                <a:cubicBezTo>
                  <a:pt x="187633" y="1086712"/>
                  <a:pt x="181737" y="729298"/>
                  <a:pt x="154976" y="604566"/>
                </a:cubicBezTo>
                <a:cubicBezTo>
                  <a:pt x="128215" y="479834"/>
                  <a:pt x="30697" y="512490"/>
                  <a:pt x="8019" y="457608"/>
                </a:cubicBezTo>
                <a:cubicBezTo>
                  <a:pt x="-14659" y="402726"/>
                  <a:pt x="17544" y="397736"/>
                  <a:pt x="21626" y="324258"/>
                </a:cubicBezTo>
                <a:close/>
              </a:path>
            </a:pathLst>
          </a:custGeom>
          <a:solidFill>
            <a:srgbClr val="FCE500">
              <a:alpha val="15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2C39D74E-4C17-4680-A411-296363A4FC3D}"/>
              </a:ext>
            </a:extLst>
          </p:cNvPr>
          <p:cNvSpPr/>
          <p:nvPr/>
        </p:nvSpPr>
        <p:spPr bwMode="gray">
          <a:xfrm flipH="1">
            <a:off x="3446489" y="2553689"/>
            <a:ext cx="440848" cy="2470702"/>
          </a:xfrm>
          <a:custGeom>
            <a:avLst/>
            <a:gdLst>
              <a:gd name="connsiteX0" fmla="*/ 21626 w 440848"/>
              <a:gd name="connsiteY0" fmla="*/ 324258 h 2470702"/>
              <a:gd name="connsiteX1" fmla="*/ 32512 w 440848"/>
              <a:gd name="connsiteY1" fmla="*/ 16737 h 2470702"/>
              <a:gd name="connsiteX2" fmla="*/ 195797 w 440848"/>
              <a:gd name="connsiteY2" fmla="*/ 166416 h 2470702"/>
              <a:gd name="connsiteX3" fmla="*/ 440726 w 440848"/>
              <a:gd name="connsiteY3" fmla="*/ 1200558 h 2470702"/>
              <a:gd name="connsiteX4" fmla="*/ 225733 w 440848"/>
              <a:gd name="connsiteY4" fmla="*/ 2313623 h 2470702"/>
              <a:gd name="connsiteX5" fmla="*/ 13462 w 440848"/>
              <a:gd name="connsiteY5" fmla="*/ 2357166 h 2470702"/>
              <a:gd name="connsiteX6" fmla="*/ 40676 w 440848"/>
              <a:gd name="connsiteY6" fmla="*/ 1320301 h 2470702"/>
              <a:gd name="connsiteX7" fmla="*/ 168583 w 440848"/>
              <a:gd name="connsiteY7" fmla="*/ 1206001 h 2470702"/>
              <a:gd name="connsiteX8" fmla="*/ 154976 w 440848"/>
              <a:gd name="connsiteY8" fmla="*/ 604566 h 2470702"/>
              <a:gd name="connsiteX9" fmla="*/ 8019 w 440848"/>
              <a:gd name="connsiteY9" fmla="*/ 457608 h 2470702"/>
              <a:gd name="connsiteX10" fmla="*/ 21626 w 440848"/>
              <a:gd name="connsiteY10" fmla="*/ 324258 h 247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0848" h="2470702">
                <a:moveTo>
                  <a:pt x="21626" y="324258"/>
                </a:moveTo>
                <a:cubicBezTo>
                  <a:pt x="25708" y="250780"/>
                  <a:pt x="3483" y="43044"/>
                  <a:pt x="32512" y="16737"/>
                </a:cubicBezTo>
                <a:cubicBezTo>
                  <a:pt x="61541" y="-9570"/>
                  <a:pt x="127761" y="-30887"/>
                  <a:pt x="195797" y="166416"/>
                </a:cubicBezTo>
                <a:cubicBezTo>
                  <a:pt x="263833" y="363719"/>
                  <a:pt x="435737" y="842690"/>
                  <a:pt x="440726" y="1200558"/>
                </a:cubicBezTo>
                <a:cubicBezTo>
                  <a:pt x="445715" y="1558426"/>
                  <a:pt x="296944" y="2120855"/>
                  <a:pt x="225733" y="2313623"/>
                </a:cubicBezTo>
                <a:cubicBezTo>
                  <a:pt x="154522" y="2506391"/>
                  <a:pt x="44305" y="2522720"/>
                  <a:pt x="13462" y="2357166"/>
                </a:cubicBezTo>
                <a:cubicBezTo>
                  <a:pt x="-17381" y="2191612"/>
                  <a:pt x="14823" y="1512162"/>
                  <a:pt x="40676" y="1320301"/>
                </a:cubicBezTo>
                <a:cubicBezTo>
                  <a:pt x="66529" y="1128440"/>
                  <a:pt x="149533" y="1325290"/>
                  <a:pt x="168583" y="1206001"/>
                </a:cubicBezTo>
                <a:cubicBezTo>
                  <a:pt x="187633" y="1086712"/>
                  <a:pt x="181737" y="729298"/>
                  <a:pt x="154976" y="604566"/>
                </a:cubicBezTo>
                <a:cubicBezTo>
                  <a:pt x="128215" y="479834"/>
                  <a:pt x="30697" y="512490"/>
                  <a:pt x="8019" y="457608"/>
                </a:cubicBezTo>
                <a:cubicBezTo>
                  <a:pt x="-14659" y="402726"/>
                  <a:pt x="17544" y="397736"/>
                  <a:pt x="21626" y="324258"/>
                </a:cubicBezTo>
                <a:close/>
              </a:path>
            </a:pathLst>
          </a:custGeom>
          <a:solidFill>
            <a:srgbClr val="FCE500">
              <a:alpha val="15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76289CEF-B6EF-48FC-9099-B5DE70173678}"/>
              </a:ext>
            </a:extLst>
          </p:cNvPr>
          <p:cNvSpPr txBox="1"/>
          <p:nvPr/>
        </p:nvSpPr>
        <p:spPr bwMode="gray">
          <a:xfrm>
            <a:off x="8473333" y="2996421"/>
            <a:ext cx="1997754" cy="2885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Interconnection chips </a:t>
            </a:r>
          </a:p>
        </p:txBody>
      </p: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A55D1700-A96E-4DED-B966-687C81A51388}"/>
              </a:ext>
            </a:extLst>
          </p:cNvPr>
          <p:cNvCxnSpPr>
            <a:stCxn id="1031" idx="1"/>
          </p:cNvCxnSpPr>
          <p:nvPr/>
        </p:nvCxnSpPr>
        <p:spPr bwMode="gray">
          <a:xfrm flipH="1">
            <a:off x="7528171" y="3140703"/>
            <a:ext cx="945162" cy="17107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Box 459">
            <a:extLst>
              <a:ext uri="{FF2B5EF4-FFF2-40B4-BE49-F238E27FC236}">
                <a16:creationId xmlns:a16="http://schemas.microsoft.com/office/drawing/2014/main" id="{8D59A0D2-D0CE-4E28-8350-717D30B12503}"/>
              </a:ext>
            </a:extLst>
          </p:cNvPr>
          <p:cNvSpPr txBox="1"/>
          <p:nvPr/>
        </p:nvSpPr>
        <p:spPr bwMode="gray">
          <a:xfrm>
            <a:off x="8475002" y="2322080"/>
            <a:ext cx="2947750" cy="2885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Coplanar TL Cu-BCB type 1</a:t>
            </a:r>
          </a:p>
        </p:txBody>
      </p:sp>
      <p:cxnSp>
        <p:nvCxnSpPr>
          <p:cNvPr id="461" name="Straight Arrow Connector 460">
            <a:extLst>
              <a:ext uri="{FF2B5EF4-FFF2-40B4-BE49-F238E27FC236}">
                <a16:creationId xmlns:a16="http://schemas.microsoft.com/office/drawing/2014/main" id="{ECE96371-1A16-4C55-9E7A-7909F7DC19DB}"/>
              </a:ext>
            </a:extLst>
          </p:cNvPr>
          <p:cNvCxnSpPr>
            <a:cxnSpLocks/>
            <a:stCxn id="460" idx="1"/>
            <a:endCxn id="24" idx="3"/>
          </p:cNvCxnSpPr>
          <p:nvPr/>
        </p:nvCxnSpPr>
        <p:spPr bwMode="gray">
          <a:xfrm flipH="1">
            <a:off x="7445720" y="2466362"/>
            <a:ext cx="1029282" cy="62234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4" name="TextBox 463">
            <a:extLst>
              <a:ext uri="{FF2B5EF4-FFF2-40B4-BE49-F238E27FC236}">
                <a16:creationId xmlns:a16="http://schemas.microsoft.com/office/drawing/2014/main" id="{20BCA923-9CA1-45F3-9B1E-77E6D7854BD3}"/>
              </a:ext>
            </a:extLst>
          </p:cNvPr>
          <p:cNvSpPr txBox="1"/>
          <p:nvPr/>
        </p:nvSpPr>
        <p:spPr bwMode="gray">
          <a:xfrm>
            <a:off x="8475002" y="1687591"/>
            <a:ext cx="2947750" cy="2885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Coplanar TL Cu-BCB type 2,3 and 4</a:t>
            </a:r>
          </a:p>
        </p:txBody>
      </p:sp>
      <p:cxnSp>
        <p:nvCxnSpPr>
          <p:cNvPr id="465" name="Straight Arrow Connector 464">
            <a:extLst>
              <a:ext uri="{FF2B5EF4-FFF2-40B4-BE49-F238E27FC236}">
                <a16:creationId xmlns:a16="http://schemas.microsoft.com/office/drawing/2014/main" id="{2E9A99A5-9E65-4C57-B89C-0047CE1EB9C2}"/>
              </a:ext>
            </a:extLst>
          </p:cNvPr>
          <p:cNvCxnSpPr>
            <a:cxnSpLocks/>
            <a:stCxn id="464" idx="1"/>
          </p:cNvCxnSpPr>
          <p:nvPr/>
        </p:nvCxnSpPr>
        <p:spPr bwMode="gray">
          <a:xfrm flipH="1">
            <a:off x="6981179" y="1831873"/>
            <a:ext cx="1493823" cy="45373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>
            <a:extLst>
              <a:ext uri="{FF2B5EF4-FFF2-40B4-BE49-F238E27FC236}">
                <a16:creationId xmlns:a16="http://schemas.microsoft.com/office/drawing/2014/main" id="{04C1D1E8-4625-4D9C-8B84-FCB4CCAE9712}"/>
              </a:ext>
            </a:extLst>
          </p:cNvPr>
          <p:cNvCxnSpPr>
            <a:cxnSpLocks/>
            <a:stCxn id="464" idx="1"/>
          </p:cNvCxnSpPr>
          <p:nvPr/>
        </p:nvCxnSpPr>
        <p:spPr bwMode="gray">
          <a:xfrm flipH="1">
            <a:off x="6860909" y="1831873"/>
            <a:ext cx="1614093" cy="9236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TextBox 470">
            <a:extLst>
              <a:ext uri="{FF2B5EF4-FFF2-40B4-BE49-F238E27FC236}">
                <a16:creationId xmlns:a16="http://schemas.microsoft.com/office/drawing/2014/main" id="{11F8EAE2-9409-4CC0-BF6D-A7DE445D401C}"/>
              </a:ext>
            </a:extLst>
          </p:cNvPr>
          <p:cNvSpPr txBox="1"/>
          <p:nvPr/>
        </p:nvSpPr>
        <p:spPr bwMode="gray">
          <a:xfrm>
            <a:off x="8538227" y="5505859"/>
            <a:ext cx="2947750" cy="2885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Coplanar TL Si-SiO</a:t>
            </a:r>
            <a:r>
              <a:rPr lang="en-GB" sz="1400" baseline="-25000" dirty="0"/>
              <a:t>2</a:t>
            </a:r>
            <a:r>
              <a:rPr lang="en-GB" sz="1400" dirty="0"/>
              <a:t> type 2,3 and 4</a:t>
            </a:r>
          </a:p>
        </p:txBody>
      </p:sp>
      <p:cxnSp>
        <p:nvCxnSpPr>
          <p:cNvPr id="472" name="Straight Arrow Connector 471">
            <a:extLst>
              <a:ext uri="{FF2B5EF4-FFF2-40B4-BE49-F238E27FC236}">
                <a16:creationId xmlns:a16="http://schemas.microsoft.com/office/drawing/2014/main" id="{2AFE765A-8D66-4626-849A-E9A356007C82}"/>
              </a:ext>
            </a:extLst>
          </p:cNvPr>
          <p:cNvCxnSpPr>
            <a:cxnSpLocks/>
            <a:stCxn id="471" idx="1"/>
          </p:cNvCxnSpPr>
          <p:nvPr/>
        </p:nvCxnSpPr>
        <p:spPr bwMode="gray">
          <a:xfrm flipH="1">
            <a:off x="6790538" y="5650141"/>
            <a:ext cx="1747689" cy="14944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472">
            <a:extLst>
              <a:ext uri="{FF2B5EF4-FFF2-40B4-BE49-F238E27FC236}">
                <a16:creationId xmlns:a16="http://schemas.microsoft.com/office/drawing/2014/main" id="{B5051BAF-C896-4B22-9BC5-C4F9EFD64F1F}"/>
              </a:ext>
            </a:extLst>
          </p:cNvPr>
          <p:cNvSpPr txBox="1"/>
          <p:nvPr/>
        </p:nvSpPr>
        <p:spPr bwMode="gray">
          <a:xfrm>
            <a:off x="8538227" y="4871370"/>
            <a:ext cx="2947750" cy="2885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Coplanar TL Al-SiO</a:t>
            </a:r>
            <a:r>
              <a:rPr lang="en-GB" sz="1400" baseline="-25000" dirty="0"/>
              <a:t>2</a:t>
            </a:r>
            <a:r>
              <a:rPr lang="en-GB" sz="1400" dirty="0"/>
              <a:t> type 1</a:t>
            </a:r>
          </a:p>
        </p:txBody>
      </p:sp>
      <p:cxnSp>
        <p:nvCxnSpPr>
          <p:cNvPr id="474" name="Straight Arrow Connector 473">
            <a:extLst>
              <a:ext uri="{FF2B5EF4-FFF2-40B4-BE49-F238E27FC236}">
                <a16:creationId xmlns:a16="http://schemas.microsoft.com/office/drawing/2014/main" id="{7DFFDC3E-7B1D-4A88-8A17-04A868755CCD}"/>
              </a:ext>
            </a:extLst>
          </p:cNvPr>
          <p:cNvCxnSpPr>
            <a:cxnSpLocks/>
            <a:stCxn id="471" idx="1"/>
          </p:cNvCxnSpPr>
          <p:nvPr/>
        </p:nvCxnSpPr>
        <p:spPr bwMode="gray">
          <a:xfrm flipH="1" flipV="1">
            <a:off x="7022047" y="5334015"/>
            <a:ext cx="1516180" cy="31612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Arrow Connector 474">
            <a:extLst>
              <a:ext uri="{FF2B5EF4-FFF2-40B4-BE49-F238E27FC236}">
                <a16:creationId xmlns:a16="http://schemas.microsoft.com/office/drawing/2014/main" id="{9FBDB64E-002D-4376-BF5F-151DB46AA5D4}"/>
              </a:ext>
            </a:extLst>
          </p:cNvPr>
          <p:cNvCxnSpPr>
            <a:cxnSpLocks/>
            <a:stCxn id="473" idx="1"/>
          </p:cNvCxnSpPr>
          <p:nvPr/>
        </p:nvCxnSpPr>
        <p:spPr bwMode="gray">
          <a:xfrm flipH="1" flipV="1">
            <a:off x="7528171" y="4556558"/>
            <a:ext cx="1010056" cy="45909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TextBox 479">
            <a:extLst>
              <a:ext uri="{FF2B5EF4-FFF2-40B4-BE49-F238E27FC236}">
                <a16:creationId xmlns:a16="http://schemas.microsoft.com/office/drawing/2014/main" id="{750C6F9E-5457-45EF-AFC8-F32B80A778BF}"/>
              </a:ext>
            </a:extLst>
          </p:cNvPr>
          <p:cNvSpPr txBox="1"/>
          <p:nvPr/>
        </p:nvSpPr>
        <p:spPr bwMode="gray">
          <a:xfrm>
            <a:off x="610670" y="2396529"/>
            <a:ext cx="1780056" cy="455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Additional space for Max Planck structures</a:t>
            </a:r>
          </a:p>
        </p:txBody>
      </p: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A1FAFEA4-EB3E-41F7-A7E1-39439239D9AF}"/>
              </a:ext>
            </a:extLst>
          </p:cNvPr>
          <p:cNvCxnSpPr>
            <a:stCxn id="480" idx="3"/>
          </p:cNvCxnSpPr>
          <p:nvPr/>
        </p:nvCxnSpPr>
        <p:spPr bwMode="gray">
          <a:xfrm>
            <a:off x="2390726" y="2624316"/>
            <a:ext cx="1150616" cy="684138"/>
          </a:xfrm>
          <a:prstGeom prst="straightConnector1">
            <a:avLst/>
          </a:prstGeom>
          <a:ln w="19050">
            <a:solidFill>
              <a:srgbClr val="DF9B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3" name="TextBox 482">
            <a:extLst>
              <a:ext uri="{FF2B5EF4-FFF2-40B4-BE49-F238E27FC236}">
                <a16:creationId xmlns:a16="http://schemas.microsoft.com/office/drawing/2014/main" id="{8BEDFF82-0A6F-4438-893A-1F05CEE413A3}"/>
              </a:ext>
            </a:extLst>
          </p:cNvPr>
          <p:cNvSpPr txBox="1"/>
          <p:nvPr/>
        </p:nvSpPr>
        <p:spPr bwMode="gray">
          <a:xfrm>
            <a:off x="8488900" y="3626767"/>
            <a:ext cx="1780056" cy="455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Additional space for Max Planck structures</a:t>
            </a:r>
          </a:p>
        </p:txBody>
      </p:sp>
      <p:cxnSp>
        <p:nvCxnSpPr>
          <p:cNvPr id="484" name="Straight Arrow Connector 483">
            <a:extLst>
              <a:ext uri="{FF2B5EF4-FFF2-40B4-BE49-F238E27FC236}">
                <a16:creationId xmlns:a16="http://schemas.microsoft.com/office/drawing/2014/main" id="{BD4E8F80-FA3A-4F53-AF97-5C9B9CA84483}"/>
              </a:ext>
            </a:extLst>
          </p:cNvPr>
          <p:cNvCxnSpPr>
            <a:cxnSpLocks/>
            <a:stCxn id="1026" idx="3"/>
          </p:cNvCxnSpPr>
          <p:nvPr/>
        </p:nvCxnSpPr>
        <p:spPr bwMode="gray">
          <a:xfrm flipH="1">
            <a:off x="7664382" y="3876544"/>
            <a:ext cx="655532" cy="189026"/>
          </a:xfrm>
          <a:prstGeom prst="straightConnector1">
            <a:avLst/>
          </a:prstGeom>
          <a:ln w="19050">
            <a:solidFill>
              <a:srgbClr val="DF9B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TextBox 1047">
            <a:extLst>
              <a:ext uri="{FF2B5EF4-FFF2-40B4-BE49-F238E27FC236}">
                <a16:creationId xmlns:a16="http://schemas.microsoft.com/office/drawing/2014/main" id="{433EC792-64C1-4C9A-9F78-D8054EE59434}"/>
              </a:ext>
            </a:extLst>
          </p:cNvPr>
          <p:cNvSpPr txBox="1"/>
          <p:nvPr/>
        </p:nvSpPr>
        <p:spPr bwMode="gray">
          <a:xfrm>
            <a:off x="1143944" y="5906265"/>
            <a:ext cx="1842666" cy="29195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i="1" dirty="0">
                <a:solidFill>
                  <a:srgbClr val="FF0000"/>
                </a:solidFill>
              </a:rPr>
              <a:t>Should be in scale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9A2D27-E407-432A-8147-C50A58B071F4}"/>
              </a:ext>
            </a:extLst>
          </p:cNvPr>
          <p:cNvSpPr/>
          <p:nvPr/>
        </p:nvSpPr>
        <p:spPr bwMode="gray">
          <a:xfrm>
            <a:off x="4886258" y="4631970"/>
            <a:ext cx="1584526" cy="622197"/>
          </a:xfrm>
          <a:prstGeom prst="rect">
            <a:avLst/>
          </a:prstGeom>
          <a:solidFill>
            <a:srgbClr val="D30015">
              <a:alpha val="15000"/>
            </a:srgbClr>
          </a:solidFill>
          <a:ln w="19050">
            <a:solidFill>
              <a:srgbClr val="D300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DB3DFF8C-5B42-41CF-96A0-0679621A3C88}"/>
              </a:ext>
            </a:extLst>
          </p:cNvPr>
          <p:cNvSpPr/>
          <p:nvPr/>
        </p:nvSpPr>
        <p:spPr bwMode="gray">
          <a:xfrm>
            <a:off x="4862646" y="2365116"/>
            <a:ext cx="1584526" cy="622197"/>
          </a:xfrm>
          <a:prstGeom prst="rect">
            <a:avLst/>
          </a:prstGeom>
          <a:solidFill>
            <a:srgbClr val="D30015">
              <a:alpha val="15000"/>
            </a:srgbClr>
          </a:solidFill>
          <a:ln w="19050">
            <a:solidFill>
              <a:srgbClr val="D300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28CA6-D6F3-473F-A20A-3931206AEE7D}"/>
              </a:ext>
            </a:extLst>
          </p:cNvPr>
          <p:cNvSpPr txBox="1"/>
          <p:nvPr/>
        </p:nvSpPr>
        <p:spPr bwMode="gray">
          <a:xfrm>
            <a:off x="179593" y="1654138"/>
            <a:ext cx="1859289" cy="218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>
                <a:solidFill>
                  <a:srgbClr val="D30015"/>
                </a:solidFill>
              </a:rPr>
              <a:t>3-units building block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BD205B-F4C4-492B-BDF9-7EEEDA653A06}"/>
              </a:ext>
            </a:extLst>
          </p:cNvPr>
          <p:cNvCxnSpPr>
            <a:cxnSpLocks/>
            <a:stCxn id="8" idx="3"/>
          </p:cNvCxnSpPr>
          <p:nvPr/>
        </p:nvCxnSpPr>
        <p:spPr bwMode="gray">
          <a:xfrm>
            <a:off x="2038882" y="1763431"/>
            <a:ext cx="2790172" cy="765977"/>
          </a:xfrm>
          <a:prstGeom prst="straightConnector1">
            <a:avLst/>
          </a:prstGeom>
          <a:ln w="9525">
            <a:solidFill>
              <a:srgbClr val="D300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06E0FAC-2CEA-4F2A-9BB3-99427C5E792E}"/>
              </a:ext>
            </a:extLst>
          </p:cNvPr>
          <p:cNvSpPr/>
          <p:nvPr/>
        </p:nvSpPr>
        <p:spPr bwMode="gray">
          <a:xfrm>
            <a:off x="4324484" y="3820804"/>
            <a:ext cx="524650" cy="609300"/>
          </a:xfrm>
          <a:prstGeom prst="rect">
            <a:avLst/>
          </a:prstGeom>
          <a:solidFill>
            <a:schemeClr val="tx1">
              <a:alpha val="1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5FD785C5-4F6E-43F1-A87A-84E50DC69618}"/>
              </a:ext>
            </a:extLst>
          </p:cNvPr>
          <p:cNvSpPr txBox="1"/>
          <p:nvPr/>
        </p:nvSpPr>
        <p:spPr bwMode="gray">
          <a:xfrm>
            <a:off x="571053" y="4275330"/>
            <a:ext cx="1859289" cy="218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Single unit interposer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883C1F9-5FD2-48DE-B21A-D5B4D7599B23}"/>
              </a:ext>
            </a:extLst>
          </p:cNvPr>
          <p:cNvCxnSpPr>
            <a:stCxn id="388" idx="3"/>
            <a:endCxn id="96" idx="3"/>
          </p:cNvCxnSpPr>
          <p:nvPr/>
        </p:nvCxnSpPr>
        <p:spPr bwMode="gray">
          <a:xfrm flipV="1">
            <a:off x="2430342" y="4114486"/>
            <a:ext cx="1931844" cy="27013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47503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C8A88-1F06-A6AA-A754-FC5C66184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A8443-DDED-49C0-F7F0-2D5492D1C0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421" y="1368777"/>
            <a:ext cx="11413157" cy="4789016"/>
          </a:xfrm>
        </p:spPr>
        <p:txBody>
          <a:bodyPr/>
          <a:lstStyle/>
          <a:p>
            <a:pPr algn="just"/>
            <a:r>
              <a:rPr lang="en-GB" sz="1800" b="1" dirty="0"/>
              <a:t>Key-notes: </a:t>
            </a:r>
          </a:p>
          <a:p>
            <a:pPr marL="285750" indent="-285750" algn="just">
              <a:buFontTx/>
              <a:buChar char="-"/>
            </a:pPr>
            <a:r>
              <a:rPr lang="en-US" sz="1800" dirty="0"/>
              <a:t>Stay closely aligned with the Max Planck original proposal</a:t>
            </a:r>
          </a:p>
          <a:p>
            <a:pPr marL="285750" indent="-285750" algn="just">
              <a:buFontTx/>
              <a:buChar char="-"/>
            </a:pPr>
            <a:r>
              <a:rPr lang="en-GB" sz="1800" dirty="0"/>
              <a:t>Provide the possibility to integrate multiple bumping technologies (e.g., SAC, Gold-Stud, anisotropic, etc.) to verify the process flow when several bumping technologies are involved.</a:t>
            </a:r>
          </a:p>
          <a:p>
            <a:pPr marL="285750" indent="-285750" algn="just">
              <a:buFontTx/>
              <a:buChar char="-"/>
            </a:pPr>
            <a:r>
              <a:rPr lang="en-GB" sz="1800" dirty="0"/>
              <a:t>Follow a modular approach </a:t>
            </a:r>
          </a:p>
          <a:p>
            <a:pPr marL="285750" indent="-285750" algn="just">
              <a:buFontTx/>
              <a:buChar char="-"/>
            </a:pPr>
            <a:r>
              <a:rPr lang="en-GB" sz="1800" dirty="0"/>
              <a:t>Single interposer design could potentially be extended to support large-area 2.5D (large-area interposer) </a:t>
            </a:r>
          </a:p>
          <a:p>
            <a:pPr marL="285750" indent="-285750" algn="just">
              <a:buFontTx/>
              <a:buChar char="-"/>
            </a:pPr>
            <a:r>
              <a:rPr lang="en-GB" sz="1800" dirty="0"/>
              <a:t>The large-area version could serve as a scaled demonstrator, mimicking the size of future detector module</a:t>
            </a:r>
          </a:p>
          <a:p>
            <a:pPr marL="285750" indent="-285750" algn="just">
              <a:buFontTx/>
              <a:buChar char="-"/>
            </a:pPr>
            <a:endParaRPr lang="en-GB" sz="1800" dirty="0">
              <a:solidFill>
                <a:srgbClr val="D30015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1800" dirty="0">
                <a:solidFill>
                  <a:srgbClr val="D30015"/>
                </a:solidFill>
              </a:rPr>
              <a:t>Provides dummy materials for TSV development</a:t>
            </a:r>
          </a:p>
          <a:p>
            <a:pPr marL="285750" indent="-285750" algn="just">
              <a:buFontTx/>
              <a:buChar char="-"/>
            </a:pPr>
            <a:r>
              <a:rPr lang="en-US" sz="1800" dirty="0">
                <a:solidFill>
                  <a:srgbClr val="D30015"/>
                </a:solidFill>
              </a:rPr>
              <a:t>TSVs with a maximum diameter of 100 µm and a pitch of 300 µm</a:t>
            </a:r>
          </a:p>
          <a:p>
            <a:pPr marL="285750" indent="-285750" algn="just">
              <a:buFontTx/>
              <a:buChar char="-"/>
            </a:pPr>
            <a:r>
              <a:rPr lang="en-US" sz="1800" dirty="0">
                <a:solidFill>
                  <a:srgbClr val="D30015"/>
                </a:solidFill>
              </a:rPr>
              <a:t>Enables exploration of 3.5D integration by using a single-unit interposer as a die with ASICs on top</a:t>
            </a:r>
            <a:endParaRPr lang="en-GB" sz="1800" dirty="0">
              <a:solidFill>
                <a:srgbClr val="D30015"/>
              </a:solidFill>
            </a:endParaRPr>
          </a:p>
          <a:p>
            <a:pPr algn="just"/>
            <a:endParaRPr lang="en-GB" sz="1800" dirty="0"/>
          </a:p>
          <a:p>
            <a:pPr marL="285750" indent="-285750" algn="just">
              <a:buFontTx/>
              <a:buChar char="-"/>
            </a:pPr>
            <a:endParaRPr lang="en-GB" sz="1800" dirty="0">
              <a:ea typeface="Verdana" panose="020B0604030504040204" pitchFamily="34" charset="0"/>
            </a:endParaRPr>
          </a:p>
        </p:txBody>
      </p:sp>
      <p:sp>
        <p:nvSpPr>
          <p:cNvPr id="7" name="Titel 8">
            <a:extLst>
              <a:ext uri="{FF2B5EF4-FFF2-40B4-BE49-F238E27FC236}">
                <a16:creationId xmlns:a16="http://schemas.microsoft.com/office/drawing/2014/main" id="{D6B7717E-1247-FF4A-2551-D180FB0C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1008063"/>
          </a:xfrm>
        </p:spPr>
        <p:txBody>
          <a:bodyPr/>
          <a:lstStyle/>
          <a:p>
            <a:r>
              <a:rPr lang="en-GB" dirty="0"/>
              <a:t>First proposal of the interposer </a:t>
            </a:r>
            <a:r>
              <a:rPr lang="en-GB" dirty="0" err="1"/>
              <a:t>PilotProject</a:t>
            </a:r>
            <a:br>
              <a:rPr lang="en-GB" dirty="0"/>
            </a:br>
            <a:r>
              <a:rPr lang="en-GB" dirty="0">
                <a:solidFill>
                  <a:schemeClr val="bg2"/>
                </a:solidFill>
              </a:rPr>
              <a:t>ECFA-DRD 7.6b</a:t>
            </a:r>
          </a:p>
        </p:txBody>
      </p:sp>
    </p:spTree>
    <p:extLst>
      <p:ext uri="{BB962C8B-B14F-4D97-AF65-F5344CB8AC3E}">
        <p14:creationId xmlns:p14="http://schemas.microsoft.com/office/powerpoint/2010/main" val="395475572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B441-A94D-4A43-8349-FC9AB1006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907"/>
            <a:ext cx="11449050" cy="1007455"/>
          </a:xfrm>
        </p:spPr>
        <p:txBody>
          <a:bodyPr/>
          <a:lstStyle/>
          <a:p>
            <a:r>
              <a:rPr lang="en-GB" dirty="0"/>
              <a:t>Layout of the interposer </a:t>
            </a:r>
            <a:r>
              <a:rPr lang="en-GB" dirty="0" err="1"/>
              <a:t>PilotProject</a:t>
            </a:r>
            <a:br>
              <a:rPr lang="en-GB" dirty="0"/>
            </a:br>
            <a:r>
              <a:rPr lang="en-GB" dirty="0">
                <a:solidFill>
                  <a:schemeClr val="bg2"/>
                </a:solidFill>
              </a:rPr>
              <a:t>TSVs definition and position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A5BCB-9D27-4390-9F60-08FFEA52E3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F7A0F-6988-4417-B57D-C74946F2D9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108C4573-0EF1-4ABC-BD90-D359C6890C2E}"/>
              </a:ext>
            </a:extLst>
          </p:cNvPr>
          <p:cNvSpPr txBox="1"/>
          <p:nvPr/>
        </p:nvSpPr>
        <p:spPr bwMode="gray">
          <a:xfrm>
            <a:off x="5110731" y="1334034"/>
            <a:ext cx="6552728" cy="1006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TSVs are defined with openings in the silicon, without metal or passivation. The main focus is on implementing very small TSVs (&lt; 20 µm). The silicon die is used as a substrate for parameter tuning and optimization</a:t>
            </a:r>
          </a:p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A similar structure is also applied on the backside of the substrate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2EAA5-C305-471C-97E2-55F3971DC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5" t="15350" r="30084" b="11945"/>
          <a:stretch/>
        </p:blipFill>
        <p:spPr>
          <a:xfrm>
            <a:off x="511235" y="1736032"/>
            <a:ext cx="3609856" cy="4220263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44" name="Right Brace 43">
            <a:extLst>
              <a:ext uri="{FF2B5EF4-FFF2-40B4-BE49-F238E27FC236}">
                <a16:creationId xmlns:a16="http://schemas.microsoft.com/office/drawing/2014/main" id="{D07861FD-82F3-499B-8B23-D74A905AC98D}"/>
              </a:ext>
            </a:extLst>
          </p:cNvPr>
          <p:cNvSpPr/>
          <p:nvPr/>
        </p:nvSpPr>
        <p:spPr bwMode="gray">
          <a:xfrm flipH="1">
            <a:off x="7866426" y="2790780"/>
            <a:ext cx="178766" cy="1791906"/>
          </a:xfrm>
          <a:prstGeom prst="rightBrac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A81255-264F-454D-8838-52E8587B85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83" t="33200" r="18998" b="3801"/>
          <a:stretch/>
        </p:blipFill>
        <p:spPr>
          <a:xfrm>
            <a:off x="5231904" y="2499911"/>
            <a:ext cx="6293034" cy="3456384"/>
          </a:xfrm>
          <a:prstGeom prst="rect">
            <a:avLst/>
          </a:prstGeom>
          <a:ln w="12700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8A0839-2EB5-4C8D-B6B8-8014377F2180}"/>
              </a:ext>
            </a:extLst>
          </p:cNvPr>
          <p:cNvSpPr/>
          <p:nvPr/>
        </p:nvSpPr>
        <p:spPr bwMode="gray">
          <a:xfrm>
            <a:off x="667062" y="3356992"/>
            <a:ext cx="280366" cy="21602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B61E5978-4975-4BB0-A6BE-F74C678D2D57}"/>
              </a:ext>
            </a:extLst>
          </p:cNvPr>
          <p:cNvSpPr/>
          <p:nvPr/>
        </p:nvSpPr>
        <p:spPr bwMode="gray">
          <a:xfrm>
            <a:off x="5231904" y="2499911"/>
            <a:ext cx="6293034" cy="3456384"/>
          </a:xfrm>
          <a:prstGeom prst="wedgeRectCallout">
            <a:avLst>
              <a:gd name="adj1" fmla="val -118913"/>
              <a:gd name="adj2" fmla="val -21827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AF94D6-A63C-490E-AF01-946D71092037}"/>
              </a:ext>
            </a:extLst>
          </p:cNvPr>
          <p:cNvCxnSpPr/>
          <p:nvPr/>
        </p:nvCxnSpPr>
        <p:spPr bwMode="gray">
          <a:xfrm flipV="1">
            <a:off x="8256240" y="4166934"/>
            <a:ext cx="288032" cy="288032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84BD92-7AC6-4876-837D-4CC8193ABA13}"/>
              </a:ext>
            </a:extLst>
          </p:cNvPr>
          <p:cNvSpPr txBox="1"/>
          <p:nvPr/>
        </p:nvSpPr>
        <p:spPr bwMode="gray">
          <a:xfrm>
            <a:off x="8205788" y="4509120"/>
            <a:ext cx="986556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Ø = 100 µm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6D32B3-1EA2-4C33-AFA8-2C5E04D2ED8B}"/>
              </a:ext>
            </a:extLst>
          </p:cNvPr>
          <p:cNvSpPr txBox="1"/>
          <p:nvPr/>
        </p:nvSpPr>
        <p:spPr bwMode="gray">
          <a:xfrm>
            <a:off x="7087532" y="3597535"/>
            <a:ext cx="618298" cy="2152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TSVs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7D270F2-82EA-410D-83E2-D702973630B3}"/>
              </a:ext>
            </a:extLst>
          </p:cNvPr>
          <p:cNvCxnSpPr/>
          <p:nvPr/>
        </p:nvCxnSpPr>
        <p:spPr bwMode="gray">
          <a:xfrm flipV="1">
            <a:off x="7705830" y="3068960"/>
            <a:ext cx="694426" cy="64847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1E6A50A-A358-4240-9937-E7A852F9CF42}"/>
              </a:ext>
            </a:extLst>
          </p:cNvPr>
          <p:cNvCxnSpPr>
            <a:cxnSpLocks/>
            <a:stCxn id="19" idx="3"/>
          </p:cNvCxnSpPr>
          <p:nvPr/>
        </p:nvCxnSpPr>
        <p:spPr bwMode="gray">
          <a:xfrm>
            <a:off x="7705830" y="3705182"/>
            <a:ext cx="579188" cy="52292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9E83CA1-7EDE-4A7B-9196-E746DF5F7A18}"/>
              </a:ext>
            </a:extLst>
          </p:cNvPr>
          <p:cNvCxnSpPr>
            <a:cxnSpLocks/>
          </p:cNvCxnSpPr>
          <p:nvPr/>
        </p:nvCxnSpPr>
        <p:spPr bwMode="gray">
          <a:xfrm>
            <a:off x="7705830" y="3717434"/>
            <a:ext cx="499958" cy="179298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E84600A-1394-4003-9310-3713145BF47E}"/>
              </a:ext>
            </a:extLst>
          </p:cNvPr>
          <p:cNvSpPr txBox="1"/>
          <p:nvPr/>
        </p:nvSpPr>
        <p:spPr bwMode="gray">
          <a:xfrm>
            <a:off x="10031203" y="3597535"/>
            <a:ext cx="618298" cy="2152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Au-Stub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BCE1A3C-410C-478A-B288-3D6469D70714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9696400" y="3187638"/>
            <a:ext cx="576064" cy="39375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3B094B-E779-42A6-B509-277D5F10760D}"/>
              </a:ext>
            </a:extLst>
          </p:cNvPr>
          <p:cNvCxnSpPr>
            <a:cxnSpLocks/>
          </p:cNvCxnSpPr>
          <p:nvPr/>
        </p:nvCxnSpPr>
        <p:spPr bwMode="gray">
          <a:xfrm flipV="1">
            <a:off x="10272464" y="3260466"/>
            <a:ext cx="67888" cy="31255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7FD91AF-2326-443A-A8C8-E6308EC7A67B}"/>
              </a:ext>
            </a:extLst>
          </p:cNvPr>
          <p:cNvCxnSpPr>
            <a:cxnSpLocks/>
          </p:cNvCxnSpPr>
          <p:nvPr/>
        </p:nvCxnSpPr>
        <p:spPr bwMode="gray">
          <a:xfrm flipV="1">
            <a:off x="10306408" y="3260466"/>
            <a:ext cx="610008" cy="31255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EF8FC68-9035-41C9-BDBD-8A96FF1DF555}"/>
              </a:ext>
            </a:extLst>
          </p:cNvPr>
          <p:cNvSpPr txBox="1"/>
          <p:nvPr/>
        </p:nvSpPr>
        <p:spPr bwMode="gray">
          <a:xfrm>
            <a:off x="6012846" y="4437843"/>
            <a:ext cx="499958" cy="21529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Pad</a:t>
            </a:r>
          </a:p>
        </p:txBody>
      </p:sp>
    </p:spTree>
    <p:extLst>
      <p:ext uri="{BB962C8B-B14F-4D97-AF65-F5344CB8AC3E}">
        <p14:creationId xmlns:p14="http://schemas.microsoft.com/office/powerpoint/2010/main" val="209430209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058F-F1D6-482D-A089-470E741B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Large 3.5D detector module interposer</a:t>
            </a:r>
            <a:r>
              <a:rPr lang="en-GB" dirty="0">
                <a:solidFill>
                  <a:schemeClr val="bg2"/>
                </a:solidFill>
              </a:rPr>
              <a:t> 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en-GB" dirty="0">
                <a:solidFill>
                  <a:schemeClr val="bg2"/>
                </a:solidFill>
              </a:rPr>
              <a:t>Multi interposer with vertical interconnection 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4573C6-3869-40FC-B365-6F92D64BC52A}"/>
              </a:ext>
            </a:extLst>
          </p:cNvPr>
          <p:cNvSpPr/>
          <p:nvPr/>
        </p:nvSpPr>
        <p:spPr bwMode="gray">
          <a:xfrm>
            <a:off x="1792497" y="3933056"/>
            <a:ext cx="8391103" cy="221261"/>
          </a:xfrm>
          <a:prstGeom prst="rect">
            <a:avLst/>
          </a:prstGeom>
          <a:solidFill>
            <a:srgbClr val="F1F5FF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1BE25A-9BAF-426F-B5E1-E269F41D58CC}"/>
              </a:ext>
            </a:extLst>
          </p:cNvPr>
          <p:cNvGrpSpPr/>
          <p:nvPr/>
        </p:nvGrpSpPr>
        <p:grpSpPr>
          <a:xfrm>
            <a:off x="1825079" y="4301442"/>
            <a:ext cx="8391103" cy="1928591"/>
            <a:chOff x="1792498" y="4668762"/>
            <a:chExt cx="8391103" cy="1928591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D07F62F-18F0-4D8A-BB8B-2885000B1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73" t="16281" r="27007" b="41888"/>
            <a:stretch/>
          </p:blipFill>
          <p:spPr>
            <a:xfrm>
              <a:off x="1792498" y="4668762"/>
              <a:ext cx="2812951" cy="1928591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1157DC5F-CF3E-4798-BEEE-649B8B297B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73" t="16281" r="27007" b="41888"/>
            <a:stretch/>
          </p:blipFill>
          <p:spPr>
            <a:xfrm>
              <a:off x="4581574" y="4668763"/>
              <a:ext cx="2812951" cy="1928590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AAFCFF04-9307-47FD-8521-BCD49CE133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73" t="16281" r="27007" b="41888"/>
            <a:stretch/>
          </p:blipFill>
          <p:spPr>
            <a:xfrm>
              <a:off x="7370650" y="4668763"/>
              <a:ext cx="2812951" cy="192859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5A3035C-56F0-44C8-A0B2-4CA480CB13F7}"/>
              </a:ext>
            </a:extLst>
          </p:cNvPr>
          <p:cNvSpPr txBox="1"/>
          <p:nvPr/>
        </p:nvSpPr>
        <p:spPr bwMode="gray">
          <a:xfrm>
            <a:off x="10502903" y="3830858"/>
            <a:ext cx="1415480" cy="39533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dirty="0"/>
              <a:t>Cross section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D514EE-5D4D-4B93-A121-4CFB34FC2DC1}"/>
              </a:ext>
            </a:extLst>
          </p:cNvPr>
          <p:cNvSpPr/>
          <p:nvPr/>
        </p:nvSpPr>
        <p:spPr bwMode="gray">
          <a:xfrm>
            <a:off x="1792497" y="3933056"/>
            <a:ext cx="210443" cy="45719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E254F94-2ED9-4999-9191-0F8A3F982F73}"/>
              </a:ext>
            </a:extLst>
          </p:cNvPr>
          <p:cNvSpPr/>
          <p:nvPr/>
        </p:nvSpPr>
        <p:spPr bwMode="gray">
          <a:xfrm>
            <a:off x="9978616" y="3910196"/>
            <a:ext cx="210444" cy="45719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A9367C-33E2-4431-B766-376A0AAC3EE1}"/>
              </a:ext>
            </a:extLst>
          </p:cNvPr>
          <p:cNvSpPr/>
          <p:nvPr/>
        </p:nvSpPr>
        <p:spPr bwMode="gray">
          <a:xfrm>
            <a:off x="2201905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388B42A5-E10B-4D49-B86D-9D59E2C2643C}"/>
              </a:ext>
            </a:extLst>
          </p:cNvPr>
          <p:cNvSpPr/>
          <p:nvPr/>
        </p:nvSpPr>
        <p:spPr bwMode="gray">
          <a:xfrm>
            <a:off x="2258702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FCE6D1C-C0C0-41ED-AAD4-269AD7D8F22B}"/>
              </a:ext>
            </a:extLst>
          </p:cNvPr>
          <p:cNvSpPr/>
          <p:nvPr/>
        </p:nvSpPr>
        <p:spPr bwMode="gray">
          <a:xfrm>
            <a:off x="2315499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EC30A9B0-4553-4D91-8A6F-8DCB6890BBDE}"/>
              </a:ext>
            </a:extLst>
          </p:cNvPr>
          <p:cNvSpPr/>
          <p:nvPr/>
        </p:nvSpPr>
        <p:spPr bwMode="gray">
          <a:xfrm>
            <a:off x="2372296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4936F721-A7C3-4F60-A24F-2BC42BE7182D}"/>
              </a:ext>
            </a:extLst>
          </p:cNvPr>
          <p:cNvSpPr/>
          <p:nvPr/>
        </p:nvSpPr>
        <p:spPr bwMode="gray">
          <a:xfrm>
            <a:off x="2429093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C58AFF37-C386-4A0E-A4FE-F8BF803FBA7F}"/>
              </a:ext>
            </a:extLst>
          </p:cNvPr>
          <p:cNvSpPr/>
          <p:nvPr/>
        </p:nvSpPr>
        <p:spPr bwMode="gray">
          <a:xfrm>
            <a:off x="2485890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FB17874D-C781-4647-BCA6-9FB3DA935B8C}"/>
              </a:ext>
            </a:extLst>
          </p:cNvPr>
          <p:cNvSpPr/>
          <p:nvPr/>
        </p:nvSpPr>
        <p:spPr bwMode="gray">
          <a:xfrm>
            <a:off x="2542687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B809825-AF1F-4F56-9F61-4CF21CD0F61E}"/>
              </a:ext>
            </a:extLst>
          </p:cNvPr>
          <p:cNvSpPr/>
          <p:nvPr/>
        </p:nvSpPr>
        <p:spPr bwMode="gray">
          <a:xfrm>
            <a:off x="2599484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2F2F4AFF-BFAF-4495-8C51-59C743F4F1EE}"/>
              </a:ext>
            </a:extLst>
          </p:cNvPr>
          <p:cNvSpPr/>
          <p:nvPr/>
        </p:nvSpPr>
        <p:spPr bwMode="gray">
          <a:xfrm>
            <a:off x="2656281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7CDA7F42-5896-479E-B2B0-1842D1341CEE}"/>
              </a:ext>
            </a:extLst>
          </p:cNvPr>
          <p:cNvSpPr/>
          <p:nvPr/>
        </p:nvSpPr>
        <p:spPr bwMode="gray">
          <a:xfrm>
            <a:off x="2713078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5A17B0C7-07F9-4152-857B-D95C36D1F7EB}"/>
              </a:ext>
            </a:extLst>
          </p:cNvPr>
          <p:cNvSpPr/>
          <p:nvPr/>
        </p:nvSpPr>
        <p:spPr bwMode="gray">
          <a:xfrm>
            <a:off x="2769875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904C9938-B14E-4404-9CBC-E393BC34FA3B}"/>
              </a:ext>
            </a:extLst>
          </p:cNvPr>
          <p:cNvSpPr/>
          <p:nvPr/>
        </p:nvSpPr>
        <p:spPr bwMode="gray">
          <a:xfrm>
            <a:off x="2826672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0416C1FC-A0CC-45C1-AE59-D2A6B6A6DFC8}"/>
              </a:ext>
            </a:extLst>
          </p:cNvPr>
          <p:cNvSpPr/>
          <p:nvPr/>
        </p:nvSpPr>
        <p:spPr bwMode="gray">
          <a:xfrm>
            <a:off x="2883469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2972262B-6654-434B-937E-262719094C84}"/>
              </a:ext>
            </a:extLst>
          </p:cNvPr>
          <p:cNvSpPr/>
          <p:nvPr/>
        </p:nvSpPr>
        <p:spPr bwMode="gray">
          <a:xfrm>
            <a:off x="2940266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FDDA2985-7D67-419C-8D32-33749CF94321}"/>
              </a:ext>
            </a:extLst>
          </p:cNvPr>
          <p:cNvSpPr/>
          <p:nvPr/>
        </p:nvSpPr>
        <p:spPr bwMode="gray">
          <a:xfrm>
            <a:off x="2997063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E9EAF691-3897-4048-BDA7-A268816F3DA8}"/>
              </a:ext>
            </a:extLst>
          </p:cNvPr>
          <p:cNvSpPr/>
          <p:nvPr/>
        </p:nvSpPr>
        <p:spPr bwMode="gray">
          <a:xfrm>
            <a:off x="3053860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8A7CEDAB-35B6-45EF-8539-6E87FF59F02C}"/>
              </a:ext>
            </a:extLst>
          </p:cNvPr>
          <p:cNvSpPr/>
          <p:nvPr/>
        </p:nvSpPr>
        <p:spPr bwMode="gray">
          <a:xfrm>
            <a:off x="3110657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2B4E3AAF-2628-41F4-AE90-573681701C94}"/>
              </a:ext>
            </a:extLst>
          </p:cNvPr>
          <p:cNvSpPr/>
          <p:nvPr/>
        </p:nvSpPr>
        <p:spPr bwMode="gray">
          <a:xfrm>
            <a:off x="3167454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0697165E-F225-4DBC-9C0F-EA9DF58AC43E}"/>
              </a:ext>
            </a:extLst>
          </p:cNvPr>
          <p:cNvSpPr/>
          <p:nvPr/>
        </p:nvSpPr>
        <p:spPr bwMode="gray">
          <a:xfrm>
            <a:off x="3224251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00F032CB-4092-46C9-89D5-587BB8BA032A}"/>
              </a:ext>
            </a:extLst>
          </p:cNvPr>
          <p:cNvSpPr/>
          <p:nvPr/>
        </p:nvSpPr>
        <p:spPr bwMode="gray">
          <a:xfrm>
            <a:off x="3281048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5D6A4E17-061D-49FC-838D-8465DD8D0487}"/>
              </a:ext>
            </a:extLst>
          </p:cNvPr>
          <p:cNvSpPr/>
          <p:nvPr/>
        </p:nvSpPr>
        <p:spPr bwMode="gray">
          <a:xfrm>
            <a:off x="3337845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30E1DB28-ED35-47B1-8C2A-BDD9E78C7F5C}"/>
              </a:ext>
            </a:extLst>
          </p:cNvPr>
          <p:cNvSpPr/>
          <p:nvPr/>
        </p:nvSpPr>
        <p:spPr bwMode="gray">
          <a:xfrm>
            <a:off x="3394642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893B98E7-19FE-46DB-AB4D-CADAD47F6EFD}"/>
              </a:ext>
            </a:extLst>
          </p:cNvPr>
          <p:cNvSpPr/>
          <p:nvPr/>
        </p:nvSpPr>
        <p:spPr bwMode="gray">
          <a:xfrm>
            <a:off x="3451439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50A6F42-D6D5-4A86-ACA6-9A53A028F029}"/>
              </a:ext>
            </a:extLst>
          </p:cNvPr>
          <p:cNvSpPr/>
          <p:nvPr/>
        </p:nvSpPr>
        <p:spPr bwMode="gray">
          <a:xfrm>
            <a:off x="3508236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8A82081C-62CA-483E-B4AA-35057DE7D9CE}"/>
              </a:ext>
            </a:extLst>
          </p:cNvPr>
          <p:cNvSpPr/>
          <p:nvPr/>
        </p:nvSpPr>
        <p:spPr bwMode="gray">
          <a:xfrm>
            <a:off x="3565033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97FADE65-C104-4F39-89FE-F655E22415A8}"/>
              </a:ext>
            </a:extLst>
          </p:cNvPr>
          <p:cNvSpPr/>
          <p:nvPr/>
        </p:nvSpPr>
        <p:spPr bwMode="gray">
          <a:xfrm>
            <a:off x="3621830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DB4B1823-BC51-46CC-96EB-F3754FCBD7B1}"/>
              </a:ext>
            </a:extLst>
          </p:cNvPr>
          <p:cNvSpPr/>
          <p:nvPr/>
        </p:nvSpPr>
        <p:spPr bwMode="gray">
          <a:xfrm>
            <a:off x="3678627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4A0E4DC5-135A-4788-A632-08FE0F29F4FD}"/>
              </a:ext>
            </a:extLst>
          </p:cNvPr>
          <p:cNvSpPr/>
          <p:nvPr/>
        </p:nvSpPr>
        <p:spPr bwMode="gray">
          <a:xfrm>
            <a:off x="3735424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04E61AB-3241-4FCB-9DC3-2355E5979C5F}"/>
              </a:ext>
            </a:extLst>
          </p:cNvPr>
          <p:cNvSpPr/>
          <p:nvPr/>
        </p:nvSpPr>
        <p:spPr bwMode="gray">
          <a:xfrm>
            <a:off x="3792221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277242CF-F377-4D09-8CFB-47CDA7A5D8F0}"/>
              </a:ext>
            </a:extLst>
          </p:cNvPr>
          <p:cNvSpPr/>
          <p:nvPr/>
        </p:nvSpPr>
        <p:spPr bwMode="gray">
          <a:xfrm>
            <a:off x="3849018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0DC6490-674C-4ECD-ACBA-1AE4631C9522}"/>
              </a:ext>
            </a:extLst>
          </p:cNvPr>
          <p:cNvSpPr/>
          <p:nvPr/>
        </p:nvSpPr>
        <p:spPr bwMode="gray">
          <a:xfrm>
            <a:off x="3905815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80CBE603-72FF-4D2D-874A-AF31F8DA6131}"/>
              </a:ext>
            </a:extLst>
          </p:cNvPr>
          <p:cNvSpPr/>
          <p:nvPr/>
        </p:nvSpPr>
        <p:spPr bwMode="gray">
          <a:xfrm>
            <a:off x="3962607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666558-C40D-47F0-BAB6-18BD8D2F7EDA}"/>
              </a:ext>
            </a:extLst>
          </p:cNvPr>
          <p:cNvSpPr/>
          <p:nvPr/>
        </p:nvSpPr>
        <p:spPr bwMode="gray">
          <a:xfrm>
            <a:off x="2173461" y="3776359"/>
            <a:ext cx="1825145" cy="108998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519A8D1B-3B6F-41EE-A2D3-EDF1636B02C3}"/>
              </a:ext>
            </a:extLst>
          </p:cNvPr>
          <p:cNvSpPr/>
          <p:nvPr/>
        </p:nvSpPr>
        <p:spPr bwMode="gray">
          <a:xfrm>
            <a:off x="7839382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B6013753-4CB0-4626-865A-9FF62E43AFC0}"/>
              </a:ext>
            </a:extLst>
          </p:cNvPr>
          <p:cNvSpPr/>
          <p:nvPr/>
        </p:nvSpPr>
        <p:spPr bwMode="gray">
          <a:xfrm>
            <a:off x="7896179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7C19E1FE-BACD-4BE7-88EF-36DBE9680E74}"/>
              </a:ext>
            </a:extLst>
          </p:cNvPr>
          <p:cNvSpPr/>
          <p:nvPr/>
        </p:nvSpPr>
        <p:spPr bwMode="gray">
          <a:xfrm>
            <a:off x="7952976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585145E6-A443-45A2-AF44-B91FA417E5B4}"/>
              </a:ext>
            </a:extLst>
          </p:cNvPr>
          <p:cNvSpPr/>
          <p:nvPr/>
        </p:nvSpPr>
        <p:spPr bwMode="gray">
          <a:xfrm>
            <a:off x="8009773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D1681393-F78C-4274-B04D-6CC7774B157B}"/>
              </a:ext>
            </a:extLst>
          </p:cNvPr>
          <p:cNvSpPr/>
          <p:nvPr/>
        </p:nvSpPr>
        <p:spPr bwMode="gray">
          <a:xfrm>
            <a:off x="8066570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F6495E78-9335-48D8-9469-87FB163577EC}"/>
              </a:ext>
            </a:extLst>
          </p:cNvPr>
          <p:cNvSpPr/>
          <p:nvPr/>
        </p:nvSpPr>
        <p:spPr bwMode="gray">
          <a:xfrm>
            <a:off x="8123367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03A17268-A618-448E-B41E-EA8B9AF61A84}"/>
              </a:ext>
            </a:extLst>
          </p:cNvPr>
          <p:cNvSpPr/>
          <p:nvPr/>
        </p:nvSpPr>
        <p:spPr bwMode="gray">
          <a:xfrm>
            <a:off x="8180164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B951E95F-A78E-477C-BF5E-E39BFCF17D1E}"/>
              </a:ext>
            </a:extLst>
          </p:cNvPr>
          <p:cNvSpPr/>
          <p:nvPr/>
        </p:nvSpPr>
        <p:spPr bwMode="gray">
          <a:xfrm>
            <a:off x="8236961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9FAC0FD3-E07A-4DA9-9EA4-1C8E90DA354A}"/>
              </a:ext>
            </a:extLst>
          </p:cNvPr>
          <p:cNvSpPr/>
          <p:nvPr/>
        </p:nvSpPr>
        <p:spPr bwMode="gray">
          <a:xfrm>
            <a:off x="8293758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5E2CB50D-AEC8-40B0-B316-6D96327C65D0}"/>
              </a:ext>
            </a:extLst>
          </p:cNvPr>
          <p:cNvSpPr/>
          <p:nvPr/>
        </p:nvSpPr>
        <p:spPr bwMode="gray">
          <a:xfrm>
            <a:off x="8350555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D3AD194D-85D9-41F4-9ACA-1FB4C1355540}"/>
              </a:ext>
            </a:extLst>
          </p:cNvPr>
          <p:cNvSpPr/>
          <p:nvPr/>
        </p:nvSpPr>
        <p:spPr bwMode="gray">
          <a:xfrm>
            <a:off x="8407352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FE04AB1E-37A1-4DD8-B40E-E77F607D8941}"/>
              </a:ext>
            </a:extLst>
          </p:cNvPr>
          <p:cNvSpPr/>
          <p:nvPr/>
        </p:nvSpPr>
        <p:spPr bwMode="gray">
          <a:xfrm>
            <a:off x="8464149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34DDADAA-4B15-4026-8BBC-33FCA4CCC1EB}"/>
              </a:ext>
            </a:extLst>
          </p:cNvPr>
          <p:cNvSpPr/>
          <p:nvPr/>
        </p:nvSpPr>
        <p:spPr bwMode="gray">
          <a:xfrm>
            <a:off x="8520946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ADFCE09B-4DC4-44E1-86D0-DFB4B122EB87}"/>
              </a:ext>
            </a:extLst>
          </p:cNvPr>
          <p:cNvSpPr/>
          <p:nvPr/>
        </p:nvSpPr>
        <p:spPr bwMode="gray">
          <a:xfrm>
            <a:off x="8577743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40287B2B-3B4B-42FF-8748-D886D0A6DEAD}"/>
              </a:ext>
            </a:extLst>
          </p:cNvPr>
          <p:cNvSpPr/>
          <p:nvPr/>
        </p:nvSpPr>
        <p:spPr bwMode="gray">
          <a:xfrm>
            <a:off x="8634540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E918B855-FE93-4EFE-82F6-A03015ABE437}"/>
              </a:ext>
            </a:extLst>
          </p:cNvPr>
          <p:cNvSpPr/>
          <p:nvPr/>
        </p:nvSpPr>
        <p:spPr bwMode="gray">
          <a:xfrm>
            <a:off x="8691337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3F9C374A-E8B3-4773-9D39-AD84E6A482BA}"/>
              </a:ext>
            </a:extLst>
          </p:cNvPr>
          <p:cNvSpPr/>
          <p:nvPr/>
        </p:nvSpPr>
        <p:spPr bwMode="gray">
          <a:xfrm>
            <a:off x="8748134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8D170062-F158-4575-8388-CEAC79E6EB00}"/>
              </a:ext>
            </a:extLst>
          </p:cNvPr>
          <p:cNvSpPr/>
          <p:nvPr/>
        </p:nvSpPr>
        <p:spPr bwMode="gray">
          <a:xfrm>
            <a:off x="8804931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948DF9DC-4396-4642-89FE-58B8F99306C5}"/>
              </a:ext>
            </a:extLst>
          </p:cNvPr>
          <p:cNvSpPr/>
          <p:nvPr/>
        </p:nvSpPr>
        <p:spPr bwMode="gray">
          <a:xfrm>
            <a:off x="8861728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7405BEBF-9E75-4D8D-A863-27337DFEAE5E}"/>
              </a:ext>
            </a:extLst>
          </p:cNvPr>
          <p:cNvSpPr/>
          <p:nvPr/>
        </p:nvSpPr>
        <p:spPr bwMode="gray">
          <a:xfrm>
            <a:off x="8918525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5CC143BC-2B17-4EDD-92D2-00EB0CAE0831}"/>
              </a:ext>
            </a:extLst>
          </p:cNvPr>
          <p:cNvSpPr/>
          <p:nvPr/>
        </p:nvSpPr>
        <p:spPr bwMode="gray">
          <a:xfrm>
            <a:off x="8975322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08CCB916-BAE2-4620-8931-BFFD0D3D36E4}"/>
              </a:ext>
            </a:extLst>
          </p:cNvPr>
          <p:cNvSpPr/>
          <p:nvPr/>
        </p:nvSpPr>
        <p:spPr bwMode="gray">
          <a:xfrm>
            <a:off x="9032119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0D40EFCA-48A3-4583-870C-B8C66EE2EC12}"/>
              </a:ext>
            </a:extLst>
          </p:cNvPr>
          <p:cNvSpPr/>
          <p:nvPr/>
        </p:nvSpPr>
        <p:spPr bwMode="gray">
          <a:xfrm>
            <a:off x="9088916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A4E28665-EBEA-47F7-8EA9-C8AD4640E6DE}"/>
              </a:ext>
            </a:extLst>
          </p:cNvPr>
          <p:cNvSpPr/>
          <p:nvPr/>
        </p:nvSpPr>
        <p:spPr bwMode="gray">
          <a:xfrm>
            <a:off x="9145713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E3BB8282-DBF6-4662-B779-27E17AC36A90}"/>
              </a:ext>
            </a:extLst>
          </p:cNvPr>
          <p:cNvSpPr/>
          <p:nvPr/>
        </p:nvSpPr>
        <p:spPr bwMode="gray">
          <a:xfrm>
            <a:off x="9202510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A73F9D5C-D06F-4B04-ACA8-BC0773D0B8BA}"/>
              </a:ext>
            </a:extLst>
          </p:cNvPr>
          <p:cNvSpPr/>
          <p:nvPr/>
        </p:nvSpPr>
        <p:spPr bwMode="gray">
          <a:xfrm>
            <a:off x="9259307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635D35A9-CE93-43B1-8A80-2903E1715158}"/>
              </a:ext>
            </a:extLst>
          </p:cNvPr>
          <p:cNvSpPr/>
          <p:nvPr/>
        </p:nvSpPr>
        <p:spPr bwMode="gray">
          <a:xfrm>
            <a:off x="9316104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B8C44A45-E68D-4EC3-8546-8C9DA030E80E}"/>
              </a:ext>
            </a:extLst>
          </p:cNvPr>
          <p:cNvSpPr/>
          <p:nvPr/>
        </p:nvSpPr>
        <p:spPr bwMode="gray">
          <a:xfrm>
            <a:off x="9372901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F11153C8-840F-42D7-8836-94312432AA9E}"/>
              </a:ext>
            </a:extLst>
          </p:cNvPr>
          <p:cNvSpPr/>
          <p:nvPr/>
        </p:nvSpPr>
        <p:spPr bwMode="gray">
          <a:xfrm>
            <a:off x="9429698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0749DE88-424D-45EA-B04A-902EFD5A9B62}"/>
              </a:ext>
            </a:extLst>
          </p:cNvPr>
          <p:cNvSpPr/>
          <p:nvPr/>
        </p:nvSpPr>
        <p:spPr bwMode="gray">
          <a:xfrm>
            <a:off x="9486495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511E304-6EA5-43F0-B681-714E050310DA}"/>
              </a:ext>
            </a:extLst>
          </p:cNvPr>
          <p:cNvSpPr/>
          <p:nvPr/>
        </p:nvSpPr>
        <p:spPr bwMode="gray">
          <a:xfrm>
            <a:off x="9543292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0B7D739F-4C77-4BFC-82A8-BF561FD2848D}"/>
              </a:ext>
            </a:extLst>
          </p:cNvPr>
          <p:cNvSpPr/>
          <p:nvPr/>
        </p:nvSpPr>
        <p:spPr bwMode="gray">
          <a:xfrm>
            <a:off x="9600084" y="3897055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65C5EB66-88B7-440A-8759-A2A3FE328E10}"/>
              </a:ext>
            </a:extLst>
          </p:cNvPr>
          <p:cNvSpPr/>
          <p:nvPr/>
        </p:nvSpPr>
        <p:spPr bwMode="gray">
          <a:xfrm>
            <a:off x="7810938" y="3763218"/>
            <a:ext cx="1838265" cy="122139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F964D2-EA1D-470F-B3BE-D643B8B5E4C4}"/>
              </a:ext>
            </a:extLst>
          </p:cNvPr>
          <p:cNvCxnSpPr>
            <a:cxnSpLocks/>
          </p:cNvCxnSpPr>
          <p:nvPr/>
        </p:nvCxnSpPr>
        <p:spPr bwMode="gray">
          <a:xfrm flipV="1">
            <a:off x="4605449" y="3933057"/>
            <a:ext cx="0" cy="22126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30D1A5D1-B41E-4818-BCE6-67E62D9ECF24}"/>
              </a:ext>
            </a:extLst>
          </p:cNvPr>
          <p:cNvCxnSpPr>
            <a:cxnSpLocks/>
          </p:cNvCxnSpPr>
          <p:nvPr/>
        </p:nvCxnSpPr>
        <p:spPr bwMode="gray">
          <a:xfrm flipV="1">
            <a:off x="7399399" y="3933056"/>
            <a:ext cx="0" cy="221261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C51B5B9-6100-4E4C-AC5A-C575692550E2}"/>
              </a:ext>
            </a:extLst>
          </p:cNvPr>
          <p:cNvSpPr/>
          <p:nvPr/>
        </p:nvSpPr>
        <p:spPr bwMode="gray">
          <a:xfrm>
            <a:off x="4606705" y="3651944"/>
            <a:ext cx="2789077" cy="221261"/>
          </a:xfrm>
          <a:prstGeom prst="rect">
            <a:avLst/>
          </a:prstGeom>
          <a:solidFill>
            <a:srgbClr val="F1F5FF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223" name="Picture 222">
            <a:extLst>
              <a:ext uri="{FF2B5EF4-FFF2-40B4-BE49-F238E27FC236}">
                <a16:creationId xmlns:a16="http://schemas.microsoft.com/office/drawing/2014/main" id="{BE4D15B2-F6B6-428D-BCBA-84EB6BD540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83" t="33200" r="18998" b="3801"/>
          <a:stretch/>
        </p:blipFill>
        <p:spPr>
          <a:xfrm>
            <a:off x="522733" y="1938725"/>
            <a:ext cx="2322319" cy="1275510"/>
          </a:xfrm>
          <a:prstGeom prst="rect">
            <a:avLst/>
          </a:prstGeom>
          <a:ln w="12700">
            <a:noFill/>
          </a:ln>
        </p:spPr>
      </p:pic>
      <p:sp>
        <p:nvSpPr>
          <p:cNvPr id="230" name="Oval 229">
            <a:extLst>
              <a:ext uri="{FF2B5EF4-FFF2-40B4-BE49-F238E27FC236}">
                <a16:creationId xmlns:a16="http://schemas.microsoft.com/office/drawing/2014/main" id="{CE710605-2CD6-4AFA-89F3-40DF497C38E8}"/>
              </a:ext>
            </a:extLst>
          </p:cNvPr>
          <p:cNvSpPr/>
          <p:nvPr/>
        </p:nvSpPr>
        <p:spPr bwMode="gray">
          <a:xfrm>
            <a:off x="5135605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C00AE71F-133B-4361-8917-F69FF343F294}"/>
              </a:ext>
            </a:extLst>
          </p:cNvPr>
          <p:cNvSpPr/>
          <p:nvPr/>
        </p:nvSpPr>
        <p:spPr bwMode="gray">
          <a:xfrm>
            <a:off x="5192402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A6B591A5-2842-4220-990C-C4B47CF2975F}"/>
              </a:ext>
            </a:extLst>
          </p:cNvPr>
          <p:cNvSpPr/>
          <p:nvPr/>
        </p:nvSpPr>
        <p:spPr bwMode="gray">
          <a:xfrm>
            <a:off x="5249199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6DFCA54D-4C89-4AA6-9498-2F034628F4E8}"/>
              </a:ext>
            </a:extLst>
          </p:cNvPr>
          <p:cNvSpPr/>
          <p:nvPr/>
        </p:nvSpPr>
        <p:spPr bwMode="gray">
          <a:xfrm>
            <a:off x="5305996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2F351D92-5680-48AC-9A9D-D6470F27AEE3}"/>
              </a:ext>
            </a:extLst>
          </p:cNvPr>
          <p:cNvSpPr/>
          <p:nvPr/>
        </p:nvSpPr>
        <p:spPr bwMode="gray">
          <a:xfrm>
            <a:off x="5362793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1D6354AF-DBBE-4103-81C3-04ACAD8054DF}"/>
              </a:ext>
            </a:extLst>
          </p:cNvPr>
          <p:cNvSpPr/>
          <p:nvPr/>
        </p:nvSpPr>
        <p:spPr bwMode="gray">
          <a:xfrm>
            <a:off x="5419590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EAD88175-27A4-46FB-8025-482442CE8234}"/>
              </a:ext>
            </a:extLst>
          </p:cNvPr>
          <p:cNvSpPr/>
          <p:nvPr/>
        </p:nvSpPr>
        <p:spPr bwMode="gray">
          <a:xfrm>
            <a:off x="5476387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B8C38D1A-E128-4FC5-9348-BC17138E1B52}"/>
              </a:ext>
            </a:extLst>
          </p:cNvPr>
          <p:cNvSpPr/>
          <p:nvPr/>
        </p:nvSpPr>
        <p:spPr bwMode="gray">
          <a:xfrm>
            <a:off x="5533184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DEC6E727-B3BC-43C6-95E4-59A5EDC84993}"/>
              </a:ext>
            </a:extLst>
          </p:cNvPr>
          <p:cNvSpPr/>
          <p:nvPr/>
        </p:nvSpPr>
        <p:spPr bwMode="gray">
          <a:xfrm>
            <a:off x="5589981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2248C031-B4F5-46F3-A8AB-3BF0D19C7324}"/>
              </a:ext>
            </a:extLst>
          </p:cNvPr>
          <p:cNvSpPr/>
          <p:nvPr/>
        </p:nvSpPr>
        <p:spPr bwMode="gray">
          <a:xfrm>
            <a:off x="5646778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DCBA3F18-A768-4546-B026-7BBEABDB2288}"/>
              </a:ext>
            </a:extLst>
          </p:cNvPr>
          <p:cNvSpPr/>
          <p:nvPr/>
        </p:nvSpPr>
        <p:spPr bwMode="gray">
          <a:xfrm>
            <a:off x="5703575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DA532624-DC2C-456F-99A0-64A7E6D8D651}"/>
              </a:ext>
            </a:extLst>
          </p:cNvPr>
          <p:cNvSpPr/>
          <p:nvPr/>
        </p:nvSpPr>
        <p:spPr bwMode="gray">
          <a:xfrm>
            <a:off x="5760372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3B9657F5-E6ED-4313-A503-B00BD638B20A}"/>
              </a:ext>
            </a:extLst>
          </p:cNvPr>
          <p:cNvSpPr/>
          <p:nvPr/>
        </p:nvSpPr>
        <p:spPr bwMode="gray">
          <a:xfrm>
            <a:off x="5817169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795854AD-264F-4381-9111-01B3E7349C3E}"/>
              </a:ext>
            </a:extLst>
          </p:cNvPr>
          <p:cNvSpPr/>
          <p:nvPr/>
        </p:nvSpPr>
        <p:spPr bwMode="gray">
          <a:xfrm>
            <a:off x="5873966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79155E99-76EC-44BF-8086-61255364865D}"/>
              </a:ext>
            </a:extLst>
          </p:cNvPr>
          <p:cNvSpPr/>
          <p:nvPr/>
        </p:nvSpPr>
        <p:spPr bwMode="gray">
          <a:xfrm>
            <a:off x="5930763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CF80F0DD-AA1C-4B2D-937D-7C6311008A04}"/>
              </a:ext>
            </a:extLst>
          </p:cNvPr>
          <p:cNvSpPr/>
          <p:nvPr/>
        </p:nvSpPr>
        <p:spPr bwMode="gray">
          <a:xfrm>
            <a:off x="5987560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0A4DBF48-759F-4E13-B4B6-865B77752F71}"/>
              </a:ext>
            </a:extLst>
          </p:cNvPr>
          <p:cNvSpPr/>
          <p:nvPr/>
        </p:nvSpPr>
        <p:spPr bwMode="gray">
          <a:xfrm>
            <a:off x="6044357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5EA9744E-C890-45A5-B2BF-13C26E83D426}"/>
              </a:ext>
            </a:extLst>
          </p:cNvPr>
          <p:cNvSpPr/>
          <p:nvPr/>
        </p:nvSpPr>
        <p:spPr bwMode="gray">
          <a:xfrm>
            <a:off x="6101154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10AA3D2E-B0E6-409F-A172-939E3BA5E00F}"/>
              </a:ext>
            </a:extLst>
          </p:cNvPr>
          <p:cNvSpPr/>
          <p:nvPr/>
        </p:nvSpPr>
        <p:spPr bwMode="gray">
          <a:xfrm>
            <a:off x="6157951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6ECFBDA0-C309-4CBF-BDFA-AACB6BF97A0B}"/>
              </a:ext>
            </a:extLst>
          </p:cNvPr>
          <p:cNvSpPr/>
          <p:nvPr/>
        </p:nvSpPr>
        <p:spPr bwMode="gray">
          <a:xfrm>
            <a:off x="6214748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3C39B093-BDFD-4A98-8942-B96BA535F9B3}"/>
              </a:ext>
            </a:extLst>
          </p:cNvPr>
          <p:cNvSpPr/>
          <p:nvPr/>
        </p:nvSpPr>
        <p:spPr bwMode="gray">
          <a:xfrm>
            <a:off x="6271545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C8CC0E2C-7B45-4A46-B131-522FD2CB8565}"/>
              </a:ext>
            </a:extLst>
          </p:cNvPr>
          <p:cNvSpPr/>
          <p:nvPr/>
        </p:nvSpPr>
        <p:spPr bwMode="gray">
          <a:xfrm>
            <a:off x="6328342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0FD40D4-FCB8-49AF-82BA-20DCFFAB82F2}"/>
              </a:ext>
            </a:extLst>
          </p:cNvPr>
          <p:cNvSpPr/>
          <p:nvPr/>
        </p:nvSpPr>
        <p:spPr bwMode="gray">
          <a:xfrm>
            <a:off x="6385139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D91FD219-AFC0-474B-9793-27D7B0D8ED7A}"/>
              </a:ext>
            </a:extLst>
          </p:cNvPr>
          <p:cNvSpPr/>
          <p:nvPr/>
        </p:nvSpPr>
        <p:spPr bwMode="gray">
          <a:xfrm>
            <a:off x="6441936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48C8EAF2-A4C7-4C3C-9AA6-3C6C2C18A70F}"/>
              </a:ext>
            </a:extLst>
          </p:cNvPr>
          <p:cNvSpPr/>
          <p:nvPr/>
        </p:nvSpPr>
        <p:spPr bwMode="gray">
          <a:xfrm>
            <a:off x="6498733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4C8475A7-94F5-43EA-AE30-21E94F6180A2}"/>
              </a:ext>
            </a:extLst>
          </p:cNvPr>
          <p:cNvSpPr/>
          <p:nvPr/>
        </p:nvSpPr>
        <p:spPr bwMode="gray">
          <a:xfrm>
            <a:off x="6555530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F03798EA-1F6A-4FDF-96B0-BF6B5EFB966B}"/>
              </a:ext>
            </a:extLst>
          </p:cNvPr>
          <p:cNvSpPr/>
          <p:nvPr/>
        </p:nvSpPr>
        <p:spPr bwMode="gray">
          <a:xfrm>
            <a:off x="6612327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CB4FD8F7-B3CF-423C-9AAA-2356FF8CE264}"/>
              </a:ext>
            </a:extLst>
          </p:cNvPr>
          <p:cNvSpPr/>
          <p:nvPr/>
        </p:nvSpPr>
        <p:spPr bwMode="gray">
          <a:xfrm>
            <a:off x="6669124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DE8F5F28-FCFC-4829-9C09-063CB778202F}"/>
              </a:ext>
            </a:extLst>
          </p:cNvPr>
          <p:cNvSpPr/>
          <p:nvPr/>
        </p:nvSpPr>
        <p:spPr bwMode="gray">
          <a:xfrm>
            <a:off x="6725921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9956DE73-0402-4A4C-BCA4-31EB320105D8}"/>
              </a:ext>
            </a:extLst>
          </p:cNvPr>
          <p:cNvSpPr/>
          <p:nvPr/>
        </p:nvSpPr>
        <p:spPr bwMode="gray">
          <a:xfrm>
            <a:off x="6782718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4A0D057D-28CF-4C1D-B6AB-F65AC4E2628C}"/>
              </a:ext>
            </a:extLst>
          </p:cNvPr>
          <p:cNvSpPr/>
          <p:nvPr/>
        </p:nvSpPr>
        <p:spPr bwMode="gray">
          <a:xfrm>
            <a:off x="6839515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B2D23B17-F619-40DD-A86B-D37A0D9853C2}"/>
              </a:ext>
            </a:extLst>
          </p:cNvPr>
          <p:cNvSpPr/>
          <p:nvPr/>
        </p:nvSpPr>
        <p:spPr bwMode="gray">
          <a:xfrm>
            <a:off x="6896307" y="3611449"/>
            <a:ext cx="36000" cy="360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F194325D-F609-476E-B450-F17FECE29674}"/>
              </a:ext>
            </a:extLst>
          </p:cNvPr>
          <p:cNvSpPr/>
          <p:nvPr/>
        </p:nvSpPr>
        <p:spPr bwMode="gray">
          <a:xfrm>
            <a:off x="5107161" y="3504088"/>
            <a:ext cx="1825145" cy="108998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7F4D932-75DF-42BE-A747-7D644D1BA03F}"/>
              </a:ext>
            </a:extLst>
          </p:cNvPr>
          <p:cNvGrpSpPr/>
          <p:nvPr/>
        </p:nvGrpSpPr>
        <p:grpSpPr>
          <a:xfrm>
            <a:off x="4602688" y="3640244"/>
            <a:ext cx="431875" cy="301812"/>
            <a:chOff x="4602688" y="3640244"/>
            <a:chExt cx="431875" cy="301812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0123519B-DF81-4FE1-8F68-2509A29FBA99}"/>
                </a:ext>
              </a:extLst>
            </p:cNvPr>
            <p:cNvSpPr/>
            <p:nvPr/>
          </p:nvSpPr>
          <p:spPr bwMode="gray">
            <a:xfrm>
              <a:off x="4872641" y="3884905"/>
              <a:ext cx="36000" cy="36000"/>
            </a:xfrm>
            <a:prstGeom prst="ellipse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973F69AE-57A6-4AC1-9904-85DD1EA0E0FC}"/>
                </a:ext>
              </a:extLst>
            </p:cNvPr>
            <p:cNvSpPr/>
            <p:nvPr/>
          </p:nvSpPr>
          <p:spPr bwMode="gray">
            <a:xfrm>
              <a:off x="4929438" y="3884905"/>
              <a:ext cx="36000" cy="36000"/>
            </a:xfrm>
            <a:prstGeom prst="ellipse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71A1C081-98E4-4E3A-8662-573FF1EEF578}"/>
                </a:ext>
              </a:extLst>
            </p:cNvPr>
            <p:cNvSpPr/>
            <p:nvPr/>
          </p:nvSpPr>
          <p:spPr bwMode="gray">
            <a:xfrm>
              <a:off x="4986235" y="3884905"/>
              <a:ext cx="36000" cy="36000"/>
            </a:xfrm>
            <a:prstGeom prst="ellipse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381163-03BF-4A8A-BCAB-28486A22F5EF}"/>
                </a:ext>
              </a:extLst>
            </p:cNvPr>
            <p:cNvSpPr/>
            <p:nvPr/>
          </p:nvSpPr>
          <p:spPr bwMode="gray">
            <a:xfrm>
              <a:off x="4792587" y="3651944"/>
              <a:ext cx="63150" cy="221261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2F876A-5C31-49BF-82B2-86D990D57E20}"/>
                </a:ext>
              </a:extLst>
            </p:cNvPr>
            <p:cNvSpPr/>
            <p:nvPr/>
          </p:nvSpPr>
          <p:spPr bwMode="gray">
            <a:xfrm>
              <a:off x="4811550" y="3861896"/>
              <a:ext cx="216000" cy="18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2F57A371-5A27-44C0-B12A-815B06DE3625}"/>
                </a:ext>
              </a:extLst>
            </p:cNvPr>
            <p:cNvSpPr/>
            <p:nvPr/>
          </p:nvSpPr>
          <p:spPr bwMode="gray">
            <a:xfrm>
              <a:off x="4818563" y="3924056"/>
              <a:ext cx="216000" cy="18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9F7E3691-FB2F-4968-AA9A-82BF448A2B67}"/>
                </a:ext>
              </a:extLst>
            </p:cNvPr>
            <p:cNvSpPr/>
            <p:nvPr/>
          </p:nvSpPr>
          <p:spPr bwMode="gray">
            <a:xfrm>
              <a:off x="4793971" y="3649329"/>
              <a:ext cx="216000" cy="18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CBCF060B-BE78-489E-A4B8-6BB1F1E99184}"/>
                </a:ext>
              </a:extLst>
            </p:cNvPr>
            <p:cNvSpPr/>
            <p:nvPr/>
          </p:nvSpPr>
          <p:spPr bwMode="gray">
            <a:xfrm>
              <a:off x="4602688" y="3640244"/>
              <a:ext cx="210443" cy="45719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46D87F2A-B61B-4BB3-B639-454E561BB079}"/>
              </a:ext>
            </a:extLst>
          </p:cNvPr>
          <p:cNvGrpSpPr/>
          <p:nvPr/>
        </p:nvGrpSpPr>
        <p:grpSpPr>
          <a:xfrm flipH="1">
            <a:off x="6979968" y="3640072"/>
            <a:ext cx="431875" cy="301812"/>
            <a:chOff x="4602688" y="3640244"/>
            <a:chExt cx="431875" cy="301812"/>
          </a:xfrm>
        </p:grpSpPr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51B96842-1429-4930-8832-9C763AC755EF}"/>
                </a:ext>
              </a:extLst>
            </p:cNvPr>
            <p:cNvSpPr/>
            <p:nvPr/>
          </p:nvSpPr>
          <p:spPr bwMode="gray">
            <a:xfrm>
              <a:off x="4872641" y="3884905"/>
              <a:ext cx="36000" cy="36000"/>
            </a:xfrm>
            <a:prstGeom prst="ellipse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BE466831-7A4B-4A00-96D6-E6E335BFBDBB}"/>
                </a:ext>
              </a:extLst>
            </p:cNvPr>
            <p:cNvSpPr/>
            <p:nvPr/>
          </p:nvSpPr>
          <p:spPr bwMode="gray">
            <a:xfrm>
              <a:off x="4929438" y="3884905"/>
              <a:ext cx="36000" cy="36000"/>
            </a:xfrm>
            <a:prstGeom prst="ellipse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9ACBFD12-E6F7-43D2-BA80-445A4F72854C}"/>
                </a:ext>
              </a:extLst>
            </p:cNvPr>
            <p:cNvSpPr/>
            <p:nvPr/>
          </p:nvSpPr>
          <p:spPr bwMode="gray">
            <a:xfrm>
              <a:off x="4986235" y="3884905"/>
              <a:ext cx="36000" cy="36000"/>
            </a:xfrm>
            <a:prstGeom prst="ellipse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EF16B7B4-A029-448B-9119-8A492A9D5B29}"/>
                </a:ext>
              </a:extLst>
            </p:cNvPr>
            <p:cNvSpPr/>
            <p:nvPr/>
          </p:nvSpPr>
          <p:spPr bwMode="gray">
            <a:xfrm>
              <a:off x="4792587" y="3651944"/>
              <a:ext cx="63150" cy="221261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1BC9F24B-38CB-4C21-849A-E7A01410F3EE}"/>
                </a:ext>
              </a:extLst>
            </p:cNvPr>
            <p:cNvSpPr/>
            <p:nvPr/>
          </p:nvSpPr>
          <p:spPr bwMode="gray">
            <a:xfrm>
              <a:off x="4811550" y="3861896"/>
              <a:ext cx="216000" cy="18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FFEDF6C9-27A7-4C62-A23C-D21B9AE0560A}"/>
                </a:ext>
              </a:extLst>
            </p:cNvPr>
            <p:cNvSpPr/>
            <p:nvPr/>
          </p:nvSpPr>
          <p:spPr bwMode="gray">
            <a:xfrm>
              <a:off x="4818563" y="3924056"/>
              <a:ext cx="216000" cy="18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708EBB81-2F69-4B96-90B2-F999241EBBA7}"/>
                </a:ext>
              </a:extLst>
            </p:cNvPr>
            <p:cNvSpPr/>
            <p:nvPr/>
          </p:nvSpPr>
          <p:spPr bwMode="gray">
            <a:xfrm>
              <a:off x="4793971" y="3649329"/>
              <a:ext cx="216000" cy="18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4ED49A28-28A9-4441-AEDE-09DC9BCFB94D}"/>
                </a:ext>
              </a:extLst>
            </p:cNvPr>
            <p:cNvSpPr/>
            <p:nvPr/>
          </p:nvSpPr>
          <p:spPr bwMode="gray">
            <a:xfrm>
              <a:off x="4602688" y="3640244"/>
              <a:ext cx="210443" cy="45719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BCE2D2C-394C-4780-80F9-F1561F346E77}"/>
              </a:ext>
            </a:extLst>
          </p:cNvPr>
          <p:cNvSpPr/>
          <p:nvPr/>
        </p:nvSpPr>
        <p:spPr bwMode="gray">
          <a:xfrm>
            <a:off x="3048000" y="2513582"/>
            <a:ext cx="1714500" cy="1029718"/>
          </a:xfrm>
          <a:custGeom>
            <a:avLst/>
            <a:gdLst>
              <a:gd name="connsiteX0" fmla="*/ 0 w 1714500"/>
              <a:gd name="connsiteY0" fmla="*/ 64518 h 1029718"/>
              <a:gd name="connsiteX1" fmla="*/ 1054100 w 1714500"/>
              <a:gd name="connsiteY1" fmla="*/ 102618 h 1029718"/>
              <a:gd name="connsiteX2" fmla="*/ 1714500 w 1714500"/>
              <a:gd name="connsiteY2" fmla="*/ 1029718 h 102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1029718">
                <a:moveTo>
                  <a:pt x="0" y="64518"/>
                </a:moveTo>
                <a:cubicBezTo>
                  <a:pt x="384175" y="3134"/>
                  <a:pt x="768350" y="-58249"/>
                  <a:pt x="1054100" y="102618"/>
                </a:cubicBezTo>
                <a:cubicBezTo>
                  <a:pt x="1339850" y="263485"/>
                  <a:pt x="1527175" y="646601"/>
                  <a:pt x="1714500" y="1029718"/>
                </a:cubicBezTo>
              </a:path>
            </a:pathLst>
          </a:custGeom>
          <a:noFill/>
          <a:ln w="3175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9E0C70-F1F7-4844-98E2-61706D3AA294}"/>
              </a:ext>
            </a:extLst>
          </p:cNvPr>
          <p:cNvSpPr txBox="1"/>
          <p:nvPr/>
        </p:nvSpPr>
        <p:spPr bwMode="gray">
          <a:xfrm>
            <a:off x="7084226" y="174307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GB" sz="1400" dirty="0" err="1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71D24D9F-1B78-4C35-909D-81D29800819C}"/>
              </a:ext>
            </a:extLst>
          </p:cNvPr>
          <p:cNvSpPr/>
          <p:nvPr/>
        </p:nvSpPr>
        <p:spPr>
          <a:xfrm>
            <a:off x="4980381" y="1641749"/>
            <a:ext cx="6853942" cy="86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A single-unit interposer is customized into a 3-unit building block, interconnected specifically for TSV test and characterization purposes.</a:t>
            </a:r>
          </a:p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The interposer can be bonded on the top of the 3-units substate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0286889-91D4-4266-B285-59EB141C0760}"/>
              </a:ext>
            </a:extLst>
          </p:cNvPr>
          <p:cNvGrpSpPr/>
          <p:nvPr/>
        </p:nvGrpSpPr>
        <p:grpSpPr>
          <a:xfrm>
            <a:off x="4375367" y="5503549"/>
            <a:ext cx="495653" cy="726483"/>
            <a:chOff x="4375367" y="5503549"/>
            <a:chExt cx="495653" cy="72648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1946097-6600-4D3F-8646-482A75B5FB75}"/>
                </a:ext>
              </a:extLst>
            </p:cNvPr>
            <p:cNvSpPr/>
            <p:nvPr/>
          </p:nvSpPr>
          <p:spPr bwMode="gray">
            <a:xfrm>
              <a:off x="4379119" y="5503723"/>
              <a:ext cx="235036" cy="726309"/>
            </a:xfrm>
            <a:prstGeom prst="rect">
              <a:avLst/>
            </a:prstGeom>
            <a:solidFill>
              <a:srgbClr val="E0EAFF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522CC3BC-6C14-4A1D-9761-C26EF701B369}"/>
                </a:ext>
              </a:extLst>
            </p:cNvPr>
            <p:cNvSpPr/>
            <p:nvPr/>
          </p:nvSpPr>
          <p:spPr bwMode="gray">
            <a:xfrm>
              <a:off x="4635984" y="5503549"/>
              <a:ext cx="235036" cy="726309"/>
            </a:xfrm>
            <a:prstGeom prst="rect">
              <a:avLst/>
            </a:prstGeom>
            <a:solidFill>
              <a:srgbClr val="E0EAFF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D55C0DE-0823-4038-A37B-4E322731FF27}"/>
                </a:ext>
              </a:extLst>
            </p:cNvPr>
            <p:cNvSpPr/>
            <p:nvPr/>
          </p:nvSpPr>
          <p:spPr bwMode="gray">
            <a:xfrm>
              <a:off x="4379119" y="5522118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CE177747-F0B1-4102-9069-42EF5A9263F9}"/>
                </a:ext>
              </a:extLst>
            </p:cNvPr>
            <p:cNvSpPr/>
            <p:nvPr/>
          </p:nvSpPr>
          <p:spPr bwMode="gray">
            <a:xfrm>
              <a:off x="4379119" y="5558512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5653C133-F620-49BC-8ED4-5E58BCE7074A}"/>
                </a:ext>
              </a:extLst>
            </p:cNvPr>
            <p:cNvSpPr/>
            <p:nvPr/>
          </p:nvSpPr>
          <p:spPr bwMode="gray">
            <a:xfrm>
              <a:off x="4379119" y="5597446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97BCB04C-8F89-4F21-AC2C-FB290C1580F0}"/>
                </a:ext>
              </a:extLst>
            </p:cNvPr>
            <p:cNvSpPr/>
            <p:nvPr/>
          </p:nvSpPr>
          <p:spPr bwMode="gray">
            <a:xfrm>
              <a:off x="4379119" y="5633840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3D110A2-5FBE-44FD-BDD1-925CA416C8DE}"/>
                </a:ext>
              </a:extLst>
            </p:cNvPr>
            <p:cNvSpPr/>
            <p:nvPr/>
          </p:nvSpPr>
          <p:spPr bwMode="gray">
            <a:xfrm>
              <a:off x="4379119" y="5705418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3648A4FF-098E-47DF-BE8B-947B30CB4FDE}"/>
                </a:ext>
              </a:extLst>
            </p:cNvPr>
            <p:cNvSpPr/>
            <p:nvPr/>
          </p:nvSpPr>
          <p:spPr bwMode="gray">
            <a:xfrm>
              <a:off x="4379119" y="5741812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5D32C4B0-13B5-4E45-BC44-095FD12B4C20}"/>
                </a:ext>
              </a:extLst>
            </p:cNvPr>
            <p:cNvSpPr/>
            <p:nvPr/>
          </p:nvSpPr>
          <p:spPr bwMode="gray">
            <a:xfrm>
              <a:off x="4379119" y="5780746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F9F60357-2ADF-4BFE-AD20-712B43272E89}"/>
                </a:ext>
              </a:extLst>
            </p:cNvPr>
            <p:cNvSpPr/>
            <p:nvPr/>
          </p:nvSpPr>
          <p:spPr bwMode="gray">
            <a:xfrm>
              <a:off x="4379119" y="5817140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2D2CAE8D-C417-4659-A90C-8288A9A9E2E8}"/>
                </a:ext>
              </a:extLst>
            </p:cNvPr>
            <p:cNvSpPr/>
            <p:nvPr/>
          </p:nvSpPr>
          <p:spPr bwMode="gray">
            <a:xfrm>
              <a:off x="4375367" y="5967638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BA5919C7-3677-4208-82CC-FF11025155F5}"/>
                </a:ext>
              </a:extLst>
            </p:cNvPr>
            <p:cNvSpPr/>
            <p:nvPr/>
          </p:nvSpPr>
          <p:spPr bwMode="gray">
            <a:xfrm>
              <a:off x="4375367" y="6004032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A4C1A319-FA25-494B-A654-BC8C732AAB3A}"/>
                </a:ext>
              </a:extLst>
            </p:cNvPr>
            <p:cNvSpPr/>
            <p:nvPr/>
          </p:nvSpPr>
          <p:spPr bwMode="gray">
            <a:xfrm>
              <a:off x="4375367" y="6042966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82E3DEE8-240F-43C6-B2B4-DEFE0850A15D}"/>
                </a:ext>
              </a:extLst>
            </p:cNvPr>
            <p:cNvSpPr/>
            <p:nvPr/>
          </p:nvSpPr>
          <p:spPr bwMode="gray">
            <a:xfrm>
              <a:off x="4375367" y="6079360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E84AF4B-A2DE-454F-9883-7226C5D2C366}"/>
              </a:ext>
            </a:extLst>
          </p:cNvPr>
          <p:cNvGrpSpPr/>
          <p:nvPr/>
        </p:nvGrpSpPr>
        <p:grpSpPr>
          <a:xfrm>
            <a:off x="7157927" y="5497368"/>
            <a:ext cx="495653" cy="726483"/>
            <a:chOff x="4375367" y="5503549"/>
            <a:chExt cx="495653" cy="726483"/>
          </a:xfrm>
        </p:grpSpPr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373E6F1E-F3F5-4465-A4BD-1CA389500B17}"/>
                </a:ext>
              </a:extLst>
            </p:cNvPr>
            <p:cNvSpPr/>
            <p:nvPr/>
          </p:nvSpPr>
          <p:spPr bwMode="gray">
            <a:xfrm>
              <a:off x="4379119" y="5503723"/>
              <a:ext cx="235036" cy="726309"/>
            </a:xfrm>
            <a:prstGeom prst="rect">
              <a:avLst/>
            </a:prstGeom>
            <a:solidFill>
              <a:srgbClr val="E0EAFF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C0DB6B72-FA64-40AF-AA72-D9DC245EE0B5}"/>
                </a:ext>
              </a:extLst>
            </p:cNvPr>
            <p:cNvSpPr/>
            <p:nvPr/>
          </p:nvSpPr>
          <p:spPr bwMode="gray">
            <a:xfrm>
              <a:off x="4635984" y="5503549"/>
              <a:ext cx="235036" cy="726309"/>
            </a:xfrm>
            <a:prstGeom prst="rect">
              <a:avLst/>
            </a:prstGeom>
            <a:solidFill>
              <a:srgbClr val="E0EAFF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99064D73-6C27-41AF-9497-EF1A82884D33}"/>
                </a:ext>
              </a:extLst>
            </p:cNvPr>
            <p:cNvSpPr/>
            <p:nvPr/>
          </p:nvSpPr>
          <p:spPr bwMode="gray">
            <a:xfrm>
              <a:off x="4379119" y="5522118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9EF78BC6-5B8D-4D29-86DA-769B6A549AF9}"/>
                </a:ext>
              </a:extLst>
            </p:cNvPr>
            <p:cNvSpPr/>
            <p:nvPr/>
          </p:nvSpPr>
          <p:spPr bwMode="gray">
            <a:xfrm>
              <a:off x="4379119" y="5558512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1DA263F0-E0E7-4C9E-AAAE-50D60EC835A7}"/>
                </a:ext>
              </a:extLst>
            </p:cNvPr>
            <p:cNvSpPr/>
            <p:nvPr/>
          </p:nvSpPr>
          <p:spPr bwMode="gray">
            <a:xfrm>
              <a:off x="4379119" y="5597446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4CA6245E-7634-4F4F-9B3C-12B9B2A8E70F}"/>
                </a:ext>
              </a:extLst>
            </p:cNvPr>
            <p:cNvSpPr/>
            <p:nvPr/>
          </p:nvSpPr>
          <p:spPr bwMode="gray">
            <a:xfrm>
              <a:off x="4379119" y="5633840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1DF9F414-57AA-4536-A36F-C816ADDAF079}"/>
                </a:ext>
              </a:extLst>
            </p:cNvPr>
            <p:cNvSpPr/>
            <p:nvPr/>
          </p:nvSpPr>
          <p:spPr bwMode="gray">
            <a:xfrm>
              <a:off x="4379119" y="5705418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08144389-DC9E-4807-9F75-D09313FD785B}"/>
                </a:ext>
              </a:extLst>
            </p:cNvPr>
            <p:cNvSpPr/>
            <p:nvPr/>
          </p:nvSpPr>
          <p:spPr bwMode="gray">
            <a:xfrm>
              <a:off x="4379119" y="5741812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72155303-0924-432B-AE4D-17CF9CFD23FB}"/>
                </a:ext>
              </a:extLst>
            </p:cNvPr>
            <p:cNvSpPr/>
            <p:nvPr/>
          </p:nvSpPr>
          <p:spPr bwMode="gray">
            <a:xfrm>
              <a:off x="4379119" y="5780746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9B215ECA-0979-4279-B3D3-95A960E3DD51}"/>
                </a:ext>
              </a:extLst>
            </p:cNvPr>
            <p:cNvSpPr/>
            <p:nvPr/>
          </p:nvSpPr>
          <p:spPr bwMode="gray">
            <a:xfrm>
              <a:off x="4379119" y="5817140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A433A5DD-075D-4152-BB9A-91962A609C49}"/>
                </a:ext>
              </a:extLst>
            </p:cNvPr>
            <p:cNvSpPr/>
            <p:nvPr/>
          </p:nvSpPr>
          <p:spPr bwMode="gray">
            <a:xfrm>
              <a:off x="4375367" y="5967638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93FE5D77-381E-45B9-A54B-F2D95B4003ED}"/>
                </a:ext>
              </a:extLst>
            </p:cNvPr>
            <p:cNvSpPr/>
            <p:nvPr/>
          </p:nvSpPr>
          <p:spPr bwMode="gray">
            <a:xfrm>
              <a:off x="4375367" y="6004032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26D68379-42EE-4BA8-969C-A35481455A4A}"/>
                </a:ext>
              </a:extLst>
            </p:cNvPr>
            <p:cNvSpPr/>
            <p:nvPr/>
          </p:nvSpPr>
          <p:spPr bwMode="gray">
            <a:xfrm>
              <a:off x="4375367" y="6042966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BD8B09B4-A39C-4913-8E4F-83B28A036A36}"/>
                </a:ext>
              </a:extLst>
            </p:cNvPr>
            <p:cNvSpPr/>
            <p:nvPr/>
          </p:nvSpPr>
          <p:spPr bwMode="gray">
            <a:xfrm>
              <a:off x="4375367" y="6079360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4" name="Rectangle 323">
            <a:extLst>
              <a:ext uri="{FF2B5EF4-FFF2-40B4-BE49-F238E27FC236}">
                <a16:creationId xmlns:a16="http://schemas.microsoft.com/office/drawing/2014/main" id="{9561316C-EF12-4133-9A6A-F397C97B1851}"/>
              </a:ext>
            </a:extLst>
          </p:cNvPr>
          <p:cNvSpPr/>
          <p:nvPr/>
        </p:nvSpPr>
        <p:spPr bwMode="gray">
          <a:xfrm>
            <a:off x="4003917" y="3926172"/>
            <a:ext cx="828000" cy="18000"/>
          </a:xfrm>
          <a:prstGeom prst="rect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47A9ADBF-FE3D-4D27-889D-4F0A2E33AB06}"/>
              </a:ext>
            </a:extLst>
          </p:cNvPr>
          <p:cNvSpPr/>
          <p:nvPr/>
        </p:nvSpPr>
        <p:spPr bwMode="gray">
          <a:xfrm>
            <a:off x="7090534" y="3925716"/>
            <a:ext cx="720000" cy="18000"/>
          </a:xfrm>
          <a:prstGeom prst="rect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EAA2795-548D-1841-E995-B2FF802CF65C}"/>
              </a:ext>
            </a:extLst>
          </p:cNvPr>
          <p:cNvSpPr/>
          <p:nvPr/>
        </p:nvSpPr>
        <p:spPr bwMode="gray">
          <a:xfrm>
            <a:off x="5129890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A9BD74C-5FC1-B59D-3576-BD78EA372564}"/>
              </a:ext>
            </a:extLst>
          </p:cNvPr>
          <p:cNvSpPr/>
          <p:nvPr/>
        </p:nvSpPr>
        <p:spPr bwMode="gray">
          <a:xfrm>
            <a:off x="5186687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A4EE2D1-549A-5722-D23D-26ED6EBCF405}"/>
              </a:ext>
            </a:extLst>
          </p:cNvPr>
          <p:cNvSpPr/>
          <p:nvPr/>
        </p:nvSpPr>
        <p:spPr bwMode="gray">
          <a:xfrm>
            <a:off x="5243484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B740DB8-553A-C379-DF45-EA0ED94BF2AA}"/>
              </a:ext>
            </a:extLst>
          </p:cNvPr>
          <p:cNvSpPr/>
          <p:nvPr/>
        </p:nvSpPr>
        <p:spPr bwMode="gray">
          <a:xfrm>
            <a:off x="5300281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2701F2D-4CFE-7E00-05D4-2D94EB45B820}"/>
              </a:ext>
            </a:extLst>
          </p:cNvPr>
          <p:cNvSpPr/>
          <p:nvPr/>
        </p:nvSpPr>
        <p:spPr bwMode="gray">
          <a:xfrm>
            <a:off x="5357078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3C917DD-C48C-4C97-1DD6-860BBB87CAD8}"/>
              </a:ext>
            </a:extLst>
          </p:cNvPr>
          <p:cNvSpPr/>
          <p:nvPr/>
        </p:nvSpPr>
        <p:spPr bwMode="gray">
          <a:xfrm>
            <a:off x="5413875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ECF4463-6945-28E4-BC25-23BFBE5FC684}"/>
              </a:ext>
            </a:extLst>
          </p:cNvPr>
          <p:cNvSpPr/>
          <p:nvPr/>
        </p:nvSpPr>
        <p:spPr bwMode="gray">
          <a:xfrm>
            <a:off x="5470672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F8484E7-F279-84E3-6311-F378B995807A}"/>
              </a:ext>
            </a:extLst>
          </p:cNvPr>
          <p:cNvSpPr/>
          <p:nvPr/>
        </p:nvSpPr>
        <p:spPr bwMode="gray">
          <a:xfrm>
            <a:off x="5527469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EFB5EAD-AE1A-3338-0F9B-B5B01F1A47DC}"/>
              </a:ext>
            </a:extLst>
          </p:cNvPr>
          <p:cNvSpPr/>
          <p:nvPr/>
        </p:nvSpPr>
        <p:spPr bwMode="gray">
          <a:xfrm>
            <a:off x="5584266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248A94F-A97B-A1D9-7288-C7C5E2BA90C1}"/>
              </a:ext>
            </a:extLst>
          </p:cNvPr>
          <p:cNvSpPr/>
          <p:nvPr/>
        </p:nvSpPr>
        <p:spPr bwMode="gray">
          <a:xfrm>
            <a:off x="5641063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12148EF-25FD-4AD1-4F5B-F0A90B2E985D}"/>
              </a:ext>
            </a:extLst>
          </p:cNvPr>
          <p:cNvSpPr/>
          <p:nvPr/>
        </p:nvSpPr>
        <p:spPr bwMode="gray">
          <a:xfrm>
            <a:off x="5697860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3A4E778-4F5A-00FC-456B-ACAABAA271D0}"/>
              </a:ext>
            </a:extLst>
          </p:cNvPr>
          <p:cNvSpPr/>
          <p:nvPr/>
        </p:nvSpPr>
        <p:spPr bwMode="gray">
          <a:xfrm>
            <a:off x="5754657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45DCABD3-37A9-7A6F-F6E3-8ACB33240502}"/>
              </a:ext>
            </a:extLst>
          </p:cNvPr>
          <p:cNvSpPr/>
          <p:nvPr/>
        </p:nvSpPr>
        <p:spPr bwMode="gray">
          <a:xfrm>
            <a:off x="5811454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85B42390-9868-21E7-1028-FBDBC3F50F27}"/>
              </a:ext>
            </a:extLst>
          </p:cNvPr>
          <p:cNvSpPr/>
          <p:nvPr/>
        </p:nvSpPr>
        <p:spPr bwMode="gray">
          <a:xfrm>
            <a:off x="5868251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A7C9D5A4-C1E5-F24A-50D0-5AB6B401BD7B}"/>
              </a:ext>
            </a:extLst>
          </p:cNvPr>
          <p:cNvSpPr/>
          <p:nvPr/>
        </p:nvSpPr>
        <p:spPr bwMode="gray">
          <a:xfrm>
            <a:off x="5925048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D748860-5150-FABF-8F67-6148665F0738}"/>
              </a:ext>
            </a:extLst>
          </p:cNvPr>
          <p:cNvSpPr/>
          <p:nvPr/>
        </p:nvSpPr>
        <p:spPr bwMode="gray">
          <a:xfrm>
            <a:off x="5981845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7E2D76B-EBEA-17E0-8ADE-01F35E37E014}"/>
              </a:ext>
            </a:extLst>
          </p:cNvPr>
          <p:cNvSpPr/>
          <p:nvPr/>
        </p:nvSpPr>
        <p:spPr bwMode="gray">
          <a:xfrm>
            <a:off x="6038642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D8FFF13E-842F-08F1-95CA-976323B34E27}"/>
              </a:ext>
            </a:extLst>
          </p:cNvPr>
          <p:cNvSpPr/>
          <p:nvPr/>
        </p:nvSpPr>
        <p:spPr bwMode="gray">
          <a:xfrm>
            <a:off x="6095439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1C02CAB-EC32-2914-79F9-AC85D3E917C4}"/>
              </a:ext>
            </a:extLst>
          </p:cNvPr>
          <p:cNvSpPr/>
          <p:nvPr/>
        </p:nvSpPr>
        <p:spPr bwMode="gray">
          <a:xfrm>
            <a:off x="6152236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23CE817-19D1-5164-A86B-3E1C5E2C36B3}"/>
              </a:ext>
            </a:extLst>
          </p:cNvPr>
          <p:cNvSpPr/>
          <p:nvPr/>
        </p:nvSpPr>
        <p:spPr bwMode="gray">
          <a:xfrm>
            <a:off x="6209033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A0ACB9E-EC8F-2382-089B-EA29D39F9AA0}"/>
              </a:ext>
            </a:extLst>
          </p:cNvPr>
          <p:cNvSpPr/>
          <p:nvPr/>
        </p:nvSpPr>
        <p:spPr bwMode="gray">
          <a:xfrm>
            <a:off x="6265830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330D67A7-8554-7EDF-130E-B122FDF23234}"/>
              </a:ext>
            </a:extLst>
          </p:cNvPr>
          <p:cNvSpPr/>
          <p:nvPr/>
        </p:nvSpPr>
        <p:spPr bwMode="gray">
          <a:xfrm>
            <a:off x="6322627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498903-E921-42B4-F1FB-195168406AC8}"/>
              </a:ext>
            </a:extLst>
          </p:cNvPr>
          <p:cNvSpPr/>
          <p:nvPr/>
        </p:nvSpPr>
        <p:spPr bwMode="gray">
          <a:xfrm>
            <a:off x="6379424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FD2ED75-F26C-215F-BBAD-8A94AB59405B}"/>
              </a:ext>
            </a:extLst>
          </p:cNvPr>
          <p:cNvSpPr/>
          <p:nvPr/>
        </p:nvSpPr>
        <p:spPr bwMode="gray">
          <a:xfrm>
            <a:off x="6436221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EEF58E8-456B-222B-0490-235DC1AE6580}"/>
              </a:ext>
            </a:extLst>
          </p:cNvPr>
          <p:cNvSpPr/>
          <p:nvPr/>
        </p:nvSpPr>
        <p:spPr bwMode="gray">
          <a:xfrm>
            <a:off x="6493018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D77332DA-D51D-EA5E-063B-3A42062C6A9D}"/>
              </a:ext>
            </a:extLst>
          </p:cNvPr>
          <p:cNvSpPr/>
          <p:nvPr/>
        </p:nvSpPr>
        <p:spPr bwMode="gray">
          <a:xfrm>
            <a:off x="6549815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CC54591-8351-B8B0-1972-7B4E463EF131}"/>
              </a:ext>
            </a:extLst>
          </p:cNvPr>
          <p:cNvSpPr/>
          <p:nvPr/>
        </p:nvSpPr>
        <p:spPr bwMode="gray">
          <a:xfrm>
            <a:off x="6606612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FE143D4-0D3C-1F17-B10B-FD58476E9E56}"/>
              </a:ext>
            </a:extLst>
          </p:cNvPr>
          <p:cNvSpPr/>
          <p:nvPr/>
        </p:nvSpPr>
        <p:spPr bwMode="gray">
          <a:xfrm>
            <a:off x="6663409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119BCD27-8AD7-AC8F-30EC-06617C65F300}"/>
              </a:ext>
            </a:extLst>
          </p:cNvPr>
          <p:cNvSpPr/>
          <p:nvPr/>
        </p:nvSpPr>
        <p:spPr bwMode="gray">
          <a:xfrm>
            <a:off x="6720206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51ABE97-7477-DA24-7C0A-1CC0C7F7C979}"/>
              </a:ext>
            </a:extLst>
          </p:cNvPr>
          <p:cNvSpPr/>
          <p:nvPr/>
        </p:nvSpPr>
        <p:spPr bwMode="gray">
          <a:xfrm>
            <a:off x="6777003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51A3326-3A23-A5D4-2F3B-99D6FFED7C8D}"/>
              </a:ext>
            </a:extLst>
          </p:cNvPr>
          <p:cNvSpPr/>
          <p:nvPr/>
        </p:nvSpPr>
        <p:spPr bwMode="gray">
          <a:xfrm>
            <a:off x="6833800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4C5BC06-0D9F-E1B7-847E-753259ADB645}"/>
              </a:ext>
            </a:extLst>
          </p:cNvPr>
          <p:cNvSpPr/>
          <p:nvPr/>
        </p:nvSpPr>
        <p:spPr bwMode="gray">
          <a:xfrm>
            <a:off x="6890592" y="3883864"/>
            <a:ext cx="36000" cy="36000"/>
          </a:xfrm>
          <a:prstGeom prst="ellipse">
            <a:avLst/>
          </a:prstGeom>
          <a:solidFill>
            <a:srgbClr val="DF9B1B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5CAB82-DE49-36AC-46D4-3F26F9401A6C}"/>
              </a:ext>
            </a:extLst>
          </p:cNvPr>
          <p:cNvSpPr/>
          <p:nvPr/>
        </p:nvSpPr>
        <p:spPr bwMode="gray">
          <a:xfrm>
            <a:off x="4284688" y="3900644"/>
            <a:ext cx="210443" cy="45719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FC502E-E9F2-B88E-F865-A0F1105E44AE}"/>
              </a:ext>
            </a:extLst>
          </p:cNvPr>
          <p:cNvSpPr/>
          <p:nvPr/>
        </p:nvSpPr>
        <p:spPr bwMode="gray">
          <a:xfrm>
            <a:off x="7489888" y="3894644"/>
            <a:ext cx="210443" cy="45719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6050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F64B-DDCB-65C7-B514-DC6FB47D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Fabrication Recipe for TSV-last Silicon Interposers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DBD6-F565-809F-3E29-E9E44F75A6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4777E-4050-99BA-1B6C-E3543B8D85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24833-722F-118C-11CB-A6478A74D1B5}"/>
              </a:ext>
            </a:extLst>
          </p:cNvPr>
          <p:cNvSpPr txBox="1"/>
          <p:nvPr/>
        </p:nvSpPr>
        <p:spPr bwMode="gray">
          <a:xfrm>
            <a:off x="412895" y="1057197"/>
            <a:ext cx="11147133" cy="5279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AutoNum type="arabicParenR"/>
            </a:pPr>
            <a:r>
              <a:rPr lang="en-GB" sz="1400" dirty="0"/>
              <a:t>Front-side prep (thick wafer, 280 µm) </a:t>
            </a:r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AutoNum type="arabicParenR"/>
            </a:pPr>
            <a:r>
              <a:rPr lang="en-GB" sz="1400" dirty="0"/>
              <a:t>Top RDL build (FRONT):Sputter Al pads/traces (patterned). BCB dielectric deposition and cure and planarization (follow low-stress profile). Cu seed + Cu electroplate where thick Cu wiring/planes required. </a:t>
            </a:r>
            <a:r>
              <a:rPr lang="en-GB" sz="1400" b="1" dirty="0"/>
              <a:t>(OPEN: KIT, Max Planck, CNM, FBK ... ) </a:t>
            </a:r>
            <a:endParaRPr lang="en-GB" sz="1400" dirty="0"/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FontTx/>
              <a:buAutoNum type="arabicParenR"/>
            </a:pPr>
            <a:r>
              <a:rPr lang="en-GB" sz="1400" dirty="0"/>
              <a:t>Do final CMP planarization and metrology (surface roughness, bow). </a:t>
            </a:r>
            <a:r>
              <a:rPr lang="en-GB" sz="1400" b="1" dirty="0"/>
              <a:t>(OPEN: KIT ... ) </a:t>
            </a:r>
            <a:endParaRPr lang="en-GB" sz="1400" dirty="0"/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AutoNum type="arabicParenR"/>
            </a:pPr>
            <a:r>
              <a:rPr lang="en-GB" sz="1400" dirty="0"/>
              <a:t>Deposit protection/hard mask for DRIE (immediately before via etch): e.g., PECVD </a:t>
            </a:r>
            <a:r>
              <a:rPr lang="en-GB" sz="1400" dirty="0" err="1"/>
              <a:t>SiO</a:t>
            </a:r>
            <a:r>
              <a:rPr lang="en-GB" sz="1400" dirty="0"/>
              <a:t>₂ 0.5–1.5 µm + </a:t>
            </a:r>
            <a:r>
              <a:rPr lang="en-GB" sz="1400" dirty="0" err="1"/>
              <a:t>SiN</a:t>
            </a:r>
            <a:r>
              <a:rPr lang="en-GB" sz="1400" dirty="0"/>
              <a:t>. Pattern top mask aligned to TSV landing pads (use your front </a:t>
            </a:r>
            <a:r>
              <a:rPr lang="en-GB" sz="1400" dirty="0" err="1"/>
              <a:t>litho</a:t>
            </a:r>
            <a:r>
              <a:rPr lang="en-GB" sz="1400" dirty="0"/>
              <a:t> alignment). </a:t>
            </a:r>
            <a:r>
              <a:rPr lang="en-GB" sz="1400" b="1" dirty="0"/>
              <a:t>(OPEN: KIT ... ) </a:t>
            </a:r>
            <a:endParaRPr lang="en-GB" sz="1400" dirty="0"/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AutoNum type="arabicParenR"/>
            </a:pPr>
            <a:r>
              <a:rPr lang="en-GB" sz="1400" dirty="0"/>
              <a:t>DRIE from front — etch partial vias to near-through depth of 50 µm. </a:t>
            </a:r>
            <a:r>
              <a:rPr lang="en-GB" sz="1400" b="1" dirty="0"/>
              <a:t>(KIT: investigation by DRIE and laser driller ) </a:t>
            </a:r>
            <a:r>
              <a:rPr lang="en-GB" sz="1400" dirty="0"/>
              <a:t> </a:t>
            </a:r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AutoNum type="arabicParenR"/>
            </a:pPr>
            <a:r>
              <a:rPr lang="en-GB" sz="1400" dirty="0"/>
              <a:t>Inspect via profiles (SEM/X-ray on coupons) </a:t>
            </a:r>
            <a:r>
              <a:rPr lang="en-GB" sz="1400" b="1" dirty="0"/>
              <a:t>(KIT)</a:t>
            </a:r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AutoNum type="arabicParenR"/>
            </a:pPr>
            <a:r>
              <a:rPr lang="en-GB" sz="1400" dirty="0"/>
              <a:t>Back-grinding + fine  CMP to open through-vias. Use temperature-stable adhesive compatible with BCB and planned anneals. </a:t>
            </a:r>
            <a:r>
              <a:rPr lang="en-GB" sz="1400" b="1" dirty="0"/>
              <a:t>(outsource by company)</a:t>
            </a:r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AutoNum type="arabicParenR"/>
            </a:pPr>
            <a:r>
              <a:rPr lang="en-GB" sz="1400" dirty="0"/>
              <a:t>TSVs isolation (PECVD SiO</a:t>
            </a:r>
            <a:r>
              <a:rPr lang="en-GB" sz="1400" baseline="-25000" dirty="0"/>
              <a:t>2</a:t>
            </a:r>
            <a:r>
              <a:rPr lang="en-GB" sz="1400" dirty="0"/>
              <a:t>) + barrier (sputtering </a:t>
            </a:r>
            <a:r>
              <a:rPr lang="en-GB" sz="1400" dirty="0" err="1"/>
              <a:t>TiN</a:t>
            </a:r>
            <a:r>
              <a:rPr lang="en-GB" sz="1400" dirty="0"/>
              <a:t> 20-50nm) + seed deposition (sputter better ALD Ti/Cu) + Cu </a:t>
            </a:r>
            <a:r>
              <a:rPr lang="en-GB" sz="1400" dirty="0" err="1"/>
              <a:t>electrofill</a:t>
            </a:r>
            <a:r>
              <a:rPr lang="en-GB" sz="1400" dirty="0"/>
              <a:t> (bottom-up plating recipe). </a:t>
            </a:r>
            <a:r>
              <a:rPr lang="en-GB" sz="1400" b="1" dirty="0"/>
              <a:t>(OPEN: KIT by cluster sputtering)</a:t>
            </a:r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AutoNum type="arabicParenR"/>
            </a:pPr>
            <a:r>
              <a:rPr lang="en-GB" sz="1400" dirty="0"/>
              <a:t>Planarize / CMP to the BOTTOM surface </a:t>
            </a:r>
            <a:r>
              <a:rPr lang="en-GB" sz="1400" b="1" dirty="0"/>
              <a:t>(KIT)</a:t>
            </a:r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FontTx/>
              <a:buAutoNum type="arabicParenR"/>
            </a:pPr>
            <a:r>
              <a:rPr lang="en-GB" sz="1400" dirty="0"/>
              <a:t>BACKSIDE lithography: Sputtered Al layer (pads / traces) .BCB dielectric deposition and cure and planarization. Cu electroplating for thick redistribution lines, planes, or bumps. . </a:t>
            </a:r>
            <a:r>
              <a:rPr lang="en-GB" sz="1400" b="1" dirty="0"/>
              <a:t>(OPEN: KIT, Max Planck, CNM, FBK ... ) </a:t>
            </a:r>
            <a:endParaRPr lang="en-GB" sz="1400" dirty="0"/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AutoNum type="arabicParenR"/>
            </a:pPr>
            <a:r>
              <a:rPr lang="en-GB" sz="1400" dirty="0" err="1"/>
              <a:t>Debond</a:t>
            </a:r>
            <a:r>
              <a:rPr lang="en-GB" sz="1400" dirty="0"/>
              <a:t>, final inspection (X-ray, SAM), electrical tests (TSV chains, resistance, leakage), singulation.</a:t>
            </a:r>
            <a:r>
              <a:rPr lang="en-GB" sz="1400" b="1" dirty="0"/>
              <a:t> (ALL)</a:t>
            </a:r>
            <a:endParaRPr lang="en-GB" sz="1400" dirty="0"/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AutoNum type="arabicParenR"/>
            </a:pPr>
            <a:r>
              <a:rPr lang="en-GB" sz="1400" dirty="0"/>
              <a:t>Mechanical and thermal stress analysis</a:t>
            </a:r>
            <a:r>
              <a:rPr lang="en-GB" sz="1400" b="1" dirty="0"/>
              <a:t> (ALL)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7EB06-3F74-DCBB-4AC3-196DD503066B}"/>
              </a:ext>
            </a:extLst>
          </p:cNvPr>
          <p:cNvSpPr txBox="1"/>
          <p:nvPr/>
        </p:nvSpPr>
        <p:spPr bwMode="gray">
          <a:xfrm>
            <a:off x="7952763" y="4655890"/>
            <a:ext cx="3746603" cy="2498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600" i="1" dirty="0">
                <a:solidFill>
                  <a:srgbClr val="FF0000"/>
                </a:solidFill>
              </a:rPr>
              <a:t>Temporary wafer bonding is necessary !! </a:t>
            </a:r>
          </a:p>
        </p:txBody>
      </p:sp>
    </p:spTree>
    <p:extLst>
      <p:ext uri="{BB962C8B-B14F-4D97-AF65-F5344CB8AC3E}">
        <p14:creationId xmlns:p14="http://schemas.microsoft.com/office/powerpoint/2010/main" val="409300772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5078EA1-09EA-B25A-EE20-95A044A3E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84F5D-FD64-439E-6DFB-AE6E0E24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Fabrication Recipe for TSV-first Silicon Interposers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25E3-4DA5-C3DB-89C0-2AB0C859C3C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2FFF6-4607-A52C-0DCF-AC472342F8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BC0C6-4397-0141-2A15-DDC354209C47}"/>
              </a:ext>
            </a:extLst>
          </p:cNvPr>
          <p:cNvSpPr txBox="1"/>
          <p:nvPr/>
        </p:nvSpPr>
        <p:spPr bwMode="gray">
          <a:xfrm>
            <a:off x="412895" y="1057197"/>
            <a:ext cx="11147133" cy="4758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AutoNum type="arabicParenR"/>
            </a:pPr>
            <a:r>
              <a:rPr lang="en-GB" sz="1400" dirty="0"/>
              <a:t>Front-side prep and lithography </a:t>
            </a:r>
            <a:r>
              <a:rPr lang="de-DE" sz="1400" dirty="0" err="1"/>
              <a:t>for</a:t>
            </a:r>
            <a:r>
              <a:rPr lang="de-DE" sz="1400" dirty="0"/>
              <a:t> TSVs</a:t>
            </a:r>
            <a:r>
              <a:rPr lang="en-GB" sz="1400" dirty="0"/>
              <a:t> </a:t>
            </a:r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FontTx/>
              <a:buAutoNum type="arabicParenR"/>
            </a:pPr>
            <a:r>
              <a:rPr lang="en-GB" sz="1400" dirty="0"/>
              <a:t>DRIE from front — etch </a:t>
            </a:r>
            <a:r>
              <a:rPr lang="en-GB" sz="1400" noProof="0" dirty="0"/>
              <a:t>full-through</a:t>
            </a:r>
            <a:r>
              <a:rPr lang="en-GB" sz="1400" dirty="0"/>
              <a:t> vias depth of 280 µm. </a:t>
            </a:r>
            <a:r>
              <a:rPr lang="en-GB" sz="1400" b="1" dirty="0"/>
              <a:t>(KIT: investigation by DRIE and laser driller ) </a:t>
            </a:r>
            <a:r>
              <a:rPr lang="en-GB" sz="1400" dirty="0"/>
              <a:t> </a:t>
            </a:r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FontTx/>
              <a:buAutoNum type="arabicParenR"/>
            </a:pPr>
            <a:r>
              <a:rPr lang="en-GB" sz="1400" dirty="0"/>
              <a:t>TSVs isolation (PECVD SiO</a:t>
            </a:r>
            <a:r>
              <a:rPr lang="en-GB" sz="1400" baseline="-25000" dirty="0"/>
              <a:t>2</a:t>
            </a:r>
            <a:r>
              <a:rPr lang="en-GB" sz="1400" dirty="0"/>
              <a:t>) + barrier (sputtering </a:t>
            </a:r>
            <a:r>
              <a:rPr lang="en-GB" sz="1400" dirty="0" err="1"/>
              <a:t>TiN</a:t>
            </a:r>
            <a:r>
              <a:rPr lang="en-GB" sz="1400" dirty="0"/>
              <a:t> 20-50nm) + seed deposition (sputter better ALD Ti/Cu) + Cu </a:t>
            </a:r>
            <a:r>
              <a:rPr lang="en-GB" sz="1400" dirty="0" err="1"/>
              <a:t>electrofill</a:t>
            </a:r>
            <a:r>
              <a:rPr lang="en-GB" sz="1400" dirty="0"/>
              <a:t> (bottom-up plating recipe). </a:t>
            </a:r>
            <a:r>
              <a:rPr lang="en-GB" sz="1400" b="1" dirty="0"/>
              <a:t>(OPEN: KIT by cluster sputtering)</a:t>
            </a:r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FontTx/>
              <a:buAutoNum type="arabicParenR"/>
            </a:pPr>
            <a:r>
              <a:rPr lang="en-GB" sz="1400" dirty="0"/>
              <a:t>Do CMP planarization (FRONT and BACK SIDE) and metrology (surface roughness, bow). </a:t>
            </a:r>
            <a:r>
              <a:rPr lang="en-GB" sz="1400" b="1" dirty="0"/>
              <a:t>(OPEN: KIT ... ) </a:t>
            </a:r>
            <a:endParaRPr lang="en-GB" sz="1400" dirty="0"/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AutoNum type="arabicParenR"/>
            </a:pPr>
            <a:r>
              <a:rPr lang="en-GB" sz="1400" dirty="0"/>
              <a:t>Top RDL build (FRONT): Sputter Al pads/traces (patterned). BCB dielectric deposition and cure (follow low-stress profile). Cu seed + Cu electroplate where thick Cu wiring/planes required. </a:t>
            </a:r>
            <a:r>
              <a:rPr lang="en-GB" sz="1400" b="1" dirty="0"/>
              <a:t>(OPEN: KIT, Max Planck, CNM, FBK ... ) </a:t>
            </a:r>
            <a:endParaRPr lang="en-GB" sz="1400" dirty="0"/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AutoNum type="arabicParenR"/>
            </a:pPr>
            <a:r>
              <a:rPr lang="en-GB" sz="1400" dirty="0"/>
              <a:t>Inspect via profiles (SEM/X-ray on coupons) </a:t>
            </a:r>
            <a:r>
              <a:rPr lang="en-GB" sz="1400" b="1" dirty="0"/>
              <a:t>(KIT)</a:t>
            </a:r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FontTx/>
              <a:buAutoNum type="arabicParenR"/>
            </a:pPr>
            <a:r>
              <a:rPr lang="en-GB" sz="1400" dirty="0"/>
              <a:t>Top RDL build (FRONT):Sputter Al pads/traces (patterned). BCB dielectric deposition and cure (follow low-stress profile). Cu seed + Cu electroplate where thick Cu wiring/planes required. </a:t>
            </a:r>
            <a:r>
              <a:rPr lang="en-GB" sz="1400" b="1" dirty="0"/>
              <a:t>(OPEN: KIT, Max Planck, CNM, FBK ... ) </a:t>
            </a:r>
            <a:endParaRPr lang="en-GB" sz="1400" dirty="0"/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FontTx/>
              <a:buAutoNum type="arabicParenR"/>
            </a:pPr>
            <a:r>
              <a:rPr lang="en-GB" sz="1400" noProof="0" dirty="0"/>
              <a:t>Ensure front-side protection layer remains intact.</a:t>
            </a:r>
            <a:endParaRPr lang="en-GB" sz="1400" dirty="0"/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FontTx/>
              <a:buAutoNum type="arabicParenR"/>
            </a:pPr>
            <a:r>
              <a:rPr lang="en-GB" sz="1400" dirty="0"/>
              <a:t>BACKSIDE lithography: Sputtered Al layer (pads / traces) .BCB dielectric deposition and cure and planarization. Cu electroplating for thick redistribution lines, planes, or bumps. . </a:t>
            </a:r>
            <a:r>
              <a:rPr lang="en-GB" sz="1400" b="1" dirty="0"/>
              <a:t>(OPEN: KIT, Max Planck, CNM, FBK ... ) </a:t>
            </a:r>
            <a:endParaRPr lang="en-GB" sz="1400" dirty="0"/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AutoNum type="arabicParenR"/>
            </a:pPr>
            <a:r>
              <a:rPr lang="en-GB" sz="1400" dirty="0"/>
              <a:t>Final inspection (X-ray, SAM), electrical tests (TSV chains, resistance, leakage), singulation.</a:t>
            </a:r>
            <a:r>
              <a:rPr lang="en-GB" sz="1400" b="1" dirty="0"/>
              <a:t> (ALL)</a:t>
            </a:r>
            <a:endParaRPr lang="en-GB" sz="1400" dirty="0"/>
          </a:p>
          <a:p>
            <a:pPr marL="342900" indent="-342900" algn="just" defTabSz="914347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90000"/>
              <a:buAutoNum type="arabicParenR"/>
            </a:pPr>
            <a:r>
              <a:rPr lang="en-GB" sz="1400" dirty="0"/>
              <a:t>Mechanical and thermal stress analysis</a:t>
            </a:r>
            <a:r>
              <a:rPr lang="en-GB" sz="1400" b="1" dirty="0"/>
              <a:t> (ALL)</a:t>
            </a:r>
          </a:p>
        </p:txBody>
      </p:sp>
    </p:spTree>
    <p:extLst>
      <p:ext uri="{BB962C8B-B14F-4D97-AF65-F5344CB8AC3E}">
        <p14:creationId xmlns:p14="http://schemas.microsoft.com/office/powerpoint/2010/main" val="22318283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B441-A94D-4A43-8349-FC9AB1006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907"/>
            <a:ext cx="11449050" cy="1007455"/>
          </a:xfrm>
        </p:spPr>
        <p:txBody>
          <a:bodyPr/>
          <a:lstStyle/>
          <a:p>
            <a:r>
              <a:rPr lang="en-GB" dirty="0"/>
              <a:t>Layout of the interposer </a:t>
            </a:r>
            <a:r>
              <a:rPr lang="en-GB" dirty="0" err="1"/>
              <a:t>PilotProject</a:t>
            </a:r>
            <a:br>
              <a:rPr lang="en-GB" dirty="0"/>
            </a:br>
            <a:r>
              <a:rPr lang="en-GB" dirty="0">
                <a:solidFill>
                  <a:schemeClr val="bg2"/>
                </a:solidFill>
              </a:rPr>
              <a:t>Single unit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A5BCB-9D27-4390-9F60-08FFEA52E3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F7A0F-6988-4417-B57D-C74946F2D9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82DE1E-68AF-49B9-8E63-7380CBAEE383}"/>
              </a:ext>
            </a:extLst>
          </p:cNvPr>
          <p:cNvSpPr txBox="1"/>
          <p:nvPr/>
        </p:nvSpPr>
        <p:spPr bwMode="gray">
          <a:xfrm>
            <a:off x="5303912" y="1354833"/>
            <a:ext cx="720080" cy="216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20,25 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258EFE-7708-4375-96B6-C222263686DF}"/>
              </a:ext>
            </a:extLst>
          </p:cNvPr>
          <p:cNvSpPr txBox="1"/>
          <p:nvPr/>
        </p:nvSpPr>
        <p:spPr bwMode="gray">
          <a:xfrm>
            <a:off x="7483961" y="4527364"/>
            <a:ext cx="720080" cy="216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24,45 mm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F1E22-CC62-47E6-B1E4-F918EBA4EC71}"/>
              </a:ext>
            </a:extLst>
          </p:cNvPr>
          <p:cNvCxnSpPr>
            <a:cxnSpLocks/>
          </p:cNvCxnSpPr>
          <p:nvPr/>
        </p:nvCxnSpPr>
        <p:spPr bwMode="gray">
          <a:xfrm>
            <a:off x="3809541" y="1556792"/>
            <a:ext cx="3438587" cy="0"/>
          </a:xfrm>
          <a:prstGeom prst="straightConnector1">
            <a:avLst/>
          </a:prstGeom>
          <a:ln w="952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503FB7-F986-477C-8313-768B3A8EBC32}"/>
              </a:ext>
            </a:extLst>
          </p:cNvPr>
          <p:cNvCxnSpPr>
            <a:cxnSpLocks/>
          </p:cNvCxnSpPr>
          <p:nvPr/>
        </p:nvCxnSpPr>
        <p:spPr bwMode="gray">
          <a:xfrm>
            <a:off x="7392144" y="1700808"/>
            <a:ext cx="0" cy="4184001"/>
          </a:xfrm>
          <a:prstGeom prst="straightConnector1">
            <a:avLst/>
          </a:prstGeom>
          <a:ln w="952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F64A0CD0-5C96-4E12-9B22-5533DFD27741}"/>
              </a:ext>
            </a:extLst>
          </p:cNvPr>
          <p:cNvGrpSpPr/>
          <p:nvPr/>
        </p:nvGrpSpPr>
        <p:grpSpPr>
          <a:xfrm>
            <a:off x="4025478" y="2060847"/>
            <a:ext cx="426634" cy="1152129"/>
            <a:chOff x="4025478" y="2060847"/>
            <a:chExt cx="426634" cy="1152129"/>
          </a:xfrm>
        </p:grpSpPr>
        <p:cxnSp>
          <p:nvCxnSpPr>
            <p:cNvPr id="238" name="Connector: Elbow 237">
              <a:extLst>
                <a:ext uri="{FF2B5EF4-FFF2-40B4-BE49-F238E27FC236}">
                  <a16:creationId xmlns:a16="http://schemas.microsoft.com/office/drawing/2014/main" id="{4183751E-9BE8-40A8-BEF2-43D2153829CB}"/>
                </a:ext>
              </a:extLst>
            </p:cNvPr>
            <p:cNvCxnSpPr>
              <a:cxnSpLocks/>
              <a:stCxn id="240" idx="6"/>
              <a:endCxn id="239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4567D9E-E8D6-4092-95DC-4CCAF550CFAD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C74257F1-3FC8-437A-A254-F39994D62305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D39BBCCC-8D27-427E-B7B2-2A20B205A96A}"/>
              </a:ext>
            </a:extLst>
          </p:cNvPr>
          <p:cNvGrpSpPr/>
          <p:nvPr/>
        </p:nvGrpSpPr>
        <p:grpSpPr>
          <a:xfrm flipV="1">
            <a:off x="6718526" y="2066664"/>
            <a:ext cx="426634" cy="1152129"/>
            <a:chOff x="4025478" y="2060847"/>
            <a:chExt cx="426634" cy="1152129"/>
          </a:xfrm>
        </p:grpSpPr>
        <p:cxnSp>
          <p:nvCxnSpPr>
            <p:cNvPr id="247" name="Connector: Elbow 246">
              <a:extLst>
                <a:ext uri="{FF2B5EF4-FFF2-40B4-BE49-F238E27FC236}">
                  <a16:creationId xmlns:a16="http://schemas.microsoft.com/office/drawing/2014/main" id="{6D77C281-03CC-4328-8E34-679639D9CCE0}"/>
                </a:ext>
              </a:extLst>
            </p:cNvPr>
            <p:cNvCxnSpPr>
              <a:cxnSpLocks/>
              <a:stCxn id="249" idx="6"/>
              <a:endCxn id="248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64A793D0-B82F-4F0D-AC5D-61030D0493BB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494DE3ED-E322-430C-BCB7-8F7563D6F449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FD2EAA5-C305-471C-97E2-55F3971DC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5" t="15350" r="30084" b="11945"/>
          <a:stretch/>
        </p:blipFill>
        <p:spPr>
          <a:xfrm>
            <a:off x="3700706" y="1664546"/>
            <a:ext cx="3609856" cy="4220263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B83E856E-08A5-427F-A991-B882F6EC3125}"/>
              </a:ext>
            </a:extLst>
          </p:cNvPr>
          <p:cNvCxnSpPr>
            <a:cxnSpLocks/>
          </p:cNvCxnSpPr>
          <p:nvPr/>
        </p:nvCxnSpPr>
        <p:spPr bwMode="gray">
          <a:xfrm>
            <a:off x="3506598" y="2743200"/>
            <a:ext cx="1447322" cy="25375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D1A94A-CE16-414F-9FF9-E7E40D063799}"/>
              </a:ext>
            </a:extLst>
          </p:cNvPr>
          <p:cNvSpPr txBox="1"/>
          <p:nvPr/>
        </p:nvSpPr>
        <p:spPr bwMode="gray">
          <a:xfrm>
            <a:off x="8260581" y="1650482"/>
            <a:ext cx="31558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STD passive components with package size of 0201, 0402, 0805, as requested by DRD 7.1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CF8360B-173D-459A-B125-09A5DDB8F749}"/>
              </a:ext>
            </a:extLst>
          </p:cNvPr>
          <p:cNvCxnSpPr>
            <a:cxnSpLocks/>
            <a:stCxn id="27" idx="1"/>
          </p:cNvCxnSpPr>
          <p:nvPr/>
        </p:nvCxnSpPr>
        <p:spPr bwMode="gray">
          <a:xfrm flipH="1">
            <a:off x="7099441" y="2019814"/>
            <a:ext cx="1161140" cy="31082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84FD0A0-2B19-4791-BE75-1DE6AF7B59DE}"/>
              </a:ext>
            </a:extLst>
          </p:cNvPr>
          <p:cNvSpPr txBox="1"/>
          <p:nvPr/>
        </p:nvSpPr>
        <p:spPr bwMode="gray">
          <a:xfrm>
            <a:off x="184559" y="1844824"/>
            <a:ext cx="3342748" cy="10623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600" dirty="0"/>
              <a:t>Modified layout where the heaters elements are placed only on the dummy chips and not on the interposer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5986E3-DB61-CB7F-B50B-61174813EF91}"/>
              </a:ext>
            </a:extLst>
          </p:cNvPr>
          <p:cNvSpPr txBox="1"/>
          <p:nvPr/>
        </p:nvSpPr>
        <p:spPr bwMode="gray">
          <a:xfrm>
            <a:off x="8372213" y="3582099"/>
            <a:ext cx="3197991" cy="312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2000" dirty="0"/>
              <a:t>Die size: 20,25 x 24.45 mm</a:t>
            </a:r>
            <a:r>
              <a:rPr lang="en-GB" sz="2000" baseline="30000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C328E8-D743-E413-A68B-58A719D986D8}"/>
              </a:ext>
            </a:extLst>
          </p:cNvPr>
          <p:cNvSpPr/>
          <p:nvPr/>
        </p:nvSpPr>
        <p:spPr bwMode="gray">
          <a:xfrm>
            <a:off x="6862194" y="1778466"/>
            <a:ext cx="327171" cy="1325461"/>
          </a:xfrm>
          <a:prstGeom prst="ellipse">
            <a:avLst/>
          </a:prstGeom>
          <a:noFill/>
          <a:ln w="19050">
            <a:solidFill>
              <a:srgbClr val="D3001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89E263-E5CA-0D91-CD35-CFC9BA3EB6DF}"/>
              </a:ext>
            </a:extLst>
          </p:cNvPr>
          <p:cNvSpPr/>
          <p:nvPr/>
        </p:nvSpPr>
        <p:spPr bwMode="gray">
          <a:xfrm>
            <a:off x="3896926" y="1747985"/>
            <a:ext cx="327171" cy="1325461"/>
          </a:xfrm>
          <a:prstGeom prst="ellipse">
            <a:avLst/>
          </a:prstGeom>
          <a:noFill/>
          <a:ln w="19050">
            <a:solidFill>
              <a:srgbClr val="D3001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77A276-82F4-9241-49B6-5E35D72141F8}"/>
              </a:ext>
            </a:extLst>
          </p:cNvPr>
          <p:cNvSpPr/>
          <p:nvPr/>
        </p:nvSpPr>
        <p:spPr bwMode="gray">
          <a:xfrm>
            <a:off x="5756205" y="4399745"/>
            <a:ext cx="327171" cy="1325461"/>
          </a:xfrm>
          <a:prstGeom prst="ellipse">
            <a:avLst/>
          </a:prstGeom>
          <a:noFill/>
          <a:ln w="19050">
            <a:solidFill>
              <a:srgbClr val="D3001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0225D0-3448-7272-113C-6B0A064F1E2B}"/>
              </a:ext>
            </a:extLst>
          </p:cNvPr>
          <p:cNvSpPr/>
          <p:nvPr/>
        </p:nvSpPr>
        <p:spPr bwMode="gray">
          <a:xfrm>
            <a:off x="4976788" y="4351848"/>
            <a:ext cx="327171" cy="1325461"/>
          </a:xfrm>
          <a:prstGeom prst="ellipse">
            <a:avLst/>
          </a:prstGeom>
          <a:noFill/>
          <a:ln w="19050">
            <a:solidFill>
              <a:srgbClr val="D3001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693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B441-A94D-4A43-8349-FC9AB1006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907"/>
            <a:ext cx="11449050" cy="1007455"/>
          </a:xfrm>
        </p:spPr>
        <p:txBody>
          <a:bodyPr/>
          <a:lstStyle/>
          <a:p>
            <a:r>
              <a:rPr lang="en-GB" dirty="0"/>
              <a:t>Layout of the interposer </a:t>
            </a:r>
            <a:r>
              <a:rPr lang="en-GB" dirty="0" err="1"/>
              <a:t>PilotProject</a:t>
            </a:r>
            <a:br>
              <a:rPr lang="en-GB" dirty="0"/>
            </a:br>
            <a:r>
              <a:rPr lang="en-GB" dirty="0">
                <a:solidFill>
                  <a:schemeClr val="bg2"/>
                </a:solidFill>
              </a:rPr>
              <a:t>Single unit - completed with ASICs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A5BCB-9D27-4390-9F60-08FFEA52E3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F7A0F-6988-4417-B57D-C74946F2D9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82DE1E-68AF-49B9-8E63-7380CBAEE383}"/>
              </a:ext>
            </a:extLst>
          </p:cNvPr>
          <p:cNvSpPr txBox="1"/>
          <p:nvPr/>
        </p:nvSpPr>
        <p:spPr bwMode="gray">
          <a:xfrm>
            <a:off x="5303912" y="1354833"/>
            <a:ext cx="720080" cy="216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20,25 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258EFE-7708-4375-96B6-C222263686DF}"/>
              </a:ext>
            </a:extLst>
          </p:cNvPr>
          <p:cNvSpPr txBox="1"/>
          <p:nvPr/>
        </p:nvSpPr>
        <p:spPr bwMode="gray">
          <a:xfrm>
            <a:off x="7483961" y="4527364"/>
            <a:ext cx="720080" cy="216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24,45 mm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F1E22-CC62-47E6-B1E4-F918EBA4EC71}"/>
              </a:ext>
            </a:extLst>
          </p:cNvPr>
          <p:cNvCxnSpPr>
            <a:cxnSpLocks/>
          </p:cNvCxnSpPr>
          <p:nvPr/>
        </p:nvCxnSpPr>
        <p:spPr bwMode="gray">
          <a:xfrm>
            <a:off x="3809541" y="1556792"/>
            <a:ext cx="3438587" cy="0"/>
          </a:xfrm>
          <a:prstGeom prst="straightConnector1">
            <a:avLst/>
          </a:prstGeom>
          <a:ln w="952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503FB7-F986-477C-8313-768B3A8EBC32}"/>
              </a:ext>
            </a:extLst>
          </p:cNvPr>
          <p:cNvCxnSpPr>
            <a:cxnSpLocks/>
          </p:cNvCxnSpPr>
          <p:nvPr/>
        </p:nvCxnSpPr>
        <p:spPr bwMode="gray">
          <a:xfrm>
            <a:off x="7392144" y="1700808"/>
            <a:ext cx="0" cy="4184001"/>
          </a:xfrm>
          <a:prstGeom prst="straightConnector1">
            <a:avLst/>
          </a:prstGeom>
          <a:ln w="952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F64A0CD0-5C96-4E12-9B22-5533DFD27741}"/>
              </a:ext>
            </a:extLst>
          </p:cNvPr>
          <p:cNvGrpSpPr/>
          <p:nvPr/>
        </p:nvGrpSpPr>
        <p:grpSpPr>
          <a:xfrm>
            <a:off x="4025478" y="2060847"/>
            <a:ext cx="426634" cy="1152129"/>
            <a:chOff x="4025478" y="2060847"/>
            <a:chExt cx="426634" cy="1152129"/>
          </a:xfrm>
        </p:grpSpPr>
        <p:cxnSp>
          <p:nvCxnSpPr>
            <p:cNvPr id="238" name="Connector: Elbow 237">
              <a:extLst>
                <a:ext uri="{FF2B5EF4-FFF2-40B4-BE49-F238E27FC236}">
                  <a16:creationId xmlns:a16="http://schemas.microsoft.com/office/drawing/2014/main" id="{4183751E-9BE8-40A8-BEF2-43D2153829CB}"/>
                </a:ext>
              </a:extLst>
            </p:cNvPr>
            <p:cNvCxnSpPr>
              <a:cxnSpLocks/>
              <a:stCxn id="240" idx="6"/>
              <a:endCxn id="239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4567D9E-E8D6-4092-95DC-4CCAF550CFAD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C74257F1-3FC8-437A-A254-F39994D62305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D39BBCCC-8D27-427E-B7B2-2A20B205A96A}"/>
              </a:ext>
            </a:extLst>
          </p:cNvPr>
          <p:cNvGrpSpPr/>
          <p:nvPr/>
        </p:nvGrpSpPr>
        <p:grpSpPr>
          <a:xfrm flipV="1">
            <a:off x="6718526" y="2066664"/>
            <a:ext cx="426634" cy="1152129"/>
            <a:chOff x="4025478" y="2060847"/>
            <a:chExt cx="426634" cy="1152129"/>
          </a:xfrm>
        </p:grpSpPr>
        <p:cxnSp>
          <p:nvCxnSpPr>
            <p:cNvPr id="247" name="Connector: Elbow 246">
              <a:extLst>
                <a:ext uri="{FF2B5EF4-FFF2-40B4-BE49-F238E27FC236}">
                  <a16:creationId xmlns:a16="http://schemas.microsoft.com/office/drawing/2014/main" id="{6D77C281-03CC-4328-8E34-679639D9CCE0}"/>
                </a:ext>
              </a:extLst>
            </p:cNvPr>
            <p:cNvCxnSpPr>
              <a:cxnSpLocks/>
              <a:stCxn id="249" idx="6"/>
              <a:endCxn id="248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64A793D0-B82F-4F0D-AC5D-61030D0493BB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494DE3ED-E322-430C-BCB7-8F7563D6F449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6" name="TextBox 265">
            <a:extLst>
              <a:ext uri="{FF2B5EF4-FFF2-40B4-BE49-F238E27FC236}">
                <a16:creationId xmlns:a16="http://schemas.microsoft.com/office/drawing/2014/main" id="{108C4573-0EF1-4ABC-BD90-D359C6890C2E}"/>
              </a:ext>
            </a:extLst>
          </p:cNvPr>
          <p:cNvSpPr txBox="1"/>
          <p:nvPr/>
        </p:nvSpPr>
        <p:spPr bwMode="gray">
          <a:xfrm>
            <a:off x="114153" y="1844824"/>
            <a:ext cx="3413154" cy="10623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600" dirty="0"/>
              <a:t>Modified layout where the heaters elements are placed only on the dummy chips and not on the interposer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2EAA5-C305-471C-97E2-55F3971DC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5" t="15350" r="30084" b="11945"/>
          <a:stretch/>
        </p:blipFill>
        <p:spPr>
          <a:xfrm>
            <a:off x="3700706" y="1664546"/>
            <a:ext cx="3609856" cy="4220263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0D1A94A-CE16-414F-9FF9-E7E40D063799}"/>
              </a:ext>
            </a:extLst>
          </p:cNvPr>
          <p:cNvSpPr txBox="1"/>
          <p:nvPr/>
        </p:nvSpPr>
        <p:spPr bwMode="gray">
          <a:xfrm>
            <a:off x="8260581" y="1650482"/>
            <a:ext cx="31558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STD passive components with package size of 0201, 0402, 0805, as requested by DRD 7.1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CF8360B-173D-459A-B125-09A5DDB8F749}"/>
              </a:ext>
            </a:extLst>
          </p:cNvPr>
          <p:cNvCxnSpPr>
            <a:cxnSpLocks/>
            <a:stCxn id="27" idx="1"/>
          </p:cNvCxnSpPr>
          <p:nvPr/>
        </p:nvCxnSpPr>
        <p:spPr bwMode="gray">
          <a:xfrm flipH="1">
            <a:off x="7099441" y="2019814"/>
            <a:ext cx="1161140" cy="31082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57781F8-29AE-4A8E-AC65-A454AB13344D}"/>
              </a:ext>
            </a:extLst>
          </p:cNvPr>
          <p:cNvSpPr/>
          <p:nvPr/>
        </p:nvSpPr>
        <p:spPr>
          <a:xfrm>
            <a:off x="8439437" y="5149802"/>
            <a:ext cx="2896048" cy="883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600" dirty="0"/>
              <a:t>4 ASIC are bump-bonded by using of SAC bumps from Max Planck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EDD730-9C59-4542-86BB-15F6901241FE}"/>
              </a:ext>
            </a:extLst>
          </p:cNvPr>
          <p:cNvSpPr/>
          <p:nvPr/>
        </p:nvSpPr>
        <p:spPr bwMode="gray">
          <a:xfrm>
            <a:off x="4244596" y="1988840"/>
            <a:ext cx="2483504" cy="237626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1F2670-99EA-44B7-81AA-2F9460BE4F06}"/>
              </a:ext>
            </a:extLst>
          </p:cNvPr>
          <p:cNvSpPr txBox="1"/>
          <p:nvPr/>
        </p:nvSpPr>
        <p:spPr bwMode="gray">
          <a:xfrm>
            <a:off x="4984586" y="3048551"/>
            <a:ext cx="1143443" cy="25684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>
                <a:solidFill>
                  <a:schemeClr val="bg1"/>
                </a:solidFill>
              </a:rPr>
              <a:t>XFEL- dummy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76D8479-B3EF-4A6C-B86F-7409EC34EE18}"/>
              </a:ext>
            </a:extLst>
          </p:cNvPr>
          <p:cNvSpPr/>
          <p:nvPr/>
        </p:nvSpPr>
        <p:spPr bwMode="gray">
          <a:xfrm>
            <a:off x="5352768" y="4613346"/>
            <a:ext cx="344720" cy="328999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B7EB18-41AA-4357-BDA9-946E7D7FB32E}"/>
              </a:ext>
            </a:extLst>
          </p:cNvPr>
          <p:cNvSpPr txBox="1"/>
          <p:nvPr/>
        </p:nvSpPr>
        <p:spPr bwMode="gray">
          <a:xfrm>
            <a:off x="4967124" y="4396368"/>
            <a:ext cx="1143443" cy="25684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 err="1"/>
              <a:t>dsimpl</a:t>
            </a:r>
            <a:r>
              <a:rPr lang="en-GB" sz="1400" dirty="0"/>
              <a:t> - dummy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FF565F3-E6BC-439A-BA69-76CF0E5EA399}"/>
              </a:ext>
            </a:extLst>
          </p:cNvPr>
          <p:cNvSpPr/>
          <p:nvPr/>
        </p:nvSpPr>
        <p:spPr bwMode="gray">
          <a:xfrm>
            <a:off x="4259263" y="4577323"/>
            <a:ext cx="573017" cy="846433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2833910-141C-4F0D-A65E-E7C10A08F7C7}"/>
              </a:ext>
            </a:extLst>
          </p:cNvPr>
          <p:cNvSpPr/>
          <p:nvPr/>
        </p:nvSpPr>
        <p:spPr bwMode="gray">
          <a:xfrm>
            <a:off x="6105019" y="4577323"/>
            <a:ext cx="573017" cy="846433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9EE2D69-9184-431E-8436-B1B99B52F0F7}"/>
              </a:ext>
            </a:extLst>
          </p:cNvPr>
          <p:cNvSpPr txBox="1"/>
          <p:nvPr/>
        </p:nvSpPr>
        <p:spPr bwMode="gray">
          <a:xfrm rot="3653004">
            <a:off x="5950266" y="4927405"/>
            <a:ext cx="975471" cy="2396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>
                <a:solidFill>
                  <a:schemeClr val="bg1"/>
                </a:solidFill>
              </a:rPr>
              <a:t>dcd-dummy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0E7E8D-DCF4-4C71-B42E-8D0805FBF1AA}"/>
              </a:ext>
            </a:extLst>
          </p:cNvPr>
          <p:cNvSpPr txBox="1"/>
          <p:nvPr/>
        </p:nvSpPr>
        <p:spPr bwMode="gray">
          <a:xfrm rot="3653004">
            <a:off x="4091150" y="4938295"/>
            <a:ext cx="975471" cy="2396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>
                <a:solidFill>
                  <a:schemeClr val="bg1"/>
                </a:solidFill>
              </a:rPr>
              <a:t>dcd-dummy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FF1AEB-6858-43CE-A02D-039F25BF2540}"/>
              </a:ext>
            </a:extLst>
          </p:cNvPr>
          <p:cNvSpPr/>
          <p:nvPr/>
        </p:nvSpPr>
        <p:spPr bwMode="gray">
          <a:xfrm>
            <a:off x="6877270" y="4788183"/>
            <a:ext cx="226842" cy="357271"/>
          </a:xfrm>
          <a:prstGeom prst="rect">
            <a:avLst/>
          </a:prstGeom>
          <a:solidFill>
            <a:srgbClr val="0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2742EF4-B7D9-413C-B10C-3B48A7BF2AE0}"/>
              </a:ext>
            </a:extLst>
          </p:cNvPr>
          <p:cNvSpPr/>
          <p:nvPr/>
        </p:nvSpPr>
        <p:spPr bwMode="gray">
          <a:xfrm>
            <a:off x="3903916" y="4788183"/>
            <a:ext cx="226842" cy="357271"/>
          </a:xfrm>
          <a:prstGeom prst="rect">
            <a:avLst/>
          </a:prstGeom>
          <a:solidFill>
            <a:srgbClr val="0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4ED54CB-9D6A-42D4-B622-E27CB0A73652}"/>
              </a:ext>
            </a:extLst>
          </p:cNvPr>
          <p:cNvSpPr/>
          <p:nvPr/>
        </p:nvSpPr>
        <p:spPr bwMode="gray">
          <a:xfrm>
            <a:off x="5033016" y="4833641"/>
            <a:ext cx="108000" cy="54000"/>
          </a:xfrm>
          <a:prstGeom prst="rect">
            <a:avLst/>
          </a:prstGeom>
          <a:solidFill>
            <a:srgbClr val="0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F23E96C-BFCE-4D1A-B63F-E66AD2058B3B}"/>
              </a:ext>
            </a:extLst>
          </p:cNvPr>
          <p:cNvSpPr/>
          <p:nvPr/>
        </p:nvSpPr>
        <p:spPr bwMode="gray">
          <a:xfrm>
            <a:off x="5028828" y="4954330"/>
            <a:ext cx="108000" cy="54000"/>
          </a:xfrm>
          <a:prstGeom prst="rect">
            <a:avLst/>
          </a:prstGeom>
          <a:solidFill>
            <a:srgbClr val="0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BD90DA-4CEB-4413-9F49-7DCBA386FE78}"/>
              </a:ext>
            </a:extLst>
          </p:cNvPr>
          <p:cNvSpPr/>
          <p:nvPr/>
        </p:nvSpPr>
        <p:spPr bwMode="gray">
          <a:xfrm>
            <a:off x="5030996" y="5075019"/>
            <a:ext cx="108000" cy="54000"/>
          </a:xfrm>
          <a:prstGeom prst="rect">
            <a:avLst/>
          </a:prstGeom>
          <a:solidFill>
            <a:srgbClr val="0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485CD3E-5F7A-4412-A99C-58D979BA3A67}"/>
              </a:ext>
            </a:extLst>
          </p:cNvPr>
          <p:cNvSpPr/>
          <p:nvPr/>
        </p:nvSpPr>
        <p:spPr bwMode="gray">
          <a:xfrm>
            <a:off x="5031789" y="5222632"/>
            <a:ext cx="108000" cy="54000"/>
          </a:xfrm>
          <a:prstGeom prst="rect">
            <a:avLst/>
          </a:prstGeom>
          <a:solidFill>
            <a:srgbClr val="0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7F0B714-D801-451C-870F-01638020F807}"/>
              </a:ext>
            </a:extLst>
          </p:cNvPr>
          <p:cNvSpPr/>
          <p:nvPr/>
        </p:nvSpPr>
        <p:spPr bwMode="gray">
          <a:xfrm>
            <a:off x="5911766" y="4833641"/>
            <a:ext cx="108000" cy="54000"/>
          </a:xfrm>
          <a:prstGeom prst="rect">
            <a:avLst/>
          </a:prstGeom>
          <a:solidFill>
            <a:srgbClr val="0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BECFC6C-BB93-49F6-891D-B268C032F4C3}"/>
              </a:ext>
            </a:extLst>
          </p:cNvPr>
          <p:cNvSpPr/>
          <p:nvPr/>
        </p:nvSpPr>
        <p:spPr bwMode="gray">
          <a:xfrm>
            <a:off x="5907578" y="4954330"/>
            <a:ext cx="108000" cy="54000"/>
          </a:xfrm>
          <a:prstGeom prst="rect">
            <a:avLst/>
          </a:prstGeom>
          <a:solidFill>
            <a:srgbClr val="0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7D33D17-0690-41BD-BB23-EDDAD040BD8F}"/>
              </a:ext>
            </a:extLst>
          </p:cNvPr>
          <p:cNvSpPr/>
          <p:nvPr/>
        </p:nvSpPr>
        <p:spPr bwMode="gray">
          <a:xfrm>
            <a:off x="5909746" y="5075019"/>
            <a:ext cx="108000" cy="54000"/>
          </a:xfrm>
          <a:prstGeom prst="rect">
            <a:avLst/>
          </a:prstGeom>
          <a:solidFill>
            <a:srgbClr val="0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CA02AA8-0809-446E-8E8D-C8DC8469FD83}"/>
              </a:ext>
            </a:extLst>
          </p:cNvPr>
          <p:cNvSpPr/>
          <p:nvPr/>
        </p:nvSpPr>
        <p:spPr bwMode="gray">
          <a:xfrm>
            <a:off x="5910539" y="5222632"/>
            <a:ext cx="108000" cy="54000"/>
          </a:xfrm>
          <a:prstGeom prst="rect">
            <a:avLst/>
          </a:prstGeom>
          <a:solidFill>
            <a:srgbClr val="0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1F00F55-9FDE-4C5A-B7AD-CBDE9C213785}"/>
              </a:ext>
            </a:extLst>
          </p:cNvPr>
          <p:cNvSpPr/>
          <p:nvPr/>
        </p:nvSpPr>
        <p:spPr bwMode="gray">
          <a:xfrm>
            <a:off x="6968800" y="1973648"/>
            <a:ext cx="90000" cy="198000"/>
          </a:xfrm>
          <a:prstGeom prst="rect">
            <a:avLst/>
          </a:prstGeom>
          <a:solidFill>
            <a:srgbClr val="0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5468B5F-6E8D-4890-94F2-BB17572235BC}"/>
              </a:ext>
            </a:extLst>
          </p:cNvPr>
          <p:cNvSpPr/>
          <p:nvPr/>
        </p:nvSpPr>
        <p:spPr bwMode="gray">
          <a:xfrm rot="16200000">
            <a:off x="6954030" y="2380955"/>
            <a:ext cx="90000" cy="198000"/>
          </a:xfrm>
          <a:prstGeom prst="rect">
            <a:avLst/>
          </a:prstGeom>
          <a:solidFill>
            <a:srgbClr val="0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F0A5E06-4DD2-413F-AD96-EEB48B48405E}"/>
              </a:ext>
            </a:extLst>
          </p:cNvPr>
          <p:cNvSpPr/>
          <p:nvPr/>
        </p:nvSpPr>
        <p:spPr bwMode="gray">
          <a:xfrm rot="16200000">
            <a:off x="6958793" y="2556530"/>
            <a:ext cx="90000" cy="198000"/>
          </a:xfrm>
          <a:prstGeom prst="rect">
            <a:avLst/>
          </a:prstGeom>
          <a:solidFill>
            <a:srgbClr val="0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8F5DEC0-A2BD-436F-8734-15A7BDD1B761}"/>
              </a:ext>
            </a:extLst>
          </p:cNvPr>
          <p:cNvSpPr/>
          <p:nvPr/>
        </p:nvSpPr>
        <p:spPr bwMode="gray">
          <a:xfrm rot="16200000">
            <a:off x="6954030" y="2759231"/>
            <a:ext cx="90000" cy="198000"/>
          </a:xfrm>
          <a:prstGeom prst="rect">
            <a:avLst/>
          </a:prstGeom>
          <a:solidFill>
            <a:srgbClr val="0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81BBF61-757C-4DF4-9FA3-E063F503DF17}"/>
              </a:ext>
            </a:extLst>
          </p:cNvPr>
          <p:cNvSpPr/>
          <p:nvPr/>
        </p:nvSpPr>
        <p:spPr bwMode="gray">
          <a:xfrm>
            <a:off x="4020485" y="1951197"/>
            <a:ext cx="90000" cy="198000"/>
          </a:xfrm>
          <a:prstGeom prst="rect">
            <a:avLst/>
          </a:prstGeom>
          <a:solidFill>
            <a:srgbClr val="0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F0601D3-F7EC-4979-A833-071A67178B87}"/>
              </a:ext>
            </a:extLst>
          </p:cNvPr>
          <p:cNvSpPr/>
          <p:nvPr/>
        </p:nvSpPr>
        <p:spPr bwMode="gray">
          <a:xfrm rot="16200000">
            <a:off x="4005715" y="2358504"/>
            <a:ext cx="90000" cy="198000"/>
          </a:xfrm>
          <a:prstGeom prst="rect">
            <a:avLst/>
          </a:prstGeom>
          <a:solidFill>
            <a:srgbClr val="0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C529063-4433-4E03-839C-A59CD5A3D68F}"/>
              </a:ext>
            </a:extLst>
          </p:cNvPr>
          <p:cNvSpPr/>
          <p:nvPr/>
        </p:nvSpPr>
        <p:spPr bwMode="gray">
          <a:xfrm rot="16200000">
            <a:off x="4010478" y="2534079"/>
            <a:ext cx="90000" cy="198000"/>
          </a:xfrm>
          <a:prstGeom prst="rect">
            <a:avLst/>
          </a:prstGeom>
          <a:solidFill>
            <a:srgbClr val="0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CE9599C-209F-439A-B58A-D18E48C29747}"/>
              </a:ext>
            </a:extLst>
          </p:cNvPr>
          <p:cNvSpPr/>
          <p:nvPr/>
        </p:nvSpPr>
        <p:spPr bwMode="gray">
          <a:xfrm rot="16200000">
            <a:off x="4005715" y="2736780"/>
            <a:ext cx="90000" cy="198000"/>
          </a:xfrm>
          <a:prstGeom prst="rect">
            <a:avLst/>
          </a:prstGeom>
          <a:solidFill>
            <a:srgbClr val="0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936C24-6F9F-04C2-7393-56E7C4DAAC35}"/>
              </a:ext>
            </a:extLst>
          </p:cNvPr>
          <p:cNvSpPr txBox="1"/>
          <p:nvPr/>
        </p:nvSpPr>
        <p:spPr bwMode="gray">
          <a:xfrm>
            <a:off x="1161211" y="6141834"/>
            <a:ext cx="5969431" cy="249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algn="r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defRPr sz="1400" b="1"/>
            </a:lvl1pPr>
          </a:lstStyle>
          <a:p>
            <a:pPr algn="ctr"/>
            <a:r>
              <a:rPr lang="en-GB" sz="1600" b="0" i="1" dirty="0"/>
              <a:t>TOP and BOTTOM pad structures as defined by Max Planck</a:t>
            </a:r>
          </a:p>
        </p:txBody>
      </p:sp>
    </p:spTree>
    <p:extLst>
      <p:ext uri="{BB962C8B-B14F-4D97-AF65-F5344CB8AC3E}">
        <p14:creationId xmlns:p14="http://schemas.microsoft.com/office/powerpoint/2010/main" val="4432125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E565C-E7FB-794C-5D4E-ADB18CC54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510E-37B4-80A7-DDEC-C8B91736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Wafer layout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F814-160C-6818-2F8A-1394FF3397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29E30-AA40-DB14-2A6E-FD5935214E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026" name="Picture 2" descr="Output image">
            <a:extLst>
              <a:ext uri="{FF2B5EF4-FFF2-40B4-BE49-F238E27FC236}">
                <a16:creationId xmlns:a16="http://schemas.microsoft.com/office/drawing/2014/main" id="{2B05356F-D112-B5C1-F5D6-695DDCDE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052736"/>
            <a:ext cx="5680298" cy="564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0B3A1D0-DB7E-A06F-9F5A-EBEA509915B0}"/>
              </a:ext>
            </a:extLst>
          </p:cNvPr>
          <p:cNvGrpSpPr>
            <a:grpSpLocks noChangeAspect="1"/>
          </p:cNvGrpSpPr>
          <p:nvPr/>
        </p:nvGrpSpPr>
        <p:grpSpPr>
          <a:xfrm>
            <a:off x="3863752" y="3183390"/>
            <a:ext cx="504966" cy="612000"/>
            <a:chOff x="3971355" y="1700808"/>
            <a:chExt cx="3299028" cy="394801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46AB8F8-317B-64DB-B2ED-C2A6EE898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6D8402C-CCFF-B83D-FE71-17668960E5BC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20" name="Connector: Elbow 19">
                <a:extLst>
                  <a:ext uri="{FF2B5EF4-FFF2-40B4-BE49-F238E27FC236}">
                    <a16:creationId xmlns:a16="http://schemas.microsoft.com/office/drawing/2014/main" id="{4399B94A-F580-C3E6-2EC2-DACFE1683175}"/>
                  </a:ext>
                </a:extLst>
              </p:cNvPr>
              <p:cNvCxnSpPr>
                <a:cxnSpLocks/>
                <a:stCxn id="22" idx="6"/>
                <a:endCxn id="21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E28F367-9BF6-0E46-5DE3-013411657B19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2470B18-B037-7788-C62B-A8877D3557D6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03B412D-5A3C-1B34-68C1-82EF8C26490E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17" name="Connector: Elbow 16">
                <a:extLst>
                  <a:ext uri="{FF2B5EF4-FFF2-40B4-BE49-F238E27FC236}">
                    <a16:creationId xmlns:a16="http://schemas.microsoft.com/office/drawing/2014/main" id="{41243AE0-670B-A93F-883D-70F6F3A654EE}"/>
                  </a:ext>
                </a:extLst>
              </p:cNvPr>
              <p:cNvCxnSpPr>
                <a:cxnSpLocks/>
                <a:stCxn id="19" idx="6"/>
                <a:endCxn id="18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3BAB40D-AE8C-E330-47F9-14486F8499EC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16E10E1-AE9A-6685-EEF1-1F86A295AE07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A9C0141-8652-D235-F6B5-8E6F720399B9}"/>
              </a:ext>
            </a:extLst>
          </p:cNvPr>
          <p:cNvCxnSpPr/>
          <p:nvPr/>
        </p:nvCxnSpPr>
        <p:spPr bwMode="gray">
          <a:xfrm>
            <a:off x="3431704" y="3789040"/>
            <a:ext cx="4608512" cy="12700"/>
          </a:xfrm>
          <a:prstGeom prst="bentConnector3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19364F-0090-9E7C-AB7B-4686C0D6E70D}"/>
              </a:ext>
            </a:extLst>
          </p:cNvPr>
          <p:cNvGrpSpPr>
            <a:grpSpLocks noChangeAspect="1"/>
          </p:cNvGrpSpPr>
          <p:nvPr/>
        </p:nvGrpSpPr>
        <p:grpSpPr>
          <a:xfrm>
            <a:off x="4372386" y="3187991"/>
            <a:ext cx="504966" cy="612000"/>
            <a:chOff x="3971355" y="1700808"/>
            <a:chExt cx="3299028" cy="394801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7C3FA6F-2047-3D7D-BCE4-E1A367E095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857C620-BE40-E3A3-24A3-958292C9168B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32" name="Connector: Elbow 31">
                <a:extLst>
                  <a:ext uri="{FF2B5EF4-FFF2-40B4-BE49-F238E27FC236}">
                    <a16:creationId xmlns:a16="http://schemas.microsoft.com/office/drawing/2014/main" id="{E8670A07-8629-9146-1BC0-FD5983EE3170}"/>
                  </a:ext>
                </a:extLst>
              </p:cNvPr>
              <p:cNvCxnSpPr>
                <a:cxnSpLocks/>
                <a:stCxn id="34" idx="6"/>
                <a:endCxn id="3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056719F-ECBB-367E-D15A-23636C487EE9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CB2D33B-D114-DBC9-5708-B9F5C6DE271E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D3304F7-EB45-69E8-A8D0-B3000E061A65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29" name="Connector: Elbow 28">
                <a:extLst>
                  <a:ext uri="{FF2B5EF4-FFF2-40B4-BE49-F238E27FC236}">
                    <a16:creationId xmlns:a16="http://schemas.microsoft.com/office/drawing/2014/main" id="{358CB982-81CC-3407-4899-30D4C82D74AA}"/>
                  </a:ext>
                </a:extLst>
              </p:cNvPr>
              <p:cNvCxnSpPr>
                <a:cxnSpLocks/>
                <a:stCxn id="31" idx="6"/>
                <a:endCxn id="3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1ADD766-F3EA-ABD5-DC24-6FBB3D34FE1A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6447369-0765-CCF5-4795-13757AFA536F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F7D8F17-2CBB-0D83-B742-5CEF0429BE40}"/>
              </a:ext>
            </a:extLst>
          </p:cNvPr>
          <p:cNvGrpSpPr>
            <a:grpSpLocks noChangeAspect="1"/>
          </p:cNvGrpSpPr>
          <p:nvPr/>
        </p:nvGrpSpPr>
        <p:grpSpPr>
          <a:xfrm>
            <a:off x="4886419" y="3184751"/>
            <a:ext cx="504966" cy="612000"/>
            <a:chOff x="3971355" y="1700808"/>
            <a:chExt cx="3299028" cy="394801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B144E15-6CED-DF01-1D6B-DF3B910C15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2C6EF80-1C8B-293C-E6E3-7CCF540F12B3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42" name="Connector: Elbow 41">
                <a:extLst>
                  <a:ext uri="{FF2B5EF4-FFF2-40B4-BE49-F238E27FC236}">
                    <a16:creationId xmlns:a16="http://schemas.microsoft.com/office/drawing/2014/main" id="{88E94D8B-6A56-B019-BCC8-A4F7CF768C2B}"/>
                  </a:ext>
                </a:extLst>
              </p:cNvPr>
              <p:cNvCxnSpPr>
                <a:cxnSpLocks/>
                <a:stCxn id="44" idx="6"/>
                <a:endCxn id="4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34397B2-08B0-6F2A-0989-58BB67E76261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6A554AD-7CF7-13E0-6C03-FD382E07A81B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AB5995C-CFCD-AC8E-CC28-202A62725C72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39" name="Connector: Elbow 38">
                <a:extLst>
                  <a:ext uri="{FF2B5EF4-FFF2-40B4-BE49-F238E27FC236}">
                    <a16:creationId xmlns:a16="http://schemas.microsoft.com/office/drawing/2014/main" id="{1D9A44AE-501D-7823-2168-B33856538A09}"/>
                  </a:ext>
                </a:extLst>
              </p:cNvPr>
              <p:cNvCxnSpPr>
                <a:cxnSpLocks/>
                <a:stCxn id="41" idx="6"/>
                <a:endCxn id="4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796F951-26AE-FF7C-C68D-106E439A1AD2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8EDB9D0-F70B-8936-96CE-D4E8DE17B576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A043962-5DE4-F67F-7ED6-5B812E197784}"/>
              </a:ext>
            </a:extLst>
          </p:cNvPr>
          <p:cNvGrpSpPr>
            <a:grpSpLocks noChangeAspect="1"/>
          </p:cNvGrpSpPr>
          <p:nvPr/>
        </p:nvGrpSpPr>
        <p:grpSpPr>
          <a:xfrm>
            <a:off x="5395053" y="3189352"/>
            <a:ext cx="504966" cy="612000"/>
            <a:chOff x="3971355" y="1700808"/>
            <a:chExt cx="3299028" cy="394801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60E3800-0946-6B2F-3A7B-4AA7F79FB7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0F888A4-C395-4BD7-42A6-127B4590E2A5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52" name="Connector: Elbow 51">
                <a:extLst>
                  <a:ext uri="{FF2B5EF4-FFF2-40B4-BE49-F238E27FC236}">
                    <a16:creationId xmlns:a16="http://schemas.microsoft.com/office/drawing/2014/main" id="{AAE1DEF0-B8F6-B3D9-5CE3-9137CA0B4FF0}"/>
                  </a:ext>
                </a:extLst>
              </p:cNvPr>
              <p:cNvCxnSpPr>
                <a:cxnSpLocks/>
                <a:stCxn id="54" idx="6"/>
                <a:endCxn id="5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4BFC161-277F-64A6-0A71-1631C0BF7390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80C3DEA-D312-ECE0-1BD4-170A786F2440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9688CB0-E046-4065-DE1F-80E8079CFAF2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49" name="Connector: Elbow 48">
                <a:extLst>
                  <a:ext uri="{FF2B5EF4-FFF2-40B4-BE49-F238E27FC236}">
                    <a16:creationId xmlns:a16="http://schemas.microsoft.com/office/drawing/2014/main" id="{BE1DD083-F66B-4A8F-CCFA-F9EAA9FB114F}"/>
                  </a:ext>
                </a:extLst>
              </p:cNvPr>
              <p:cNvCxnSpPr>
                <a:cxnSpLocks/>
                <a:stCxn id="51" idx="6"/>
                <a:endCxn id="5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79DB08B-3325-789D-311C-4D40FC51BFBE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0FD76FC-693E-59C0-B602-AC83301EE1E5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1564C3-8930-6F51-BA44-B599777D1AF4}"/>
              </a:ext>
            </a:extLst>
          </p:cNvPr>
          <p:cNvGrpSpPr>
            <a:grpSpLocks noChangeAspect="1"/>
          </p:cNvGrpSpPr>
          <p:nvPr/>
        </p:nvGrpSpPr>
        <p:grpSpPr>
          <a:xfrm>
            <a:off x="5918088" y="3178667"/>
            <a:ext cx="504966" cy="612000"/>
            <a:chOff x="3971355" y="1700808"/>
            <a:chExt cx="3299028" cy="3948017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9AA0034-6654-BEBB-F73E-C34BB2985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E408C59-407F-1395-F7F3-7854CAD5D9F3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62" name="Connector: Elbow 61">
                <a:extLst>
                  <a:ext uri="{FF2B5EF4-FFF2-40B4-BE49-F238E27FC236}">
                    <a16:creationId xmlns:a16="http://schemas.microsoft.com/office/drawing/2014/main" id="{0F463B94-BC82-9917-5B64-BDCB1D4DDE69}"/>
                  </a:ext>
                </a:extLst>
              </p:cNvPr>
              <p:cNvCxnSpPr>
                <a:cxnSpLocks/>
                <a:stCxn id="64" idx="6"/>
                <a:endCxn id="6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566C81B-1E4F-40B5-F3DF-FD5034902487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6735594-8855-D4C9-1E7D-2C8C2F9CC110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DE35E0F-6F2A-74A3-362E-AC906A2A74CE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59" name="Connector: Elbow 58">
                <a:extLst>
                  <a:ext uri="{FF2B5EF4-FFF2-40B4-BE49-F238E27FC236}">
                    <a16:creationId xmlns:a16="http://schemas.microsoft.com/office/drawing/2014/main" id="{FC8F7F0B-CEE7-F18A-A074-506C083622F4}"/>
                  </a:ext>
                </a:extLst>
              </p:cNvPr>
              <p:cNvCxnSpPr>
                <a:cxnSpLocks/>
                <a:stCxn id="61" idx="6"/>
                <a:endCxn id="6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7296E54-2E7E-60B3-0F39-7DE1037B49C5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14CD0A0-834A-EA64-C6FF-4A58B56133F2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272E2F0-D17B-A4AF-7B9C-92037DF049C3}"/>
              </a:ext>
            </a:extLst>
          </p:cNvPr>
          <p:cNvGrpSpPr>
            <a:grpSpLocks noChangeAspect="1"/>
          </p:cNvGrpSpPr>
          <p:nvPr/>
        </p:nvGrpSpPr>
        <p:grpSpPr>
          <a:xfrm>
            <a:off x="6426722" y="3183268"/>
            <a:ext cx="504966" cy="612000"/>
            <a:chOff x="3971355" y="1700808"/>
            <a:chExt cx="3299028" cy="3948017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0E7E318-CC41-C033-C9CA-B0F59F095A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FAC263D-0198-09E8-C679-4C2B82D07B8F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72" name="Connector: Elbow 71">
                <a:extLst>
                  <a:ext uri="{FF2B5EF4-FFF2-40B4-BE49-F238E27FC236}">
                    <a16:creationId xmlns:a16="http://schemas.microsoft.com/office/drawing/2014/main" id="{7B3721CF-3C19-C3B0-FE8B-F475DCCF66D0}"/>
                  </a:ext>
                </a:extLst>
              </p:cNvPr>
              <p:cNvCxnSpPr>
                <a:cxnSpLocks/>
                <a:stCxn id="74" idx="6"/>
                <a:endCxn id="7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E83465C-2AD1-B2A8-9FFB-F6B8A2549142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5E39AA0-3F8B-0BA1-123C-F4B89FF0F5AF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E235242-4D4F-6553-91F2-42875F8F80D4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69" name="Connector: Elbow 68">
                <a:extLst>
                  <a:ext uri="{FF2B5EF4-FFF2-40B4-BE49-F238E27FC236}">
                    <a16:creationId xmlns:a16="http://schemas.microsoft.com/office/drawing/2014/main" id="{E6092767-9C29-A22D-3E4A-3C80B27EE55A}"/>
                  </a:ext>
                </a:extLst>
              </p:cNvPr>
              <p:cNvCxnSpPr>
                <a:cxnSpLocks/>
                <a:stCxn id="71" idx="6"/>
                <a:endCxn id="7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6BFF230-D947-8E44-F54B-5103D03A4156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CEBAFDB-9809-8172-DF71-B768429D8D96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F842E3C-4B0D-7D73-10F2-60C6BB16A57D}"/>
              </a:ext>
            </a:extLst>
          </p:cNvPr>
          <p:cNvGrpSpPr>
            <a:grpSpLocks noChangeAspect="1"/>
          </p:cNvGrpSpPr>
          <p:nvPr/>
        </p:nvGrpSpPr>
        <p:grpSpPr>
          <a:xfrm>
            <a:off x="6940755" y="3180028"/>
            <a:ext cx="504966" cy="612000"/>
            <a:chOff x="3971355" y="1700808"/>
            <a:chExt cx="3299028" cy="3948017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8F42704-297A-9C99-039D-239DDD5F34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293A357-9EF1-EDC2-00DE-ABB1502D5B45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82" name="Connector: Elbow 81">
                <a:extLst>
                  <a:ext uri="{FF2B5EF4-FFF2-40B4-BE49-F238E27FC236}">
                    <a16:creationId xmlns:a16="http://schemas.microsoft.com/office/drawing/2014/main" id="{51F539B2-8075-1D60-FB4A-0A54820A984A}"/>
                  </a:ext>
                </a:extLst>
              </p:cNvPr>
              <p:cNvCxnSpPr>
                <a:cxnSpLocks/>
                <a:stCxn id="84" idx="6"/>
                <a:endCxn id="8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B58A5F5-D0E3-1D44-6DF7-FC29AF34B735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8AEDBCF-8FA1-865F-921C-202169D8554B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6D31B34-8131-9498-5F0B-76385AF176DA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79" name="Connector: Elbow 78">
                <a:extLst>
                  <a:ext uri="{FF2B5EF4-FFF2-40B4-BE49-F238E27FC236}">
                    <a16:creationId xmlns:a16="http://schemas.microsoft.com/office/drawing/2014/main" id="{9D812253-549B-2017-59C6-7F3060A948EF}"/>
                  </a:ext>
                </a:extLst>
              </p:cNvPr>
              <p:cNvCxnSpPr>
                <a:cxnSpLocks/>
                <a:stCxn id="81" idx="6"/>
                <a:endCxn id="8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33FF50A-D70A-7FA2-60DB-B952A809058D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BF25B99-717B-73AE-F45D-94831EC47EEE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223BF64-6C40-9DE8-5CFF-C55930B403CD}"/>
              </a:ext>
            </a:extLst>
          </p:cNvPr>
          <p:cNvGrpSpPr>
            <a:grpSpLocks noChangeAspect="1"/>
          </p:cNvGrpSpPr>
          <p:nvPr/>
        </p:nvGrpSpPr>
        <p:grpSpPr>
          <a:xfrm>
            <a:off x="3857220" y="3808486"/>
            <a:ext cx="504966" cy="612000"/>
            <a:chOff x="3971355" y="1700808"/>
            <a:chExt cx="3299028" cy="3948017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8D22A4E4-77D1-60BD-EEBA-3DE16BDBA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7B6A72B-5121-D557-E3DD-6B3AC6462264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102" name="Connector: Elbow 101">
                <a:extLst>
                  <a:ext uri="{FF2B5EF4-FFF2-40B4-BE49-F238E27FC236}">
                    <a16:creationId xmlns:a16="http://schemas.microsoft.com/office/drawing/2014/main" id="{21615C31-D566-46A2-FCA0-4653E640D043}"/>
                  </a:ext>
                </a:extLst>
              </p:cNvPr>
              <p:cNvCxnSpPr>
                <a:cxnSpLocks/>
                <a:stCxn id="104" idx="6"/>
                <a:endCxn id="10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D089A3F5-0A44-12F6-C444-13D37818627A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59F23A27-8466-283A-20B9-E224F263D22A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AC55BEA-7445-067E-19F5-C5067701998E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99" name="Connector: Elbow 98">
                <a:extLst>
                  <a:ext uri="{FF2B5EF4-FFF2-40B4-BE49-F238E27FC236}">
                    <a16:creationId xmlns:a16="http://schemas.microsoft.com/office/drawing/2014/main" id="{3D7AE4AC-210E-1B74-DC26-03091E905344}"/>
                  </a:ext>
                </a:extLst>
              </p:cNvPr>
              <p:cNvCxnSpPr>
                <a:cxnSpLocks/>
                <a:stCxn id="101" idx="6"/>
                <a:endCxn id="10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10666CEA-AA76-895D-12E8-062D536C314F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4040941-7FA0-EDC0-068A-A1340BA9FABD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8C2FB14-829D-9B17-2154-B08AA7DA0B9D}"/>
              </a:ext>
            </a:extLst>
          </p:cNvPr>
          <p:cNvGrpSpPr>
            <a:grpSpLocks noChangeAspect="1"/>
          </p:cNvGrpSpPr>
          <p:nvPr/>
        </p:nvGrpSpPr>
        <p:grpSpPr>
          <a:xfrm>
            <a:off x="4365854" y="3813087"/>
            <a:ext cx="504966" cy="612000"/>
            <a:chOff x="3971355" y="1700808"/>
            <a:chExt cx="3299028" cy="3948017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92086E7F-0A66-FC82-87D6-CCE6400A6B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44E90EC-27BD-19FC-9536-D93F6BD03430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112" name="Connector: Elbow 111">
                <a:extLst>
                  <a:ext uri="{FF2B5EF4-FFF2-40B4-BE49-F238E27FC236}">
                    <a16:creationId xmlns:a16="http://schemas.microsoft.com/office/drawing/2014/main" id="{5060C0C4-05FD-BD52-CD9A-C9A35545D201}"/>
                  </a:ext>
                </a:extLst>
              </p:cNvPr>
              <p:cNvCxnSpPr>
                <a:cxnSpLocks/>
                <a:stCxn id="114" idx="6"/>
                <a:endCxn id="11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567148A0-A983-6D86-A02F-0D878A31CB51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D7A1BD17-3E6D-7834-4838-03F6565D39C1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6E6A41E-13F0-4551-2BA1-2A270FE5E0BA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109" name="Connector: Elbow 108">
                <a:extLst>
                  <a:ext uri="{FF2B5EF4-FFF2-40B4-BE49-F238E27FC236}">
                    <a16:creationId xmlns:a16="http://schemas.microsoft.com/office/drawing/2014/main" id="{1CB20E62-5480-C1CF-CDAD-57E600E428B3}"/>
                  </a:ext>
                </a:extLst>
              </p:cNvPr>
              <p:cNvCxnSpPr>
                <a:cxnSpLocks/>
                <a:stCxn id="111" idx="6"/>
                <a:endCxn id="11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92B36B8-E2C7-AF4B-7FE6-45FDBE0250A3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3D0F82D-4A43-5DD6-C579-289D0F7C074C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7DA01A9-4938-FCA2-B593-FEC370012A8F}"/>
              </a:ext>
            </a:extLst>
          </p:cNvPr>
          <p:cNvGrpSpPr>
            <a:grpSpLocks noChangeAspect="1"/>
          </p:cNvGrpSpPr>
          <p:nvPr/>
        </p:nvGrpSpPr>
        <p:grpSpPr>
          <a:xfrm>
            <a:off x="4879887" y="3809847"/>
            <a:ext cx="504966" cy="612000"/>
            <a:chOff x="3971355" y="1700808"/>
            <a:chExt cx="3299028" cy="3948017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A428A170-0C97-DE29-84C7-DF59E86A3A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7F48F7D-E48E-FB60-A9DD-32B474060E98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122" name="Connector: Elbow 121">
                <a:extLst>
                  <a:ext uri="{FF2B5EF4-FFF2-40B4-BE49-F238E27FC236}">
                    <a16:creationId xmlns:a16="http://schemas.microsoft.com/office/drawing/2014/main" id="{82F72BFC-9992-1E7B-BF6D-F8CC8BC837A2}"/>
                  </a:ext>
                </a:extLst>
              </p:cNvPr>
              <p:cNvCxnSpPr>
                <a:cxnSpLocks/>
                <a:stCxn id="124" idx="6"/>
                <a:endCxn id="12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06A76493-FB56-9CDF-A200-9382826A864D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FBCAC32B-E495-C45F-E09D-A5EADAC105A9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AF29DCC-2613-1833-1777-CD22E1B7C8B9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119" name="Connector: Elbow 118">
                <a:extLst>
                  <a:ext uri="{FF2B5EF4-FFF2-40B4-BE49-F238E27FC236}">
                    <a16:creationId xmlns:a16="http://schemas.microsoft.com/office/drawing/2014/main" id="{7E928609-E1F7-ED2D-E4E5-C72C82ED9BF2}"/>
                  </a:ext>
                </a:extLst>
              </p:cNvPr>
              <p:cNvCxnSpPr>
                <a:cxnSpLocks/>
                <a:stCxn id="121" idx="6"/>
                <a:endCxn id="12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400F807A-37F3-8D41-B5E0-28D3F90C1D67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921576CD-63F8-D957-439A-F9B680A22CB2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DDFDECA-4C47-23CA-D61C-2ADCC284F7F1}"/>
              </a:ext>
            </a:extLst>
          </p:cNvPr>
          <p:cNvGrpSpPr>
            <a:grpSpLocks noChangeAspect="1"/>
          </p:cNvGrpSpPr>
          <p:nvPr/>
        </p:nvGrpSpPr>
        <p:grpSpPr>
          <a:xfrm>
            <a:off x="5388521" y="3814448"/>
            <a:ext cx="504966" cy="612000"/>
            <a:chOff x="3971355" y="1700808"/>
            <a:chExt cx="3299028" cy="3948017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095D3DCB-824E-9922-579C-123C77565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0597C8CF-A258-75A8-B685-2C7D08E8BE57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132" name="Connector: Elbow 131">
                <a:extLst>
                  <a:ext uri="{FF2B5EF4-FFF2-40B4-BE49-F238E27FC236}">
                    <a16:creationId xmlns:a16="http://schemas.microsoft.com/office/drawing/2014/main" id="{81538384-C2E2-356A-52AB-21994A5CDAE7}"/>
                  </a:ext>
                </a:extLst>
              </p:cNvPr>
              <p:cNvCxnSpPr>
                <a:cxnSpLocks/>
                <a:stCxn id="134" idx="6"/>
                <a:endCxn id="13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A310F901-9164-4263-4124-AC1B7BC5842C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7DBA5C78-D03C-9D4A-C477-516D58925722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7A954E99-D45C-2EE9-02C4-55F6170F7B27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129" name="Connector: Elbow 128">
                <a:extLst>
                  <a:ext uri="{FF2B5EF4-FFF2-40B4-BE49-F238E27FC236}">
                    <a16:creationId xmlns:a16="http://schemas.microsoft.com/office/drawing/2014/main" id="{14D9A3B4-9CE9-7436-E840-839DBB390E1B}"/>
                  </a:ext>
                </a:extLst>
              </p:cNvPr>
              <p:cNvCxnSpPr>
                <a:cxnSpLocks/>
                <a:stCxn id="131" idx="6"/>
                <a:endCxn id="13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75884BAD-86AC-9906-E741-5B2577032310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1615CF3C-5037-CA84-81C3-F6FCE4BC66B4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D0FA3D3-1E8B-D783-3D8B-82EA552BBC76}"/>
              </a:ext>
            </a:extLst>
          </p:cNvPr>
          <p:cNvGrpSpPr>
            <a:grpSpLocks noChangeAspect="1"/>
          </p:cNvGrpSpPr>
          <p:nvPr/>
        </p:nvGrpSpPr>
        <p:grpSpPr>
          <a:xfrm>
            <a:off x="5911556" y="3803763"/>
            <a:ext cx="504966" cy="612000"/>
            <a:chOff x="3971355" y="1700808"/>
            <a:chExt cx="3299028" cy="3948017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9A38B96B-96BF-FDBA-A003-FE7B48D8BF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BC22685-4563-5E86-5AA8-03E781CC8335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142" name="Connector: Elbow 141">
                <a:extLst>
                  <a:ext uri="{FF2B5EF4-FFF2-40B4-BE49-F238E27FC236}">
                    <a16:creationId xmlns:a16="http://schemas.microsoft.com/office/drawing/2014/main" id="{73078DFC-33CB-D750-6C99-89EFA6F8416D}"/>
                  </a:ext>
                </a:extLst>
              </p:cNvPr>
              <p:cNvCxnSpPr>
                <a:cxnSpLocks/>
                <a:stCxn id="144" idx="6"/>
                <a:endCxn id="14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BA05FB5-4FDD-A014-14B6-75879319A68F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02A74142-0041-57BE-401F-F10DB96E0801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FBC5DDC7-0CF1-3754-D25E-E5AD38AB057A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139" name="Connector: Elbow 138">
                <a:extLst>
                  <a:ext uri="{FF2B5EF4-FFF2-40B4-BE49-F238E27FC236}">
                    <a16:creationId xmlns:a16="http://schemas.microsoft.com/office/drawing/2014/main" id="{A7C8E158-6FBD-8B80-F85D-85F2B932376F}"/>
                  </a:ext>
                </a:extLst>
              </p:cNvPr>
              <p:cNvCxnSpPr>
                <a:cxnSpLocks/>
                <a:stCxn id="141" idx="6"/>
                <a:endCxn id="14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A3CA372-5002-F0A5-D330-E424BEC7E066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B7BE3DA6-FA6B-65F7-DEC0-FF7CEFC58C5A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04744DD-5DD8-A727-7FA1-8F0AD3095B05}"/>
              </a:ext>
            </a:extLst>
          </p:cNvPr>
          <p:cNvGrpSpPr>
            <a:grpSpLocks noChangeAspect="1"/>
          </p:cNvGrpSpPr>
          <p:nvPr/>
        </p:nvGrpSpPr>
        <p:grpSpPr>
          <a:xfrm>
            <a:off x="6420190" y="3808364"/>
            <a:ext cx="504966" cy="612000"/>
            <a:chOff x="3971355" y="1700808"/>
            <a:chExt cx="3299028" cy="3948017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6213A36A-3624-B1DF-2082-3134EB44C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6F780651-4743-6F73-0D9C-E35692FEB358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152" name="Connector: Elbow 151">
                <a:extLst>
                  <a:ext uri="{FF2B5EF4-FFF2-40B4-BE49-F238E27FC236}">
                    <a16:creationId xmlns:a16="http://schemas.microsoft.com/office/drawing/2014/main" id="{D8FEEC68-8B44-76A0-6D2B-749F62239CF4}"/>
                  </a:ext>
                </a:extLst>
              </p:cNvPr>
              <p:cNvCxnSpPr>
                <a:cxnSpLocks/>
                <a:stCxn id="154" idx="6"/>
                <a:endCxn id="15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49AC12B6-FC15-A0F8-CAB8-B4AB875C2566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C24FF91E-6047-D0EB-8607-D0DDEABE1F10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0132C9C2-78C0-6036-416F-7D98E8EF099D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149" name="Connector: Elbow 148">
                <a:extLst>
                  <a:ext uri="{FF2B5EF4-FFF2-40B4-BE49-F238E27FC236}">
                    <a16:creationId xmlns:a16="http://schemas.microsoft.com/office/drawing/2014/main" id="{B1AFA3B9-AA6D-2A3C-5F6D-85C6BF23D16E}"/>
                  </a:ext>
                </a:extLst>
              </p:cNvPr>
              <p:cNvCxnSpPr>
                <a:cxnSpLocks/>
                <a:stCxn id="151" idx="6"/>
                <a:endCxn id="15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58F55910-5D88-211C-E923-D6B2B8A60987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459CDFC-2EC2-E568-64A6-DC6E9FF90AFF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23D494F-E22F-E7D8-2461-1F6DD472748F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3" y="3805124"/>
            <a:ext cx="504966" cy="612000"/>
            <a:chOff x="3971355" y="1700808"/>
            <a:chExt cx="3299028" cy="3948017"/>
          </a:xfrm>
        </p:grpSpPr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523C2589-5211-1EEE-FBAB-153EC6BD76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19C5883F-DB7D-96AC-0EB3-EEA57FA6EE4C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162" name="Connector: Elbow 161">
                <a:extLst>
                  <a:ext uri="{FF2B5EF4-FFF2-40B4-BE49-F238E27FC236}">
                    <a16:creationId xmlns:a16="http://schemas.microsoft.com/office/drawing/2014/main" id="{D45E89CD-F360-33C6-92A7-66A611F07128}"/>
                  </a:ext>
                </a:extLst>
              </p:cNvPr>
              <p:cNvCxnSpPr>
                <a:cxnSpLocks/>
                <a:stCxn id="164" idx="6"/>
                <a:endCxn id="16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02AD21F1-F522-1221-5270-6046154BB6BE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BCDB8B7A-66EB-78BB-F919-C6CC4ADD99BE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65C11DDF-3B3A-26EC-D7DA-8E6A1ED1D8AE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159" name="Connector: Elbow 158">
                <a:extLst>
                  <a:ext uri="{FF2B5EF4-FFF2-40B4-BE49-F238E27FC236}">
                    <a16:creationId xmlns:a16="http://schemas.microsoft.com/office/drawing/2014/main" id="{1A502397-4ABC-E915-F75C-4F7DE92D7637}"/>
                  </a:ext>
                </a:extLst>
              </p:cNvPr>
              <p:cNvCxnSpPr>
                <a:cxnSpLocks/>
                <a:stCxn id="161" idx="6"/>
                <a:endCxn id="16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CD50E71A-91D1-A807-D898-353A3E56FB13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42612961-40B3-25EC-2888-5F5B5BB4F41F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7A68AEF0-1CD0-BF0A-34DC-122838F136B0}"/>
              </a:ext>
            </a:extLst>
          </p:cNvPr>
          <p:cNvGrpSpPr/>
          <p:nvPr/>
        </p:nvGrpSpPr>
        <p:grpSpPr>
          <a:xfrm>
            <a:off x="3885183" y="2996421"/>
            <a:ext cx="3560537" cy="184567"/>
            <a:chOff x="3863752" y="2996952"/>
            <a:chExt cx="3575437" cy="18456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9526224-1AD5-640E-DDDB-DD69D97FADEC}"/>
                </a:ext>
              </a:extLst>
            </p:cNvPr>
            <p:cNvSpPr/>
            <p:nvPr/>
          </p:nvSpPr>
          <p:spPr bwMode="gray">
            <a:xfrm>
              <a:off x="3863752" y="2996952"/>
              <a:ext cx="3575437" cy="184567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89F21A23-AA66-3EBF-E2F3-12DB3D1B6620}"/>
                </a:ext>
              </a:extLst>
            </p:cNvPr>
            <p:cNvSpPr/>
            <p:nvPr/>
          </p:nvSpPr>
          <p:spPr bwMode="gray">
            <a:xfrm>
              <a:off x="3903107" y="3035234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A2156248-BD9C-3648-4443-6DFA4CD66697}"/>
                </a:ext>
              </a:extLst>
            </p:cNvPr>
            <p:cNvSpPr/>
            <p:nvPr/>
          </p:nvSpPr>
          <p:spPr bwMode="gray">
            <a:xfrm>
              <a:off x="3898155" y="3117713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D5E40E28-2E29-A974-2B21-03241B3EC5F7}"/>
                </a:ext>
              </a:extLst>
            </p:cNvPr>
            <p:cNvSpPr/>
            <p:nvPr/>
          </p:nvSpPr>
          <p:spPr bwMode="gray">
            <a:xfrm>
              <a:off x="7282931" y="3024327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1B1F4F12-5DE5-CB39-6952-98CBB7303FAC}"/>
                </a:ext>
              </a:extLst>
            </p:cNvPr>
            <p:cNvSpPr/>
            <p:nvPr/>
          </p:nvSpPr>
          <p:spPr bwMode="gray">
            <a:xfrm>
              <a:off x="7277979" y="3106806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CC388956-0460-5026-EF9A-F8A9A448D82C}"/>
                </a:ext>
              </a:extLst>
            </p:cNvPr>
            <p:cNvSpPr/>
            <p:nvPr/>
          </p:nvSpPr>
          <p:spPr bwMode="gray">
            <a:xfrm>
              <a:off x="4012746" y="3043918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rgbClr val="DF9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FA701C9-328E-6986-DC49-C9F422D9D890}"/>
                </a:ext>
              </a:extLst>
            </p:cNvPr>
            <p:cNvSpPr/>
            <p:nvPr/>
          </p:nvSpPr>
          <p:spPr bwMode="gray">
            <a:xfrm flipV="1">
              <a:off x="4012746" y="3093121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rgbClr val="DF9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8205F288-44D2-F9B6-9146-09DF95240811}"/>
              </a:ext>
            </a:extLst>
          </p:cNvPr>
          <p:cNvSpPr/>
          <p:nvPr/>
        </p:nvSpPr>
        <p:spPr bwMode="gray">
          <a:xfrm>
            <a:off x="3886492" y="4420164"/>
            <a:ext cx="3575437" cy="184567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84EA22D-9FEF-DB92-41F6-5C00BCD2141E}"/>
              </a:ext>
            </a:extLst>
          </p:cNvPr>
          <p:cNvSpPr/>
          <p:nvPr/>
        </p:nvSpPr>
        <p:spPr bwMode="gray">
          <a:xfrm>
            <a:off x="3925847" y="4458446"/>
            <a:ext cx="10800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9288788-E939-D8DF-CE51-4C4BEB792947}"/>
              </a:ext>
            </a:extLst>
          </p:cNvPr>
          <p:cNvSpPr/>
          <p:nvPr/>
        </p:nvSpPr>
        <p:spPr bwMode="gray">
          <a:xfrm>
            <a:off x="3920895" y="4540925"/>
            <a:ext cx="10800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0A5E0646-BC37-8432-6131-FB8ED6255E28}"/>
              </a:ext>
            </a:extLst>
          </p:cNvPr>
          <p:cNvSpPr/>
          <p:nvPr/>
        </p:nvSpPr>
        <p:spPr bwMode="gray">
          <a:xfrm>
            <a:off x="7305671" y="4447539"/>
            <a:ext cx="10800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76CE49A-EC59-C4AD-6651-1856BAE80EC0}"/>
              </a:ext>
            </a:extLst>
          </p:cNvPr>
          <p:cNvSpPr/>
          <p:nvPr/>
        </p:nvSpPr>
        <p:spPr bwMode="gray">
          <a:xfrm>
            <a:off x="7300719" y="4530018"/>
            <a:ext cx="10800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D74B6782-42C0-69C8-B788-CDA6ABA756D1}"/>
              </a:ext>
            </a:extLst>
          </p:cNvPr>
          <p:cNvSpPr/>
          <p:nvPr/>
        </p:nvSpPr>
        <p:spPr bwMode="gray">
          <a:xfrm>
            <a:off x="4035486" y="4467130"/>
            <a:ext cx="3290208" cy="34018"/>
          </a:xfrm>
          <a:custGeom>
            <a:avLst/>
            <a:gdLst>
              <a:gd name="connsiteX0" fmla="*/ 0 w 3290208"/>
              <a:gd name="connsiteY0" fmla="*/ 9525 h 34018"/>
              <a:gd name="connsiteX1" fmla="*/ 61233 w 3290208"/>
              <a:gd name="connsiteY1" fmla="*/ 8164 h 34018"/>
              <a:gd name="connsiteX2" fmla="*/ 89808 w 3290208"/>
              <a:gd name="connsiteY2" fmla="*/ 34018 h 34018"/>
              <a:gd name="connsiteX3" fmla="*/ 3222172 w 3290208"/>
              <a:gd name="connsiteY3" fmla="*/ 32657 h 34018"/>
              <a:gd name="connsiteX4" fmla="*/ 3261633 w 3290208"/>
              <a:gd name="connsiteY4" fmla="*/ 2721 h 34018"/>
              <a:gd name="connsiteX5" fmla="*/ 3290208 w 3290208"/>
              <a:gd name="connsiteY5" fmla="*/ 0 h 3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0208" h="34018">
                <a:moveTo>
                  <a:pt x="0" y="9525"/>
                </a:moveTo>
                <a:lnTo>
                  <a:pt x="61233" y="8164"/>
                </a:lnTo>
                <a:lnTo>
                  <a:pt x="89808" y="34018"/>
                </a:lnTo>
                <a:lnTo>
                  <a:pt x="3222172" y="32657"/>
                </a:lnTo>
                <a:lnTo>
                  <a:pt x="3261633" y="2721"/>
                </a:lnTo>
                <a:lnTo>
                  <a:pt x="3290208" y="0"/>
                </a:ln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233BF19D-85E2-3E41-AA50-EB4D78CF3F42}"/>
              </a:ext>
            </a:extLst>
          </p:cNvPr>
          <p:cNvSpPr/>
          <p:nvPr/>
        </p:nvSpPr>
        <p:spPr bwMode="gray">
          <a:xfrm flipV="1">
            <a:off x="4035486" y="4516333"/>
            <a:ext cx="3290208" cy="34018"/>
          </a:xfrm>
          <a:custGeom>
            <a:avLst/>
            <a:gdLst>
              <a:gd name="connsiteX0" fmla="*/ 0 w 3290208"/>
              <a:gd name="connsiteY0" fmla="*/ 9525 h 34018"/>
              <a:gd name="connsiteX1" fmla="*/ 61233 w 3290208"/>
              <a:gd name="connsiteY1" fmla="*/ 8164 h 34018"/>
              <a:gd name="connsiteX2" fmla="*/ 89808 w 3290208"/>
              <a:gd name="connsiteY2" fmla="*/ 34018 h 34018"/>
              <a:gd name="connsiteX3" fmla="*/ 3222172 w 3290208"/>
              <a:gd name="connsiteY3" fmla="*/ 32657 h 34018"/>
              <a:gd name="connsiteX4" fmla="*/ 3261633 w 3290208"/>
              <a:gd name="connsiteY4" fmla="*/ 2721 h 34018"/>
              <a:gd name="connsiteX5" fmla="*/ 3290208 w 3290208"/>
              <a:gd name="connsiteY5" fmla="*/ 0 h 3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0208" h="34018">
                <a:moveTo>
                  <a:pt x="0" y="9525"/>
                </a:moveTo>
                <a:lnTo>
                  <a:pt x="61233" y="8164"/>
                </a:lnTo>
                <a:lnTo>
                  <a:pt x="89808" y="34018"/>
                </a:lnTo>
                <a:lnTo>
                  <a:pt x="3222172" y="32657"/>
                </a:lnTo>
                <a:lnTo>
                  <a:pt x="3261633" y="2721"/>
                </a:lnTo>
                <a:lnTo>
                  <a:pt x="3290208" y="0"/>
                </a:ln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8FD1DEE-83D0-7698-EFB5-A28CC4A18C01}"/>
              </a:ext>
            </a:extLst>
          </p:cNvPr>
          <p:cNvGrpSpPr>
            <a:grpSpLocks noChangeAspect="1"/>
          </p:cNvGrpSpPr>
          <p:nvPr/>
        </p:nvGrpSpPr>
        <p:grpSpPr>
          <a:xfrm>
            <a:off x="3865421" y="2365922"/>
            <a:ext cx="504966" cy="612000"/>
            <a:chOff x="3971355" y="1700808"/>
            <a:chExt cx="3299028" cy="3948017"/>
          </a:xfrm>
        </p:grpSpPr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F3325683-886B-CA83-37BA-141EF25B1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631F634D-29D0-3D09-27C4-AC8F891DA654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187" name="Connector: Elbow 186">
                <a:extLst>
                  <a:ext uri="{FF2B5EF4-FFF2-40B4-BE49-F238E27FC236}">
                    <a16:creationId xmlns:a16="http://schemas.microsoft.com/office/drawing/2014/main" id="{9219A15D-5932-17DF-3249-0B40DEE371A4}"/>
                  </a:ext>
                </a:extLst>
              </p:cNvPr>
              <p:cNvCxnSpPr>
                <a:cxnSpLocks/>
                <a:stCxn id="189" idx="6"/>
                <a:endCxn id="188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33E98E5A-26D5-039C-08BE-3B587E08F165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B80FB197-783D-6AE5-48E1-8FE1A4EEBFEA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14A41B0F-BCC1-FF12-6C61-5BBDABB20986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184" name="Connector: Elbow 183">
                <a:extLst>
                  <a:ext uri="{FF2B5EF4-FFF2-40B4-BE49-F238E27FC236}">
                    <a16:creationId xmlns:a16="http://schemas.microsoft.com/office/drawing/2014/main" id="{35851382-9DF9-B8B4-5F03-7EC9C6D29009}"/>
                  </a:ext>
                </a:extLst>
              </p:cNvPr>
              <p:cNvCxnSpPr>
                <a:cxnSpLocks/>
                <a:stCxn id="186" idx="6"/>
                <a:endCxn id="185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DF97E42D-9F0F-F438-5C35-A8086BE0A0DE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A41C9C7F-2352-264A-F9CC-C1347A548B38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7330B33-0398-9114-51DC-339E92419CFE}"/>
              </a:ext>
            </a:extLst>
          </p:cNvPr>
          <p:cNvGrpSpPr>
            <a:grpSpLocks noChangeAspect="1"/>
          </p:cNvGrpSpPr>
          <p:nvPr/>
        </p:nvGrpSpPr>
        <p:grpSpPr>
          <a:xfrm>
            <a:off x="4374055" y="2370523"/>
            <a:ext cx="504966" cy="612000"/>
            <a:chOff x="3971355" y="1700808"/>
            <a:chExt cx="3299028" cy="3948017"/>
          </a:xfrm>
        </p:grpSpPr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FC91B915-6C71-FAC0-CD67-1A757FB3F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D6DE7D98-7DE0-E05F-341C-890F68277E7C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197" name="Connector: Elbow 196">
                <a:extLst>
                  <a:ext uri="{FF2B5EF4-FFF2-40B4-BE49-F238E27FC236}">
                    <a16:creationId xmlns:a16="http://schemas.microsoft.com/office/drawing/2014/main" id="{A80964F0-F6BC-1EF9-0A88-363E91B20CC3}"/>
                  </a:ext>
                </a:extLst>
              </p:cNvPr>
              <p:cNvCxnSpPr>
                <a:cxnSpLocks/>
                <a:stCxn id="199" idx="6"/>
                <a:endCxn id="198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21EF8F4F-916A-68A2-77E5-F847D88C69FF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218330AF-D97F-8505-3CCD-E11358075A80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385C2923-BF3D-4485-3079-96CBF13DB9E5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194" name="Connector: Elbow 193">
                <a:extLst>
                  <a:ext uri="{FF2B5EF4-FFF2-40B4-BE49-F238E27FC236}">
                    <a16:creationId xmlns:a16="http://schemas.microsoft.com/office/drawing/2014/main" id="{C31678C7-E6B2-A661-2B70-AB923D469023}"/>
                  </a:ext>
                </a:extLst>
              </p:cNvPr>
              <p:cNvCxnSpPr>
                <a:cxnSpLocks/>
                <a:stCxn id="196" idx="6"/>
                <a:endCxn id="195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63023EE8-20F7-F737-97AF-ECEB6B3EAD9B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64EBF042-39E1-130D-392E-D3BE9A76CF81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1C774BA-725A-348C-DBC8-2E6340789B0D}"/>
              </a:ext>
            </a:extLst>
          </p:cNvPr>
          <p:cNvGrpSpPr>
            <a:grpSpLocks noChangeAspect="1"/>
          </p:cNvGrpSpPr>
          <p:nvPr/>
        </p:nvGrpSpPr>
        <p:grpSpPr>
          <a:xfrm>
            <a:off x="4888088" y="2367283"/>
            <a:ext cx="504966" cy="612000"/>
            <a:chOff x="3971355" y="1700808"/>
            <a:chExt cx="3299028" cy="3948017"/>
          </a:xfrm>
        </p:grpSpPr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FFDB0D2D-4BF4-3E75-367A-291950341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CD6ACAC4-D4D2-8F2E-7CD6-9BF2FEC58C18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207" name="Connector: Elbow 206">
                <a:extLst>
                  <a:ext uri="{FF2B5EF4-FFF2-40B4-BE49-F238E27FC236}">
                    <a16:creationId xmlns:a16="http://schemas.microsoft.com/office/drawing/2014/main" id="{D942E394-59D1-53D0-C197-C63712E2EA48}"/>
                  </a:ext>
                </a:extLst>
              </p:cNvPr>
              <p:cNvCxnSpPr>
                <a:cxnSpLocks/>
                <a:stCxn id="209" idx="6"/>
                <a:endCxn id="208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6AFCF64E-67D1-ABB3-7344-9D109D5D7E24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C3938484-9EB2-B426-232E-5949793E8554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5E6E5D4B-7B54-8893-DAC9-8085408F629D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204" name="Connector: Elbow 203">
                <a:extLst>
                  <a:ext uri="{FF2B5EF4-FFF2-40B4-BE49-F238E27FC236}">
                    <a16:creationId xmlns:a16="http://schemas.microsoft.com/office/drawing/2014/main" id="{65196BB0-8F3E-BF39-AC28-DE796F2E7C74}"/>
                  </a:ext>
                </a:extLst>
              </p:cNvPr>
              <p:cNvCxnSpPr>
                <a:cxnSpLocks/>
                <a:stCxn id="206" idx="6"/>
                <a:endCxn id="205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CB9F62E3-664A-F25E-D187-C9BCF88C388D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676F7D90-7E8B-02C6-81ED-4B25EE746F04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D352B5DF-D2CE-70EC-8CA0-E9D9C274A886}"/>
              </a:ext>
            </a:extLst>
          </p:cNvPr>
          <p:cNvGrpSpPr>
            <a:grpSpLocks noChangeAspect="1"/>
          </p:cNvGrpSpPr>
          <p:nvPr/>
        </p:nvGrpSpPr>
        <p:grpSpPr>
          <a:xfrm>
            <a:off x="5396722" y="2371884"/>
            <a:ext cx="504966" cy="612000"/>
            <a:chOff x="3971355" y="1700808"/>
            <a:chExt cx="3299028" cy="3948017"/>
          </a:xfrm>
        </p:grpSpPr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0E2911D5-1C8D-B183-5E0C-86C82BB560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9D4432BD-2BD2-0B7F-DFF7-2408BA84DB36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217" name="Connector: Elbow 216">
                <a:extLst>
                  <a:ext uri="{FF2B5EF4-FFF2-40B4-BE49-F238E27FC236}">
                    <a16:creationId xmlns:a16="http://schemas.microsoft.com/office/drawing/2014/main" id="{633DA3A5-D6E5-E1FB-07B6-189F6B2A285A}"/>
                  </a:ext>
                </a:extLst>
              </p:cNvPr>
              <p:cNvCxnSpPr>
                <a:cxnSpLocks/>
                <a:stCxn id="219" idx="6"/>
                <a:endCxn id="218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DDCFF5C3-1228-54C0-AD85-454AA355A552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0E65DF5C-0E12-3A4C-358A-2A296245AADE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348BC0CB-0E9D-9B14-280C-156796356CE8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214" name="Connector: Elbow 213">
                <a:extLst>
                  <a:ext uri="{FF2B5EF4-FFF2-40B4-BE49-F238E27FC236}">
                    <a16:creationId xmlns:a16="http://schemas.microsoft.com/office/drawing/2014/main" id="{6568592D-8A73-B224-27D8-CC48B82B48BC}"/>
                  </a:ext>
                </a:extLst>
              </p:cNvPr>
              <p:cNvCxnSpPr>
                <a:cxnSpLocks/>
                <a:stCxn id="216" idx="6"/>
                <a:endCxn id="215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CE288DDD-ED6B-AE00-BD95-1D21D299FCA1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0D6A3E4A-118A-00ED-1EE9-6F401A7AD530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62E2385-7C65-75F5-0B11-C244472C6772}"/>
              </a:ext>
            </a:extLst>
          </p:cNvPr>
          <p:cNvGrpSpPr>
            <a:grpSpLocks noChangeAspect="1"/>
          </p:cNvGrpSpPr>
          <p:nvPr/>
        </p:nvGrpSpPr>
        <p:grpSpPr>
          <a:xfrm>
            <a:off x="5919757" y="2361199"/>
            <a:ext cx="504966" cy="612000"/>
            <a:chOff x="3971355" y="1700808"/>
            <a:chExt cx="3299028" cy="3948017"/>
          </a:xfrm>
        </p:grpSpPr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C6E518CD-46AB-2675-40A6-A9BF302BF3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38500067-1CAB-AAF8-0C73-DCF8F170D54B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227" name="Connector: Elbow 226">
                <a:extLst>
                  <a:ext uri="{FF2B5EF4-FFF2-40B4-BE49-F238E27FC236}">
                    <a16:creationId xmlns:a16="http://schemas.microsoft.com/office/drawing/2014/main" id="{B71EC1DB-C444-8262-282A-057B65423B1A}"/>
                  </a:ext>
                </a:extLst>
              </p:cNvPr>
              <p:cNvCxnSpPr>
                <a:cxnSpLocks/>
                <a:stCxn id="229" idx="6"/>
                <a:endCxn id="228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9C3A6276-5A46-E8FA-C684-18602988C591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7B60C3E9-6969-B2EE-008E-FA811AC0A2E5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6890A0D8-5A0C-2893-2BAA-84B0A0ABA730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224" name="Connector: Elbow 223">
                <a:extLst>
                  <a:ext uri="{FF2B5EF4-FFF2-40B4-BE49-F238E27FC236}">
                    <a16:creationId xmlns:a16="http://schemas.microsoft.com/office/drawing/2014/main" id="{2F9B3E5D-E638-6E96-E381-48EBAD27D7C2}"/>
                  </a:ext>
                </a:extLst>
              </p:cNvPr>
              <p:cNvCxnSpPr>
                <a:cxnSpLocks/>
                <a:stCxn id="226" idx="6"/>
                <a:endCxn id="225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75437B2A-7180-A092-3A56-C8A9541A092F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77D73BD7-C42E-0F58-E2F3-4860737E0110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992AB41-EF18-A6DB-AD24-E71519FE6E8D}"/>
              </a:ext>
            </a:extLst>
          </p:cNvPr>
          <p:cNvGrpSpPr>
            <a:grpSpLocks noChangeAspect="1"/>
          </p:cNvGrpSpPr>
          <p:nvPr/>
        </p:nvGrpSpPr>
        <p:grpSpPr>
          <a:xfrm>
            <a:off x="6428391" y="2365800"/>
            <a:ext cx="504966" cy="612000"/>
            <a:chOff x="3971355" y="1700808"/>
            <a:chExt cx="3299028" cy="3948017"/>
          </a:xfrm>
        </p:grpSpPr>
        <p:pic>
          <p:nvPicPr>
            <p:cNvPr id="231" name="Picture 230">
              <a:extLst>
                <a:ext uri="{FF2B5EF4-FFF2-40B4-BE49-F238E27FC236}">
                  <a16:creationId xmlns:a16="http://schemas.microsoft.com/office/drawing/2014/main" id="{438C8001-4B33-3D75-C96C-B7A1D33BDA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B7B63F59-5985-8D1B-71DF-9D20FC0C785D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237" name="Connector: Elbow 236">
                <a:extLst>
                  <a:ext uri="{FF2B5EF4-FFF2-40B4-BE49-F238E27FC236}">
                    <a16:creationId xmlns:a16="http://schemas.microsoft.com/office/drawing/2014/main" id="{BDCE65A7-034E-E823-C37A-9DB5F68B3DCC}"/>
                  </a:ext>
                </a:extLst>
              </p:cNvPr>
              <p:cNvCxnSpPr>
                <a:cxnSpLocks/>
                <a:stCxn id="239" idx="6"/>
                <a:endCxn id="238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D8CD5C92-7251-08A9-2E60-B100603BC17B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775BDB7F-D75B-666A-CBDD-C3CB458D2F63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E5CC851B-2480-ED30-8329-D195517A59A8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234" name="Connector: Elbow 233">
                <a:extLst>
                  <a:ext uri="{FF2B5EF4-FFF2-40B4-BE49-F238E27FC236}">
                    <a16:creationId xmlns:a16="http://schemas.microsoft.com/office/drawing/2014/main" id="{8912BFD6-B5E6-587C-5BCD-29A0D120D95D}"/>
                  </a:ext>
                </a:extLst>
              </p:cNvPr>
              <p:cNvCxnSpPr>
                <a:cxnSpLocks/>
                <a:stCxn id="236" idx="6"/>
                <a:endCxn id="235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397433EC-00AE-9939-7A6A-4159AB066B50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34C7EA77-4D40-EEA2-DFB2-80A918818216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1BB55058-47D5-86D6-8B9E-F031A36F4BE8}"/>
              </a:ext>
            </a:extLst>
          </p:cNvPr>
          <p:cNvGrpSpPr>
            <a:grpSpLocks noChangeAspect="1"/>
          </p:cNvGrpSpPr>
          <p:nvPr/>
        </p:nvGrpSpPr>
        <p:grpSpPr>
          <a:xfrm>
            <a:off x="6942424" y="2362560"/>
            <a:ext cx="504966" cy="612000"/>
            <a:chOff x="3971355" y="1700808"/>
            <a:chExt cx="3299028" cy="3948017"/>
          </a:xfrm>
        </p:grpSpPr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F29A7592-7DDD-A9C1-8842-B5223CF89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4BBDD419-B841-B7B7-3DED-A8DFA51116D7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247" name="Connector: Elbow 246">
                <a:extLst>
                  <a:ext uri="{FF2B5EF4-FFF2-40B4-BE49-F238E27FC236}">
                    <a16:creationId xmlns:a16="http://schemas.microsoft.com/office/drawing/2014/main" id="{DDD36720-8794-9BB5-92FE-1E84E26838EB}"/>
                  </a:ext>
                </a:extLst>
              </p:cNvPr>
              <p:cNvCxnSpPr>
                <a:cxnSpLocks/>
                <a:stCxn id="249" idx="6"/>
                <a:endCxn id="248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6115C915-A395-A03F-5F78-5B0D5228F335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AD6E7168-5DDD-74B4-680B-9A169C52CAE0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B7F29851-1DB7-EC8D-37F9-92359015D97A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244" name="Connector: Elbow 243">
                <a:extLst>
                  <a:ext uri="{FF2B5EF4-FFF2-40B4-BE49-F238E27FC236}">
                    <a16:creationId xmlns:a16="http://schemas.microsoft.com/office/drawing/2014/main" id="{C545882F-7F86-4832-3A93-C77209DE1F3E}"/>
                  </a:ext>
                </a:extLst>
              </p:cNvPr>
              <p:cNvCxnSpPr>
                <a:cxnSpLocks/>
                <a:stCxn id="246" idx="6"/>
                <a:endCxn id="245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0122626F-F0C3-2474-980D-7C65501C0FB1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785EDD1E-D925-ED82-5883-7D6BE87E73A6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CEF4E058-751C-3E60-88D4-191DEE61B29D}"/>
              </a:ext>
            </a:extLst>
          </p:cNvPr>
          <p:cNvGrpSpPr/>
          <p:nvPr/>
        </p:nvGrpSpPr>
        <p:grpSpPr>
          <a:xfrm>
            <a:off x="4405386" y="2165319"/>
            <a:ext cx="2534007" cy="184567"/>
            <a:chOff x="3863752" y="2996952"/>
            <a:chExt cx="3575437" cy="184567"/>
          </a:xfrm>
        </p:grpSpPr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4AD911D9-CA10-119F-ADB3-0E16A2438B1A}"/>
                </a:ext>
              </a:extLst>
            </p:cNvPr>
            <p:cNvSpPr/>
            <p:nvPr/>
          </p:nvSpPr>
          <p:spPr bwMode="gray">
            <a:xfrm>
              <a:off x="3863752" y="2996952"/>
              <a:ext cx="3575437" cy="184567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C6D36BD4-4F4C-0447-859F-6BFEBE1B44BE}"/>
                </a:ext>
              </a:extLst>
            </p:cNvPr>
            <p:cNvSpPr/>
            <p:nvPr/>
          </p:nvSpPr>
          <p:spPr bwMode="gray">
            <a:xfrm>
              <a:off x="3903107" y="3035234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FB792CA3-ADA7-3487-F910-F93EE45786BF}"/>
                </a:ext>
              </a:extLst>
            </p:cNvPr>
            <p:cNvSpPr/>
            <p:nvPr/>
          </p:nvSpPr>
          <p:spPr bwMode="gray">
            <a:xfrm>
              <a:off x="3898155" y="3117713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03534971-F5C7-B1C1-7C50-A65AD4B9EAEE}"/>
                </a:ext>
              </a:extLst>
            </p:cNvPr>
            <p:cNvSpPr/>
            <p:nvPr/>
          </p:nvSpPr>
          <p:spPr bwMode="gray">
            <a:xfrm>
              <a:off x="7282931" y="3024327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B2C8642E-0AA5-0938-2789-23C5942ACE39}"/>
                </a:ext>
              </a:extLst>
            </p:cNvPr>
            <p:cNvSpPr/>
            <p:nvPr/>
          </p:nvSpPr>
          <p:spPr bwMode="gray">
            <a:xfrm>
              <a:off x="7277979" y="3106806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614A2FF3-F21C-EA1E-0D39-6153F64D26F9}"/>
                </a:ext>
              </a:extLst>
            </p:cNvPr>
            <p:cNvSpPr/>
            <p:nvPr/>
          </p:nvSpPr>
          <p:spPr bwMode="gray">
            <a:xfrm>
              <a:off x="4012746" y="3043918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rgbClr val="DF9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E0B4D526-C61F-B732-E912-6C3992554DBF}"/>
                </a:ext>
              </a:extLst>
            </p:cNvPr>
            <p:cNvSpPr/>
            <p:nvPr/>
          </p:nvSpPr>
          <p:spPr bwMode="gray">
            <a:xfrm flipV="1">
              <a:off x="4012746" y="3093121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rgbClr val="DF9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6B25587A-1733-B0CC-4E64-39BCE8DF35E4}"/>
              </a:ext>
            </a:extLst>
          </p:cNvPr>
          <p:cNvGrpSpPr/>
          <p:nvPr/>
        </p:nvGrpSpPr>
        <p:grpSpPr>
          <a:xfrm>
            <a:off x="4427019" y="1968313"/>
            <a:ext cx="2512374" cy="184567"/>
            <a:chOff x="3863752" y="2996952"/>
            <a:chExt cx="3575437" cy="184567"/>
          </a:xfrm>
        </p:grpSpPr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FA964DCC-18D5-C4C2-714F-24FA25D5BAD0}"/>
                </a:ext>
              </a:extLst>
            </p:cNvPr>
            <p:cNvSpPr/>
            <p:nvPr/>
          </p:nvSpPr>
          <p:spPr bwMode="gray">
            <a:xfrm>
              <a:off x="3863752" y="2996952"/>
              <a:ext cx="3575437" cy="184567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0417A418-B549-C31F-748B-32DE765FDBA3}"/>
                </a:ext>
              </a:extLst>
            </p:cNvPr>
            <p:cNvSpPr/>
            <p:nvPr/>
          </p:nvSpPr>
          <p:spPr bwMode="gray">
            <a:xfrm>
              <a:off x="3903107" y="3035234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750310BE-2C74-485B-5559-BC210D756641}"/>
                </a:ext>
              </a:extLst>
            </p:cNvPr>
            <p:cNvSpPr/>
            <p:nvPr/>
          </p:nvSpPr>
          <p:spPr bwMode="gray">
            <a:xfrm>
              <a:off x="3898155" y="3117713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2EC5DC62-6DB4-DA9A-3278-5CC985A5395D}"/>
                </a:ext>
              </a:extLst>
            </p:cNvPr>
            <p:cNvSpPr/>
            <p:nvPr/>
          </p:nvSpPr>
          <p:spPr bwMode="gray">
            <a:xfrm>
              <a:off x="7282931" y="3024327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E7BC89C3-8A22-121E-15C6-0875AE29286E}"/>
                </a:ext>
              </a:extLst>
            </p:cNvPr>
            <p:cNvSpPr/>
            <p:nvPr/>
          </p:nvSpPr>
          <p:spPr bwMode="gray">
            <a:xfrm>
              <a:off x="7277979" y="3106806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BE9C26FC-CA14-003B-675E-ABBCC217FA4D}"/>
                </a:ext>
              </a:extLst>
            </p:cNvPr>
            <p:cNvSpPr/>
            <p:nvPr/>
          </p:nvSpPr>
          <p:spPr bwMode="gray">
            <a:xfrm>
              <a:off x="4012746" y="3043918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rgbClr val="DF9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B1A1A897-9852-5F7B-792E-C62B300CBD01}"/>
                </a:ext>
              </a:extLst>
            </p:cNvPr>
            <p:cNvSpPr/>
            <p:nvPr/>
          </p:nvSpPr>
          <p:spPr bwMode="gray">
            <a:xfrm flipV="1">
              <a:off x="4012746" y="3093121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rgbClr val="DF9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95DF6882-06A7-6790-8197-60A3F4E42907}"/>
              </a:ext>
            </a:extLst>
          </p:cNvPr>
          <p:cNvGrpSpPr>
            <a:grpSpLocks noChangeAspect="1"/>
          </p:cNvGrpSpPr>
          <p:nvPr/>
        </p:nvGrpSpPr>
        <p:grpSpPr>
          <a:xfrm>
            <a:off x="3871457" y="4614300"/>
            <a:ext cx="504966" cy="612000"/>
            <a:chOff x="3971355" y="1700808"/>
            <a:chExt cx="3299028" cy="3948017"/>
          </a:xfrm>
        </p:grpSpPr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164F5596-3AAF-FDA3-056B-2A0825026D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8CE3DACA-F8E7-7B78-911B-0131C1DB1FE2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312" name="Connector: Elbow 311">
                <a:extLst>
                  <a:ext uri="{FF2B5EF4-FFF2-40B4-BE49-F238E27FC236}">
                    <a16:creationId xmlns:a16="http://schemas.microsoft.com/office/drawing/2014/main" id="{18106854-4CC0-562C-549A-ED9E071DE428}"/>
                  </a:ext>
                </a:extLst>
              </p:cNvPr>
              <p:cNvCxnSpPr>
                <a:cxnSpLocks/>
                <a:stCxn id="314" idx="6"/>
                <a:endCxn id="31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B8C196BA-A7F6-4C59-D508-C611357AC01A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61E2F0E-1362-13C4-C0A8-3DDF56A2BAA6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4D0E38D3-C4E6-C3BD-B45F-90283F9B1616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309" name="Connector: Elbow 308">
                <a:extLst>
                  <a:ext uri="{FF2B5EF4-FFF2-40B4-BE49-F238E27FC236}">
                    <a16:creationId xmlns:a16="http://schemas.microsoft.com/office/drawing/2014/main" id="{E1851BFB-50B0-A9BC-C73E-79B0315A4DD5}"/>
                  </a:ext>
                </a:extLst>
              </p:cNvPr>
              <p:cNvCxnSpPr>
                <a:cxnSpLocks/>
                <a:stCxn id="311" idx="6"/>
                <a:endCxn id="31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A49ED2ED-71F9-EDE0-AE9E-DBC692C43A83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032B2BF2-3E65-3976-5369-0209A767692D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6765CE4D-98A4-3AD9-A97C-3003D1791D06}"/>
              </a:ext>
            </a:extLst>
          </p:cNvPr>
          <p:cNvGrpSpPr>
            <a:grpSpLocks noChangeAspect="1"/>
          </p:cNvGrpSpPr>
          <p:nvPr/>
        </p:nvGrpSpPr>
        <p:grpSpPr>
          <a:xfrm>
            <a:off x="4380091" y="4618901"/>
            <a:ext cx="504966" cy="612000"/>
            <a:chOff x="3971355" y="1700808"/>
            <a:chExt cx="3299028" cy="3948017"/>
          </a:xfrm>
        </p:grpSpPr>
        <p:pic>
          <p:nvPicPr>
            <p:cNvPr id="316" name="Picture 315">
              <a:extLst>
                <a:ext uri="{FF2B5EF4-FFF2-40B4-BE49-F238E27FC236}">
                  <a16:creationId xmlns:a16="http://schemas.microsoft.com/office/drawing/2014/main" id="{EAC1C228-73FF-BECF-6226-CB088AD31E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2928D263-D769-4BDA-BDCB-4E455E44C71A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322" name="Connector: Elbow 321">
                <a:extLst>
                  <a:ext uri="{FF2B5EF4-FFF2-40B4-BE49-F238E27FC236}">
                    <a16:creationId xmlns:a16="http://schemas.microsoft.com/office/drawing/2014/main" id="{538DE580-2F05-8CDF-942B-39BC844E0D76}"/>
                  </a:ext>
                </a:extLst>
              </p:cNvPr>
              <p:cNvCxnSpPr>
                <a:cxnSpLocks/>
                <a:stCxn id="324" idx="6"/>
                <a:endCxn id="32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643CE3BD-D1F6-8063-85DD-C7C84035CD9E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561BF30C-AF8E-EAEE-E7B0-37687F06F429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CA6E3723-F115-3B6A-2608-52F39DF07217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319" name="Connector: Elbow 318">
                <a:extLst>
                  <a:ext uri="{FF2B5EF4-FFF2-40B4-BE49-F238E27FC236}">
                    <a16:creationId xmlns:a16="http://schemas.microsoft.com/office/drawing/2014/main" id="{7C2E777F-AD20-7E51-E261-0F287C695407}"/>
                  </a:ext>
                </a:extLst>
              </p:cNvPr>
              <p:cNvCxnSpPr>
                <a:cxnSpLocks/>
                <a:stCxn id="321" idx="6"/>
                <a:endCxn id="32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1F5076E7-654D-63BF-C2C0-9043BFA27AE5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AABE93CE-D3A0-AB9D-7F39-37D1B71402A2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6EEE273B-D837-09B9-E133-0480829D311D}"/>
              </a:ext>
            </a:extLst>
          </p:cNvPr>
          <p:cNvGrpSpPr>
            <a:grpSpLocks noChangeAspect="1"/>
          </p:cNvGrpSpPr>
          <p:nvPr/>
        </p:nvGrpSpPr>
        <p:grpSpPr>
          <a:xfrm>
            <a:off x="4894124" y="4615661"/>
            <a:ext cx="504966" cy="612000"/>
            <a:chOff x="3971355" y="1700808"/>
            <a:chExt cx="3299028" cy="3948017"/>
          </a:xfrm>
        </p:grpSpPr>
        <p:pic>
          <p:nvPicPr>
            <p:cNvPr id="326" name="Picture 325">
              <a:extLst>
                <a:ext uri="{FF2B5EF4-FFF2-40B4-BE49-F238E27FC236}">
                  <a16:creationId xmlns:a16="http://schemas.microsoft.com/office/drawing/2014/main" id="{6893F0B7-0182-2B03-81A5-A992A1939E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F876CAD0-2501-E615-E988-FE97BDE049CE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332" name="Connector: Elbow 331">
                <a:extLst>
                  <a:ext uri="{FF2B5EF4-FFF2-40B4-BE49-F238E27FC236}">
                    <a16:creationId xmlns:a16="http://schemas.microsoft.com/office/drawing/2014/main" id="{3B4DF1BC-1F85-C516-0C83-964F5CC7A948}"/>
                  </a:ext>
                </a:extLst>
              </p:cNvPr>
              <p:cNvCxnSpPr>
                <a:cxnSpLocks/>
                <a:stCxn id="334" idx="6"/>
                <a:endCxn id="33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4AF8193B-FB4B-37C1-84F5-C958A1B510A5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4570A910-B710-E1D6-7E67-17AF82A6B809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67516F19-86DE-1EDE-BF26-3270E50B6708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329" name="Connector: Elbow 328">
                <a:extLst>
                  <a:ext uri="{FF2B5EF4-FFF2-40B4-BE49-F238E27FC236}">
                    <a16:creationId xmlns:a16="http://schemas.microsoft.com/office/drawing/2014/main" id="{4306B7E2-1CFA-6875-E1D5-162B85A5E5C6}"/>
                  </a:ext>
                </a:extLst>
              </p:cNvPr>
              <p:cNvCxnSpPr>
                <a:cxnSpLocks/>
                <a:stCxn id="331" idx="6"/>
                <a:endCxn id="33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D27E3BBA-70BC-ED81-2844-871FF34DC1BB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E51B211D-BBEE-432E-CC6C-24E71DE439C8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623D2BE0-244E-A456-FCBA-707DB4568A32}"/>
              </a:ext>
            </a:extLst>
          </p:cNvPr>
          <p:cNvGrpSpPr>
            <a:grpSpLocks noChangeAspect="1"/>
          </p:cNvGrpSpPr>
          <p:nvPr/>
        </p:nvGrpSpPr>
        <p:grpSpPr>
          <a:xfrm>
            <a:off x="5402758" y="4620262"/>
            <a:ext cx="504966" cy="612000"/>
            <a:chOff x="3971355" y="1700808"/>
            <a:chExt cx="3299028" cy="3948017"/>
          </a:xfrm>
        </p:grpSpPr>
        <p:pic>
          <p:nvPicPr>
            <p:cNvPr id="336" name="Picture 335">
              <a:extLst>
                <a:ext uri="{FF2B5EF4-FFF2-40B4-BE49-F238E27FC236}">
                  <a16:creationId xmlns:a16="http://schemas.microsoft.com/office/drawing/2014/main" id="{B4A350F8-4486-A112-11E4-A0C521A42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90F1226B-7855-9CFB-1844-F1915091928F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342" name="Connector: Elbow 341">
                <a:extLst>
                  <a:ext uri="{FF2B5EF4-FFF2-40B4-BE49-F238E27FC236}">
                    <a16:creationId xmlns:a16="http://schemas.microsoft.com/office/drawing/2014/main" id="{36C80A97-78A8-FE04-9CCE-C19DFB255633}"/>
                  </a:ext>
                </a:extLst>
              </p:cNvPr>
              <p:cNvCxnSpPr>
                <a:cxnSpLocks/>
                <a:stCxn id="344" idx="6"/>
                <a:endCxn id="34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AADBECCC-6477-188E-5692-2BBA13FF11B7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C5461F71-1B8F-72CF-FF3F-463C08C28C92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DE2A841C-3AFD-0702-B3C7-5DF4808C046B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339" name="Connector: Elbow 338">
                <a:extLst>
                  <a:ext uri="{FF2B5EF4-FFF2-40B4-BE49-F238E27FC236}">
                    <a16:creationId xmlns:a16="http://schemas.microsoft.com/office/drawing/2014/main" id="{20CEDD2C-7F57-DBF3-6B4D-A82636CC8CA7}"/>
                  </a:ext>
                </a:extLst>
              </p:cNvPr>
              <p:cNvCxnSpPr>
                <a:cxnSpLocks/>
                <a:stCxn id="341" idx="6"/>
                <a:endCxn id="34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928C9909-40CE-97D7-D466-B1DAE279077F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756F8645-45D7-EDCD-99D7-DDB69224B2FD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10DEEE21-DE57-EF8D-26A8-390C67E556B0}"/>
              </a:ext>
            </a:extLst>
          </p:cNvPr>
          <p:cNvGrpSpPr>
            <a:grpSpLocks noChangeAspect="1"/>
          </p:cNvGrpSpPr>
          <p:nvPr/>
        </p:nvGrpSpPr>
        <p:grpSpPr>
          <a:xfrm>
            <a:off x="5925793" y="4609577"/>
            <a:ext cx="504966" cy="612000"/>
            <a:chOff x="3971355" y="1700808"/>
            <a:chExt cx="3299028" cy="3948017"/>
          </a:xfrm>
        </p:grpSpPr>
        <p:pic>
          <p:nvPicPr>
            <p:cNvPr id="346" name="Picture 345">
              <a:extLst>
                <a:ext uri="{FF2B5EF4-FFF2-40B4-BE49-F238E27FC236}">
                  <a16:creationId xmlns:a16="http://schemas.microsoft.com/office/drawing/2014/main" id="{E1EA7189-C8E1-4A9C-14EF-F614A3220B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6C8517FE-0817-895E-18D3-A79544FD219B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352" name="Connector: Elbow 351">
                <a:extLst>
                  <a:ext uri="{FF2B5EF4-FFF2-40B4-BE49-F238E27FC236}">
                    <a16:creationId xmlns:a16="http://schemas.microsoft.com/office/drawing/2014/main" id="{14570B26-0087-66D7-4793-671644FD489A}"/>
                  </a:ext>
                </a:extLst>
              </p:cNvPr>
              <p:cNvCxnSpPr>
                <a:cxnSpLocks/>
                <a:stCxn id="354" idx="6"/>
                <a:endCxn id="35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7EC9DDC0-8852-662E-DA2C-4F17DB01C0B2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1738DE7-F2E8-E6EF-C0DE-5351522BDF9E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538452EB-B095-F993-23ED-CA2377DD5564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349" name="Connector: Elbow 348">
                <a:extLst>
                  <a:ext uri="{FF2B5EF4-FFF2-40B4-BE49-F238E27FC236}">
                    <a16:creationId xmlns:a16="http://schemas.microsoft.com/office/drawing/2014/main" id="{6AC43479-6D6F-37DA-7553-D67EDB1CA30E}"/>
                  </a:ext>
                </a:extLst>
              </p:cNvPr>
              <p:cNvCxnSpPr>
                <a:cxnSpLocks/>
                <a:stCxn id="351" idx="6"/>
                <a:endCxn id="35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DD65274E-7D45-1811-04C8-5A950D41DD83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44FC6800-53D2-E491-30AB-4064F5589CEC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5AA1B73F-3A4A-3A24-29E9-F4CEBF2EBC2D}"/>
              </a:ext>
            </a:extLst>
          </p:cNvPr>
          <p:cNvGrpSpPr>
            <a:grpSpLocks noChangeAspect="1"/>
          </p:cNvGrpSpPr>
          <p:nvPr/>
        </p:nvGrpSpPr>
        <p:grpSpPr>
          <a:xfrm>
            <a:off x="6434427" y="4614178"/>
            <a:ext cx="504966" cy="612000"/>
            <a:chOff x="3971355" y="1700808"/>
            <a:chExt cx="3299028" cy="3948017"/>
          </a:xfrm>
        </p:grpSpPr>
        <p:pic>
          <p:nvPicPr>
            <p:cNvPr id="356" name="Picture 355">
              <a:extLst>
                <a:ext uri="{FF2B5EF4-FFF2-40B4-BE49-F238E27FC236}">
                  <a16:creationId xmlns:a16="http://schemas.microsoft.com/office/drawing/2014/main" id="{A7B4E51B-4065-0FB6-8A11-C0629DE10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AD3B17D1-648F-CEBC-7475-D01BC2666703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362" name="Connector: Elbow 361">
                <a:extLst>
                  <a:ext uri="{FF2B5EF4-FFF2-40B4-BE49-F238E27FC236}">
                    <a16:creationId xmlns:a16="http://schemas.microsoft.com/office/drawing/2014/main" id="{C59B5FA2-A28A-784D-CEBF-351D9D749EFC}"/>
                  </a:ext>
                </a:extLst>
              </p:cNvPr>
              <p:cNvCxnSpPr>
                <a:cxnSpLocks/>
                <a:stCxn id="364" idx="6"/>
                <a:endCxn id="36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D0F0C71-231F-B864-311D-491C745FF8DB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773C1012-450B-D0C9-E975-B2128619BEDC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8FCAECD8-ED0C-64FC-1796-4EF4A8761410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359" name="Connector: Elbow 358">
                <a:extLst>
                  <a:ext uri="{FF2B5EF4-FFF2-40B4-BE49-F238E27FC236}">
                    <a16:creationId xmlns:a16="http://schemas.microsoft.com/office/drawing/2014/main" id="{4094DF4B-A3F8-2A0E-D3A3-C3F4A46E5029}"/>
                  </a:ext>
                </a:extLst>
              </p:cNvPr>
              <p:cNvCxnSpPr>
                <a:cxnSpLocks/>
                <a:stCxn id="361" idx="6"/>
                <a:endCxn id="36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4DBBA11B-1F11-49AC-C3C2-3C896DBA482F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45305BEE-A804-098D-2F97-01F6274CEE9C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09B11516-6060-4F0C-7521-D6BECBFD6B51}"/>
              </a:ext>
            </a:extLst>
          </p:cNvPr>
          <p:cNvGrpSpPr>
            <a:grpSpLocks noChangeAspect="1"/>
          </p:cNvGrpSpPr>
          <p:nvPr/>
        </p:nvGrpSpPr>
        <p:grpSpPr>
          <a:xfrm>
            <a:off x="6948460" y="4610938"/>
            <a:ext cx="504966" cy="612000"/>
            <a:chOff x="3971355" y="1700808"/>
            <a:chExt cx="3299028" cy="3948017"/>
          </a:xfrm>
        </p:grpSpPr>
        <p:pic>
          <p:nvPicPr>
            <p:cNvPr id="366" name="Picture 365">
              <a:extLst>
                <a:ext uri="{FF2B5EF4-FFF2-40B4-BE49-F238E27FC236}">
                  <a16:creationId xmlns:a16="http://schemas.microsoft.com/office/drawing/2014/main" id="{FC87AEFF-769C-B16A-06DC-450C07C686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9051" r="34053" b="14300"/>
            <a:stretch/>
          </p:blipFill>
          <p:spPr>
            <a:xfrm>
              <a:off x="3971355" y="1700808"/>
              <a:ext cx="3299028" cy="3948017"/>
            </a:xfrm>
            <a:prstGeom prst="rect">
              <a:avLst/>
            </a:prstGeom>
          </p:spPr>
        </p:pic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CF5FA86C-01D6-36A1-7B58-E3D56705508F}"/>
                </a:ext>
              </a:extLst>
            </p:cNvPr>
            <p:cNvGrpSpPr/>
            <p:nvPr/>
          </p:nvGrpSpPr>
          <p:grpSpPr>
            <a:xfrm>
              <a:off x="4025478" y="2060847"/>
              <a:ext cx="426634" cy="1152129"/>
              <a:chOff x="4025478" y="2060847"/>
              <a:chExt cx="426634" cy="1152129"/>
            </a:xfrm>
          </p:grpSpPr>
          <p:cxnSp>
            <p:nvCxnSpPr>
              <p:cNvPr id="372" name="Connector: Elbow 371">
                <a:extLst>
                  <a:ext uri="{FF2B5EF4-FFF2-40B4-BE49-F238E27FC236}">
                    <a16:creationId xmlns:a16="http://schemas.microsoft.com/office/drawing/2014/main" id="{22283027-CB14-3730-6A77-24E478AA4B63}"/>
                  </a:ext>
                </a:extLst>
              </p:cNvPr>
              <p:cNvCxnSpPr>
                <a:cxnSpLocks/>
                <a:stCxn id="374" idx="6"/>
                <a:endCxn id="373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D50DB1E4-5E36-6F23-004D-E46440EEDBEA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9CEC1175-DC70-AF41-7820-C5C245E7AE48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348B2EF3-E90B-13E2-8EDB-0DF20FD63072}"/>
                </a:ext>
              </a:extLst>
            </p:cNvPr>
            <p:cNvGrpSpPr/>
            <p:nvPr/>
          </p:nvGrpSpPr>
          <p:grpSpPr>
            <a:xfrm flipV="1">
              <a:off x="6718526" y="2066664"/>
              <a:ext cx="426634" cy="1152129"/>
              <a:chOff x="4025478" y="2060847"/>
              <a:chExt cx="426634" cy="1152129"/>
            </a:xfrm>
          </p:grpSpPr>
          <p:cxnSp>
            <p:nvCxnSpPr>
              <p:cNvPr id="369" name="Connector: Elbow 368">
                <a:extLst>
                  <a:ext uri="{FF2B5EF4-FFF2-40B4-BE49-F238E27FC236}">
                    <a16:creationId xmlns:a16="http://schemas.microsoft.com/office/drawing/2014/main" id="{ADDCBDC7-3B07-2FA1-C8BC-A26183CD3166}"/>
                  </a:ext>
                </a:extLst>
              </p:cNvPr>
              <p:cNvCxnSpPr>
                <a:cxnSpLocks/>
                <a:stCxn id="371" idx="6"/>
                <a:endCxn id="370" idx="2"/>
              </p:cNvCxnSpPr>
              <p:nvPr/>
            </p:nvCxnSpPr>
            <p:spPr bwMode="gray">
              <a:xfrm flipV="1">
                <a:off x="4071197" y="2083707"/>
                <a:ext cx="335196" cy="1106410"/>
              </a:xfrm>
              <a:prstGeom prst="bentConnector3">
                <a:avLst>
                  <a:gd name="adj1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C1417FF6-1E44-958A-4836-18E68FE1DE61}"/>
                  </a:ext>
                </a:extLst>
              </p:cNvPr>
              <p:cNvSpPr/>
              <p:nvPr/>
            </p:nvSpPr>
            <p:spPr bwMode="gray">
              <a:xfrm>
                <a:off x="4406393" y="206084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3336B44B-2431-ACC6-2187-A9323A954EC2}"/>
                  </a:ext>
                </a:extLst>
              </p:cNvPr>
              <p:cNvSpPr/>
              <p:nvPr/>
            </p:nvSpPr>
            <p:spPr bwMode="gray">
              <a:xfrm>
                <a:off x="4025478" y="3167257"/>
                <a:ext cx="45719" cy="45719"/>
              </a:xfrm>
              <a:prstGeom prst="ellipse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44000" rIns="144000" bIns="144000" rtlCol="0" anchor="ctr"/>
              <a:lstStyle/>
              <a:p>
                <a:pPr algn="ctr"/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4B65398A-4D43-41CA-17EA-9C1E0362A984}"/>
              </a:ext>
            </a:extLst>
          </p:cNvPr>
          <p:cNvGrpSpPr/>
          <p:nvPr/>
        </p:nvGrpSpPr>
        <p:grpSpPr>
          <a:xfrm>
            <a:off x="4361503" y="5253031"/>
            <a:ext cx="2577890" cy="184567"/>
            <a:chOff x="3863752" y="2996952"/>
            <a:chExt cx="3575437" cy="184567"/>
          </a:xfrm>
        </p:grpSpPr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C46D5DF4-E83E-6FBB-6390-009B57808EC2}"/>
                </a:ext>
              </a:extLst>
            </p:cNvPr>
            <p:cNvSpPr/>
            <p:nvPr/>
          </p:nvSpPr>
          <p:spPr bwMode="gray">
            <a:xfrm>
              <a:off x="3863752" y="2996952"/>
              <a:ext cx="3575437" cy="184567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A7CAEC3A-59E2-BAA7-2DCA-96640F4CB563}"/>
                </a:ext>
              </a:extLst>
            </p:cNvPr>
            <p:cNvSpPr/>
            <p:nvPr/>
          </p:nvSpPr>
          <p:spPr bwMode="gray">
            <a:xfrm>
              <a:off x="3903107" y="3035234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2D08C715-5BD5-C3D4-6E24-E7BDF7FE5844}"/>
                </a:ext>
              </a:extLst>
            </p:cNvPr>
            <p:cNvSpPr/>
            <p:nvPr/>
          </p:nvSpPr>
          <p:spPr bwMode="gray">
            <a:xfrm>
              <a:off x="3898155" y="3117713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F980D89E-8619-C19A-4042-D21CAB82DBA2}"/>
                </a:ext>
              </a:extLst>
            </p:cNvPr>
            <p:cNvSpPr/>
            <p:nvPr/>
          </p:nvSpPr>
          <p:spPr bwMode="gray">
            <a:xfrm>
              <a:off x="7282931" y="3024327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5D28ACBC-B532-7D1B-617B-6DDC8934D45B}"/>
                </a:ext>
              </a:extLst>
            </p:cNvPr>
            <p:cNvSpPr/>
            <p:nvPr/>
          </p:nvSpPr>
          <p:spPr bwMode="gray">
            <a:xfrm>
              <a:off x="7277979" y="3106806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A1DD933A-076D-762D-625A-6222C2C53CFB}"/>
                </a:ext>
              </a:extLst>
            </p:cNvPr>
            <p:cNvSpPr/>
            <p:nvPr/>
          </p:nvSpPr>
          <p:spPr bwMode="gray">
            <a:xfrm>
              <a:off x="4012746" y="3043918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EBDDF461-C471-D273-6879-00FEBD54294D}"/>
                </a:ext>
              </a:extLst>
            </p:cNvPr>
            <p:cNvSpPr/>
            <p:nvPr/>
          </p:nvSpPr>
          <p:spPr bwMode="gray">
            <a:xfrm flipV="1">
              <a:off x="4012746" y="3093121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B3555A27-7B9A-16B1-18A0-4945CD065AAF}"/>
              </a:ext>
            </a:extLst>
          </p:cNvPr>
          <p:cNvGrpSpPr/>
          <p:nvPr/>
        </p:nvGrpSpPr>
        <p:grpSpPr>
          <a:xfrm>
            <a:off x="4692508" y="1775591"/>
            <a:ext cx="2054589" cy="184567"/>
            <a:chOff x="3863752" y="2996952"/>
            <a:chExt cx="3575437" cy="184567"/>
          </a:xfrm>
        </p:grpSpPr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941184A5-F1B8-D1BA-B6B5-323C6C4B65A1}"/>
                </a:ext>
              </a:extLst>
            </p:cNvPr>
            <p:cNvSpPr/>
            <p:nvPr/>
          </p:nvSpPr>
          <p:spPr bwMode="gray">
            <a:xfrm>
              <a:off x="3863752" y="2996952"/>
              <a:ext cx="3575437" cy="184567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C47F587E-1249-46D7-DDA6-ADF73413DE51}"/>
                </a:ext>
              </a:extLst>
            </p:cNvPr>
            <p:cNvSpPr/>
            <p:nvPr/>
          </p:nvSpPr>
          <p:spPr bwMode="gray">
            <a:xfrm>
              <a:off x="3903107" y="3035234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E1B9BF4C-D416-116D-7ADE-A7AC27C52EBD}"/>
                </a:ext>
              </a:extLst>
            </p:cNvPr>
            <p:cNvSpPr/>
            <p:nvPr/>
          </p:nvSpPr>
          <p:spPr bwMode="gray">
            <a:xfrm>
              <a:off x="3898155" y="3117713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FF067BBA-C559-EC37-D43E-25F52431AFD9}"/>
                </a:ext>
              </a:extLst>
            </p:cNvPr>
            <p:cNvSpPr/>
            <p:nvPr/>
          </p:nvSpPr>
          <p:spPr bwMode="gray">
            <a:xfrm>
              <a:off x="7282931" y="3024327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46974CE2-61A8-F10D-96C8-B0DD6DAE36B9}"/>
                </a:ext>
              </a:extLst>
            </p:cNvPr>
            <p:cNvSpPr/>
            <p:nvPr/>
          </p:nvSpPr>
          <p:spPr bwMode="gray">
            <a:xfrm>
              <a:off x="7277979" y="3106806"/>
              <a:ext cx="108000" cy="36000"/>
            </a:xfrm>
            <a:prstGeom prst="rect">
              <a:avLst/>
            </a:prstGeom>
            <a:solidFill>
              <a:srgbClr val="DF9B1B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1BB590D0-0034-F6F7-4E2C-F59090A75460}"/>
                </a:ext>
              </a:extLst>
            </p:cNvPr>
            <p:cNvSpPr/>
            <p:nvPr/>
          </p:nvSpPr>
          <p:spPr bwMode="gray">
            <a:xfrm>
              <a:off x="4012746" y="3043918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rgbClr val="DF9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541B8387-49C4-97F4-E2A2-358FD71FEA74}"/>
                </a:ext>
              </a:extLst>
            </p:cNvPr>
            <p:cNvSpPr/>
            <p:nvPr/>
          </p:nvSpPr>
          <p:spPr bwMode="gray">
            <a:xfrm flipV="1">
              <a:off x="4012746" y="3093121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rgbClr val="DF9B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1A134B10-2581-B091-9EA5-CB9654C6531E}"/>
              </a:ext>
            </a:extLst>
          </p:cNvPr>
          <p:cNvGrpSpPr/>
          <p:nvPr/>
        </p:nvGrpSpPr>
        <p:grpSpPr>
          <a:xfrm>
            <a:off x="4361503" y="5457415"/>
            <a:ext cx="2577890" cy="184567"/>
            <a:chOff x="3863752" y="2996952"/>
            <a:chExt cx="3575437" cy="184567"/>
          </a:xfrm>
        </p:grpSpPr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C6CFE4AE-7D2B-4BD0-B2F5-076CC4A30E6F}"/>
                </a:ext>
              </a:extLst>
            </p:cNvPr>
            <p:cNvSpPr/>
            <p:nvPr/>
          </p:nvSpPr>
          <p:spPr bwMode="gray">
            <a:xfrm>
              <a:off x="3863752" y="2996952"/>
              <a:ext cx="3575437" cy="184567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9B89A97B-1D16-7ADA-C52B-3544BB8594D4}"/>
                </a:ext>
              </a:extLst>
            </p:cNvPr>
            <p:cNvSpPr/>
            <p:nvPr/>
          </p:nvSpPr>
          <p:spPr bwMode="gray">
            <a:xfrm>
              <a:off x="3903107" y="3035234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FCC8B442-7632-06EC-D98F-A762C96D88FE}"/>
                </a:ext>
              </a:extLst>
            </p:cNvPr>
            <p:cNvSpPr/>
            <p:nvPr/>
          </p:nvSpPr>
          <p:spPr bwMode="gray">
            <a:xfrm>
              <a:off x="3898155" y="3117713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6AEB4C19-4671-5DFC-15E4-08E6A08E49C7}"/>
                </a:ext>
              </a:extLst>
            </p:cNvPr>
            <p:cNvSpPr/>
            <p:nvPr/>
          </p:nvSpPr>
          <p:spPr bwMode="gray">
            <a:xfrm>
              <a:off x="7282931" y="3024327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A6ED6C5C-1DF3-F261-4F0E-3969FBCB1C17}"/>
                </a:ext>
              </a:extLst>
            </p:cNvPr>
            <p:cNvSpPr/>
            <p:nvPr/>
          </p:nvSpPr>
          <p:spPr bwMode="gray">
            <a:xfrm>
              <a:off x="7277979" y="3106806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25D9DFE-4828-109D-3A75-29E89EA87923}"/>
                </a:ext>
              </a:extLst>
            </p:cNvPr>
            <p:cNvSpPr/>
            <p:nvPr/>
          </p:nvSpPr>
          <p:spPr bwMode="gray">
            <a:xfrm>
              <a:off x="4012746" y="3043918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5499BCAB-EA05-16F1-4A40-D954C8F8F323}"/>
                </a:ext>
              </a:extLst>
            </p:cNvPr>
            <p:cNvSpPr/>
            <p:nvPr/>
          </p:nvSpPr>
          <p:spPr bwMode="gray">
            <a:xfrm flipV="1">
              <a:off x="4012746" y="3093121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629EFD80-97FF-2DC9-02D0-D6AD21DA5062}"/>
              </a:ext>
            </a:extLst>
          </p:cNvPr>
          <p:cNvGrpSpPr/>
          <p:nvPr/>
        </p:nvGrpSpPr>
        <p:grpSpPr>
          <a:xfrm>
            <a:off x="4653295" y="5655054"/>
            <a:ext cx="2054589" cy="184567"/>
            <a:chOff x="3863752" y="2996952"/>
            <a:chExt cx="3575437" cy="184567"/>
          </a:xfrm>
        </p:grpSpPr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2661CDC9-B94B-3871-5DF9-BA30FDF63443}"/>
                </a:ext>
              </a:extLst>
            </p:cNvPr>
            <p:cNvSpPr/>
            <p:nvPr/>
          </p:nvSpPr>
          <p:spPr bwMode="gray">
            <a:xfrm>
              <a:off x="3863752" y="2996952"/>
              <a:ext cx="3575437" cy="184567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E24D25F4-A6C5-F0B8-4C41-DFC526911BAB}"/>
                </a:ext>
              </a:extLst>
            </p:cNvPr>
            <p:cNvSpPr/>
            <p:nvPr/>
          </p:nvSpPr>
          <p:spPr bwMode="gray">
            <a:xfrm>
              <a:off x="3903107" y="3035234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0524E11E-7CD3-C29F-E151-C480F8EA5E10}"/>
                </a:ext>
              </a:extLst>
            </p:cNvPr>
            <p:cNvSpPr/>
            <p:nvPr/>
          </p:nvSpPr>
          <p:spPr bwMode="gray">
            <a:xfrm>
              <a:off x="3898155" y="3117713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B442108F-7AE5-C15F-EAB2-AAABB28B8668}"/>
                </a:ext>
              </a:extLst>
            </p:cNvPr>
            <p:cNvSpPr/>
            <p:nvPr/>
          </p:nvSpPr>
          <p:spPr bwMode="gray">
            <a:xfrm>
              <a:off x="7282931" y="3024327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B8981D09-E846-C7BD-075D-F8754959146F}"/>
                </a:ext>
              </a:extLst>
            </p:cNvPr>
            <p:cNvSpPr/>
            <p:nvPr/>
          </p:nvSpPr>
          <p:spPr bwMode="gray">
            <a:xfrm>
              <a:off x="7277978" y="3106806"/>
              <a:ext cx="108000" cy="3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F5690026-4639-D429-EA40-421EA7E9253C}"/>
                </a:ext>
              </a:extLst>
            </p:cNvPr>
            <p:cNvSpPr/>
            <p:nvPr/>
          </p:nvSpPr>
          <p:spPr bwMode="gray">
            <a:xfrm>
              <a:off x="4012746" y="3043918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0B5B6B25-69F3-0761-B451-FD4722EF8770}"/>
                </a:ext>
              </a:extLst>
            </p:cNvPr>
            <p:cNvSpPr/>
            <p:nvPr/>
          </p:nvSpPr>
          <p:spPr bwMode="gray">
            <a:xfrm flipV="1">
              <a:off x="4012746" y="3093121"/>
              <a:ext cx="3290208" cy="34018"/>
            </a:xfrm>
            <a:custGeom>
              <a:avLst/>
              <a:gdLst>
                <a:gd name="connsiteX0" fmla="*/ 0 w 3290208"/>
                <a:gd name="connsiteY0" fmla="*/ 9525 h 34018"/>
                <a:gd name="connsiteX1" fmla="*/ 61233 w 3290208"/>
                <a:gd name="connsiteY1" fmla="*/ 8164 h 34018"/>
                <a:gd name="connsiteX2" fmla="*/ 89808 w 3290208"/>
                <a:gd name="connsiteY2" fmla="*/ 34018 h 34018"/>
                <a:gd name="connsiteX3" fmla="*/ 3222172 w 3290208"/>
                <a:gd name="connsiteY3" fmla="*/ 32657 h 34018"/>
                <a:gd name="connsiteX4" fmla="*/ 3261633 w 3290208"/>
                <a:gd name="connsiteY4" fmla="*/ 2721 h 34018"/>
                <a:gd name="connsiteX5" fmla="*/ 3290208 w 3290208"/>
                <a:gd name="connsiteY5" fmla="*/ 0 h 3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0208" h="34018">
                  <a:moveTo>
                    <a:pt x="0" y="9525"/>
                  </a:moveTo>
                  <a:lnTo>
                    <a:pt x="61233" y="8164"/>
                  </a:lnTo>
                  <a:lnTo>
                    <a:pt x="89808" y="34018"/>
                  </a:lnTo>
                  <a:lnTo>
                    <a:pt x="3222172" y="32657"/>
                  </a:lnTo>
                  <a:lnTo>
                    <a:pt x="3261633" y="2721"/>
                  </a:lnTo>
                  <a:lnTo>
                    <a:pt x="3290208" y="0"/>
                  </a:lnTo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EC4CE2A1-9415-A95C-8EB8-9D5D0591125C}"/>
              </a:ext>
            </a:extLst>
          </p:cNvPr>
          <p:cNvSpPr/>
          <p:nvPr/>
        </p:nvSpPr>
        <p:spPr bwMode="gray">
          <a:xfrm>
            <a:off x="7461929" y="3187991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BC7390F1-BF1B-DC41-A526-0EC54F09EF27}"/>
              </a:ext>
            </a:extLst>
          </p:cNvPr>
          <p:cNvSpPr/>
          <p:nvPr/>
        </p:nvSpPr>
        <p:spPr bwMode="gray">
          <a:xfrm>
            <a:off x="7460761" y="3303370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022B990E-C963-AC42-74F4-245BD9FE5E1C}"/>
              </a:ext>
            </a:extLst>
          </p:cNvPr>
          <p:cNvSpPr/>
          <p:nvPr/>
        </p:nvSpPr>
        <p:spPr bwMode="gray">
          <a:xfrm>
            <a:off x="7462122" y="3419019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82006703-316C-E88B-DA1F-8045F80F6926}"/>
              </a:ext>
            </a:extLst>
          </p:cNvPr>
          <p:cNvSpPr/>
          <p:nvPr/>
        </p:nvSpPr>
        <p:spPr bwMode="gray">
          <a:xfrm>
            <a:off x="7460954" y="3534398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B7729C53-4CF3-ADC4-5F47-A3279A9AC83E}"/>
              </a:ext>
            </a:extLst>
          </p:cNvPr>
          <p:cNvSpPr/>
          <p:nvPr/>
        </p:nvSpPr>
        <p:spPr bwMode="gray">
          <a:xfrm>
            <a:off x="7463722" y="3652865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E3110997-037C-BC1D-7776-AC38F44FB71A}"/>
              </a:ext>
            </a:extLst>
          </p:cNvPr>
          <p:cNvSpPr/>
          <p:nvPr/>
        </p:nvSpPr>
        <p:spPr bwMode="gray">
          <a:xfrm>
            <a:off x="3801897" y="3214780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63D7CF86-1C92-B3BF-1FB5-4C7C425856D4}"/>
              </a:ext>
            </a:extLst>
          </p:cNvPr>
          <p:cNvSpPr/>
          <p:nvPr/>
        </p:nvSpPr>
        <p:spPr bwMode="gray">
          <a:xfrm>
            <a:off x="3800729" y="3330159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BE1BE86D-DA49-50CD-2C81-5EE1D265B6BA}"/>
              </a:ext>
            </a:extLst>
          </p:cNvPr>
          <p:cNvSpPr/>
          <p:nvPr/>
        </p:nvSpPr>
        <p:spPr bwMode="gray">
          <a:xfrm>
            <a:off x="3802090" y="3445808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029243A7-C33C-199C-1661-906A87A07092}"/>
              </a:ext>
            </a:extLst>
          </p:cNvPr>
          <p:cNvSpPr/>
          <p:nvPr/>
        </p:nvSpPr>
        <p:spPr bwMode="gray">
          <a:xfrm>
            <a:off x="3800922" y="3561187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E92A3246-3D1F-BF05-0ED2-A3580047F5E9}"/>
              </a:ext>
            </a:extLst>
          </p:cNvPr>
          <p:cNvSpPr/>
          <p:nvPr/>
        </p:nvSpPr>
        <p:spPr bwMode="gray">
          <a:xfrm>
            <a:off x="3803690" y="3679654"/>
            <a:ext cx="50381" cy="9699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30" name="Freeform: Shape 1029">
            <a:extLst>
              <a:ext uri="{FF2B5EF4-FFF2-40B4-BE49-F238E27FC236}">
                <a16:creationId xmlns:a16="http://schemas.microsoft.com/office/drawing/2014/main" id="{433EC716-9B36-3CAD-AB9F-8D1200DB5888}"/>
              </a:ext>
            </a:extLst>
          </p:cNvPr>
          <p:cNvSpPr/>
          <p:nvPr/>
        </p:nvSpPr>
        <p:spPr bwMode="gray">
          <a:xfrm>
            <a:off x="7465024" y="2574063"/>
            <a:ext cx="440848" cy="2470702"/>
          </a:xfrm>
          <a:custGeom>
            <a:avLst/>
            <a:gdLst>
              <a:gd name="connsiteX0" fmla="*/ 21626 w 440848"/>
              <a:gd name="connsiteY0" fmla="*/ 324258 h 2470702"/>
              <a:gd name="connsiteX1" fmla="*/ 32512 w 440848"/>
              <a:gd name="connsiteY1" fmla="*/ 16737 h 2470702"/>
              <a:gd name="connsiteX2" fmla="*/ 195797 w 440848"/>
              <a:gd name="connsiteY2" fmla="*/ 166416 h 2470702"/>
              <a:gd name="connsiteX3" fmla="*/ 440726 w 440848"/>
              <a:gd name="connsiteY3" fmla="*/ 1200558 h 2470702"/>
              <a:gd name="connsiteX4" fmla="*/ 225733 w 440848"/>
              <a:gd name="connsiteY4" fmla="*/ 2313623 h 2470702"/>
              <a:gd name="connsiteX5" fmla="*/ 13462 w 440848"/>
              <a:gd name="connsiteY5" fmla="*/ 2357166 h 2470702"/>
              <a:gd name="connsiteX6" fmla="*/ 40676 w 440848"/>
              <a:gd name="connsiteY6" fmla="*/ 1320301 h 2470702"/>
              <a:gd name="connsiteX7" fmla="*/ 168583 w 440848"/>
              <a:gd name="connsiteY7" fmla="*/ 1206001 h 2470702"/>
              <a:gd name="connsiteX8" fmla="*/ 154976 w 440848"/>
              <a:gd name="connsiteY8" fmla="*/ 604566 h 2470702"/>
              <a:gd name="connsiteX9" fmla="*/ 8019 w 440848"/>
              <a:gd name="connsiteY9" fmla="*/ 457608 h 2470702"/>
              <a:gd name="connsiteX10" fmla="*/ 21626 w 440848"/>
              <a:gd name="connsiteY10" fmla="*/ 324258 h 247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0848" h="2470702">
                <a:moveTo>
                  <a:pt x="21626" y="324258"/>
                </a:moveTo>
                <a:cubicBezTo>
                  <a:pt x="25708" y="250780"/>
                  <a:pt x="3483" y="43044"/>
                  <a:pt x="32512" y="16737"/>
                </a:cubicBezTo>
                <a:cubicBezTo>
                  <a:pt x="61541" y="-9570"/>
                  <a:pt x="127761" y="-30887"/>
                  <a:pt x="195797" y="166416"/>
                </a:cubicBezTo>
                <a:cubicBezTo>
                  <a:pt x="263833" y="363719"/>
                  <a:pt x="435737" y="842690"/>
                  <a:pt x="440726" y="1200558"/>
                </a:cubicBezTo>
                <a:cubicBezTo>
                  <a:pt x="445715" y="1558426"/>
                  <a:pt x="296944" y="2120855"/>
                  <a:pt x="225733" y="2313623"/>
                </a:cubicBezTo>
                <a:cubicBezTo>
                  <a:pt x="154522" y="2506391"/>
                  <a:pt x="44305" y="2522720"/>
                  <a:pt x="13462" y="2357166"/>
                </a:cubicBezTo>
                <a:cubicBezTo>
                  <a:pt x="-17381" y="2191612"/>
                  <a:pt x="14823" y="1512162"/>
                  <a:pt x="40676" y="1320301"/>
                </a:cubicBezTo>
                <a:cubicBezTo>
                  <a:pt x="66529" y="1128440"/>
                  <a:pt x="149533" y="1325290"/>
                  <a:pt x="168583" y="1206001"/>
                </a:cubicBezTo>
                <a:cubicBezTo>
                  <a:pt x="187633" y="1086712"/>
                  <a:pt x="181737" y="729298"/>
                  <a:pt x="154976" y="604566"/>
                </a:cubicBezTo>
                <a:cubicBezTo>
                  <a:pt x="128215" y="479834"/>
                  <a:pt x="30697" y="512490"/>
                  <a:pt x="8019" y="457608"/>
                </a:cubicBezTo>
                <a:cubicBezTo>
                  <a:pt x="-14659" y="402726"/>
                  <a:pt x="17544" y="397736"/>
                  <a:pt x="21626" y="324258"/>
                </a:cubicBezTo>
                <a:close/>
              </a:path>
            </a:pathLst>
          </a:custGeom>
          <a:solidFill>
            <a:srgbClr val="FCE500">
              <a:alpha val="15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DE0ABF5E-5CC4-4089-6915-96451C734D0E}"/>
              </a:ext>
            </a:extLst>
          </p:cNvPr>
          <p:cNvSpPr/>
          <p:nvPr/>
        </p:nvSpPr>
        <p:spPr bwMode="gray">
          <a:xfrm flipH="1">
            <a:off x="3446489" y="2553689"/>
            <a:ext cx="440848" cy="2470702"/>
          </a:xfrm>
          <a:custGeom>
            <a:avLst/>
            <a:gdLst>
              <a:gd name="connsiteX0" fmla="*/ 21626 w 440848"/>
              <a:gd name="connsiteY0" fmla="*/ 324258 h 2470702"/>
              <a:gd name="connsiteX1" fmla="*/ 32512 w 440848"/>
              <a:gd name="connsiteY1" fmla="*/ 16737 h 2470702"/>
              <a:gd name="connsiteX2" fmla="*/ 195797 w 440848"/>
              <a:gd name="connsiteY2" fmla="*/ 166416 h 2470702"/>
              <a:gd name="connsiteX3" fmla="*/ 440726 w 440848"/>
              <a:gd name="connsiteY3" fmla="*/ 1200558 h 2470702"/>
              <a:gd name="connsiteX4" fmla="*/ 225733 w 440848"/>
              <a:gd name="connsiteY4" fmla="*/ 2313623 h 2470702"/>
              <a:gd name="connsiteX5" fmla="*/ 13462 w 440848"/>
              <a:gd name="connsiteY5" fmla="*/ 2357166 h 2470702"/>
              <a:gd name="connsiteX6" fmla="*/ 40676 w 440848"/>
              <a:gd name="connsiteY6" fmla="*/ 1320301 h 2470702"/>
              <a:gd name="connsiteX7" fmla="*/ 168583 w 440848"/>
              <a:gd name="connsiteY7" fmla="*/ 1206001 h 2470702"/>
              <a:gd name="connsiteX8" fmla="*/ 154976 w 440848"/>
              <a:gd name="connsiteY8" fmla="*/ 604566 h 2470702"/>
              <a:gd name="connsiteX9" fmla="*/ 8019 w 440848"/>
              <a:gd name="connsiteY9" fmla="*/ 457608 h 2470702"/>
              <a:gd name="connsiteX10" fmla="*/ 21626 w 440848"/>
              <a:gd name="connsiteY10" fmla="*/ 324258 h 247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0848" h="2470702">
                <a:moveTo>
                  <a:pt x="21626" y="324258"/>
                </a:moveTo>
                <a:cubicBezTo>
                  <a:pt x="25708" y="250780"/>
                  <a:pt x="3483" y="43044"/>
                  <a:pt x="32512" y="16737"/>
                </a:cubicBezTo>
                <a:cubicBezTo>
                  <a:pt x="61541" y="-9570"/>
                  <a:pt x="127761" y="-30887"/>
                  <a:pt x="195797" y="166416"/>
                </a:cubicBezTo>
                <a:cubicBezTo>
                  <a:pt x="263833" y="363719"/>
                  <a:pt x="435737" y="842690"/>
                  <a:pt x="440726" y="1200558"/>
                </a:cubicBezTo>
                <a:cubicBezTo>
                  <a:pt x="445715" y="1558426"/>
                  <a:pt x="296944" y="2120855"/>
                  <a:pt x="225733" y="2313623"/>
                </a:cubicBezTo>
                <a:cubicBezTo>
                  <a:pt x="154522" y="2506391"/>
                  <a:pt x="44305" y="2522720"/>
                  <a:pt x="13462" y="2357166"/>
                </a:cubicBezTo>
                <a:cubicBezTo>
                  <a:pt x="-17381" y="2191612"/>
                  <a:pt x="14823" y="1512162"/>
                  <a:pt x="40676" y="1320301"/>
                </a:cubicBezTo>
                <a:cubicBezTo>
                  <a:pt x="66529" y="1128440"/>
                  <a:pt x="149533" y="1325290"/>
                  <a:pt x="168583" y="1206001"/>
                </a:cubicBezTo>
                <a:cubicBezTo>
                  <a:pt x="187633" y="1086712"/>
                  <a:pt x="181737" y="729298"/>
                  <a:pt x="154976" y="604566"/>
                </a:cubicBezTo>
                <a:cubicBezTo>
                  <a:pt x="128215" y="479834"/>
                  <a:pt x="30697" y="512490"/>
                  <a:pt x="8019" y="457608"/>
                </a:cubicBezTo>
                <a:cubicBezTo>
                  <a:pt x="-14659" y="402726"/>
                  <a:pt x="17544" y="397736"/>
                  <a:pt x="21626" y="324258"/>
                </a:cubicBezTo>
                <a:close/>
              </a:path>
            </a:pathLst>
          </a:custGeom>
          <a:solidFill>
            <a:srgbClr val="FCE500">
              <a:alpha val="15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577C758C-D82A-AF7B-5CF3-43FB5AAD9C7D}"/>
              </a:ext>
            </a:extLst>
          </p:cNvPr>
          <p:cNvSpPr txBox="1"/>
          <p:nvPr/>
        </p:nvSpPr>
        <p:spPr bwMode="gray">
          <a:xfrm>
            <a:off x="8473333" y="2996421"/>
            <a:ext cx="1997754" cy="2885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Interconnection chips </a:t>
            </a:r>
          </a:p>
        </p:txBody>
      </p: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2CEE16FF-2D53-0163-F13B-FE3D8105D63F}"/>
              </a:ext>
            </a:extLst>
          </p:cNvPr>
          <p:cNvCxnSpPr>
            <a:stCxn id="1031" idx="1"/>
          </p:cNvCxnSpPr>
          <p:nvPr/>
        </p:nvCxnSpPr>
        <p:spPr bwMode="gray">
          <a:xfrm flipH="1">
            <a:off x="7528171" y="3140703"/>
            <a:ext cx="945162" cy="17107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Box 459">
            <a:extLst>
              <a:ext uri="{FF2B5EF4-FFF2-40B4-BE49-F238E27FC236}">
                <a16:creationId xmlns:a16="http://schemas.microsoft.com/office/drawing/2014/main" id="{4F6DBA03-80C8-2E81-A013-F50AA5F20DB4}"/>
              </a:ext>
            </a:extLst>
          </p:cNvPr>
          <p:cNvSpPr txBox="1"/>
          <p:nvPr/>
        </p:nvSpPr>
        <p:spPr bwMode="gray">
          <a:xfrm>
            <a:off x="8475002" y="2322080"/>
            <a:ext cx="2947750" cy="2885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Coplanar TL Cu-BCB type 1</a:t>
            </a:r>
          </a:p>
        </p:txBody>
      </p:sp>
      <p:cxnSp>
        <p:nvCxnSpPr>
          <p:cNvPr id="461" name="Straight Arrow Connector 460">
            <a:extLst>
              <a:ext uri="{FF2B5EF4-FFF2-40B4-BE49-F238E27FC236}">
                <a16:creationId xmlns:a16="http://schemas.microsoft.com/office/drawing/2014/main" id="{E74E5BE2-6AD7-8293-684E-347AA59859D5}"/>
              </a:ext>
            </a:extLst>
          </p:cNvPr>
          <p:cNvCxnSpPr>
            <a:cxnSpLocks/>
            <a:stCxn id="460" idx="1"/>
            <a:endCxn id="24" idx="3"/>
          </p:cNvCxnSpPr>
          <p:nvPr/>
        </p:nvCxnSpPr>
        <p:spPr bwMode="gray">
          <a:xfrm flipH="1">
            <a:off x="7445720" y="2466362"/>
            <a:ext cx="1029282" cy="62234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4" name="TextBox 463">
            <a:extLst>
              <a:ext uri="{FF2B5EF4-FFF2-40B4-BE49-F238E27FC236}">
                <a16:creationId xmlns:a16="http://schemas.microsoft.com/office/drawing/2014/main" id="{78493C5F-EE4D-4112-5B53-07D7CA42E791}"/>
              </a:ext>
            </a:extLst>
          </p:cNvPr>
          <p:cNvSpPr txBox="1"/>
          <p:nvPr/>
        </p:nvSpPr>
        <p:spPr bwMode="gray">
          <a:xfrm>
            <a:off x="8475002" y="1687591"/>
            <a:ext cx="2947750" cy="2885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Coplanar TL Cu-BCB type 2,3 and 4</a:t>
            </a:r>
          </a:p>
        </p:txBody>
      </p:sp>
      <p:cxnSp>
        <p:nvCxnSpPr>
          <p:cNvPr id="465" name="Straight Arrow Connector 464">
            <a:extLst>
              <a:ext uri="{FF2B5EF4-FFF2-40B4-BE49-F238E27FC236}">
                <a16:creationId xmlns:a16="http://schemas.microsoft.com/office/drawing/2014/main" id="{A00BEB41-1FA2-58CD-89B1-EFE80F1D7A77}"/>
              </a:ext>
            </a:extLst>
          </p:cNvPr>
          <p:cNvCxnSpPr>
            <a:cxnSpLocks/>
            <a:stCxn id="464" idx="1"/>
          </p:cNvCxnSpPr>
          <p:nvPr/>
        </p:nvCxnSpPr>
        <p:spPr bwMode="gray">
          <a:xfrm flipH="1">
            <a:off x="6981179" y="1831873"/>
            <a:ext cx="1493823" cy="45373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>
            <a:extLst>
              <a:ext uri="{FF2B5EF4-FFF2-40B4-BE49-F238E27FC236}">
                <a16:creationId xmlns:a16="http://schemas.microsoft.com/office/drawing/2014/main" id="{70E02E81-22D3-431E-AAD5-5FB5D21AEA1A}"/>
              </a:ext>
            </a:extLst>
          </p:cNvPr>
          <p:cNvCxnSpPr>
            <a:cxnSpLocks/>
            <a:stCxn id="464" idx="1"/>
          </p:cNvCxnSpPr>
          <p:nvPr/>
        </p:nvCxnSpPr>
        <p:spPr bwMode="gray">
          <a:xfrm flipH="1">
            <a:off x="6860909" y="1831873"/>
            <a:ext cx="1614093" cy="9236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TextBox 470">
            <a:extLst>
              <a:ext uri="{FF2B5EF4-FFF2-40B4-BE49-F238E27FC236}">
                <a16:creationId xmlns:a16="http://schemas.microsoft.com/office/drawing/2014/main" id="{A67FFF2D-B297-B2AD-98D0-E4E115D242C3}"/>
              </a:ext>
            </a:extLst>
          </p:cNvPr>
          <p:cNvSpPr txBox="1"/>
          <p:nvPr/>
        </p:nvSpPr>
        <p:spPr bwMode="gray">
          <a:xfrm>
            <a:off x="8538227" y="5505859"/>
            <a:ext cx="2947750" cy="2885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Coplanar TL Si-SiO</a:t>
            </a:r>
            <a:r>
              <a:rPr lang="en-GB" sz="1400" baseline="-25000" dirty="0"/>
              <a:t>2</a:t>
            </a:r>
            <a:r>
              <a:rPr lang="en-GB" sz="1400" dirty="0"/>
              <a:t> type 2,3 and 4</a:t>
            </a:r>
          </a:p>
        </p:txBody>
      </p:sp>
      <p:cxnSp>
        <p:nvCxnSpPr>
          <p:cNvPr id="472" name="Straight Arrow Connector 471">
            <a:extLst>
              <a:ext uri="{FF2B5EF4-FFF2-40B4-BE49-F238E27FC236}">
                <a16:creationId xmlns:a16="http://schemas.microsoft.com/office/drawing/2014/main" id="{F0154691-8C0A-F1EF-F7D6-39680A710532}"/>
              </a:ext>
            </a:extLst>
          </p:cNvPr>
          <p:cNvCxnSpPr>
            <a:cxnSpLocks/>
            <a:stCxn id="471" idx="1"/>
          </p:cNvCxnSpPr>
          <p:nvPr/>
        </p:nvCxnSpPr>
        <p:spPr bwMode="gray">
          <a:xfrm flipH="1">
            <a:off x="6790538" y="5650141"/>
            <a:ext cx="1747689" cy="14944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472">
            <a:extLst>
              <a:ext uri="{FF2B5EF4-FFF2-40B4-BE49-F238E27FC236}">
                <a16:creationId xmlns:a16="http://schemas.microsoft.com/office/drawing/2014/main" id="{62A220F1-1F38-4969-ADDD-6C1C7C257741}"/>
              </a:ext>
            </a:extLst>
          </p:cNvPr>
          <p:cNvSpPr txBox="1"/>
          <p:nvPr/>
        </p:nvSpPr>
        <p:spPr bwMode="gray">
          <a:xfrm>
            <a:off x="8538227" y="4871370"/>
            <a:ext cx="2947750" cy="2885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Coplanar TL Al-SiO</a:t>
            </a:r>
            <a:r>
              <a:rPr lang="en-GB" sz="1400" baseline="-25000" dirty="0"/>
              <a:t>2</a:t>
            </a:r>
            <a:r>
              <a:rPr lang="en-GB" sz="1400" dirty="0"/>
              <a:t> type 1</a:t>
            </a:r>
          </a:p>
        </p:txBody>
      </p:sp>
      <p:cxnSp>
        <p:nvCxnSpPr>
          <p:cNvPr id="474" name="Straight Arrow Connector 473">
            <a:extLst>
              <a:ext uri="{FF2B5EF4-FFF2-40B4-BE49-F238E27FC236}">
                <a16:creationId xmlns:a16="http://schemas.microsoft.com/office/drawing/2014/main" id="{B7407C3B-2473-D749-7A80-1CD88D212632}"/>
              </a:ext>
            </a:extLst>
          </p:cNvPr>
          <p:cNvCxnSpPr>
            <a:cxnSpLocks/>
            <a:stCxn id="471" idx="1"/>
          </p:cNvCxnSpPr>
          <p:nvPr/>
        </p:nvCxnSpPr>
        <p:spPr bwMode="gray">
          <a:xfrm flipH="1" flipV="1">
            <a:off x="7022047" y="5334015"/>
            <a:ext cx="1516180" cy="31612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Arrow Connector 474">
            <a:extLst>
              <a:ext uri="{FF2B5EF4-FFF2-40B4-BE49-F238E27FC236}">
                <a16:creationId xmlns:a16="http://schemas.microsoft.com/office/drawing/2014/main" id="{52A05CE1-139D-7E35-7FBD-5AFB5EFC5ABC}"/>
              </a:ext>
            </a:extLst>
          </p:cNvPr>
          <p:cNvCxnSpPr>
            <a:cxnSpLocks/>
            <a:stCxn id="473" idx="1"/>
          </p:cNvCxnSpPr>
          <p:nvPr/>
        </p:nvCxnSpPr>
        <p:spPr bwMode="gray">
          <a:xfrm flipH="1" flipV="1">
            <a:off x="7528171" y="4556558"/>
            <a:ext cx="1010056" cy="45909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TextBox 479">
            <a:extLst>
              <a:ext uri="{FF2B5EF4-FFF2-40B4-BE49-F238E27FC236}">
                <a16:creationId xmlns:a16="http://schemas.microsoft.com/office/drawing/2014/main" id="{2B263AC2-62CA-4975-FC36-B461EBCC812F}"/>
              </a:ext>
            </a:extLst>
          </p:cNvPr>
          <p:cNvSpPr txBox="1"/>
          <p:nvPr/>
        </p:nvSpPr>
        <p:spPr bwMode="gray">
          <a:xfrm>
            <a:off x="610670" y="2396529"/>
            <a:ext cx="1780056" cy="455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Additional space for Max Planck structures</a:t>
            </a:r>
          </a:p>
        </p:txBody>
      </p: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341ABFE4-79AB-7E32-CE0E-B1CED503ABEB}"/>
              </a:ext>
            </a:extLst>
          </p:cNvPr>
          <p:cNvCxnSpPr>
            <a:stCxn id="480" idx="3"/>
          </p:cNvCxnSpPr>
          <p:nvPr/>
        </p:nvCxnSpPr>
        <p:spPr bwMode="gray">
          <a:xfrm>
            <a:off x="2390726" y="2624316"/>
            <a:ext cx="1150616" cy="684138"/>
          </a:xfrm>
          <a:prstGeom prst="straightConnector1">
            <a:avLst/>
          </a:prstGeom>
          <a:ln w="19050">
            <a:solidFill>
              <a:srgbClr val="DF9B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3" name="TextBox 482">
            <a:extLst>
              <a:ext uri="{FF2B5EF4-FFF2-40B4-BE49-F238E27FC236}">
                <a16:creationId xmlns:a16="http://schemas.microsoft.com/office/drawing/2014/main" id="{CE85CBE0-E616-30E7-A6E1-2D58545BEE13}"/>
              </a:ext>
            </a:extLst>
          </p:cNvPr>
          <p:cNvSpPr txBox="1"/>
          <p:nvPr/>
        </p:nvSpPr>
        <p:spPr bwMode="gray">
          <a:xfrm>
            <a:off x="8488900" y="3626767"/>
            <a:ext cx="1780056" cy="455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Additional space for Max Planck structures</a:t>
            </a:r>
          </a:p>
        </p:txBody>
      </p:sp>
      <p:cxnSp>
        <p:nvCxnSpPr>
          <p:cNvPr id="484" name="Straight Arrow Connector 483">
            <a:extLst>
              <a:ext uri="{FF2B5EF4-FFF2-40B4-BE49-F238E27FC236}">
                <a16:creationId xmlns:a16="http://schemas.microsoft.com/office/drawing/2014/main" id="{869A4BFD-5223-F0AE-70D2-D8F25BAA28C4}"/>
              </a:ext>
            </a:extLst>
          </p:cNvPr>
          <p:cNvCxnSpPr>
            <a:cxnSpLocks/>
            <a:stCxn id="1026" idx="3"/>
          </p:cNvCxnSpPr>
          <p:nvPr/>
        </p:nvCxnSpPr>
        <p:spPr bwMode="gray">
          <a:xfrm flipH="1">
            <a:off x="7664382" y="3876544"/>
            <a:ext cx="655532" cy="189026"/>
          </a:xfrm>
          <a:prstGeom prst="straightConnector1">
            <a:avLst/>
          </a:prstGeom>
          <a:ln w="19050">
            <a:solidFill>
              <a:srgbClr val="DF9B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TextBox 1047">
            <a:extLst>
              <a:ext uri="{FF2B5EF4-FFF2-40B4-BE49-F238E27FC236}">
                <a16:creationId xmlns:a16="http://schemas.microsoft.com/office/drawing/2014/main" id="{FECE8925-1FC4-0F77-7C04-B0668476C7D2}"/>
              </a:ext>
            </a:extLst>
          </p:cNvPr>
          <p:cNvSpPr txBox="1"/>
          <p:nvPr/>
        </p:nvSpPr>
        <p:spPr bwMode="gray">
          <a:xfrm>
            <a:off x="1143944" y="5906265"/>
            <a:ext cx="1842666" cy="29195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i="1" dirty="0">
                <a:solidFill>
                  <a:srgbClr val="FF0000"/>
                </a:solidFill>
              </a:rPr>
              <a:t>Should be in scale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FAC3ED-276F-54C5-B0C9-628B4052051C}"/>
              </a:ext>
            </a:extLst>
          </p:cNvPr>
          <p:cNvSpPr/>
          <p:nvPr/>
        </p:nvSpPr>
        <p:spPr bwMode="gray">
          <a:xfrm>
            <a:off x="4324484" y="3820804"/>
            <a:ext cx="524650" cy="609300"/>
          </a:xfrm>
          <a:prstGeom prst="rect">
            <a:avLst/>
          </a:prstGeom>
          <a:solidFill>
            <a:schemeClr val="tx1">
              <a:alpha val="1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93647123-B1D5-D5CF-BA0B-61ACC123FDE7}"/>
              </a:ext>
            </a:extLst>
          </p:cNvPr>
          <p:cNvSpPr txBox="1"/>
          <p:nvPr/>
        </p:nvSpPr>
        <p:spPr bwMode="gray">
          <a:xfrm>
            <a:off x="571053" y="4275330"/>
            <a:ext cx="1859289" cy="218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Single unit interposer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85AF60D-22CE-22DF-1794-6EC55E7DC090}"/>
              </a:ext>
            </a:extLst>
          </p:cNvPr>
          <p:cNvCxnSpPr>
            <a:stCxn id="388" idx="3"/>
            <a:endCxn id="96" idx="3"/>
          </p:cNvCxnSpPr>
          <p:nvPr/>
        </p:nvCxnSpPr>
        <p:spPr bwMode="gray">
          <a:xfrm flipV="1">
            <a:off x="2430342" y="4114486"/>
            <a:ext cx="1931844" cy="27013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6345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9C710-CBE0-45D7-F3E9-49A314FA3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38F42-5024-53D2-C74E-A29EFB2CD2A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BDDD-B68A-8B88-6E93-525B30E18A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B535EB-00D6-6854-903D-772ADA1B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907"/>
            <a:ext cx="11449050" cy="1007455"/>
          </a:xfrm>
        </p:spPr>
        <p:txBody>
          <a:bodyPr/>
          <a:lstStyle/>
          <a:p>
            <a:r>
              <a:rPr lang="en-GB" dirty="0"/>
              <a:t>Layout of the interposer </a:t>
            </a:r>
            <a:r>
              <a:rPr lang="en-GB" dirty="0" err="1"/>
              <a:t>PilotProject</a:t>
            </a:r>
            <a:br>
              <a:rPr lang="en-GB" dirty="0"/>
            </a:br>
            <a:r>
              <a:rPr lang="en-GB" dirty="0">
                <a:solidFill>
                  <a:schemeClr val="bg2"/>
                </a:solidFill>
              </a:rPr>
              <a:t>Still missing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5300C-86AD-36BD-4627-B7CF5BD257B4}"/>
              </a:ext>
            </a:extLst>
          </p:cNvPr>
          <p:cNvSpPr txBox="1"/>
          <p:nvPr/>
        </p:nvSpPr>
        <p:spPr bwMode="gray">
          <a:xfrm>
            <a:off x="2550634" y="1233069"/>
            <a:ext cx="720080" cy="216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20,25 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0B1994-8EB7-5748-D51E-59CD2C86D08C}"/>
              </a:ext>
            </a:extLst>
          </p:cNvPr>
          <p:cNvSpPr txBox="1"/>
          <p:nvPr/>
        </p:nvSpPr>
        <p:spPr bwMode="gray">
          <a:xfrm>
            <a:off x="4730683" y="4405600"/>
            <a:ext cx="720080" cy="216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24,45 mm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D9EC40-A130-363C-2E57-2F9305CBDC00}"/>
              </a:ext>
            </a:extLst>
          </p:cNvPr>
          <p:cNvCxnSpPr>
            <a:cxnSpLocks/>
          </p:cNvCxnSpPr>
          <p:nvPr/>
        </p:nvCxnSpPr>
        <p:spPr bwMode="gray">
          <a:xfrm>
            <a:off x="1056263" y="1435028"/>
            <a:ext cx="3438587" cy="0"/>
          </a:xfrm>
          <a:prstGeom prst="straightConnector1">
            <a:avLst/>
          </a:prstGeom>
          <a:ln w="952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629FDD-077A-B8F2-DC1A-DCB7AB8595A4}"/>
              </a:ext>
            </a:extLst>
          </p:cNvPr>
          <p:cNvCxnSpPr>
            <a:cxnSpLocks/>
          </p:cNvCxnSpPr>
          <p:nvPr/>
        </p:nvCxnSpPr>
        <p:spPr bwMode="gray">
          <a:xfrm>
            <a:off x="4638866" y="1579044"/>
            <a:ext cx="0" cy="4184001"/>
          </a:xfrm>
          <a:prstGeom prst="straightConnector1">
            <a:avLst/>
          </a:prstGeom>
          <a:ln w="952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9E195C3-83CC-3A37-1B87-FC629F5B5B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5" t="15350" r="30084" b="11945"/>
          <a:stretch/>
        </p:blipFill>
        <p:spPr>
          <a:xfrm>
            <a:off x="947428" y="1542782"/>
            <a:ext cx="3609856" cy="4220263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DC4FCF0-17C8-C511-2F40-07B5EDAACFD7}"/>
              </a:ext>
            </a:extLst>
          </p:cNvPr>
          <p:cNvSpPr/>
          <p:nvPr/>
        </p:nvSpPr>
        <p:spPr bwMode="gray">
          <a:xfrm>
            <a:off x="1287153" y="5071690"/>
            <a:ext cx="1674566" cy="691355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E3F9CA-06A2-7399-E00A-68F5B6978800}"/>
              </a:ext>
            </a:extLst>
          </p:cNvPr>
          <p:cNvSpPr/>
          <p:nvPr/>
        </p:nvSpPr>
        <p:spPr bwMode="gray">
          <a:xfrm>
            <a:off x="2864410" y="5106311"/>
            <a:ext cx="1674566" cy="691355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EB53B2-51A9-958C-23F6-93B8ED33F52F}"/>
              </a:ext>
            </a:extLst>
          </p:cNvPr>
          <p:cNvSpPr txBox="1"/>
          <p:nvPr/>
        </p:nvSpPr>
        <p:spPr bwMode="gray">
          <a:xfrm>
            <a:off x="5988050" y="1904485"/>
            <a:ext cx="5509337" cy="32260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600" dirty="0"/>
              <a:t>The present interposer includes several completed structures</a:t>
            </a:r>
          </a:p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endParaRPr lang="en-GB" sz="1600" dirty="0"/>
          </a:p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600" dirty="0">
                <a:solidFill>
                  <a:srgbClr val="D30015"/>
                </a:solidFill>
              </a:rPr>
              <a:t>The local connections to and from the bottom pad system still need to be implemented</a:t>
            </a:r>
          </a:p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endParaRPr lang="en-GB" sz="1600" dirty="0"/>
          </a:p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US" sz="1600" dirty="0"/>
              <a:t>Optionally, the original pads can be kept, which will help speed up the design process</a:t>
            </a:r>
          </a:p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endParaRPr lang="en-US" sz="1600" dirty="0"/>
          </a:p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endParaRPr lang="en-GB" sz="1600" dirty="0"/>
          </a:p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US" sz="1600" dirty="0"/>
              <a:t>Do you have any questions or feedback on this topic?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751619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52907-B80E-B1F8-B05D-6FDF1C009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Wafer level</a:t>
            </a:r>
            <a:br>
              <a:rPr lang="en-GB" dirty="0"/>
            </a:br>
            <a:r>
              <a:rPr lang="en-GB" dirty="0">
                <a:solidFill>
                  <a:schemeClr val="bg2"/>
                </a:solidFill>
              </a:rPr>
              <a:t>Still missing</a:t>
            </a:r>
            <a:r>
              <a:rPr lang="en-GB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28DA6-3D5F-D619-2D6D-4F95DDFA00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3FE72-EEA1-0ACB-6BD5-4DD86B8FBB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413E7-E9AA-4C99-3DE6-6E5C5171F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1"/>
              <a:t>Scientific evaluation of the research field Helmholtz Matter at KIT</a:t>
            </a:r>
            <a:r>
              <a:rPr lang="de-DE" noProof="1"/>
              <a:t> –Michele Caselle</a:t>
            </a:r>
          </a:p>
        </p:txBody>
      </p:sp>
      <p:pic>
        <p:nvPicPr>
          <p:cNvPr id="1102" name="Picture 1101">
            <a:extLst>
              <a:ext uri="{FF2B5EF4-FFF2-40B4-BE49-F238E27FC236}">
                <a16:creationId xmlns:a16="http://schemas.microsoft.com/office/drawing/2014/main" id="{C0F8290B-2F47-3989-4DF8-EECCA1266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14" y="1512318"/>
            <a:ext cx="4991360" cy="4959227"/>
          </a:xfrm>
          <a:prstGeom prst="rect">
            <a:avLst/>
          </a:prstGeom>
        </p:spPr>
      </p:pic>
      <p:sp>
        <p:nvSpPr>
          <p:cNvPr id="1103" name="TextBox 1102">
            <a:extLst>
              <a:ext uri="{FF2B5EF4-FFF2-40B4-BE49-F238E27FC236}">
                <a16:creationId xmlns:a16="http://schemas.microsoft.com/office/drawing/2014/main" id="{7BE2A4A2-721E-5137-7B5A-B3C658654B16}"/>
              </a:ext>
            </a:extLst>
          </p:cNvPr>
          <p:cNvSpPr txBox="1"/>
          <p:nvPr/>
        </p:nvSpPr>
        <p:spPr bwMode="gray">
          <a:xfrm>
            <a:off x="5793958" y="2667304"/>
            <a:ext cx="5509337" cy="2675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600" dirty="0"/>
              <a:t>The transmission lines are still missing</a:t>
            </a:r>
          </a:p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endParaRPr lang="en-GB" sz="1600" dirty="0"/>
          </a:p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US" sz="1600" dirty="0"/>
              <a:t>Do you have any feedback, suggestions for new features, or ideas for improvements?</a:t>
            </a:r>
            <a:endParaRPr lang="en-GB" sz="1600" dirty="0"/>
          </a:p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endParaRPr lang="en-GB" sz="1600" dirty="0"/>
          </a:p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endParaRPr lang="en-GB" sz="1600" dirty="0"/>
          </a:p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endParaRPr lang="en-GB" sz="1600" dirty="0"/>
          </a:p>
          <a:p>
            <a:pPr algn="just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31256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0FE69-EA9F-A2C8-278B-2E081B0FB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B3401-A1B3-C1B2-C182-27244C516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421" y="1368777"/>
            <a:ext cx="11413157" cy="4789016"/>
          </a:xfrm>
        </p:spPr>
        <p:txBody>
          <a:bodyPr/>
          <a:lstStyle/>
          <a:p>
            <a:pPr algn="just"/>
            <a:r>
              <a:rPr lang="en-GB" sz="1800" b="1" dirty="0"/>
              <a:t>Key-notes: </a:t>
            </a:r>
          </a:p>
          <a:p>
            <a:pPr marL="285750" indent="-285750" algn="just">
              <a:buFontTx/>
              <a:buChar char="-"/>
            </a:pPr>
            <a:r>
              <a:rPr lang="en-US" sz="1800" dirty="0"/>
              <a:t>Stay closely aligned with the Max Planck original proposal</a:t>
            </a:r>
          </a:p>
          <a:p>
            <a:pPr marL="285750" indent="-285750" algn="just">
              <a:buFontTx/>
              <a:buChar char="-"/>
            </a:pPr>
            <a:r>
              <a:rPr lang="en-GB" sz="1800" dirty="0"/>
              <a:t>Provide the possibility to integrate multiple bumping technologies (e.g., SAC, Gold-Stud, anisotropic, etc.) to verify the process flow when several bumping technologies are involved.</a:t>
            </a:r>
          </a:p>
          <a:p>
            <a:pPr marL="285750" indent="-285750" algn="just">
              <a:buFontTx/>
              <a:buChar char="-"/>
            </a:pPr>
            <a:endParaRPr lang="en-GB" sz="1800" dirty="0">
              <a:solidFill>
                <a:srgbClr val="D30015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GB" sz="1800" dirty="0">
                <a:solidFill>
                  <a:srgbClr val="D30015"/>
                </a:solidFill>
              </a:rPr>
              <a:t>Follow a modular approach </a:t>
            </a:r>
          </a:p>
          <a:p>
            <a:pPr marL="285750" indent="-285750" algn="just">
              <a:buFontTx/>
              <a:buChar char="-"/>
            </a:pPr>
            <a:r>
              <a:rPr lang="en-GB" sz="1800" dirty="0">
                <a:solidFill>
                  <a:srgbClr val="D30015"/>
                </a:solidFill>
              </a:rPr>
              <a:t>Single interposer design could potentially be extended to support large-area 2.5D (large-area interposer) </a:t>
            </a:r>
          </a:p>
          <a:p>
            <a:pPr marL="285750" indent="-285750" algn="just">
              <a:buFontTx/>
              <a:buChar char="-"/>
            </a:pPr>
            <a:r>
              <a:rPr lang="en-GB" sz="1800" dirty="0">
                <a:solidFill>
                  <a:srgbClr val="D30015"/>
                </a:solidFill>
              </a:rPr>
              <a:t>The large-area version could serve as a scaled demonstrator, mimicking the size of future detector module</a:t>
            </a:r>
          </a:p>
          <a:p>
            <a:pPr algn="just"/>
            <a:endParaRPr lang="en-GB" sz="1800" dirty="0">
              <a:solidFill>
                <a:srgbClr val="D30015"/>
              </a:solidFill>
            </a:endParaRPr>
          </a:p>
          <a:p>
            <a:pPr algn="just"/>
            <a:endParaRPr lang="en-GB" sz="1800" dirty="0"/>
          </a:p>
          <a:p>
            <a:pPr marL="285750" indent="-285750" algn="just">
              <a:buFontTx/>
              <a:buChar char="-"/>
            </a:pPr>
            <a:endParaRPr lang="en-GB" sz="1800" dirty="0">
              <a:ea typeface="Verdana" panose="020B0604030504040204" pitchFamily="34" charset="0"/>
            </a:endParaRPr>
          </a:p>
        </p:txBody>
      </p:sp>
      <p:sp>
        <p:nvSpPr>
          <p:cNvPr id="7" name="Titel 8">
            <a:extLst>
              <a:ext uri="{FF2B5EF4-FFF2-40B4-BE49-F238E27FC236}">
                <a16:creationId xmlns:a16="http://schemas.microsoft.com/office/drawing/2014/main" id="{6373BEF4-5D16-415B-511B-DAE24BF52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1008063"/>
          </a:xfrm>
        </p:spPr>
        <p:txBody>
          <a:bodyPr/>
          <a:lstStyle/>
          <a:p>
            <a:r>
              <a:rPr lang="en-GB" dirty="0"/>
              <a:t>First proposal of the interposer </a:t>
            </a:r>
            <a:r>
              <a:rPr lang="en-GB" dirty="0" err="1"/>
              <a:t>PilotProject</a:t>
            </a:r>
            <a:br>
              <a:rPr lang="en-GB" dirty="0"/>
            </a:br>
            <a:r>
              <a:rPr lang="en-GB" dirty="0">
                <a:solidFill>
                  <a:schemeClr val="bg2"/>
                </a:solidFill>
              </a:rPr>
              <a:t>ECFA-DRD 7.6b</a:t>
            </a:r>
          </a:p>
        </p:txBody>
      </p:sp>
    </p:spTree>
    <p:extLst>
      <p:ext uri="{BB962C8B-B14F-4D97-AF65-F5344CB8AC3E}">
        <p14:creationId xmlns:p14="http://schemas.microsoft.com/office/powerpoint/2010/main" val="9801941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058F-F1D6-482D-A089-470E741B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Large 2.5D detector module interposer</a:t>
            </a:r>
            <a:r>
              <a:rPr lang="en-GB" dirty="0">
                <a:solidFill>
                  <a:schemeClr val="bg2"/>
                </a:solidFill>
              </a:rPr>
              <a:t> 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en-GB" dirty="0">
                <a:solidFill>
                  <a:schemeClr val="bg2"/>
                </a:solidFill>
              </a:rPr>
              <a:t>Multi-interposer interconnected together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60029-133D-48EE-9A0C-44FC52FEB1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6373C-A7E5-461A-AD1C-024079ABDC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4196FE-F7BF-4306-91EE-FCD2E2677BE3}"/>
              </a:ext>
            </a:extLst>
          </p:cNvPr>
          <p:cNvSpPr txBox="1"/>
          <p:nvPr/>
        </p:nvSpPr>
        <p:spPr bwMode="gray">
          <a:xfrm>
            <a:off x="8353524" y="1222042"/>
            <a:ext cx="3662313" cy="455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>
                <a:solidFill>
                  <a:schemeClr val="accent1"/>
                </a:solidFill>
              </a:rPr>
              <a:t>Additional chip for the long daisy chain by using of Au-stud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08F886A-E558-4665-B3ED-708E78EC8B56}"/>
              </a:ext>
            </a:extLst>
          </p:cNvPr>
          <p:cNvCxnSpPr>
            <a:cxnSpLocks/>
          </p:cNvCxnSpPr>
          <p:nvPr/>
        </p:nvCxnSpPr>
        <p:spPr bwMode="gray">
          <a:xfrm>
            <a:off x="2044985" y="5995087"/>
            <a:ext cx="8391346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482C027-74E7-45D8-8E58-70E1A2246AD5}"/>
              </a:ext>
            </a:extLst>
          </p:cNvPr>
          <p:cNvSpPr txBox="1"/>
          <p:nvPr/>
        </p:nvSpPr>
        <p:spPr bwMode="gray">
          <a:xfrm>
            <a:off x="4161455" y="6059449"/>
            <a:ext cx="4738071" cy="281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dirty="0"/>
              <a:t>To mimic large area detector module (option)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C12FE-8403-4F2D-B048-A81B3122E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3" t="16281" r="27007" b="10133"/>
          <a:stretch/>
        </p:blipFill>
        <p:spPr>
          <a:xfrm>
            <a:off x="2015096" y="1922752"/>
            <a:ext cx="2812951" cy="339258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7C20ABF-A8F2-4177-BD5F-093F8EB33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3" t="16281" r="27007" b="10133"/>
          <a:stretch/>
        </p:blipFill>
        <p:spPr>
          <a:xfrm>
            <a:off x="4804172" y="1922752"/>
            <a:ext cx="2812951" cy="339258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A00A709-8839-4A54-B21D-33F280E009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3" t="16281" r="27007" b="10133"/>
          <a:stretch/>
        </p:blipFill>
        <p:spPr>
          <a:xfrm>
            <a:off x="7593248" y="1922752"/>
            <a:ext cx="2812951" cy="339258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18EF14C-FC65-4BBE-96DF-AA7A465EA9DD}"/>
              </a:ext>
            </a:extLst>
          </p:cNvPr>
          <p:cNvGrpSpPr/>
          <p:nvPr/>
        </p:nvGrpSpPr>
        <p:grpSpPr>
          <a:xfrm>
            <a:off x="2195699" y="2117470"/>
            <a:ext cx="251445" cy="1080120"/>
            <a:chOff x="4025478" y="2060847"/>
            <a:chExt cx="426634" cy="1152129"/>
          </a:xfrm>
        </p:grpSpPr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BBCCF9F1-A48E-4428-9135-4075F63437A6}"/>
                </a:ext>
              </a:extLst>
            </p:cNvPr>
            <p:cNvCxnSpPr>
              <a:cxnSpLocks/>
              <a:stCxn id="14" idx="6"/>
              <a:endCxn id="13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7E749FC-09F8-4AAE-9343-4152ABED36B1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C6986E3-ADDF-45A2-B11C-D6986E342C22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5A65F07-49B1-4374-942C-BFC67E3ECE44}"/>
              </a:ext>
            </a:extLst>
          </p:cNvPr>
          <p:cNvGrpSpPr/>
          <p:nvPr/>
        </p:nvGrpSpPr>
        <p:grpSpPr>
          <a:xfrm flipV="1">
            <a:off x="2177379" y="3922285"/>
            <a:ext cx="251445" cy="1080120"/>
            <a:chOff x="4025478" y="2060847"/>
            <a:chExt cx="426634" cy="1152129"/>
          </a:xfrm>
        </p:grpSpPr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40B9D264-0714-47A6-8A63-913EAD8B059D}"/>
                </a:ext>
              </a:extLst>
            </p:cNvPr>
            <p:cNvCxnSpPr>
              <a:cxnSpLocks/>
              <a:stCxn id="51" idx="6"/>
              <a:endCxn id="50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DEE054A-96EB-4771-A334-C448E73D9E66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E6AA719-0C5E-4B9E-9868-49A522148838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A1A4AC5-69DC-40ED-825A-D2B8DB843E9F}"/>
              </a:ext>
            </a:extLst>
          </p:cNvPr>
          <p:cNvGrpSpPr/>
          <p:nvPr/>
        </p:nvGrpSpPr>
        <p:grpSpPr>
          <a:xfrm flipV="1">
            <a:off x="2329779" y="4074685"/>
            <a:ext cx="251445" cy="1080120"/>
            <a:chOff x="4025478" y="2060847"/>
            <a:chExt cx="426634" cy="1152129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6D3B8C7-A94B-4F6B-B369-53A19375F0C2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9A70CA9-60B2-4400-884B-625C32386887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1EEA22F-F382-452B-BDC6-CA81EFD88220}"/>
              </a:ext>
            </a:extLst>
          </p:cNvPr>
          <p:cNvGrpSpPr/>
          <p:nvPr/>
        </p:nvGrpSpPr>
        <p:grpSpPr>
          <a:xfrm flipV="1">
            <a:off x="4355173" y="2124613"/>
            <a:ext cx="251445" cy="1080120"/>
            <a:chOff x="4025478" y="2060847"/>
            <a:chExt cx="426634" cy="1152129"/>
          </a:xfrm>
        </p:grpSpPr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05F90272-34B2-445F-B7A1-09EAF63FCA4B}"/>
                </a:ext>
              </a:extLst>
            </p:cNvPr>
            <p:cNvCxnSpPr>
              <a:cxnSpLocks/>
              <a:stCxn id="59" idx="6"/>
              <a:endCxn id="58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8F2539C-AE79-458F-9D48-12C471354BF8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8D076BC-97C0-4427-B450-E938D2CF51BF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606EEFF-C77A-471D-960F-2A53B89A851E}"/>
              </a:ext>
            </a:extLst>
          </p:cNvPr>
          <p:cNvGrpSpPr/>
          <p:nvPr/>
        </p:nvGrpSpPr>
        <p:grpSpPr>
          <a:xfrm>
            <a:off x="4336853" y="3929428"/>
            <a:ext cx="251445" cy="1080120"/>
            <a:chOff x="4025478" y="2060847"/>
            <a:chExt cx="426634" cy="1152129"/>
          </a:xfrm>
        </p:grpSpPr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371F57CC-E386-4229-BECD-5B7B0673C911}"/>
                </a:ext>
              </a:extLst>
            </p:cNvPr>
            <p:cNvCxnSpPr>
              <a:cxnSpLocks/>
              <a:stCxn id="63" idx="6"/>
              <a:endCxn id="62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9B826DC-F726-49A2-87C7-A4A7AA4A0658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6549442-F72F-4201-92B1-F8A256432DE8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3605E8B-BCC1-4FB4-A649-388D3D621937}"/>
              </a:ext>
            </a:extLst>
          </p:cNvPr>
          <p:cNvGrpSpPr/>
          <p:nvPr/>
        </p:nvGrpSpPr>
        <p:grpSpPr>
          <a:xfrm>
            <a:off x="5023439" y="2115757"/>
            <a:ext cx="251445" cy="1080120"/>
            <a:chOff x="4025478" y="2060847"/>
            <a:chExt cx="426634" cy="1152129"/>
          </a:xfrm>
        </p:grpSpPr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E5BF5971-A4B5-4CDC-80FE-AB6A0E64D87F}"/>
                </a:ext>
              </a:extLst>
            </p:cNvPr>
            <p:cNvCxnSpPr>
              <a:cxnSpLocks/>
              <a:stCxn id="67" idx="6"/>
              <a:endCxn id="66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F5CDE09-26A6-4D5B-8559-D3467A5E20A7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FEEF95F-6C3B-48C7-9318-7810CF174BCC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BDAD4F-C2B7-48BE-A618-A3443ECD5940}"/>
              </a:ext>
            </a:extLst>
          </p:cNvPr>
          <p:cNvGrpSpPr/>
          <p:nvPr/>
        </p:nvGrpSpPr>
        <p:grpSpPr>
          <a:xfrm flipV="1">
            <a:off x="5005119" y="3920572"/>
            <a:ext cx="251445" cy="1080120"/>
            <a:chOff x="4025478" y="2060847"/>
            <a:chExt cx="426634" cy="1152129"/>
          </a:xfrm>
        </p:grpSpPr>
        <p:cxnSp>
          <p:nvCxnSpPr>
            <p:cNvPr id="69" name="Connector: Elbow 68">
              <a:extLst>
                <a:ext uri="{FF2B5EF4-FFF2-40B4-BE49-F238E27FC236}">
                  <a16:creationId xmlns:a16="http://schemas.microsoft.com/office/drawing/2014/main" id="{60C456A1-A5F7-4666-AE41-5E1D265B468E}"/>
                </a:ext>
              </a:extLst>
            </p:cNvPr>
            <p:cNvCxnSpPr>
              <a:cxnSpLocks/>
              <a:stCxn id="71" idx="6"/>
              <a:endCxn id="70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F892756-E96D-4B34-9D65-93FACE99FE0F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E420911-61B4-4A28-9BB5-D65D16F6EE8D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3F2148B-4E0C-47A1-8867-B56D4894A995}"/>
              </a:ext>
            </a:extLst>
          </p:cNvPr>
          <p:cNvGrpSpPr/>
          <p:nvPr/>
        </p:nvGrpSpPr>
        <p:grpSpPr>
          <a:xfrm flipV="1">
            <a:off x="7182913" y="2122900"/>
            <a:ext cx="251445" cy="1080120"/>
            <a:chOff x="4025478" y="2060847"/>
            <a:chExt cx="426634" cy="1152129"/>
          </a:xfrm>
        </p:grpSpPr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69D4F8FB-CE6C-4F90-AE8C-B5A882927BA6}"/>
                </a:ext>
              </a:extLst>
            </p:cNvPr>
            <p:cNvCxnSpPr>
              <a:cxnSpLocks/>
              <a:stCxn id="75" idx="6"/>
              <a:endCxn id="74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6218A77-2F62-43E2-A006-356088627076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96CBAD7-427C-4214-9DE7-E62EA3070DA0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5811F95-C712-4A38-BA12-E07870AD69C8}"/>
              </a:ext>
            </a:extLst>
          </p:cNvPr>
          <p:cNvGrpSpPr/>
          <p:nvPr/>
        </p:nvGrpSpPr>
        <p:grpSpPr>
          <a:xfrm>
            <a:off x="7164593" y="3927715"/>
            <a:ext cx="251445" cy="1080120"/>
            <a:chOff x="4025478" y="2060847"/>
            <a:chExt cx="426634" cy="1152129"/>
          </a:xfrm>
        </p:grpSpPr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693A1FD6-E2F6-4F35-A43A-21A1F69BDB38}"/>
                </a:ext>
              </a:extLst>
            </p:cNvPr>
            <p:cNvCxnSpPr>
              <a:cxnSpLocks/>
              <a:stCxn id="79" idx="6"/>
              <a:endCxn id="78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6EEB818-6630-4E9F-9758-24EDC369F716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602C94B-F998-4EAB-97B4-E7EB42BCAFA5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37BF4F5-F45C-434E-A1E0-68C03C0D3886}"/>
              </a:ext>
            </a:extLst>
          </p:cNvPr>
          <p:cNvGrpSpPr/>
          <p:nvPr/>
        </p:nvGrpSpPr>
        <p:grpSpPr>
          <a:xfrm>
            <a:off x="7797265" y="2122900"/>
            <a:ext cx="251445" cy="1080120"/>
            <a:chOff x="4025478" y="2060847"/>
            <a:chExt cx="426634" cy="1152129"/>
          </a:xfrm>
        </p:grpSpPr>
        <p:cxnSp>
          <p:nvCxnSpPr>
            <p:cNvPr id="81" name="Connector: Elbow 80">
              <a:extLst>
                <a:ext uri="{FF2B5EF4-FFF2-40B4-BE49-F238E27FC236}">
                  <a16:creationId xmlns:a16="http://schemas.microsoft.com/office/drawing/2014/main" id="{02915AE6-CD39-4E7E-B977-3729F0E3E879}"/>
                </a:ext>
              </a:extLst>
            </p:cNvPr>
            <p:cNvCxnSpPr>
              <a:cxnSpLocks/>
              <a:stCxn id="83" idx="6"/>
              <a:endCxn id="82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69D42D4-CDC9-4ABE-8E0F-94C2C7A39941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27559E9-BC75-4A0E-B845-A0D7F44B2179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58DF84F-5EE2-42A6-B079-C8D4FE4A6E6F}"/>
              </a:ext>
            </a:extLst>
          </p:cNvPr>
          <p:cNvGrpSpPr/>
          <p:nvPr/>
        </p:nvGrpSpPr>
        <p:grpSpPr>
          <a:xfrm flipV="1">
            <a:off x="7778945" y="3927715"/>
            <a:ext cx="251445" cy="1080120"/>
            <a:chOff x="4025478" y="2060847"/>
            <a:chExt cx="426634" cy="1152129"/>
          </a:xfrm>
        </p:grpSpPr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9F14D738-D20B-4D61-AF26-922A3E465EA6}"/>
                </a:ext>
              </a:extLst>
            </p:cNvPr>
            <p:cNvCxnSpPr>
              <a:cxnSpLocks/>
              <a:stCxn id="87" idx="6"/>
              <a:endCxn id="86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C7E0DD6-9E35-4D04-BB23-FD0E9D3AB719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02FFA94-1DDA-449A-8485-A42D91560D2A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734AA9B-6B28-4B50-95EE-18291C267FE3}"/>
              </a:ext>
            </a:extLst>
          </p:cNvPr>
          <p:cNvGrpSpPr/>
          <p:nvPr/>
        </p:nvGrpSpPr>
        <p:grpSpPr>
          <a:xfrm flipV="1">
            <a:off x="9956739" y="2130043"/>
            <a:ext cx="251445" cy="1080120"/>
            <a:chOff x="4025478" y="2060847"/>
            <a:chExt cx="426634" cy="1152129"/>
          </a:xfrm>
        </p:grpSpPr>
        <p:cxnSp>
          <p:nvCxnSpPr>
            <p:cNvPr id="89" name="Connector: Elbow 88">
              <a:extLst>
                <a:ext uri="{FF2B5EF4-FFF2-40B4-BE49-F238E27FC236}">
                  <a16:creationId xmlns:a16="http://schemas.microsoft.com/office/drawing/2014/main" id="{3CEF0375-9BBF-49AC-B95A-1848B6A31EBA}"/>
                </a:ext>
              </a:extLst>
            </p:cNvPr>
            <p:cNvCxnSpPr>
              <a:cxnSpLocks/>
              <a:stCxn id="91" idx="6"/>
              <a:endCxn id="90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F482A94-FE0B-4154-9E9F-C502C94C14E9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409E3D-178E-4A6C-AB61-687A094F0DD5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8A527FF-A00A-469E-99EE-43263468F65E}"/>
              </a:ext>
            </a:extLst>
          </p:cNvPr>
          <p:cNvGrpSpPr/>
          <p:nvPr/>
        </p:nvGrpSpPr>
        <p:grpSpPr>
          <a:xfrm>
            <a:off x="9938419" y="3934858"/>
            <a:ext cx="251445" cy="1080120"/>
            <a:chOff x="4025478" y="2060847"/>
            <a:chExt cx="426634" cy="1152129"/>
          </a:xfrm>
        </p:grpSpPr>
        <p:cxnSp>
          <p:nvCxnSpPr>
            <p:cNvPr id="93" name="Connector: Elbow 92">
              <a:extLst>
                <a:ext uri="{FF2B5EF4-FFF2-40B4-BE49-F238E27FC236}">
                  <a16:creationId xmlns:a16="http://schemas.microsoft.com/office/drawing/2014/main" id="{2E9FEE05-BFBB-4E1A-8AC9-A1073B8248D0}"/>
                </a:ext>
              </a:extLst>
            </p:cNvPr>
            <p:cNvCxnSpPr>
              <a:cxnSpLocks/>
              <a:stCxn id="95" idx="6"/>
              <a:endCxn id="94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D19F560-2C29-4C40-80D4-E1B02B9B9B67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 cap="rnd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53F4BD2-36C3-4B4C-86FB-968D0DA009BB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 cap="rnd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16A999-247D-4D83-94A1-2D1403278D24}"/>
              </a:ext>
            </a:extLst>
          </p:cNvPr>
          <p:cNvSpPr/>
          <p:nvPr/>
        </p:nvSpPr>
        <p:spPr bwMode="gray">
          <a:xfrm>
            <a:off x="4573193" y="3157083"/>
            <a:ext cx="470728" cy="806350"/>
          </a:xfrm>
          <a:prstGeom prst="rect">
            <a:avLst/>
          </a:prstGeom>
          <a:solidFill>
            <a:schemeClr val="accent1">
              <a:alpha val="82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E647F1A-8F8D-4980-9077-7E056DBC59C7}"/>
              </a:ext>
            </a:extLst>
          </p:cNvPr>
          <p:cNvSpPr/>
          <p:nvPr/>
        </p:nvSpPr>
        <p:spPr bwMode="gray">
          <a:xfrm>
            <a:off x="7360815" y="3149939"/>
            <a:ext cx="470728" cy="806350"/>
          </a:xfrm>
          <a:prstGeom prst="rect">
            <a:avLst/>
          </a:prstGeom>
          <a:solidFill>
            <a:schemeClr val="accent1">
              <a:alpha val="82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1A5F05F-0B68-41CD-90EE-990744732818}"/>
              </a:ext>
            </a:extLst>
          </p:cNvPr>
          <p:cNvSpPr/>
          <p:nvPr/>
        </p:nvSpPr>
        <p:spPr bwMode="gray">
          <a:xfrm>
            <a:off x="4738562" y="1340692"/>
            <a:ext cx="3450282" cy="1782638"/>
          </a:xfrm>
          <a:custGeom>
            <a:avLst/>
            <a:gdLst>
              <a:gd name="connsiteX0" fmla="*/ 3951483 w 3951483"/>
              <a:gd name="connsiteY0" fmla="*/ 41235 h 1321395"/>
              <a:gd name="connsiteX1" fmla="*/ 1545595 w 3951483"/>
              <a:gd name="connsiteY1" fmla="*/ 53427 h 1321395"/>
              <a:gd name="connsiteX2" fmla="*/ 249179 w 3951483"/>
              <a:gd name="connsiteY2" fmla="*/ 565491 h 1321395"/>
              <a:gd name="connsiteX3" fmla="*/ 1275 w 3951483"/>
              <a:gd name="connsiteY3" fmla="*/ 1321395 h 132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1483" h="1321395">
                <a:moveTo>
                  <a:pt x="3951483" y="41235"/>
                </a:moveTo>
                <a:cubicBezTo>
                  <a:pt x="3057064" y="3643"/>
                  <a:pt x="2162646" y="-33949"/>
                  <a:pt x="1545595" y="53427"/>
                </a:cubicBezTo>
                <a:cubicBezTo>
                  <a:pt x="928544" y="140803"/>
                  <a:pt x="506566" y="354163"/>
                  <a:pt x="249179" y="565491"/>
                </a:cubicBezTo>
                <a:cubicBezTo>
                  <a:pt x="-8208" y="776819"/>
                  <a:pt x="-3467" y="1049107"/>
                  <a:pt x="1275" y="1321395"/>
                </a:cubicBezTo>
              </a:path>
            </a:pathLst>
          </a:custGeom>
          <a:noFill/>
          <a:ln w="19050">
            <a:solidFill>
              <a:schemeClr val="accent1"/>
            </a:solidFill>
            <a:headEnd type="none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156EEF9-8E8A-44F2-9947-674A9635C92B}"/>
              </a:ext>
            </a:extLst>
          </p:cNvPr>
          <p:cNvGrpSpPr/>
          <p:nvPr/>
        </p:nvGrpSpPr>
        <p:grpSpPr>
          <a:xfrm>
            <a:off x="2382093" y="2120810"/>
            <a:ext cx="1994105" cy="2865593"/>
            <a:chOff x="-642924" y="2636156"/>
            <a:chExt cx="2483504" cy="3434916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C44CD10-AEE6-43FC-B868-8AFFC00A0A41}"/>
                </a:ext>
              </a:extLst>
            </p:cNvPr>
            <p:cNvSpPr/>
            <p:nvPr/>
          </p:nvSpPr>
          <p:spPr bwMode="gray">
            <a:xfrm>
              <a:off x="-642924" y="2636156"/>
              <a:ext cx="2483504" cy="2376264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2D8F842-4453-49E2-9EF0-B6BA2080968D}"/>
                </a:ext>
              </a:extLst>
            </p:cNvPr>
            <p:cNvSpPr/>
            <p:nvPr/>
          </p:nvSpPr>
          <p:spPr bwMode="gray">
            <a:xfrm>
              <a:off x="465248" y="5260662"/>
              <a:ext cx="344720" cy="32899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5F7F4ED-3685-4DE0-9558-F427CBF21A73}"/>
                </a:ext>
              </a:extLst>
            </p:cNvPr>
            <p:cNvSpPr/>
            <p:nvPr/>
          </p:nvSpPr>
          <p:spPr bwMode="gray">
            <a:xfrm>
              <a:off x="-628257" y="5224639"/>
              <a:ext cx="573017" cy="846433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7391124-FAF2-465C-9B32-05C0BA40205D}"/>
                </a:ext>
              </a:extLst>
            </p:cNvPr>
            <p:cNvSpPr/>
            <p:nvPr/>
          </p:nvSpPr>
          <p:spPr bwMode="gray">
            <a:xfrm>
              <a:off x="1217499" y="5224639"/>
              <a:ext cx="573017" cy="846433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1CB9F60-3DA6-41EA-9EBF-93298E7A9017}"/>
              </a:ext>
            </a:extLst>
          </p:cNvPr>
          <p:cNvGrpSpPr/>
          <p:nvPr/>
        </p:nvGrpSpPr>
        <p:grpSpPr>
          <a:xfrm>
            <a:off x="5181629" y="2129000"/>
            <a:ext cx="1994105" cy="2865593"/>
            <a:chOff x="-642924" y="2636156"/>
            <a:chExt cx="2483504" cy="3434916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1ACA8EE-6C39-42F6-B8DE-1F7EA2D84F06}"/>
                </a:ext>
              </a:extLst>
            </p:cNvPr>
            <p:cNvSpPr/>
            <p:nvPr/>
          </p:nvSpPr>
          <p:spPr bwMode="gray">
            <a:xfrm>
              <a:off x="-642924" y="2636156"/>
              <a:ext cx="2483504" cy="2376264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EA532CB-A709-49E8-AD24-A22D35BA351E}"/>
                </a:ext>
              </a:extLst>
            </p:cNvPr>
            <p:cNvSpPr/>
            <p:nvPr/>
          </p:nvSpPr>
          <p:spPr bwMode="gray">
            <a:xfrm>
              <a:off x="465248" y="5260662"/>
              <a:ext cx="344720" cy="32899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E223DE8-658F-40FF-95F9-5E2C6F845052}"/>
                </a:ext>
              </a:extLst>
            </p:cNvPr>
            <p:cNvSpPr/>
            <p:nvPr/>
          </p:nvSpPr>
          <p:spPr bwMode="gray">
            <a:xfrm>
              <a:off x="-628257" y="5224639"/>
              <a:ext cx="573017" cy="846433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3573264-874C-449A-8C1E-9D8B7919C021}"/>
                </a:ext>
              </a:extLst>
            </p:cNvPr>
            <p:cNvSpPr/>
            <p:nvPr/>
          </p:nvSpPr>
          <p:spPr bwMode="gray">
            <a:xfrm>
              <a:off x="1217499" y="5224639"/>
              <a:ext cx="573017" cy="846433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781E332-C004-48EC-B963-01D33D41D2C7}"/>
              </a:ext>
            </a:extLst>
          </p:cNvPr>
          <p:cNvGrpSpPr/>
          <p:nvPr/>
        </p:nvGrpSpPr>
        <p:grpSpPr>
          <a:xfrm>
            <a:off x="7982172" y="2101366"/>
            <a:ext cx="1994105" cy="2865593"/>
            <a:chOff x="-642924" y="2636156"/>
            <a:chExt cx="2483504" cy="3434916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FCF0D11-FF22-4073-AA8E-3085AEB372C5}"/>
                </a:ext>
              </a:extLst>
            </p:cNvPr>
            <p:cNvSpPr/>
            <p:nvPr/>
          </p:nvSpPr>
          <p:spPr bwMode="gray">
            <a:xfrm>
              <a:off x="-642924" y="2636156"/>
              <a:ext cx="2483504" cy="2376264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0562D15-BE5C-4713-A331-38A22E039F18}"/>
                </a:ext>
              </a:extLst>
            </p:cNvPr>
            <p:cNvSpPr/>
            <p:nvPr/>
          </p:nvSpPr>
          <p:spPr bwMode="gray">
            <a:xfrm>
              <a:off x="465248" y="5260662"/>
              <a:ext cx="344720" cy="32899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62E5E4A-A347-4922-A75F-5697DCC87FE9}"/>
                </a:ext>
              </a:extLst>
            </p:cNvPr>
            <p:cNvSpPr/>
            <p:nvPr/>
          </p:nvSpPr>
          <p:spPr bwMode="gray">
            <a:xfrm>
              <a:off x="-628257" y="5224639"/>
              <a:ext cx="573017" cy="846433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C19E21B-6E7D-4EA5-B764-5F97A45BD4CB}"/>
                </a:ext>
              </a:extLst>
            </p:cNvPr>
            <p:cNvSpPr/>
            <p:nvPr/>
          </p:nvSpPr>
          <p:spPr bwMode="gray">
            <a:xfrm>
              <a:off x="1217499" y="5224639"/>
              <a:ext cx="573017" cy="846433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D6BDB244-E8E9-4DFF-B9FA-89BCEEA5D3DE}"/>
              </a:ext>
            </a:extLst>
          </p:cNvPr>
          <p:cNvSpPr txBox="1"/>
          <p:nvPr/>
        </p:nvSpPr>
        <p:spPr bwMode="gray">
          <a:xfrm>
            <a:off x="-9612" y="3120204"/>
            <a:ext cx="1165438" cy="692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b="1" dirty="0"/>
              <a:t>needle probing</a:t>
            </a:r>
            <a:r>
              <a:rPr lang="en-GB" sz="1400" dirty="0"/>
              <a:t> HERE </a:t>
            </a:r>
          </a:p>
        </p:txBody>
      </p:sp>
      <p:sp>
        <p:nvSpPr>
          <p:cNvPr id="113" name="Right Brace 112">
            <a:extLst>
              <a:ext uri="{FF2B5EF4-FFF2-40B4-BE49-F238E27FC236}">
                <a16:creationId xmlns:a16="http://schemas.microsoft.com/office/drawing/2014/main" id="{F142D137-46A7-452C-B647-F59C321B619B}"/>
              </a:ext>
            </a:extLst>
          </p:cNvPr>
          <p:cNvSpPr/>
          <p:nvPr/>
        </p:nvSpPr>
        <p:spPr bwMode="gray">
          <a:xfrm rot="10800000">
            <a:off x="1620430" y="2884853"/>
            <a:ext cx="190715" cy="1211263"/>
          </a:xfrm>
          <a:prstGeom prst="rightBrac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Arrow: Right 113">
            <a:extLst>
              <a:ext uri="{FF2B5EF4-FFF2-40B4-BE49-F238E27FC236}">
                <a16:creationId xmlns:a16="http://schemas.microsoft.com/office/drawing/2014/main" id="{6C572A28-25CC-48AD-AC6C-0C18CCABBB93}"/>
              </a:ext>
            </a:extLst>
          </p:cNvPr>
          <p:cNvSpPr/>
          <p:nvPr/>
        </p:nvSpPr>
        <p:spPr bwMode="gray">
          <a:xfrm>
            <a:off x="1235550" y="3299541"/>
            <a:ext cx="304421" cy="459566"/>
          </a:xfrm>
          <a:prstGeom prst="rightArrow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6" name="Right Brace 115">
            <a:extLst>
              <a:ext uri="{FF2B5EF4-FFF2-40B4-BE49-F238E27FC236}">
                <a16:creationId xmlns:a16="http://schemas.microsoft.com/office/drawing/2014/main" id="{5BD0E69D-3DCE-456E-8E12-22ADC8E4B08B}"/>
              </a:ext>
            </a:extLst>
          </p:cNvPr>
          <p:cNvSpPr/>
          <p:nvPr/>
        </p:nvSpPr>
        <p:spPr bwMode="gray">
          <a:xfrm rot="10800000" flipH="1">
            <a:off x="10487123" y="2954626"/>
            <a:ext cx="190715" cy="1211263"/>
          </a:xfrm>
          <a:prstGeom prst="rightBrac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Arrow: Right 116">
            <a:extLst>
              <a:ext uri="{FF2B5EF4-FFF2-40B4-BE49-F238E27FC236}">
                <a16:creationId xmlns:a16="http://schemas.microsoft.com/office/drawing/2014/main" id="{2422744A-D97C-4769-9D1A-9082B0307184}"/>
              </a:ext>
            </a:extLst>
          </p:cNvPr>
          <p:cNvSpPr/>
          <p:nvPr/>
        </p:nvSpPr>
        <p:spPr bwMode="gray">
          <a:xfrm flipH="1">
            <a:off x="10783625" y="3349336"/>
            <a:ext cx="304421" cy="459566"/>
          </a:xfrm>
          <a:prstGeom prst="rightArrow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977D67F-1CAC-46B9-B415-6671505682BC}"/>
              </a:ext>
            </a:extLst>
          </p:cNvPr>
          <p:cNvSpPr txBox="1"/>
          <p:nvPr/>
        </p:nvSpPr>
        <p:spPr bwMode="gray">
          <a:xfrm>
            <a:off x="11193833" y="3195877"/>
            <a:ext cx="1165438" cy="692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b="1" dirty="0"/>
              <a:t>needle probing</a:t>
            </a:r>
            <a:r>
              <a:rPr lang="en-GB" sz="1400" dirty="0"/>
              <a:t> HERE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91907E7-FFCD-45FF-A204-8506DED8E381}"/>
              </a:ext>
            </a:extLst>
          </p:cNvPr>
          <p:cNvSpPr txBox="1"/>
          <p:nvPr/>
        </p:nvSpPr>
        <p:spPr bwMode="gray">
          <a:xfrm>
            <a:off x="213255" y="1578223"/>
            <a:ext cx="4757495" cy="218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algn="r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defRPr sz="1400" b="1"/>
            </a:lvl1pPr>
          </a:lstStyle>
          <a:p>
            <a:pPr algn="ctr"/>
            <a:r>
              <a:rPr lang="en-GB" b="0" dirty="0"/>
              <a:t>TOP and BOTTOM pad structures as defined by Max Planck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509443A-92D6-4F2E-91F7-D8F160302AA4}"/>
              </a:ext>
            </a:extLst>
          </p:cNvPr>
          <p:cNvSpPr txBox="1"/>
          <p:nvPr/>
        </p:nvSpPr>
        <p:spPr bwMode="gray">
          <a:xfrm>
            <a:off x="8734003" y="5408171"/>
            <a:ext cx="3625268" cy="455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Chips are interconnected in daisy chains through local routing on the interposer</a:t>
            </a: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3377B981-B2D8-4891-9EFF-916602AB786C}"/>
              </a:ext>
            </a:extLst>
          </p:cNvPr>
          <p:cNvSpPr/>
          <p:nvPr/>
        </p:nvSpPr>
        <p:spPr bwMode="gray">
          <a:xfrm>
            <a:off x="7410450" y="4838700"/>
            <a:ext cx="1219200" cy="905367"/>
          </a:xfrm>
          <a:custGeom>
            <a:avLst/>
            <a:gdLst>
              <a:gd name="connsiteX0" fmla="*/ 1219200 w 1219200"/>
              <a:gd name="connsiteY0" fmla="*/ 819150 h 905367"/>
              <a:gd name="connsiteX1" fmla="*/ 857250 w 1219200"/>
              <a:gd name="connsiteY1" fmla="*/ 828675 h 905367"/>
              <a:gd name="connsiteX2" fmla="*/ 0 w 1219200"/>
              <a:gd name="connsiteY2" fmla="*/ 0 h 90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905367">
                <a:moveTo>
                  <a:pt x="1219200" y="819150"/>
                </a:moveTo>
                <a:cubicBezTo>
                  <a:pt x="1139825" y="892175"/>
                  <a:pt x="1060450" y="965200"/>
                  <a:pt x="857250" y="828675"/>
                </a:cubicBezTo>
                <a:cubicBezTo>
                  <a:pt x="654050" y="692150"/>
                  <a:pt x="327025" y="346075"/>
                  <a:pt x="0" y="0"/>
                </a:cubicBezTo>
              </a:path>
            </a:pathLst>
          </a:custGeom>
          <a:noFill/>
          <a:ln w="31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99656A7-AAE7-4757-9C5E-B234BA6DE042}"/>
              </a:ext>
            </a:extLst>
          </p:cNvPr>
          <p:cNvGrpSpPr/>
          <p:nvPr/>
        </p:nvGrpSpPr>
        <p:grpSpPr>
          <a:xfrm flipV="1">
            <a:off x="3504609" y="4555838"/>
            <a:ext cx="368951" cy="401992"/>
            <a:chOff x="4025478" y="2060847"/>
            <a:chExt cx="426634" cy="1152129"/>
          </a:xfrm>
        </p:grpSpPr>
        <p:cxnSp>
          <p:nvCxnSpPr>
            <p:cNvPr id="128" name="Connector: Elbow 127">
              <a:extLst>
                <a:ext uri="{FF2B5EF4-FFF2-40B4-BE49-F238E27FC236}">
                  <a16:creationId xmlns:a16="http://schemas.microsoft.com/office/drawing/2014/main" id="{79573798-F481-4ED9-B33D-E3A293DF871C}"/>
                </a:ext>
              </a:extLst>
            </p:cNvPr>
            <p:cNvCxnSpPr>
              <a:cxnSpLocks/>
              <a:stCxn id="130" idx="6"/>
              <a:endCxn id="129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A6590356-5E33-4225-ABA6-862C142BD91F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9CF831D-2196-44E4-8516-3E0231BC3F21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C78C4CB-B1E6-4889-A19C-7BABE4A77BF6}"/>
              </a:ext>
            </a:extLst>
          </p:cNvPr>
          <p:cNvGrpSpPr/>
          <p:nvPr/>
        </p:nvGrpSpPr>
        <p:grpSpPr>
          <a:xfrm flipH="1" flipV="1">
            <a:off x="2876184" y="4555838"/>
            <a:ext cx="368951" cy="401992"/>
            <a:chOff x="4025478" y="2060847"/>
            <a:chExt cx="426634" cy="1152129"/>
          </a:xfrm>
        </p:grpSpPr>
        <p:cxnSp>
          <p:nvCxnSpPr>
            <p:cNvPr id="132" name="Connector: Elbow 131">
              <a:extLst>
                <a:ext uri="{FF2B5EF4-FFF2-40B4-BE49-F238E27FC236}">
                  <a16:creationId xmlns:a16="http://schemas.microsoft.com/office/drawing/2014/main" id="{8C350E75-4663-4E40-8B42-8A931A78AD40}"/>
                </a:ext>
              </a:extLst>
            </p:cNvPr>
            <p:cNvCxnSpPr>
              <a:cxnSpLocks/>
              <a:stCxn id="134" idx="6"/>
              <a:endCxn id="133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DC8CBEF-F6E4-4F7B-9E2D-E60E2FE0186E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325AEEA-186E-4996-AC9F-716C42A1E787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4BF6E3D-3750-4793-8B37-B9C8BD9405E3}"/>
              </a:ext>
            </a:extLst>
          </p:cNvPr>
          <p:cNvGrpSpPr/>
          <p:nvPr/>
        </p:nvGrpSpPr>
        <p:grpSpPr>
          <a:xfrm flipV="1">
            <a:off x="6318263" y="4558285"/>
            <a:ext cx="368951" cy="401992"/>
            <a:chOff x="4025478" y="2060847"/>
            <a:chExt cx="426634" cy="1152129"/>
          </a:xfrm>
        </p:grpSpPr>
        <p:cxnSp>
          <p:nvCxnSpPr>
            <p:cNvPr id="136" name="Connector: Elbow 135">
              <a:extLst>
                <a:ext uri="{FF2B5EF4-FFF2-40B4-BE49-F238E27FC236}">
                  <a16:creationId xmlns:a16="http://schemas.microsoft.com/office/drawing/2014/main" id="{FC6DF8A4-B887-4EA7-8684-4549BBF313AB}"/>
                </a:ext>
              </a:extLst>
            </p:cNvPr>
            <p:cNvCxnSpPr>
              <a:cxnSpLocks/>
              <a:stCxn id="138" idx="6"/>
              <a:endCxn id="137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17D9687-9C0F-4C77-BBA9-A6FD68B47F44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1D3BC298-65ED-40D4-B582-71F409262A27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56300F3-BE7D-448B-B741-ACD85D7877FB}"/>
              </a:ext>
            </a:extLst>
          </p:cNvPr>
          <p:cNvGrpSpPr/>
          <p:nvPr/>
        </p:nvGrpSpPr>
        <p:grpSpPr>
          <a:xfrm flipH="1" flipV="1">
            <a:off x="5689838" y="4558285"/>
            <a:ext cx="368951" cy="401992"/>
            <a:chOff x="4025478" y="2060847"/>
            <a:chExt cx="426634" cy="1152129"/>
          </a:xfrm>
        </p:grpSpPr>
        <p:cxnSp>
          <p:nvCxnSpPr>
            <p:cNvPr id="140" name="Connector: Elbow 139">
              <a:extLst>
                <a:ext uri="{FF2B5EF4-FFF2-40B4-BE49-F238E27FC236}">
                  <a16:creationId xmlns:a16="http://schemas.microsoft.com/office/drawing/2014/main" id="{F5430894-B71C-4454-B49C-756C29A92E61}"/>
                </a:ext>
              </a:extLst>
            </p:cNvPr>
            <p:cNvCxnSpPr>
              <a:cxnSpLocks/>
              <a:stCxn id="142" idx="6"/>
              <a:endCxn id="141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B11091FA-D5E1-4FA3-84CC-1351B1C27579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92DE398-0F4B-4D31-97D4-34D77842605E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9F9CAD6-6F7C-4986-9A4D-714F5566A63A}"/>
              </a:ext>
            </a:extLst>
          </p:cNvPr>
          <p:cNvGrpSpPr/>
          <p:nvPr/>
        </p:nvGrpSpPr>
        <p:grpSpPr>
          <a:xfrm flipV="1">
            <a:off x="9131340" y="4547862"/>
            <a:ext cx="368951" cy="401992"/>
            <a:chOff x="4025478" y="2060847"/>
            <a:chExt cx="426634" cy="1152129"/>
          </a:xfrm>
        </p:grpSpPr>
        <p:cxnSp>
          <p:nvCxnSpPr>
            <p:cNvPr id="144" name="Connector: Elbow 143">
              <a:extLst>
                <a:ext uri="{FF2B5EF4-FFF2-40B4-BE49-F238E27FC236}">
                  <a16:creationId xmlns:a16="http://schemas.microsoft.com/office/drawing/2014/main" id="{545541EC-146E-4AEE-9251-FC0529D155FE}"/>
                </a:ext>
              </a:extLst>
            </p:cNvPr>
            <p:cNvCxnSpPr>
              <a:cxnSpLocks/>
              <a:stCxn id="146" idx="6"/>
              <a:endCxn id="145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76466A54-05CC-41F0-BE1E-06E94E76CF17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8326EDC7-2B7F-401A-8C78-59C073F4E0CF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7CEACB9-FD03-4FFA-98FF-73B11145F7A6}"/>
              </a:ext>
            </a:extLst>
          </p:cNvPr>
          <p:cNvGrpSpPr/>
          <p:nvPr/>
        </p:nvGrpSpPr>
        <p:grpSpPr>
          <a:xfrm flipH="1" flipV="1">
            <a:off x="8502915" y="4547862"/>
            <a:ext cx="368951" cy="401992"/>
            <a:chOff x="4025478" y="2060847"/>
            <a:chExt cx="426634" cy="1152129"/>
          </a:xfrm>
        </p:grpSpPr>
        <p:cxnSp>
          <p:nvCxnSpPr>
            <p:cNvPr id="148" name="Connector: Elbow 147">
              <a:extLst>
                <a:ext uri="{FF2B5EF4-FFF2-40B4-BE49-F238E27FC236}">
                  <a16:creationId xmlns:a16="http://schemas.microsoft.com/office/drawing/2014/main" id="{98F41155-E8F2-40CD-876B-71FABA2D995C}"/>
                </a:ext>
              </a:extLst>
            </p:cNvPr>
            <p:cNvCxnSpPr>
              <a:cxnSpLocks/>
              <a:stCxn id="150" idx="6"/>
              <a:endCxn id="149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4D38C75-4B02-40F3-B6FF-1C15A008F4B3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82E3006A-A6CE-4D7D-8749-E8A3FE7E3316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54109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058F-F1D6-482D-A089-470E741B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Large 2.5D detector module interposer</a:t>
            </a:r>
            <a:r>
              <a:rPr lang="en-GB" dirty="0">
                <a:solidFill>
                  <a:schemeClr val="bg2"/>
                </a:solidFill>
              </a:rPr>
              <a:t> 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en-GB" dirty="0">
                <a:solidFill>
                  <a:schemeClr val="bg2"/>
                </a:solidFill>
              </a:rPr>
              <a:t>Multi interposer with 3-units building-block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60029-133D-48EE-9A0C-44FC52FEB1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Feb 24, 2025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6373C-A7E5-461A-AD1C-024079ABDC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4196FE-F7BF-4306-91EE-FCD2E2677BE3}"/>
              </a:ext>
            </a:extLst>
          </p:cNvPr>
          <p:cNvSpPr txBox="1"/>
          <p:nvPr/>
        </p:nvSpPr>
        <p:spPr bwMode="gray">
          <a:xfrm>
            <a:off x="8353524" y="1222042"/>
            <a:ext cx="3662313" cy="218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>
                <a:solidFill>
                  <a:schemeClr val="accent1"/>
                </a:solidFill>
              </a:rPr>
              <a:t>Directly connected with Cu-metal paths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08F886A-E558-4665-B3ED-708E78EC8B56}"/>
              </a:ext>
            </a:extLst>
          </p:cNvPr>
          <p:cNvCxnSpPr>
            <a:cxnSpLocks/>
          </p:cNvCxnSpPr>
          <p:nvPr/>
        </p:nvCxnSpPr>
        <p:spPr bwMode="gray">
          <a:xfrm>
            <a:off x="2044985" y="5995087"/>
            <a:ext cx="8391346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CFC12FE-8403-4F2D-B048-A81B3122E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3" t="16281" r="27007" b="10133"/>
          <a:stretch/>
        </p:blipFill>
        <p:spPr>
          <a:xfrm>
            <a:off x="2015096" y="1922752"/>
            <a:ext cx="2812951" cy="339258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7C20ABF-A8F2-4177-BD5F-093F8EB33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3" t="16281" r="27007" b="10133"/>
          <a:stretch/>
        </p:blipFill>
        <p:spPr>
          <a:xfrm>
            <a:off x="4804172" y="1922752"/>
            <a:ext cx="2812951" cy="339258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A00A709-8839-4A54-B21D-33F280E009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3" t="16281" r="27007" b="10133"/>
          <a:stretch/>
        </p:blipFill>
        <p:spPr>
          <a:xfrm>
            <a:off x="7593248" y="1922752"/>
            <a:ext cx="2812951" cy="339258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18EF14C-FC65-4BBE-96DF-AA7A465EA9DD}"/>
              </a:ext>
            </a:extLst>
          </p:cNvPr>
          <p:cNvGrpSpPr/>
          <p:nvPr/>
        </p:nvGrpSpPr>
        <p:grpSpPr>
          <a:xfrm>
            <a:off x="2195699" y="2117470"/>
            <a:ext cx="251445" cy="1080120"/>
            <a:chOff x="4025478" y="2060847"/>
            <a:chExt cx="426634" cy="1152129"/>
          </a:xfrm>
        </p:grpSpPr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BBCCF9F1-A48E-4428-9135-4075F63437A6}"/>
                </a:ext>
              </a:extLst>
            </p:cNvPr>
            <p:cNvCxnSpPr>
              <a:cxnSpLocks/>
              <a:stCxn id="14" idx="6"/>
              <a:endCxn id="13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7E749FC-09F8-4AAE-9343-4152ABED36B1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C6986E3-ADDF-45A2-B11C-D6986E342C22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5A65F07-49B1-4374-942C-BFC67E3ECE44}"/>
              </a:ext>
            </a:extLst>
          </p:cNvPr>
          <p:cNvGrpSpPr/>
          <p:nvPr/>
        </p:nvGrpSpPr>
        <p:grpSpPr>
          <a:xfrm flipV="1">
            <a:off x="2177379" y="3922285"/>
            <a:ext cx="251445" cy="1080120"/>
            <a:chOff x="4025478" y="2060847"/>
            <a:chExt cx="426634" cy="1152129"/>
          </a:xfrm>
        </p:grpSpPr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40B9D264-0714-47A6-8A63-913EAD8B059D}"/>
                </a:ext>
              </a:extLst>
            </p:cNvPr>
            <p:cNvCxnSpPr>
              <a:cxnSpLocks/>
              <a:stCxn id="51" idx="6"/>
              <a:endCxn id="50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DEE054A-96EB-4771-A334-C448E73D9E66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E6AA719-0C5E-4B9E-9868-49A522148838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A1A4AC5-69DC-40ED-825A-D2B8DB843E9F}"/>
              </a:ext>
            </a:extLst>
          </p:cNvPr>
          <p:cNvGrpSpPr/>
          <p:nvPr/>
        </p:nvGrpSpPr>
        <p:grpSpPr>
          <a:xfrm flipV="1">
            <a:off x="2329779" y="4074685"/>
            <a:ext cx="251445" cy="1080120"/>
            <a:chOff x="4025478" y="2060847"/>
            <a:chExt cx="426634" cy="1152129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6D3B8C7-A94B-4F6B-B369-53A19375F0C2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9A70CA9-60B2-4400-884B-625C32386887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1EEA22F-F382-452B-BDC6-CA81EFD88220}"/>
              </a:ext>
            </a:extLst>
          </p:cNvPr>
          <p:cNvGrpSpPr/>
          <p:nvPr/>
        </p:nvGrpSpPr>
        <p:grpSpPr>
          <a:xfrm flipV="1">
            <a:off x="4355173" y="2124613"/>
            <a:ext cx="251445" cy="1080120"/>
            <a:chOff x="4025478" y="2060847"/>
            <a:chExt cx="426634" cy="1152129"/>
          </a:xfrm>
        </p:grpSpPr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05F90272-34B2-445F-B7A1-09EAF63FCA4B}"/>
                </a:ext>
              </a:extLst>
            </p:cNvPr>
            <p:cNvCxnSpPr>
              <a:cxnSpLocks/>
              <a:stCxn id="59" idx="6"/>
              <a:endCxn id="58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8F2539C-AE79-458F-9D48-12C471354BF8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8D076BC-97C0-4427-B450-E938D2CF51BF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606EEFF-C77A-471D-960F-2A53B89A851E}"/>
              </a:ext>
            </a:extLst>
          </p:cNvPr>
          <p:cNvGrpSpPr/>
          <p:nvPr/>
        </p:nvGrpSpPr>
        <p:grpSpPr>
          <a:xfrm>
            <a:off x="4336853" y="3929428"/>
            <a:ext cx="251445" cy="1080120"/>
            <a:chOff x="4025478" y="2060847"/>
            <a:chExt cx="426634" cy="1152129"/>
          </a:xfrm>
        </p:grpSpPr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371F57CC-E386-4229-BECD-5B7B0673C911}"/>
                </a:ext>
              </a:extLst>
            </p:cNvPr>
            <p:cNvCxnSpPr>
              <a:cxnSpLocks/>
              <a:stCxn id="63" idx="6"/>
              <a:endCxn id="62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9B826DC-F726-49A2-87C7-A4A7AA4A0658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6549442-F72F-4201-92B1-F8A256432DE8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3605E8B-BCC1-4FB4-A649-388D3D621937}"/>
              </a:ext>
            </a:extLst>
          </p:cNvPr>
          <p:cNvGrpSpPr/>
          <p:nvPr/>
        </p:nvGrpSpPr>
        <p:grpSpPr>
          <a:xfrm>
            <a:off x="5023439" y="2115757"/>
            <a:ext cx="251445" cy="1080120"/>
            <a:chOff x="4025478" y="2060847"/>
            <a:chExt cx="426634" cy="1152129"/>
          </a:xfrm>
        </p:grpSpPr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E5BF5971-A4B5-4CDC-80FE-AB6A0E64D87F}"/>
                </a:ext>
              </a:extLst>
            </p:cNvPr>
            <p:cNvCxnSpPr>
              <a:cxnSpLocks/>
              <a:stCxn id="67" idx="6"/>
              <a:endCxn id="66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F5CDE09-26A6-4D5B-8559-D3467A5E20A7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FEEF95F-6C3B-48C7-9318-7810CF174BCC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BDAD4F-C2B7-48BE-A618-A3443ECD5940}"/>
              </a:ext>
            </a:extLst>
          </p:cNvPr>
          <p:cNvGrpSpPr/>
          <p:nvPr/>
        </p:nvGrpSpPr>
        <p:grpSpPr>
          <a:xfrm flipV="1">
            <a:off x="5005119" y="3920572"/>
            <a:ext cx="251445" cy="1080120"/>
            <a:chOff x="4025478" y="2060847"/>
            <a:chExt cx="426634" cy="1152129"/>
          </a:xfrm>
        </p:grpSpPr>
        <p:cxnSp>
          <p:nvCxnSpPr>
            <p:cNvPr id="69" name="Connector: Elbow 68">
              <a:extLst>
                <a:ext uri="{FF2B5EF4-FFF2-40B4-BE49-F238E27FC236}">
                  <a16:creationId xmlns:a16="http://schemas.microsoft.com/office/drawing/2014/main" id="{60C456A1-A5F7-4666-AE41-5E1D265B468E}"/>
                </a:ext>
              </a:extLst>
            </p:cNvPr>
            <p:cNvCxnSpPr>
              <a:cxnSpLocks/>
              <a:stCxn id="71" idx="6"/>
              <a:endCxn id="70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F892756-E96D-4B34-9D65-93FACE99FE0F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E420911-61B4-4A28-9BB5-D65D16F6EE8D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3F2148B-4E0C-47A1-8867-B56D4894A995}"/>
              </a:ext>
            </a:extLst>
          </p:cNvPr>
          <p:cNvGrpSpPr/>
          <p:nvPr/>
        </p:nvGrpSpPr>
        <p:grpSpPr>
          <a:xfrm flipV="1">
            <a:off x="7182913" y="2122900"/>
            <a:ext cx="251445" cy="1080120"/>
            <a:chOff x="4025478" y="2060847"/>
            <a:chExt cx="426634" cy="1152129"/>
          </a:xfrm>
        </p:grpSpPr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69D4F8FB-CE6C-4F90-AE8C-B5A882927BA6}"/>
                </a:ext>
              </a:extLst>
            </p:cNvPr>
            <p:cNvCxnSpPr>
              <a:cxnSpLocks/>
              <a:stCxn id="75" idx="6"/>
              <a:endCxn id="74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6218A77-2F62-43E2-A006-356088627076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96CBAD7-427C-4214-9DE7-E62EA3070DA0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5811F95-C712-4A38-BA12-E07870AD69C8}"/>
              </a:ext>
            </a:extLst>
          </p:cNvPr>
          <p:cNvGrpSpPr/>
          <p:nvPr/>
        </p:nvGrpSpPr>
        <p:grpSpPr>
          <a:xfrm>
            <a:off x="7164593" y="3927715"/>
            <a:ext cx="251445" cy="1080120"/>
            <a:chOff x="4025478" y="2060847"/>
            <a:chExt cx="426634" cy="1152129"/>
          </a:xfrm>
        </p:grpSpPr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693A1FD6-E2F6-4F35-A43A-21A1F69BDB38}"/>
                </a:ext>
              </a:extLst>
            </p:cNvPr>
            <p:cNvCxnSpPr>
              <a:cxnSpLocks/>
              <a:stCxn id="79" idx="6"/>
              <a:endCxn id="78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6EEB818-6630-4E9F-9758-24EDC369F716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602C94B-F998-4EAB-97B4-E7EB42BCAFA5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37BF4F5-F45C-434E-A1E0-68C03C0D3886}"/>
              </a:ext>
            </a:extLst>
          </p:cNvPr>
          <p:cNvGrpSpPr/>
          <p:nvPr/>
        </p:nvGrpSpPr>
        <p:grpSpPr>
          <a:xfrm>
            <a:off x="7797265" y="2122900"/>
            <a:ext cx="251445" cy="1080120"/>
            <a:chOff x="4025478" y="2060847"/>
            <a:chExt cx="426634" cy="1152129"/>
          </a:xfrm>
        </p:grpSpPr>
        <p:cxnSp>
          <p:nvCxnSpPr>
            <p:cNvPr id="81" name="Connector: Elbow 80">
              <a:extLst>
                <a:ext uri="{FF2B5EF4-FFF2-40B4-BE49-F238E27FC236}">
                  <a16:creationId xmlns:a16="http://schemas.microsoft.com/office/drawing/2014/main" id="{02915AE6-CD39-4E7E-B977-3729F0E3E879}"/>
                </a:ext>
              </a:extLst>
            </p:cNvPr>
            <p:cNvCxnSpPr>
              <a:cxnSpLocks/>
              <a:stCxn id="83" idx="6"/>
              <a:endCxn id="82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69D42D4-CDC9-4ABE-8E0F-94C2C7A39941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27559E9-BC75-4A0E-B845-A0D7F44B2179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58DF84F-5EE2-42A6-B079-C8D4FE4A6E6F}"/>
              </a:ext>
            </a:extLst>
          </p:cNvPr>
          <p:cNvGrpSpPr/>
          <p:nvPr/>
        </p:nvGrpSpPr>
        <p:grpSpPr>
          <a:xfrm flipV="1">
            <a:off x="7778945" y="3927715"/>
            <a:ext cx="251445" cy="1080120"/>
            <a:chOff x="4025478" y="2060847"/>
            <a:chExt cx="426634" cy="1152129"/>
          </a:xfrm>
        </p:grpSpPr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9F14D738-D20B-4D61-AF26-922A3E465EA6}"/>
                </a:ext>
              </a:extLst>
            </p:cNvPr>
            <p:cNvCxnSpPr>
              <a:cxnSpLocks/>
              <a:stCxn id="87" idx="6"/>
              <a:endCxn id="86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C7E0DD6-9E35-4D04-BB23-FD0E9D3AB719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02FFA94-1DDA-449A-8485-A42D91560D2A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734AA9B-6B28-4B50-95EE-18291C267FE3}"/>
              </a:ext>
            </a:extLst>
          </p:cNvPr>
          <p:cNvGrpSpPr/>
          <p:nvPr/>
        </p:nvGrpSpPr>
        <p:grpSpPr>
          <a:xfrm flipV="1">
            <a:off x="9956739" y="2130043"/>
            <a:ext cx="251445" cy="1080120"/>
            <a:chOff x="4025478" y="2060847"/>
            <a:chExt cx="426634" cy="1152129"/>
          </a:xfrm>
        </p:grpSpPr>
        <p:cxnSp>
          <p:nvCxnSpPr>
            <p:cNvPr id="89" name="Connector: Elbow 88">
              <a:extLst>
                <a:ext uri="{FF2B5EF4-FFF2-40B4-BE49-F238E27FC236}">
                  <a16:creationId xmlns:a16="http://schemas.microsoft.com/office/drawing/2014/main" id="{3CEF0375-9BBF-49AC-B95A-1848B6A31EBA}"/>
                </a:ext>
              </a:extLst>
            </p:cNvPr>
            <p:cNvCxnSpPr>
              <a:cxnSpLocks/>
              <a:stCxn id="91" idx="6"/>
              <a:endCxn id="90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F482A94-FE0B-4154-9E9F-C502C94C14E9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409E3D-178E-4A6C-AB61-687A094F0DD5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8A527FF-A00A-469E-99EE-43263468F65E}"/>
              </a:ext>
            </a:extLst>
          </p:cNvPr>
          <p:cNvGrpSpPr/>
          <p:nvPr/>
        </p:nvGrpSpPr>
        <p:grpSpPr>
          <a:xfrm>
            <a:off x="9938419" y="3934858"/>
            <a:ext cx="251445" cy="1080120"/>
            <a:chOff x="4025478" y="2060847"/>
            <a:chExt cx="426634" cy="1152129"/>
          </a:xfrm>
        </p:grpSpPr>
        <p:cxnSp>
          <p:nvCxnSpPr>
            <p:cNvPr id="93" name="Connector: Elbow 92">
              <a:extLst>
                <a:ext uri="{FF2B5EF4-FFF2-40B4-BE49-F238E27FC236}">
                  <a16:creationId xmlns:a16="http://schemas.microsoft.com/office/drawing/2014/main" id="{2E9FEE05-BFBB-4E1A-8AC9-A1073B8248D0}"/>
                </a:ext>
              </a:extLst>
            </p:cNvPr>
            <p:cNvCxnSpPr>
              <a:cxnSpLocks/>
              <a:stCxn id="95" idx="6"/>
              <a:endCxn id="94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 cap="rnd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D19F560-2C29-4C40-80D4-E1B02B9B9B67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 cap="rnd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53F4BD2-36C3-4B4C-86FB-968D0DA009BB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 cap="rnd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1A5F05F-0B68-41CD-90EE-990744732818}"/>
              </a:ext>
            </a:extLst>
          </p:cNvPr>
          <p:cNvSpPr/>
          <p:nvPr/>
        </p:nvSpPr>
        <p:spPr bwMode="gray">
          <a:xfrm>
            <a:off x="4738562" y="1340692"/>
            <a:ext cx="3450282" cy="1782638"/>
          </a:xfrm>
          <a:custGeom>
            <a:avLst/>
            <a:gdLst>
              <a:gd name="connsiteX0" fmla="*/ 3951483 w 3951483"/>
              <a:gd name="connsiteY0" fmla="*/ 41235 h 1321395"/>
              <a:gd name="connsiteX1" fmla="*/ 1545595 w 3951483"/>
              <a:gd name="connsiteY1" fmla="*/ 53427 h 1321395"/>
              <a:gd name="connsiteX2" fmla="*/ 249179 w 3951483"/>
              <a:gd name="connsiteY2" fmla="*/ 565491 h 1321395"/>
              <a:gd name="connsiteX3" fmla="*/ 1275 w 3951483"/>
              <a:gd name="connsiteY3" fmla="*/ 1321395 h 132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1483" h="1321395">
                <a:moveTo>
                  <a:pt x="3951483" y="41235"/>
                </a:moveTo>
                <a:cubicBezTo>
                  <a:pt x="3057064" y="3643"/>
                  <a:pt x="2162646" y="-33949"/>
                  <a:pt x="1545595" y="53427"/>
                </a:cubicBezTo>
                <a:cubicBezTo>
                  <a:pt x="928544" y="140803"/>
                  <a:pt x="506566" y="354163"/>
                  <a:pt x="249179" y="565491"/>
                </a:cubicBezTo>
                <a:cubicBezTo>
                  <a:pt x="-8208" y="776819"/>
                  <a:pt x="-3467" y="1049107"/>
                  <a:pt x="1275" y="1321395"/>
                </a:cubicBezTo>
              </a:path>
            </a:pathLst>
          </a:custGeom>
          <a:noFill/>
          <a:ln w="19050">
            <a:solidFill>
              <a:schemeClr val="accent1"/>
            </a:solidFill>
            <a:headEnd type="none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156EEF9-8E8A-44F2-9947-674A9635C92B}"/>
              </a:ext>
            </a:extLst>
          </p:cNvPr>
          <p:cNvGrpSpPr/>
          <p:nvPr/>
        </p:nvGrpSpPr>
        <p:grpSpPr>
          <a:xfrm>
            <a:off x="2382093" y="2120810"/>
            <a:ext cx="1994105" cy="2865593"/>
            <a:chOff x="-642924" y="2636156"/>
            <a:chExt cx="2483504" cy="3434916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C44CD10-AEE6-43FC-B868-8AFFC00A0A41}"/>
                </a:ext>
              </a:extLst>
            </p:cNvPr>
            <p:cNvSpPr/>
            <p:nvPr/>
          </p:nvSpPr>
          <p:spPr bwMode="gray">
            <a:xfrm>
              <a:off x="-642924" y="2636156"/>
              <a:ext cx="2483504" cy="2376264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2D8F842-4453-49E2-9EF0-B6BA2080968D}"/>
                </a:ext>
              </a:extLst>
            </p:cNvPr>
            <p:cNvSpPr/>
            <p:nvPr/>
          </p:nvSpPr>
          <p:spPr bwMode="gray">
            <a:xfrm>
              <a:off x="465248" y="5260662"/>
              <a:ext cx="344720" cy="32899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5F7F4ED-3685-4DE0-9558-F427CBF21A73}"/>
                </a:ext>
              </a:extLst>
            </p:cNvPr>
            <p:cNvSpPr/>
            <p:nvPr/>
          </p:nvSpPr>
          <p:spPr bwMode="gray">
            <a:xfrm>
              <a:off x="-628257" y="5224639"/>
              <a:ext cx="573017" cy="846433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7391124-FAF2-465C-9B32-05C0BA40205D}"/>
                </a:ext>
              </a:extLst>
            </p:cNvPr>
            <p:cNvSpPr/>
            <p:nvPr/>
          </p:nvSpPr>
          <p:spPr bwMode="gray">
            <a:xfrm>
              <a:off x="1217499" y="5224639"/>
              <a:ext cx="573017" cy="846433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1CB9F60-3DA6-41EA-9EBF-93298E7A9017}"/>
              </a:ext>
            </a:extLst>
          </p:cNvPr>
          <p:cNvGrpSpPr/>
          <p:nvPr/>
        </p:nvGrpSpPr>
        <p:grpSpPr>
          <a:xfrm>
            <a:off x="5181629" y="2129000"/>
            <a:ext cx="1994105" cy="2865593"/>
            <a:chOff x="-642924" y="2636156"/>
            <a:chExt cx="2483504" cy="3434916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1ACA8EE-6C39-42F6-B8DE-1F7EA2D84F06}"/>
                </a:ext>
              </a:extLst>
            </p:cNvPr>
            <p:cNvSpPr/>
            <p:nvPr/>
          </p:nvSpPr>
          <p:spPr bwMode="gray">
            <a:xfrm>
              <a:off x="-642924" y="2636156"/>
              <a:ext cx="2483504" cy="2376264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EA532CB-A709-49E8-AD24-A22D35BA351E}"/>
                </a:ext>
              </a:extLst>
            </p:cNvPr>
            <p:cNvSpPr/>
            <p:nvPr/>
          </p:nvSpPr>
          <p:spPr bwMode="gray">
            <a:xfrm>
              <a:off x="465248" y="5260662"/>
              <a:ext cx="344720" cy="32899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E223DE8-658F-40FF-95F9-5E2C6F845052}"/>
                </a:ext>
              </a:extLst>
            </p:cNvPr>
            <p:cNvSpPr/>
            <p:nvPr/>
          </p:nvSpPr>
          <p:spPr bwMode="gray">
            <a:xfrm>
              <a:off x="-628257" y="5224639"/>
              <a:ext cx="573017" cy="846433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3573264-874C-449A-8C1E-9D8B7919C021}"/>
                </a:ext>
              </a:extLst>
            </p:cNvPr>
            <p:cNvSpPr/>
            <p:nvPr/>
          </p:nvSpPr>
          <p:spPr bwMode="gray">
            <a:xfrm>
              <a:off x="1217499" y="5224639"/>
              <a:ext cx="573017" cy="846433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781E332-C004-48EC-B963-01D33D41D2C7}"/>
              </a:ext>
            </a:extLst>
          </p:cNvPr>
          <p:cNvGrpSpPr/>
          <p:nvPr/>
        </p:nvGrpSpPr>
        <p:grpSpPr>
          <a:xfrm>
            <a:off x="7982172" y="2101366"/>
            <a:ext cx="1994105" cy="2865593"/>
            <a:chOff x="-642924" y="2636156"/>
            <a:chExt cx="2483504" cy="3434916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FCF0D11-FF22-4073-AA8E-3085AEB372C5}"/>
                </a:ext>
              </a:extLst>
            </p:cNvPr>
            <p:cNvSpPr/>
            <p:nvPr/>
          </p:nvSpPr>
          <p:spPr bwMode="gray">
            <a:xfrm>
              <a:off x="-642924" y="2636156"/>
              <a:ext cx="2483504" cy="2376264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0562D15-BE5C-4713-A331-38A22E039F18}"/>
                </a:ext>
              </a:extLst>
            </p:cNvPr>
            <p:cNvSpPr/>
            <p:nvPr/>
          </p:nvSpPr>
          <p:spPr bwMode="gray">
            <a:xfrm>
              <a:off x="465248" y="5260662"/>
              <a:ext cx="344720" cy="32899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62E5E4A-A347-4922-A75F-5697DCC87FE9}"/>
                </a:ext>
              </a:extLst>
            </p:cNvPr>
            <p:cNvSpPr/>
            <p:nvPr/>
          </p:nvSpPr>
          <p:spPr bwMode="gray">
            <a:xfrm>
              <a:off x="-628257" y="5224639"/>
              <a:ext cx="573017" cy="846433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C19E21B-6E7D-4EA5-B764-5F97A45BD4CB}"/>
                </a:ext>
              </a:extLst>
            </p:cNvPr>
            <p:cNvSpPr/>
            <p:nvPr/>
          </p:nvSpPr>
          <p:spPr bwMode="gray">
            <a:xfrm>
              <a:off x="1217499" y="5224639"/>
              <a:ext cx="573017" cy="846433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D6BDB244-E8E9-4DFF-B9FA-89BCEEA5D3DE}"/>
              </a:ext>
            </a:extLst>
          </p:cNvPr>
          <p:cNvSpPr txBox="1"/>
          <p:nvPr/>
        </p:nvSpPr>
        <p:spPr bwMode="gray">
          <a:xfrm>
            <a:off x="-9612" y="3120204"/>
            <a:ext cx="1165438" cy="692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b="1" dirty="0"/>
              <a:t>needle probing</a:t>
            </a:r>
            <a:r>
              <a:rPr lang="en-GB" sz="1400" dirty="0"/>
              <a:t> HERE </a:t>
            </a:r>
          </a:p>
        </p:txBody>
      </p:sp>
      <p:sp>
        <p:nvSpPr>
          <p:cNvPr id="113" name="Right Brace 112">
            <a:extLst>
              <a:ext uri="{FF2B5EF4-FFF2-40B4-BE49-F238E27FC236}">
                <a16:creationId xmlns:a16="http://schemas.microsoft.com/office/drawing/2014/main" id="{F142D137-46A7-452C-B647-F59C321B619B}"/>
              </a:ext>
            </a:extLst>
          </p:cNvPr>
          <p:cNvSpPr/>
          <p:nvPr/>
        </p:nvSpPr>
        <p:spPr bwMode="gray">
          <a:xfrm rot="10800000">
            <a:off x="1620430" y="2884853"/>
            <a:ext cx="190715" cy="1211263"/>
          </a:xfrm>
          <a:prstGeom prst="rightBrac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Arrow: Right 113">
            <a:extLst>
              <a:ext uri="{FF2B5EF4-FFF2-40B4-BE49-F238E27FC236}">
                <a16:creationId xmlns:a16="http://schemas.microsoft.com/office/drawing/2014/main" id="{6C572A28-25CC-48AD-AC6C-0C18CCABBB93}"/>
              </a:ext>
            </a:extLst>
          </p:cNvPr>
          <p:cNvSpPr/>
          <p:nvPr/>
        </p:nvSpPr>
        <p:spPr bwMode="gray">
          <a:xfrm>
            <a:off x="1235550" y="3299541"/>
            <a:ext cx="304421" cy="459566"/>
          </a:xfrm>
          <a:prstGeom prst="rightArrow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6" name="Right Brace 115">
            <a:extLst>
              <a:ext uri="{FF2B5EF4-FFF2-40B4-BE49-F238E27FC236}">
                <a16:creationId xmlns:a16="http://schemas.microsoft.com/office/drawing/2014/main" id="{5BD0E69D-3DCE-456E-8E12-22ADC8E4B08B}"/>
              </a:ext>
            </a:extLst>
          </p:cNvPr>
          <p:cNvSpPr/>
          <p:nvPr/>
        </p:nvSpPr>
        <p:spPr bwMode="gray">
          <a:xfrm rot="10800000" flipH="1">
            <a:off x="10487123" y="2954626"/>
            <a:ext cx="190715" cy="1211263"/>
          </a:xfrm>
          <a:prstGeom prst="rightBrac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Arrow: Right 116">
            <a:extLst>
              <a:ext uri="{FF2B5EF4-FFF2-40B4-BE49-F238E27FC236}">
                <a16:creationId xmlns:a16="http://schemas.microsoft.com/office/drawing/2014/main" id="{2422744A-D97C-4769-9D1A-9082B0307184}"/>
              </a:ext>
            </a:extLst>
          </p:cNvPr>
          <p:cNvSpPr/>
          <p:nvPr/>
        </p:nvSpPr>
        <p:spPr bwMode="gray">
          <a:xfrm flipH="1">
            <a:off x="10783625" y="3349336"/>
            <a:ext cx="304421" cy="459566"/>
          </a:xfrm>
          <a:prstGeom prst="rightArrow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977D67F-1CAC-46B9-B415-6671505682BC}"/>
              </a:ext>
            </a:extLst>
          </p:cNvPr>
          <p:cNvSpPr txBox="1"/>
          <p:nvPr/>
        </p:nvSpPr>
        <p:spPr bwMode="gray">
          <a:xfrm>
            <a:off x="11193833" y="3195877"/>
            <a:ext cx="1165438" cy="692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b="1" dirty="0"/>
              <a:t>needle probing</a:t>
            </a:r>
            <a:r>
              <a:rPr lang="en-GB" sz="1400" dirty="0"/>
              <a:t> HERE 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A994D9D-6353-4545-BDDB-890A3EDD88B9}"/>
              </a:ext>
            </a:extLst>
          </p:cNvPr>
          <p:cNvGrpSpPr/>
          <p:nvPr/>
        </p:nvGrpSpPr>
        <p:grpSpPr>
          <a:xfrm>
            <a:off x="4549628" y="3194087"/>
            <a:ext cx="495653" cy="726483"/>
            <a:chOff x="4375367" y="5503549"/>
            <a:chExt cx="495653" cy="726483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7E234C7-F482-4FFD-A7BB-35153391CEE0}"/>
                </a:ext>
              </a:extLst>
            </p:cNvPr>
            <p:cNvSpPr/>
            <p:nvPr/>
          </p:nvSpPr>
          <p:spPr bwMode="gray">
            <a:xfrm>
              <a:off x="4379119" y="5503723"/>
              <a:ext cx="235036" cy="726309"/>
            </a:xfrm>
            <a:prstGeom prst="rect">
              <a:avLst/>
            </a:prstGeom>
            <a:solidFill>
              <a:srgbClr val="E0EAFF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638C4B0-DEE8-4DB5-803B-F6355C902270}"/>
                </a:ext>
              </a:extLst>
            </p:cNvPr>
            <p:cNvSpPr/>
            <p:nvPr/>
          </p:nvSpPr>
          <p:spPr bwMode="gray">
            <a:xfrm>
              <a:off x="4635984" y="5503549"/>
              <a:ext cx="235036" cy="726309"/>
            </a:xfrm>
            <a:prstGeom prst="rect">
              <a:avLst/>
            </a:prstGeom>
            <a:solidFill>
              <a:srgbClr val="E0EAFF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181EB5B-5280-4EEB-AD84-9FFBF2D06684}"/>
                </a:ext>
              </a:extLst>
            </p:cNvPr>
            <p:cNvSpPr/>
            <p:nvPr/>
          </p:nvSpPr>
          <p:spPr bwMode="gray">
            <a:xfrm>
              <a:off x="4379119" y="5522118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90BA25C-CFE7-47FF-AC5E-F10D83048578}"/>
                </a:ext>
              </a:extLst>
            </p:cNvPr>
            <p:cNvSpPr/>
            <p:nvPr/>
          </p:nvSpPr>
          <p:spPr bwMode="gray">
            <a:xfrm>
              <a:off x="4379119" y="5558512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4B03D7D-FA3E-48EE-B718-9830D47260C3}"/>
                </a:ext>
              </a:extLst>
            </p:cNvPr>
            <p:cNvSpPr/>
            <p:nvPr/>
          </p:nvSpPr>
          <p:spPr bwMode="gray">
            <a:xfrm>
              <a:off x="4379119" y="5597446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3ECB356-31C6-424E-936F-1EC7087AD9F2}"/>
                </a:ext>
              </a:extLst>
            </p:cNvPr>
            <p:cNvSpPr/>
            <p:nvPr/>
          </p:nvSpPr>
          <p:spPr bwMode="gray">
            <a:xfrm>
              <a:off x="4379119" y="5633840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97C2AD9-1757-4F00-B764-C9CE6877B6BA}"/>
                </a:ext>
              </a:extLst>
            </p:cNvPr>
            <p:cNvSpPr/>
            <p:nvPr/>
          </p:nvSpPr>
          <p:spPr bwMode="gray">
            <a:xfrm>
              <a:off x="4379119" y="5705418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ACF44A6D-3EF4-45C9-BD6A-EC9857BA72F9}"/>
                </a:ext>
              </a:extLst>
            </p:cNvPr>
            <p:cNvSpPr/>
            <p:nvPr/>
          </p:nvSpPr>
          <p:spPr bwMode="gray">
            <a:xfrm>
              <a:off x="4379119" y="5741812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A188928-5944-4D97-AB54-59EA62370D16}"/>
                </a:ext>
              </a:extLst>
            </p:cNvPr>
            <p:cNvSpPr/>
            <p:nvPr/>
          </p:nvSpPr>
          <p:spPr bwMode="gray">
            <a:xfrm>
              <a:off x="4379119" y="5780746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BFCA288-26DD-4338-AB40-D98161E2C82B}"/>
                </a:ext>
              </a:extLst>
            </p:cNvPr>
            <p:cNvSpPr/>
            <p:nvPr/>
          </p:nvSpPr>
          <p:spPr bwMode="gray">
            <a:xfrm>
              <a:off x="4379119" y="5817140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67D1FA7-5948-4599-95F6-C4885A013B71}"/>
                </a:ext>
              </a:extLst>
            </p:cNvPr>
            <p:cNvSpPr/>
            <p:nvPr/>
          </p:nvSpPr>
          <p:spPr bwMode="gray">
            <a:xfrm>
              <a:off x="4375367" y="5967638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E080EFD-5C0B-432E-954D-E0CA08A179E5}"/>
                </a:ext>
              </a:extLst>
            </p:cNvPr>
            <p:cNvSpPr/>
            <p:nvPr/>
          </p:nvSpPr>
          <p:spPr bwMode="gray">
            <a:xfrm>
              <a:off x="4375367" y="6004032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2BC565E-0274-4DBD-BC0B-768F4411BF30}"/>
                </a:ext>
              </a:extLst>
            </p:cNvPr>
            <p:cNvSpPr/>
            <p:nvPr/>
          </p:nvSpPr>
          <p:spPr bwMode="gray">
            <a:xfrm>
              <a:off x="4375367" y="6042966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D467EF2-42C2-4220-A5AC-33DF010A4433}"/>
                </a:ext>
              </a:extLst>
            </p:cNvPr>
            <p:cNvSpPr/>
            <p:nvPr/>
          </p:nvSpPr>
          <p:spPr bwMode="gray">
            <a:xfrm>
              <a:off x="4375367" y="6079360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D564D6C-5031-4615-AFEC-042E2406F884}"/>
              </a:ext>
            </a:extLst>
          </p:cNvPr>
          <p:cNvGrpSpPr/>
          <p:nvPr/>
        </p:nvGrpSpPr>
        <p:grpSpPr>
          <a:xfrm>
            <a:off x="7332188" y="3187906"/>
            <a:ext cx="495653" cy="726483"/>
            <a:chOff x="4375367" y="5503549"/>
            <a:chExt cx="495653" cy="726483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25D1D23-802F-4143-8178-BD641BEE4BC3}"/>
                </a:ext>
              </a:extLst>
            </p:cNvPr>
            <p:cNvSpPr/>
            <p:nvPr/>
          </p:nvSpPr>
          <p:spPr bwMode="gray">
            <a:xfrm>
              <a:off x="4379119" y="5503723"/>
              <a:ext cx="235036" cy="726309"/>
            </a:xfrm>
            <a:prstGeom prst="rect">
              <a:avLst/>
            </a:prstGeom>
            <a:solidFill>
              <a:srgbClr val="E0EAFF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9E3FE43-847F-4BD9-87E8-3B3E27878302}"/>
                </a:ext>
              </a:extLst>
            </p:cNvPr>
            <p:cNvSpPr/>
            <p:nvPr/>
          </p:nvSpPr>
          <p:spPr bwMode="gray">
            <a:xfrm>
              <a:off x="4635984" y="5503549"/>
              <a:ext cx="235036" cy="726309"/>
            </a:xfrm>
            <a:prstGeom prst="rect">
              <a:avLst/>
            </a:prstGeom>
            <a:solidFill>
              <a:srgbClr val="E0EAFF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A60C27D-CF69-427A-A73D-F9904F37D8A6}"/>
                </a:ext>
              </a:extLst>
            </p:cNvPr>
            <p:cNvSpPr/>
            <p:nvPr/>
          </p:nvSpPr>
          <p:spPr bwMode="gray">
            <a:xfrm>
              <a:off x="4379119" y="5522118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C9CD28E8-746B-49AE-BE71-F14775C6B622}"/>
                </a:ext>
              </a:extLst>
            </p:cNvPr>
            <p:cNvSpPr/>
            <p:nvPr/>
          </p:nvSpPr>
          <p:spPr bwMode="gray">
            <a:xfrm>
              <a:off x="4379119" y="5558512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D8DD765-AB99-4D01-A944-16AF8EA4934E}"/>
                </a:ext>
              </a:extLst>
            </p:cNvPr>
            <p:cNvSpPr/>
            <p:nvPr/>
          </p:nvSpPr>
          <p:spPr bwMode="gray">
            <a:xfrm>
              <a:off x="4379119" y="5597446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ED66AE9-7049-4966-84E1-43C726E90A4A}"/>
                </a:ext>
              </a:extLst>
            </p:cNvPr>
            <p:cNvSpPr/>
            <p:nvPr/>
          </p:nvSpPr>
          <p:spPr bwMode="gray">
            <a:xfrm>
              <a:off x="4379119" y="5633840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D05B64E-FBA6-4BED-AECE-A45DEA122F3C}"/>
                </a:ext>
              </a:extLst>
            </p:cNvPr>
            <p:cNvSpPr/>
            <p:nvPr/>
          </p:nvSpPr>
          <p:spPr bwMode="gray">
            <a:xfrm>
              <a:off x="4379119" y="5705418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0E9D850-E14A-4AFD-8287-F90B0888ABB8}"/>
                </a:ext>
              </a:extLst>
            </p:cNvPr>
            <p:cNvSpPr/>
            <p:nvPr/>
          </p:nvSpPr>
          <p:spPr bwMode="gray">
            <a:xfrm>
              <a:off x="4379119" y="5741812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19C7D30B-5D0D-42FF-B422-9A3E8738F413}"/>
                </a:ext>
              </a:extLst>
            </p:cNvPr>
            <p:cNvSpPr/>
            <p:nvPr/>
          </p:nvSpPr>
          <p:spPr bwMode="gray">
            <a:xfrm>
              <a:off x="4379119" y="5780746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CFA9A19-9B0D-4E53-8680-4FE520884DE4}"/>
                </a:ext>
              </a:extLst>
            </p:cNvPr>
            <p:cNvSpPr/>
            <p:nvPr/>
          </p:nvSpPr>
          <p:spPr bwMode="gray">
            <a:xfrm>
              <a:off x="4379119" y="5817140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E694DC76-FE93-4F8A-9FFB-B667496EDEB7}"/>
                </a:ext>
              </a:extLst>
            </p:cNvPr>
            <p:cNvSpPr/>
            <p:nvPr/>
          </p:nvSpPr>
          <p:spPr bwMode="gray">
            <a:xfrm>
              <a:off x="4375367" y="5967638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DE3976EB-013F-4395-8843-2E1FB525F934}"/>
                </a:ext>
              </a:extLst>
            </p:cNvPr>
            <p:cNvSpPr/>
            <p:nvPr/>
          </p:nvSpPr>
          <p:spPr bwMode="gray">
            <a:xfrm>
              <a:off x="4375367" y="6004032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105CEFA-9872-44E1-9A6C-596EFFC63C7C}"/>
                </a:ext>
              </a:extLst>
            </p:cNvPr>
            <p:cNvSpPr/>
            <p:nvPr/>
          </p:nvSpPr>
          <p:spPr bwMode="gray">
            <a:xfrm>
              <a:off x="4375367" y="6042966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D2E8BC3-D9A2-429E-9564-E7D7F7D485D0}"/>
                </a:ext>
              </a:extLst>
            </p:cNvPr>
            <p:cNvSpPr/>
            <p:nvPr/>
          </p:nvSpPr>
          <p:spPr bwMode="gray">
            <a:xfrm>
              <a:off x="4375367" y="6079360"/>
              <a:ext cx="491901" cy="18000"/>
            </a:xfrm>
            <a:prstGeom prst="rect">
              <a:avLst/>
            </a:prstGeom>
            <a:solidFill>
              <a:srgbClr val="EEA5C5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EB4D9EB6-1D90-483E-AD4B-0CE68D924D87}"/>
              </a:ext>
            </a:extLst>
          </p:cNvPr>
          <p:cNvSpPr txBox="1"/>
          <p:nvPr/>
        </p:nvSpPr>
        <p:spPr bwMode="gray">
          <a:xfrm>
            <a:off x="4161455" y="6059449"/>
            <a:ext cx="4738071" cy="281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dirty="0"/>
              <a:t>To mimic large area detector module (option) 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C699841-85D9-4F06-9F9E-EC93434593DC}"/>
              </a:ext>
            </a:extLst>
          </p:cNvPr>
          <p:cNvSpPr txBox="1"/>
          <p:nvPr/>
        </p:nvSpPr>
        <p:spPr bwMode="gray">
          <a:xfrm>
            <a:off x="213255" y="1578223"/>
            <a:ext cx="4757495" cy="218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algn="r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defRPr sz="1400" b="1"/>
            </a:lvl1pPr>
          </a:lstStyle>
          <a:p>
            <a:pPr algn="ctr"/>
            <a:r>
              <a:rPr lang="en-GB" b="0" dirty="0"/>
              <a:t>TOP and BOTTOM pad structures as defined by Max Planck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36E65A1A-DBCC-4670-A78D-2CA60537CCBE}"/>
              </a:ext>
            </a:extLst>
          </p:cNvPr>
          <p:cNvSpPr txBox="1"/>
          <p:nvPr/>
        </p:nvSpPr>
        <p:spPr bwMode="gray">
          <a:xfrm>
            <a:off x="8734003" y="5408171"/>
            <a:ext cx="3625268" cy="455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GB" sz="1400" dirty="0"/>
              <a:t>Chips are interconnected in daisy chains through local routing on the interposer</a:t>
            </a: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6169F3F5-FDA6-4CE3-B426-4FC2DB6CE16B}"/>
              </a:ext>
            </a:extLst>
          </p:cNvPr>
          <p:cNvSpPr/>
          <p:nvPr/>
        </p:nvSpPr>
        <p:spPr bwMode="gray">
          <a:xfrm>
            <a:off x="7410450" y="4838700"/>
            <a:ext cx="1219200" cy="905367"/>
          </a:xfrm>
          <a:custGeom>
            <a:avLst/>
            <a:gdLst>
              <a:gd name="connsiteX0" fmla="*/ 1219200 w 1219200"/>
              <a:gd name="connsiteY0" fmla="*/ 819150 h 905367"/>
              <a:gd name="connsiteX1" fmla="*/ 857250 w 1219200"/>
              <a:gd name="connsiteY1" fmla="*/ 828675 h 905367"/>
              <a:gd name="connsiteX2" fmla="*/ 0 w 1219200"/>
              <a:gd name="connsiteY2" fmla="*/ 0 h 90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905367">
                <a:moveTo>
                  <a:pt x="1219200" y="819150"/>
                </a:moveTo>
                <a:cubicBezTo>
                  <a:pt x="1139825" y="892175"/>
                  <a:pt x="1060450" y="965200"/>
                  <a:pt x="857250" y="828675"/>
                </a:cubicBezTo>
                <a:cubicBezTo>
                  <a:pt x="654050" y="692150"/>
                  <a:pt x="327025" y="346075"/>
                  <a:pt x="0" y="0"/>
                </a:cubicBezTo>
              </a:path>
            </a:pathLst>
          </a:custGeom>
          <a:noFill/>
          <a:ln w="31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8012717-780C-4EC6-A327-929EF50869D3}"/>
              </a:ext>
            </a:extLst>
          </p:cNvPr>
          <p:cNvGrpSpPr/>
          <p:nvPr/>
        </p:nvGrpSpPr>
        <p:grpSpPr>
          <a:xfrm flipV="1">
            <a:off x="3504609" y="4555838"/>
            <a:ext cx="368951" cy="401992"/>
            <a:chOff x="4025478" y="2060847"/>
            <a:chExt cx="426634" cy="1152129"/>
          </a:xfrm>
        </p:grpSpPr>
        <p:cxnSp>
          <p:nvCxnSpPr>
            <p:cNvPr id="155" name="Connector: Elbow 154">
              <a:extLst>
                <a:ext uri="{FF2B5EF4-FFF2-40B4-BE49-F238E27FC236}">
                  <a16:creationId xmlns:a16="http://schemas.microsoft.com/office/drawing/2014/main" id="{C5D017A5-D2AB-472B-A8FB-F4324BDCF7C1}"/>
                </a:ext>
              </a:extLst>
            </p:cNvPr>
            <p:cNvCxnSpPr>
              <a:cxnSpLocks/>
              <a:stCxn id="157" idx="6"/>
              <a:endCxn id="156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C632029-3D54-4E70-AA90-542947865F4C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2F77674-6F31-4A8B-BF3E-33DF9EF919C6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927A4AA-FC58-428C-AC7E-20C8783F7D6D}"/>
              </a:ext>
            </a:extLst>
          </p:cNvPr>
          <p:cNvGrpSpPr/>
          <p:nvPr/>
        </p:nvGrpSpPr>
        <p:grpSpPr>
          <a:xfrm flipH="1" flipV="1">
            <a:off x="2876184" y="4555838"/>
            <a:ext cx="368951" cy="401992"/>
            <a:chOff x="4025478" y="2060847"/>
            <a:chExt cx="426634" cy="1152129"/>
          </a:xfrm>
        </p:grpSpPr>
        <p:cxnSp>
          <p:nvCxnSpPr>
            <p:cNvPr id="159" name="Connector: Elbow 158">
              <a:extLst>
                <a:ext uri="{FF2B5EF4-FFF2-40B4-BE49-F238E27FC236}">
                  <a16:creationId xmlns:a16="http://schemas.microsoft.com/office/drawing/2014/main" id="{759002B2-8FB0-4AAA-BFB8-0B491375FA77}"/>
                </a:ext>
              </a:extLst>
            </p:cNvPr>
            <p:cNvCxnSpPr>
              <a:cxnSpLocks/>
              <a:stCxn id="161" idx="6"/>
              <a:endCxn id="160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3725580-C1E5-4357-B6B2-FFB6D01CB2F8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C029BE0A-3B9B-48E2-9CCF-BB13F00B6D7D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E13C320-977C-47FB-8114-BA8B3E7DD343}"/>
              </a:ext>
            </a:extLst>
          </p:cNvPr>
          <p:cNvGrpSpPr/>
          <p:nvPr/>
        </p:nvGrpSpPr>
        <p:grpSpPr>
          <a:xfrm flipV="1">
            <a:off x="6318263" y="4558285"/>
            <a:ext cx="368951" cy="401992"/>
            <a:chOff x="4025478" y="2060847"/>
            <a:chExt cx="426634" cy="1152129"/>
          </a:xfrm>
        </p:grpSpPr>
        <p:cxnSp>
          <p:nvCxnSpPr>
            <p:cNvPr id="163" name="Connector: Elbow 162">
              <a:extLst>
                <a:ext uri="{FF2B5EF4-FFF2-40B4-BE49-F238E27FC236}">
                  <a16:creationId xmlns:a16="http://schemas.microsoft.com/office/drawing/2014/main" id="{4B73CF5D-F041-4A30-A422-9FEA373F7859}"/>
                </a:ext>
              </a:extLst>
            </p:cNvPr>
            <p:cNvCxnSpPr>
              <a:cxnSpLocks/>
              <a:stCxn id="165" idx="6"/>
              <a:endCxn id="164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65F9EABE-0459-41E9-B38F-A3B27CD6C2B9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98B87C4-BD72-49D0-A10C-90F4BC5623DC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FE5ABA4-9952-4EEF-AC2E-C742DAD5932F}"/>
              </a:ext>
            </a:extLst>
          </p:cNvPr>
          <p:cNvGrpSpPr/>
          <p:nvPr/>
        </p:nvGrpSpPr>
        <p:grpSpPr>
          <a:xfrm flipH="1" flipV="1">
            <a:off x="5689838" y="4558285"/>
            <a:ext cx="368951" cy="401992"/>
            <a:chOff x="4025478" y="2060847"/>
            <a:chExt cx="426634" cy="1152129"/>
          </a:xfrm>
        </p:grpSpPr>
        <p:cxnSp>
          <p:nvCxnSpPr>
            <p:cNvPr id="167" name="Connector: Elbow 166">
              <a:extLst>
                <a:ext uri="{FF2B5EF4-FFF2-40B4-BE49-F238E27FC236}">
                  <a16:creationId xmlns:a16="http://schemas.microsoft.com/office/drawing/2014/main" id="{B6C6F902-2230-426D-A643-C7EB68F73BB0}"/>
                </a:ext>
              </a:extLst>
            </p:cNvPr>
            <p:cNvCxnSpPr>
              <a:cxnSpLocks/>
              <a:stCxn id="169" idx="6"/>
              <a:endCxn id="168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9A84CBE-1AA4-4B7D-8505-15AB954388F0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3CF12250-E575-4073-8C8F-B3D5346DFCA2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B3D4505-3205-48B2-BF10-EEE23F441D74}"/>
              </a:ext>
            </a:extLst>
          </p:cNvPr>
          <p:cNvGrpSpPr/>
          <p:nvPr/>
        </p:nvGrpSpPr>
        <p:grpSpPr>
          <a:xfrm flipV="1">
            <a:off x="9131340" y="4547862"/>
            <a:ext cx="368951" cy="401992"/>
            <a:chOff x="4025478" y="2060847"/>
            <a:chExt cx="426634" cy="1152129"/>
          </a:xfrm>
        </p:grpSpPr>
        <p:cxnSp>
          <p:nvCxnSpPr>
            <p:cNvPr id="171" name="Connector: Elbow 170">
              <a:extLst>
                <a:ext uri="{FF2B5EF4-FFF2-40B4-BE49-F238E27FC236}">
                  <a16:creationId xmlns:a16="http://schemas.microsoft.com/office/drawing/2014/main" id="{7F871B69-9EA2-48DF-956A-03DED4507D84}"/>
                </a:ext>
              </a:extLst>
            </p:cNvPr>
            <p:cNvCxnSpPr>
              <a:cxnSpLocks/>
              <a:stCxn id="173" idx="6"/>
              <a:endCxn id="172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0DEDF49-36B8-4420-90F8-E777683E61D5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1B2185A-896A-4F47-A781-DB91B7D6A414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B4E2E0E-7D20-4335-882C-84C7FD263CE2}"/>
              </a:ext>
            </a:extLst>
          </p:cNvPr>
          <p:cNvGrpSpPr/>
          <p:nvPr/>
        </p:nvGrpSpPr>
        <p:grpSpPr>
          <a:xfrm flipH="1" flipV="1">
            <a:off x="8502915" y="4547862"/>
            <a:ext cx="368951" cy="401992"/>
            <a:chOff x="4025478" y="2060847"/>
            <a:chExt cx="426634" cy="1152129"/>
          </a:xfrm>
        </p:grpSpPr>
        <p:cxnSp>
          <p:nvCxnSpPr>
            <p:cNvPr id="175" name="Connector: Elbow 174">
              <a:extLst>
                <a:ext uri="{FF2B5EF4-FFF2-40B4-BE49-F238E27FC236}">
                  <a16:creationId xmlns:a16="http://schemas.microsoft.com/office/drawing/2014/main" id="{2568CC12-F0A3-4618-BDD6-63B62E21836C}"/>
                </a:ext>
              </a:extLst>
            </p:cNvPr>
            <p:cNvCxnSpPr>
              <a:cxnSpLocks/>
              <a:stCxn id="177" idx="6"/>
              <a:endCxn id="176" idx="2"/>
            </p:cNvCxnSpPr>
            <p:nvPr/>
          </p:nvCxnSpPr>
          <p:spPr bwMode="gray">
            <a:xfrm flipV="1">
              <a:off x="4071197" y="2083707"/>
              <a:ext cx="335196" cy="110641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A5E4FFE1-BF59-4952-8B6E-5926A23BA85E}"/>
                </a:ext>
              </a:extLst>
            </p:cNvPr>
            <p:cNvSpPr/>
            <p:nvPr/>
          </p:nvSpPr>
          <p:spPr bwMode="gray">
            <a:xfrm>
              <a:off x="4406393" y="206084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D29E8FA0-ACBE-44EF-8CC8-6D3D1079881A}"/>
                </a:ext>
              </a:extLst>
            </p:cNvPr>
            <p:cNvSpPr/>
            <p:nvPr/>
          </p:nvSpPr>
          <p:spPr bwMode="gray">
            <a:xfrm>
              <a:off x="4025478" y="3167257"/>
              <a:ext cx="45719" cy="45719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940D23A-7457-4126-A064-C10DA87AB85C}"/>
              </a:ext>
            </a:extLst>
          </p:cNvPr>
          <p:cNvSpPr/>
          <p:nvPr/>
        </p:nvSpPr>
        <p:spPr bwMode="gray">
          <a:xfrm>
            <a:off x="2015096" y="1922752"/>
            <a:ext cx="8366240" cy="3421054"/>
          </a:xfrm>
          <a:prstGeom prst="rect">
            <a:avLst/>
          </a:prstGeom>
          <a:solidFill>
            <a:srgbClr val="D30015">
              <a:alpha val="0"/>
            </a:srgbClr>
          </a:solidFill>
          <a:ln w="19050">
            <a:solidFill>
              <a:srgbClr val="D300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910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IT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4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180000" indent="-180000" algn="l" defTabSz="914347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SzPct val="90000"/>
          <a:buFont typeface="Wingdings" panose="05000000000000000000" pitchFamily="2" charset="2"/>
          <a:buChar char="§"/>
          <a:defRPr sz="1400" dirty="0"/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KIT_Template_DE_04_EXP.potx" id="{1881D3DE-B6AC-46CE-AA28-76D2A57474C9}" vid="{0AB5B9B1-C19C-451D-BD25-5BC4F4467087}"/>
    </a:ext>
  </a:extLst>
</a:theme>
</file>

<file path=ppt/theme/theme2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16b092-a2a1-4f3b-b455-46c1e19af0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E5FD0FACC1A441A3B98524628D82BB" ma:contentTypeVersion="18" ma:contentTypeDescription="Ein neues Dokument erstellen." ma:contentTypeScope="" ma:versionID="ca91d1d73b96296e36ac805fd617baf7">
  <xsd:schema xmlns:xsd="http://www.w3.org/2001/XMLSchema" xmlns:xs="http://www.w3.org/2001/XMLSchema" xmlns:p="http://schemas.microsoft.com/office/2006/metadata/properties" xmlns:ns3="81b2a3e8-42da-4da6-905d-11a8afbb605c" xmlns:ns4="a316b092-a2a1-4f3b-b455-46c1e19af03e" targetNamespace="http://schemas.microsoft.com/office/2006/metadata/properties" ma:root="true" ma:fieldsID="c25dfe43a6d077542e50f2e8cf508a91" ns3:_="" ns4:_="">
    <xsd:import namespace="81b2a3e8-42da-4da6-905d-11a8afbb605c"/>
    <xsd:import namespace="a316b092-a2a1-4f3b-b455-46c1e19af03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2a3e8-42da-4da6-905d-11a8afbb60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6b092-a2a1-4f3b-b455-46c1e19af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159617-DEC9-404F-99CE-1D26659791CE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316b092-a2a1-4f3b-b455-46c1e19af03e"/>
    <ds:schemaRef ds:uri="http://purl.org/dc/terms/"/>
    <ds:schemaRef ds:uri="81b2a3e8-42da-4da6-905d-11a8afbb605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59D8DE2-2B91-453A-899A-5D9038445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2a3e8-42da-4da6-905d-11a8afbb605c"/>
    <ds:schemaRef ds:uri="a316b092-a2a1-4f3b-b455-46c1e19af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359DD4-3818-4294-9945-2CC7AB3D12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KIT</Template>
  <TotalTime>0</TotalTime>
  <Words>1574</Words>
  <Application>Microsoft Office PowerPoint</Application>
  <PresentationFormat>Widescreen</PresentationFormat>
  <Paragraphs>177</Paragraphs>
  <Slides>15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Franklin Gothic Medium</vt:lpstr>
      <vt:lpstr>Symbol</vt:lpstr>
      <vt:lpstr>Verdana</vt:lpstr>
      <vt:lpstr>Wingdings</vt:lpstr>
      <vt:lpstr>KIT</vt:lpstr>
      <vt:lpstr>First proposal of the interposer PilotProject ECFA-DRD 7.6b</vt:lpstr>
      <vt:lpstr>Layout of the interposer PilotProject Single unit</vt:lpstr>
      <vt:lpstr>Layout of the interposer PilotProject Single unit - completed with ASICs </vt:lpstr>
      <vt:lpstr>Wafer layout</vt:lpstr>
      <vt:lpstr>Layout of the interposer PilotProject Still missing </vt:lpstr>
      <vt:lpstr>Wafer level Still missing </vt:lpstr>
      <vt:lpstr>First proposal of the interposer PilotProject ECFA-DRD 7.6b</vt:lpstr>
      <vt:lpstr>Large 2.5D detector module interposer  Multi-interposer interconnected together </vt:lpstr>
      <vt:lpstr>Large 2.5D detector module interposer  Multi interposer with 3-units building-block</vt:lpstr>
      <vt:lpstr>Wafer layout</vt:lpstr>
      <vt:lpstr>First proposal of the interposer PilotProject ECFA-DRD 7.6b</vt:lpstr>
      <vt:lpstr>Layout of the interposer PilotProject TSVs definition and position </vt:lpstr>
      <vt:lpstr>Large 3.5D detector module interposer  Multi interposer with vertical interconnection </vt:lpstr>
      <vt:lpstr>Fabrication Recipe for TSV-last Silicon Interposers</vt:lpstr>
      <vt:lpstr>Fabrication Recipe for TSV-first Silicon Interposers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Bekavac, Stefan</dc:creator>
  <cp:lastModifiedBy>Caselle, Michele (IPE)</cp:lastModifiedBy>
  <cp:revision>202</cp:revision>
  <cp:lastPrinted>2025-02-24T16:04:18Z</cp:lastPrinted>
  <dcterms:created xsi:type="dcterms:W3CDTF">2025-01-23T16:05:45Z</dcterms:created>
  <dcterms:modified xsi:type="dcterms:W3CDTF">2025-09-01T21:13:50Z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0x01010092E5FD0FACC1A441A3B98524628D82BB</vt:lpwstr>
  </property>
</Properties>
</file>