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985" r:id="rId2"/>
    <p:sldId id="986" r:id="rId3"/>
    <p:sldId id="981" r:id="rId4"/>
    <p:sldId id="987" r:id="rId5"/>
    <p:sldId id="992" r:id="rId6"/>
    <p:sldId id="988" r:id="rId7"/>
    <p:sldId id="989" r:id="rId8"/>
    <p:sldId id="993" r:id="rId9"/>
    <p:sldId id="982" r:id="rId10"/>
    <p:sldId id="983" r:id="rId11"/>
    <p:sldId id="994" r:id="rId12"/>
    <p:sldId id="995" r:id="rId13"/>
    <p:sldId id="996" r:id="rId14"/>
    <p:sldId id="997" r:id="rId15"/>
    <p:sldId id="998" r:id="rId16"/>
    <p:sldId id="390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ang Vu Nguyen" initials="HVN" lastIdx="2" clrIdx="0">
    <p:extLst>
      <p:ext uri="{19B8F6BF-5375-455C-9EA6-DF929625EA0E}">
        <p15:presenceInfo xmlns:p15="http://schemas.microsoft.com/office/powerpoint/2012/main" userId="S::vhn@usn.no::84fd82fd-ce96-4b9a-8d64-915c876553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010"/>
    <a:srgbClr val="115CAF"/>
    <a:srgbClr val="BC6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FA746B-27B6-4597-9263-EF3F84E3F990}" v="371" dt="2025-09-02T20:51:33.5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5" autoAdjust="0"/>
    <p:restoredTop sz="96723" autoAdjust="0"/>
  </p:normalViewPr>
  <p:slideViewPr>
    <p:cSldViewPr snapToGrid="0" snapToObjects="1">
      <p:cViewPr>
        <p:scale>
          <a:sx n="80" d="100"/>
          <a:sy n="80" d="100"/>
        </p:scale>
        <p:origin x="892" y="-1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ang Vu Nguyen" userId="84fd82fd-ce96-4b9a-8d64-915c8765534c" providerId="ADAL" clId="{F25C4F66-4267-4D33-8B11-4B2CCB4ECADD}"/>
    <pc:docChg chg="undo redo custSel addSld modSld">
      <pc:chgData name="Hoang Vu Nguyen" userId="84fd82fd-ce96-4b9a-8d64-915c8765534c" providerId="ADAL" clId="{F25C4F66-4267-4D33-8B11-4B2CCB4ECADD}" dt="2023-03-22T11:57:58.105" v="3331" actId="179"/>
      <pc:docMkLst>
        <pc:docMk/>
      </pc:docMkLst>
      <pc:sldChg chg="mod modShow">
        <pc:chgData name="Hoang Vu Nguyen" userId="84fd82fd-ce96-4b9a-8d64-915c8765534c" providerId="ADAL" clId="{F25C4F66-4267-4D33-8B11-4B2CCB4ECADD}" dt="2023-03-17T14:55:09.070" v="1967" actId="729"/>
        <pc:sldMkLst>
          <pc:docMk/>
          <pc:sldMk cId="425685479" sldId="315"/>
        </pc:sldMkLst>
      </pc:sldChg>
      <pc:sldChg chg="mod modShow">
        <pc:chgData name="Hoang Vu Nguyen" userId="84fd82fd-ce96-4b9a-8d64-915c8765534c" providerId="ADAL" clId="{F25C4F66-4267-4D33-8B11-4B2CCB4ECADD}" dt="2023-03-17T14:55:48.442" v="1968" actId="729"/>
        <pc:sldMkLst>
          <pc:docMk/>
          <pc:sldMk cId="1013749861" sldId="317"/>
        </pc:sldMkLst>
      </pc:sldChg>
      <pc:sldChg chg="addSp modSp mod">
        <pc:chgData name="Hoang Vu Nguyen" userId="84fd82fd-ce96-4b9a-8d64-915c8765534c" providerId="ADAL" clId="{F25C4F66-4267-4D33-8B11-4B2CCB4ECADD}" dt="2023-03-17T14:06:20.390" v="735" actId="1037"/>
        <pc:sldMkLst>
          <pc:docMk/>
          <pc:sldMk cId="465879667" sldId="371"/>
        </pc:sldMkLst>
      </pc:sldChg>
      <pc:sldChg chg="modSp mod">
        <pc:chgData name="Hoang Vu Nguyen" userId="84fd82fd-ce96-4b9a-8d64-915c8765534c" providerId="ADAL" clId="{F25C4F66-4267-4D33-8B11-4B2CCB4ECADD}" dt="2023-03-22T11:57:58.105" v="3331" actId="179"/>
        <pc:sldMkLst>
          <pc:docMk/>
          <pc:sldMk cId="1134222274" sldId="373"/>
        </pc:sldMkLst>
      </pc:sldChg>
      <pc:sldChg chg="addSp delSp modSp mod">
        <pc:chgData name="Hoang Vu Nguyen" userId="84fd82fd-ce96-4b9a-8d64-915c8765534c" providerId="ADAL" clId="{F25C4F66-4267-4D33-8B11-4B2CCB4ECADD}" dt="2023-03-17T15:35:02.733" v="3101" actId="20577"/>
        <pc:sldMkLst>
          <pc:docMk/>
          <pc:sldMk cId="3708681606" sldId="376"/>
        </pc:sldMkLst>
      </pc:sldChg>
      <pc:sldChg chg="modSp mod">
        <pc:chgData name="Hoang Vu Nguyen" userId="84fd82fd-ce96-4b9a-8d64-915c8765534c" providerId="ADAL" clId="{F25C4F66-4267-4D33-8B11-4B2CCB4ECADD}" dt="2023-03-17T15:37:23.188" v="3260" actId="20577"/>
        <pc:sldMkLst>
          <pc:docMk/>
          <pc:sldMk cId="3417373825" sldId="377"/>
        </pc:sldMkLst>
      </pc:sldChg>
      <pc:sldChg chg="addSp modSp add mod">
        <pc:chgData name="Hoang Vu Nguyen" userId="84fd82fd-ce96-4b9a-8d64-915c8765534c" providerId="ADAL" clId="{F25C4F66-4267-4D33-8B11-4B2CCB4ECADD}" dt="2023-03-17T14:54:45.907" v="1966" actId="1076"/>
        <pc:sldMkLst>
          <pc:docMk/>
          <pc:sldMk cId="3312620431" sldId="378"/>
        </pc:sldMkLst>
      </pc:sldChg>
      <pc:sldChg chg="addSp delSp modSp new mod">
        <pc:chgData name="Hoang Vu Nguyen" userId="84fd82fd-ce96-4b9a-8d64-915c8765534c" providerId="ADAL" clId="{F25C4F66-4267-4D33-8B11-4B2CCB4ECADD}" dt="2023-03-17T14:57:22.337" v="2015" actId="20577"/>
        <pc:sldMkLst>
          <pc:docMk/>
          <pc:sldMk cId="18325426" sldId="379"/>
        </pc:sldMkLst>
      </pc:sldChg>
      <pc:sldChg chg="addSp delSp modSp new mod">
        <pc:chgData name="Hoang Vu Nguyen" userId="84fd82fd-ce96-4b9a-8d64-915c8765534c" providerId="ADAL" clId="{F25C4F66-4267-4D33-8B11-4B2CCB4ECADD}" dt="2023-03-17T15:31:11.255" v="3054" actId="20577"/>
        <pc:sldMkLst>
          <pc:docMk/>
          <pc:sldMk cId="2230828936" sldId="380"/>
        </pc:sldMkLst>
      </pc:sldChg>
      <pc:sldChg chg="addSp delSp modSp new mod">
        <pc:chgData name="Hoang Vu Nguyen" userId="84fd82fd-ce96-4b9a-8d64-915c8765534c" providerId="ADAL" clId="{F25C4F66-4267-4D33-8B11-4B2CCB4ECADD}" dt="2023-03-17T15:19:37.355" v="2908" actId="1076"/>
        <pc:sldMkLst>
          <pc:docMk/>
          <pc:sldMk cId="1968738638" sldId="381"/>
        </pc:sldMkLst>
      </pc:sldChg>
    </pc:docChg>
  </pc:docChgLst>
  <pc:docChgLst>
    <pc:chgData name="Hoang Vu Nguyen" userId="84fd82fd-ce96-4b9a-8d64-915c8765534c" providerId="ADAL" clId="{A03667A4-132A-4CE6-A6B2-F43A7B39F7D0}"/>
    <pc:docChg chg="undo custSel addSld delSld modSld sldOrd">
      <pc:chgData name="Hoang Vu Nguyen" userId="84fd82fd-ce96-4b9a-8d64-915c8765534c" providerId="ADAL" clId="{A03667A4-132A-4CE6-A6B2-F43A7B39F7D0}" dt="2021-02-18T08:51:17.590" v="796" actId="14100"/>
      <pc:docMkLst>
        <pc:docMk/>
      </pc:docMkLst>
      <pc:sldChg chg="addSp delSp mod">
        <pc:chgData name="Hoang Vu Nguyen" userId="84fd82fd-ce96-4b9a-8d64-915c8765534c" providerId="ADAL" clId="{A03667A4-132A-4CE6-A6B2-F43A7B39F7D0}" dt="2021-02-10T19:50:21.725" v="1" actId="22"/>
        <pc:sldMkLst>
          <pc:docMk/>
          <pc:sldMk cId="2036018224" sldId="325"/>
        </pc:sldMkLst>
      </pc:sldChg>
      <pc:sldChg chg="new ord">
        <pc:chgData name="Hoang Vu Nguyen" userId="84fd82fd-ce96-4b9a-8d64-915c8765534c" providerId="ADAL" clId="{A03667A4-132A-4CE6-A6B2-F43A7B39F7D0}" dt="2021-02-10T19:50:28.619" v="4"/>
        <pc:sldMkLst>
          <pc:docMk/>
          <pc:sldMk cId="2925765809" sldId="331"/>
        </pc:sldMkLst>
      </pc:sldChg>
      <pc:sldChg chg="addSp delSp modSp add mod ord">
        <pc:chgData name="Hoang Vu Nguyen" userId="84fd82fd-ce96-4b9a-8d64-915c8765534c" providerId="ADAL" clId="{A03667A4-132A-4CE6-A6B2-F43A7B39F7D0}" dt="2021-02-18T08:51:17.590" v="796" actId="14100"/>
        <pc:sldMkLst>
          <pc:docMk/>
          <pc:sldMk cId="3495742854" sldId="332"/>
        </pc:sldMkLst>
      </pc:sldChg>
      <pc:sldChg chg="addSp delSp modSp add mod ord">
        <pc:chgData name="Hoang Vu Nguyen" userId="84fd82fd-ce96-4b9a-8d64-915c8765534c" providerId="ADAL" clId="{A03667A4-132A-4CE6-A6B2-F43A7B39F7D0}" dt="2021-02-10T20:08:54.441" v="722" actId="20577"/>
        <pc:sldMkLst>
          <pc:docMk/>
          <pc:sldMk cId="1466499133" sldId="333"/>
        </pc:sldMkLst>
      </pc:sldChg>
      <pc:sldChg chg="modSp add del mod ord replId">
        <pc:chgData name="Hoang Vu Nguyen" userId="84fd82fd-ce96-4b9a-8d64-915c8765534c" providerId="ADAL" clId="{A03667A4-132A-4CE6-A6B2-F43A7B39F7D0}" dt="2021-02-10T19:51:15.625" v="9" actId="47"/>
        <pc:sldMkLst>
          <pc:docMk/>
          <pc:sldMk cId="2419404374" sldId="333"/>
        </pc:sldMkLst>
      </pc:sldChg>
    </pc:docChg>
  </pc:docChgLst>
  <pc:docChgLst>
    <pc:chgData name="Hoang Vu Nguyen" userId="84fd82fd-ce96-4b9a-8d64-915c8765534c" providerId="ADAL" clId="{7684538C-EACB-4142-825B-882EB621CAAA}"/>
    <pc:docChg chg="undo custSel addSld delSld modSld sldOrd">
      <pc:chgData name="Hoang Vu Nguyen" userId="84fd82fd-ce96-4b9a-8d64-915c8765534c" providerId="ADAL" clId="{7684538C-EACB-4142-825B-882EB621CAAA}" dt="2021-04-15T09:04:57.625" v="1491" actId="47"/>
      <pc:docMkLst>
        <pc:docMk/>
      </pc:docMkLst>
      <pc:sldChg chg="add del">
        <pc:chgData name="Hoang Vu Nguyen" userId="84fd82fd-ce96-4b9a-8d64-915c8765534c" providerId="ADAL" clId="{7684538C-EACB-4142-825B-882EB621CAAA}" dt="2021-04-15T09:01:17.933" v="1390" actId="47"/>
        <pc:sldMkLst>
          <pc:docMk/>
          <pc:sldMk cId="1466499133" sldId="333"/>
        </pc:sldMkLst>
      </pc:sldChg>
      <pc:sldChg chg="del">
        <pc:chgData name="Hoang Vu Nguyen" userId="84fd82fd-ce96-4b9a-8d64-915c8765534c" providerId="ADAL" clId="{7684538C-EACB-4142-825B-882EB621CAAA}" dt="2021-04-15T09:01:10.451" v="1386" actId="47"/>
        <pc:sldMkLst>
          <pc:docMk/>
          <pc:sldMk cId="1314673020" sldId="335"/>
        </pc:sldMkLst>
      </pc:sldChg>
      <pc:sldChg chg="del">
        <pc:chgData name="Hoang Vu Nguyen" userId="84fd82fd-ce96-4b9a-8d64-915c8765534c" providerId="ADAL" clId="{7684538C-EACB-4142-825B-882EB621CAAA}" dt="2021-04-15T09:01:00.944" v="1384" actId="47"/>
        <pc:sldMkLst>
          <pc:docMk/>
          <pc:sldMk cId="3717339767" sldId="338"/>
        </pc:sldMkLst>
      </pc:sldChg>
      <pc:sldChg chg="modSp mod ord">
        <pc:chgData name="Hoang Vu Nguyen" userId="84fd82fd-ce96-4b9a-8d64-915c8765534c" providerId="ADAL" clId="{7684538C-EACB-4142-825B-882EB621CAAA}" dt="2021-04-15T09:04:05.477" v="1490" actId="14100"/>
        <pc:sldMkLst>
          <pc:docMk/>
          <pc:sldMk cId="3643080657" sldId="339"/>
        </pc:sldMkLst>
      </pc:sldChg>
      <pc:sldChg chg="del">
        <pc:chgData name="Hoang Vu Nguyen" userId="84fd82fd-ce96-4b9a-8d64-915c8765534c" providerId="ADAL" clId="{7684538C-EACB-4142-825B-882EB621CAAA}" dt="2021-04-15T09:01:14.673" v="1387" actId="47"/>
        <pc:sldMkLst>
          <pc:docMk/>
          <pc:sldMk cId="436526383" sldId="341"/>
        </pc:sldMkLst>
      </pc:sldChg>
      <pc:sldChg chg="add del">
        <pc:chgData name="Hoang Vu Nguyen" userId="84fd82fd-ce96-4b9a-8d64-915c8765534c" providerId="ADAL" clId="{7684538C-EACB-4142-825B-882EB621CAAA}" dt="2021-04-15T09:01:18.361" v="1391" actId="47"/>
        <pc:sldMkLst>
          <pc:docMk/>
          <pc:sldMk cId="2556618517" sldId="342"/>
        </pc:sldMkLst>
      </pc:sldChg>
      <pc:sldChg chg="del">
        <pc:chgData name="Hoang Vu Nguyen" userId="84fd82fd-ce96-4b9a-8d64-915c8765534c" providerId="ADAL" clId="{7684538C-EACB-4142-825B-882EB621CAAA}" dt="2021-04-15T09:01:04.993" v="1385" actId="47"/>
        <pc:sldMkLst>
          <pc:docMk/>
          <pc:sldMk cId="3686290098" sldId="343"/>
        </pc:sldMkLst>
      </pc:sldChg>
      <pc:sldChg chg="addSp delSp modSp new mod">
        <pc:chgData name="Hoang Vu Nguyen" userId="84fd82fd-ce96-4b9a-8d64-915c8765534c" providerId="ADAL" clId="{7684538C-EACB-4142-825B-882EB621CAAA}" dt="2021-04-15T08:25:16.479" v="1183" actId="113"/>
        <pc:sldMkLst>
          <pc:docMk/>
          <pc:sldMk cId="3931582770" sldId="344"/>
        </pc:sldMkLst>
      </pc:sldChg>
      <pc:sldChg chg="addSp delSp modSp new mod">
        <pc:chgData name="Hoang Vu Nguyen" userId="84fd82fd-ce96-4b9a-8d64-915c8765534c" providerId="ADAL" clId="{7684538C-EACB-4142-825B-882EB621CAAA}" dt="2021-04-15T08:59:54.680" v="1383" actId="20577"/>
        <pc:sldMkLst>
          <pc:docMk/>
          <pc:sldMk cId="3737463248" sldId="345"/>
        </pc:sldMkLst>
      </pc:sldChg>
      <pc:sldChg chg="addSp delSp modSp new mod">
        <pc:chgData name="Hoang Vu Nguyen" userId="84fd82fd-ce96-4b9a-8d64-915c8765534c" providerId="ADAL" clId="{7684538C-EACB-4142-825B-882EB621CAAA}" dt="2021-04-15T08:36:57.438" v="1338" actId="20577"/>
        <pc:sldMkLst>
          <pc:docMk/>
          <pc:sldMk cId="2601927165" sldId="346"/>
        </pc:sldMkLst>
      </pc:sldChg>
      <pc:sldChg chg="new del">
        <pc:chgData name="Hoang Vu Nguyen" userId="84fd82fd-ce96-4b9a-8d64-915c8765534c" providerId="ADAL" clId="{7684538C-EACB-4142-825B-882EB621CAAA}" dt="2021-04-15T09:04:57.625" v="1491" actId="47"/>
        <pc:sldMkLst>
          <pc:docMk/>
          <pc:sldMk cId="2660578758" sldId="347"/>
        </pc:sldMkLst>
      </pc:sldChg>
    </pc:docChg>
  </pc:docChgLst>
  <pc:docChgLst>
    <pc:chgData name="Hoang Vu Nguyen" userId="84fd82fd-ce96-4b9a-8d64-915c8765534c" providerId="ADAL" clId="{C86B0932-5E82-4E33-BD23-CAD70E6A09AB}"/>
    <pc:docChg chg="undo custSel addSld modSld sldOrd">
      <pc:chgData name="Hoang Vu Nguyen" userId="84fd82fd-ce96-4b9a-8d64-915c8765534c" providerId="ADAL" clId="{C86B0932-5E82-4E33-BD23-CAD70E6A09AB}" dt="2021-02-04T15:32:55.522" v="2104" actId="20577"/>
      <pc:docMkLst>
        <pc:docMk/>
      </pc:docMkLst>
      <pc:sldChg chg="addSp delSp modSp new mod ord">
        <pc:chgData name="Hoang Vu Nguyen" userId="84fd82fd-ce96-4b9a-8d64-915c8765534c" providerId="ADAL" clId="{C86B0932-5E82-4E33-BD23-CAD70E6A09AB}" dt="2021-02-04T12:44:03.550" v="599" actId="1076"/>
        <pc:sldMkLst>
          <pc:docMk/>
          <pc:sldMk cId="2036018224" sldId="325"/>
        </pc:sldMkLst>
      </pc:sldChg>
      <pc:sldChg chg="new">
        <pc:chgData name="Hoang Vu Nguyen" userId="84fd82fd-ce96-4b9a-8d64-915c8765534c" providerId="ADAL" clId="{C86B0932-5E82-4E33-BD23-CAD70E6A09AB}" dt="2021-02-04T10:56:36.981" v="3" actId="680"/>
        <pc:sldMkLst>
          <pc:docMk/>
          <pc:sldMk cId="3402916010" sldId="326"/>
        </pc:sldMkLst>
      </pc:sldChg>
      <pc:sldChg chg="addSp delSp modSp new mod">
        <pc:chgData name="Hoang Vu Nguyen" userId="84fd82fd-ce96-4b9a-8d64-915c8765534c" providerId="ADAL" clId="{C86B0932-5E82-4E33-BD23-CAD70E6A09AB}" dt="2021-02-04T15:26:51.773" v="1820" actId="20577"/>
        <pc:sldMkLst>
          <pc:docMk/>
          <pc:sldMk cId="3018363158" sldId="327"/>
        </pc:sldMkLst>
      </pc:sldChg>
      <pc:sldChg chg="addSp delSp modSp new mod">
        <pc:chgData name="Hoang Vu Nguyen" userId="84fd82fd-ce96-4b9a-8d64-915c8765534c" providerId="ADAL" clId="{C86B0932-5E82-4E33-BD23-CAD70E6A09AB}" dt="2021-02-04T15:31:18.152" v="2100" actId="790"/>
        <pc:sldMkLst>
          <pc:docMk/>
          <pc:sldMk cId="4079248582" sldId="328"/>
        </pc:sldMkLst>
      </pc:sldChg>
      <pc:sldChg chg="addSp delSp modSp new mod ord">
        <pc:chgData name="Hoang Vu Nguyen" userId="84fd82fd-ce96-4b9a-8d64-915c8765534c" providerId="ADAL" clId="{C86B0932-5E82-4E33-BD23-CAD70E6A09AB}" dt="2021-02-04T15:25:25.663" v="1804" actId="20577"/>
        <pc:sldMkLst>
          <pc:docMk/>
          <pc:sldMk cId="3124201776" sldId="329"/>
        </pc:sldMkLst>
      </pc:sldChg>
      <pc:sldChg chg="addSp delSp modSp new mod">
        <pc:chgData name="Hoang Vu Nguyen" userId="84fd82fd-ce96-4b9a-8d64-915c8765534c" providerId="ADAL" clId="{C86B0932-5E82-4E33-BD23-CAD70E6A09AB}" dt="2021-02-04T15:32:55.522" v="2104" actId="20577"/>
        <pc:sldMkLst>
          <pc:docMk/>
          <pc:sldMk cId="269176877" sldId="330"/>
        </pc:sldMkLst>
      </pc:sldChg>
    </pc:docChg>
  </pc:docChgLst>
  <pc:docChgLst>
    <pc:chgData name="Hoang Vu Nguyen" userId="84fd82fd-ce96-4b9a-8d64-915c8765534c" providerId="ADAL" clId="{60FA746B-27B6-4597-9263-EF3F84E3F990}"/>
    <pc:docChg chg="undo redo custSel addSld delSld modSld sldOrd modShowInfo">
      <pc:chgData name="Hoang Vu Nguyen" userId="84fd82fd-ce96-4b9a-8d64-915c8765534c" providerId="ADAL" clId="{60FA746B-27B6-4597-9263-EF3F84E3F990}" dt="2025-09-02T20:51:33.555" v="4658"/>
      <pc:docMkLst>
        <pc:docMk/>
      </pc:docMkLst>
      <pc:sldChg chg="modSp add del mod ord">
        <pc:chgData name="Hoang Vu Nguyen" userId="84fd82fd-ce96-4b9a-8d64-915c8765534c" providerId="ADAL" clId="{60FA746B-27B6-4597-9263-EF3F84E3F990}" dt="2025-08-29T14:12:40.290" v="2455" actId="47"/>
        <pc:sldMkLst>
          <pc:docMk/>
          <pc:sldMk cId="0" sldId="262"/>
        </pc:sldMkLst>
      </pc:sldChg>
      <pc:sldChg chg="del">
        <pc:chgData name="Hoang Vu Nguyen" userId="84fd82fd-ce96-4b9a-8d64-915c8765534c" providerId="ADAL" clId="{60FA746B-27B6-4597-9263-EF3F84E3F990}" dt="2025-08-29T10:39:38.249" v="299" actId="2696"/>
        <pc:sldMkLst>
          <pc:docMk/>
          <pc:sldMk cId="2971141330" sldId="324"/>
        </pc:sldMkLst>
      </pc:sldChg>
      <pc:sldChg chg="addSp delSp modSp add del mod ord">
        <pc:chgData name="Hoang Vu Nguyen" userId="84fd82fd-ce96-4b9a-8d64-915c8765534c" providerId="ADAL" clId="{60FA746B-27B6-4597-9263-EF3F84E3F990}" dt="2025-08-29T17:31:50.744" v="4300" actId="20577"/>
        <pc:sldMkLst>
          <pc:docMk/>
          <pc:sldMk cId="2333441283" sldId="390"/>
        </pc:sldMkLst>
        <pc:spChg chg="mod">
          <ac:chgData name="Hoang Vu Nguyen" userId="84fd82fd-ce96-4b9a-8d64-915c8765534c" providerId="ADAL" clId="{60FA746B-27B6-4597-9263-EF3F84E3F990}" dt="2025-08-29T17:29:21.842" v="4283" actId="20577"/>
          <ac:spMkLst>
            <pc:docMk/>
            <pc:sldMk cId="2333441283" sldId="390"/>
            <ac:spMk id="2" creationId="{CDFEF4A9-5B57-E043-1387-D34C0BE94E76}"/>
          </ac:spMkLst>
        </pc:spChg>
        <pc:spChg chg="mod">
          <ac:chgData name="Hoang Vu Nguyen" userId="84fd82fd-ce96-4b9a-8d64-915c8765534c" providerId="ADAL" clId="{60FA746B-27B6-4597-9263-EF3F84E3F990}" dt="2025-08-29T17:31:50.744" v="4300" actId="20577"/>
          <ac:spMkLst>
            <pc:docMk/>
            <pc:sldMk cId="2333441283" sldId="390"/>
            <ac:spMk id="3" creationId="{E3A3300E-2BC1-407B-700D-FA1E0D82B402}"/>
          </ac:spMkLst>
        </pc:spChg>
        <pc:picChg chg="add del mod">
          <ac:chgData name="Hoang Vu Nguyen" userId="84fd82fd-ce96-4b9a-8d64-915c8765534c" providerId="ADAL" clId="{60FA746B-27B6-4597-9263-EF3F84E3F990}" dt="2025-08-29T17:16:04.935" v="4172" actId="1076"/>
          <ac:picMkLst>
            <pc:docMk/>
            <pc:sldMk cId="2333441283" sldId="390"/>
            <ac:picMk id="12" creationId="{9D52C937-056C-4EF4-D79D-7EAE4E888AED}"/>
          </ac:picMkLst>
        </pc:picChg>
        <pc:picChg chg="mod">
          <ac:chgData name="Hoang Vu Nguyen" userId="84fd82fd-ce96-4b9a-8d64-915c8765534c" providerId="ADAL" clId="{60FA746B-27B6-4597-9263-EF3F84E3F990}" dt="2025-08-29T17:15:58.398" v="4171" actId="1076"/>
          <ac:picMkLst>
            <pc:docMk/>
            <pc:sldMk cId="2333441283" sldId="390"/>
            <ac:picMk id="16" creationId="{D17B084C-72DF-22B3-2F0C-F94D99B6FEBB}"/>
          </ac:picMkLst>
        </pc:picChg>
      </pc:sldChg>
      <pc:sldChg chg="addSp delSp modSp add del mod">
        <pc:chgData name="Hoang Vu Nguyen" userId="84fd82fd-ce96-4b9a-8d64-915c8765534c" providerId="ADAL" clId="{60FA746B-27B6-4597-9263-EF3F84E3F990}" dt="2025-08-29T14:15:23.712" v="2515" actId="47"/>
        <pc:sldMkLst>
          <pc:docMk/>
          <pc:sldMk cId="723629301" sldId="412"/>
        </pc:sldMkLst>
      </pc:sldChg>
      <pc:sldChg chg="modSp add del mod ord">
        <pc:chgData name="Hoang Vu Nguyen" userId="84fd82fd-ce96-4b9a-8d64-915c8765534c" providerId="ADAL" clId="{60FA746B-27B6-4597-9263-EF3F84E3F990}" dt="2025-08-29T14:27:13.231" v="2655" actId="47"/>
        <pc:sldMkLst>
          <pc:docMk/>
          <pc:sldMk cId="2455251178" sldId="414"/>
        </pc:sldMkLst>
      </pc:sldChg>
      <pc:sldChg chg="delSp add del mod ord delAnim">
        <pc:chgData name="Hoang Vu Nguyen" userId="84fd82fd-ce96-4b9a-8d64-915c8765534c" providerId="ADAL" clId="{60FA746B-27B6-4597-9263-EF3F84E3F990}" dt="2025-08-29T15:00:46.828" v="3091" actId="47"/>
        <pc:sldMkLst>
          <pc:docMk/>
          <pc:sldMk cId="64873172" sldId="553"/>
        </pc:sldMkLst>
      </pc:sldChg>
      <pc:sldChg chg="add del ord">
        <pc:chgData name="Hoang Vu Nguyen" userId="84fd82fd-ce96-4b9a-8d64-915c8765534c" providerId="ADAL" clId="{60FA746B-27B6-4597-9263-EF3F84E3F990}" dt="2025-08-29T15:03:37.207" v="3227" actId="47"/>
        <pc:sldMkLst>
          <pc:docMk/>
          <pc:sldMk cId="1414300372" sldId="558"/>
        </pc:sldMkLst>
      </pc:sldChg>
      <pc:sldChg chg="addSp delSp add del mod addAnim delAnim">
        <pc:chgData name="Hoang Vu Nguyen" userId="84fd82fd-ce96-4b9a-8d64-915c8765534c" providerId="ADAL" clId="{60FA746B-27B6-4597-9263-EF3F84E3F990}" dt="2025-08-29T15:08:04.267" v="3366" actId="47"/>
        <pc:sldMkLst>
          <pc:docMk/>
          <pc:sldMk cId="2397819532" sldId="560"/>
        </pc:sldMkLst>
      </pc:sldChg>
      <pc:sldChg chg="delSp add del mod ord">
        <pc:chgData name="Hoang Vu Nguyen" userId="84fd82fd-ce96-4b9a-8d64-915c8765534c" providerId="ADAL" clId="{60FA746B-27B6-4597-9263-EF3F84E3F990}" dt="2025-08-29T15:02:23.679" v="3206" actId="47"/>
        <pc:sldMkLst>
          <pc:docMk/>
          <pc:sldMk cId="590798216" sldId="566"/>
        </pc:sldMkLst>
      </pc:sldChg>
      <pc:sldChg chg="addSp delSp modSp mod ord">
        <pc:chgData name="Hoang Vu Nguyen" userId="84fd82fd-ce96-4b9a-8d64-915c8765534c" providerId="ADAL" clId="{60FA746B-27B6-4597-9263-EF3F84E3F990}" dt="2025-09-02T17:03:29.047" v="4461" actId="1036"/>
        <pc:sldMkLst>
          <pc:docMk/>
          <pc:sldMk cId="1462506553" sldId="981"/>
        </pc:sldMkLst>
        <pc:spChg chg="mod ord">
          <ac:chgData name="Hoang Vu Nguyen" userId="84fd82fd-ce96-4b9a-8d64-915c8765534c" providerId="ADAL" clId="{60FA746B-27B6-4597-9263-EF3F84E3F990}" dt="2025-08-29T11:47:28.593" v="1093" actId="166"/>
          <ac:spMkLst>
            <pc:docMk/>
            <pc:sldMk cId="1462506553" sldId="981"/>
            <ac:spMk id="2" creationId="{2E6D1774-B026-4F28-84AC-DE0D1D16C60C}"/>
          </ac:spMkLst>
        </pc:spChg>
        <pc:spChg chg="mod">
          <ac:chgData name="Hoang Vu Nguyen" userId="84fd82fd-ce96-4b9a-8d64-915c8765534c" providerId="ADAL" clId="{60FA746B-27B6-4597-9263-EF3F84E3F990}" dt="2025-08-29T17:33:47.310" v="4307" actId="114"/>
          <ac:spMkLst>
            <pc:docMk/>
            <pc:sldMk cId="1462506553" sldId="981"/>
            <ac:spMk id="8" creationId="{98720641-966D-F88C-D297-4453C9E1CCF4}"/>
          </ac:spMkLst>
        </pc:spChg>
        <pc:spChg chg="mod">
          <ac:chgData name="Hoang Vu Nguyen" userId="84fd82fd-ce96-4b9a-8d64-915c8765534c" providerId="ADAL" clId="{60FA746B-27B6-4597-9263-EF3F84E3F990}" dt="2025-09-02T17:03:17.121" v="4445" actId="14100"/>
          <ac:spMkLst>
            <pc:docMk/>
            <pc:sldMk cId="1462506553" sldId="981"/>
            <ac:spMk id="14" creationId="{6D9AD63D-A9EB-02CB-3F7C-E2406C897A29}"/>
          </ac:spMkLst>
        </pc:spChg>
        <pc:spChg chg="mod">
          <ac:chgData name="Hoang Vu Nguyen" userId="84fd82fd-ce96-4b9a-8d64-915c8765534c" providerId="ADAL" clId="{60FA746B-27B6-4597-9263-EF3F84E3F990}" dt="2025-09-02T17:03:29.047" v="4461" actId="1036"/>
          <ac:spMkLst>
            <pc:docMk/>
            <pc:sldMk cId="1462506553" sldId="981"/>
            <ac:spMk id="20" creationId="{4CAF57EE-EEE9-4B0B-A70F-27B2C8941A9B}"/>
          </ac:spMkLst>
        </pc:spChg>
        <pc:spChg chg="mod">
          <ac:chgData name="Hoang Vu Nguyen" userId="84fd82fd-ce96-4b9a-8d64-915c8765534c" providerId="ADAL" clId="{60FA746B-27B6-4597-9263-EF3F84E3F990}" dt="2025-08-29T17:33:44.799" v="4306" actId="114"/>
          <ac:spMkLst>
            <pc:docMk/>
            <pc:sldMk cId="1462506553" sldId="981"/>
            <ac:spMk id="42" creationId="{DE379692-6FE7-2D05-BC17-99C99E32A956}"/>
          </ac:spMkLst>
        </pc:spChg>
        <pc:grpChg chg="add mod">
          <ac:chgData name="Hoang Vu Nguyen" userId="84fd82fd-ce96-4b9a-8d64-915c8765534c" providerId="ADAL" clId="{60FA746B-27B6-4597-9263-EF3F84E3F990}" dt="2025-08-29T17:39:57.545" v="4320" actId="1076"/>
          <ac:grpSpMkLst>
            <pc:docMk/>
            <pc:sldMk cId="1462506553" sldId="981"/>
            <ac:grpSpMk id="10" creationId="{9339361E-FC75-469A-3548-DDD9A31B5447}"/>
          </ac:grpSpMkLst>
        </pc:grpChg>
        <pc:grpChg chg="add mod">
          <ac:chgData name="Hoang Vu Nguyen" userId="84fd82fd-ce96-4b9a-8d64-915c8765534c" providerId="ADAL" clId="{60FA746B-27B6-4597-9263-EF3F84E3F990}" dt="2025-08-29T16:58:02.385" v="4031" actId="1035"/>
          <ac:grpSpMkLst>
            <pc:docMk/>
            <pc:sldMk cId="1462506553" sldId="981"/>
            <ac:grpSpMk id="16" creationId="{618297A1-D372-B309-FD65-A669896D7AF2}"/>
          </ac:grpSpMkLst>
        </pc:grpChg>
        <pc:grpChg chg="add mod ord">
          <ac:chgData name="Hoang Vu Nguyen" userId="84fd82fd-ce96-4b9a-8d64-915c8765534c" providerId="ADAL" clId="{60FA746B-27B6-4597-9263-EF3F84E3F990}" dt="2025-08-29T17:40:14.880" v="4335" actId="1036"/>
          <ac:grpSpMkLst>
            <pc:docMk/>
            <pc:sldMk cId="1462506553" sldId="981"/>
            <ac:grpSpMk id="17" creationId="{52AC5875-E815-F25A-9C0C-A555865DA6D6}"/>
          </ac:grpSpMkLst>
        </pc:grpChg>
        <pc:grpChg chg="mod">
          <ac:chgData name="Hoang Vu Nguyen" userId="84fd82fd-ce96-4b9a-8d64-915c8765534c" providerId="ADAL" clId="{60FA746B-27B6-4597-9263-EF3F84E3F990}" dt="2025-08-29T16:58:02.385" v="4031" actId="1035"/>
          <ac:grpSpMkLst>
            <pc:docMk/>
            <pc:sldMk cId="1462506553" sldId="981"/>
            <ac:grpSpMk id="40" creationId="{5BB96389-19CE-7350-7E28-224237EB79FA}"/>
          </ac:grpSpMkLst>
        </pc:grpChg>
        <pc:grpChg chg="mod">
          <ac:chgData name="Hoang Vu Nguyen" userId="84fd82fd-ce96-4b9a-8d64-915c8765534c" providerId="ADAL" clId="{60FA746B-27B6-4597-9263-EF3F84E3F990}" dt="2025-08-29T16:58:02.385" v="4031" actId="1035"/>
          <ac:grpSpMkLst>
            <pc:docMk/>
            <pc:sldMk cId="1462506553" sldId="981"/>
            <ac:grpSpMk id="41" creationId="{211E6134-CBB4-BBF1-80EE-1391002D2437}"/>
          </ac:grpSpMkLst>
        </pc:grpChg>
        <pc:picChg chg="mod">
          <ac:chgData name="Hoang Vu Nguyen" userId="84fd82fd-ce96-4b9a-8d64-915c8765534c" providerId="ADAL" clId="{60FA746B-27B6-4597-9263-EF3F84E3F990}" dt="2025-08-29T17:38:26.574" v="4313" actId="1076"/>
          <ac:picMkLst>
            <pc:docMk/>
            <pc:sldMk cId="1462506553" sldId="981"/>
            <ac:picMk id="4" creationId="{77C69FD2-FFD1-8381-5D0A-B0726A77F0A0}"/>
          </ac:picMkLst>
        </pc:picChg>
        <pc:picChg chg="mod">
          <ac:chgData name="Hoang Vu Nguyen" userId="84fd82fd-ce96-4b9a-8d64-915c8765534c" providerId="ADAL" clId="{60FA746B-27B6-4597-9263-EF3F84E3F990}" dt="2025-08-29T16:58:02.385" v="4031" actId="1035"/>
          <ac:picMkLst>
            <pc:docMk/>
            <pc:sldMk cId="1462506553" sldId="981"/>
            <ac:picMk id="5" creationId="{10AF0F72-80AB-DF79-8FA8-1E25AC288204}"/>
          </ac:picMkLst>
        </pc:picChg>
        <pc:picChg chg="mod">
          <ac:chgData name="Hoang Vu Nguyen" userId="84fd82fd-ce96-4b9a-8d64-915c8765534c" providerId="ADAL" clId="{60FA746B-27B6-4597-9263-EF3F84E3F990}" dt="2025-08-29T17:38:30.661" v="4315" actId="1076"/>
          <ac:picMkLst>
            <pc:docMk/>
            <pc:sldMk cId="1462506553" sldId="981"/>
            <ac:picMk id="7" creationId="{1CC15783-2E41-42E4-A8D3-365A35B2A585}"/>
          </ac:picMkLst>
        </pc:picChg>
        <pc:picChg chg="add mod">
          <ac:chgData name="Hoang Vu Nguyen" userId="84fd82fd-ce96-4b9a-8d64-915c8765534c" providerId="ADAL" clId="{60FA746B-27B6-4597-9263-EF3F84E3F990}" dt="2025-08-29T12:05:06.494" v="1125" actId="1076"/>
          <ac:picMkLst>
            <pc:docMk/>
            <pc:sldMk cId="1462506553" sldId="981"/>
            <ac:picMk id="9" creationId="{6772A0B6-099C-D8BD-7BA6-E97A00658AFC}"/>
          </ac:picMkLst>
        </pc:picChg>
        <pc:picChg chg="mod">
          <ac:chgData name="Hoang Vu Nguyen" userId="84fd82fd-ce96-4b9a-8d64-915c8765534c" providerId="ADAL" clId="{60FA746B-27B6-4597-9263-EF3F84E3F990}" dt="2025-09-02T17:03:19.315" v="4447" actId="1037"/>
          <ac:picMkLst>
            <pc:docMk/>
            <pc:sldMk cId="1462506553" sldId="981"/>
            <ac:picMk id="11" creationId="{B5FDE817-60EC-2373-3931-AF0146286809}"/>
          </ac:picMkLst>
        </pc:picChg>
        <pc:picChg chg="mod">
          <ac:chgData name="Hoang Vu Nguyen" userId="84fd82fd-ce96-4b9a-8d64-915c8765534c" providerId="ADAL" clId="{60FA746B-27B6-4597-9263-EF3F84E3F990}" dt="2025-08-29T17:38:29.206" v="4314" actId="1076"/>
          <ac:picMkLst>
            <pc:docMk/>
            <pc:sldMk cId="1462506553" sldId="981"/>
            <ac:picMk id="12" creationId="{C73C97A1-6A52-4956-8D64-C9B61105634E}"/>
          </ac:picMkLst>
        </pc:picChg>
        <pc:picChg chg="mod">
          <ac:chgData name="Hoang Vu Nguyen" userId="84fd82fd-ce96-4b9a-8d64-915c8765534c" providerId="ADAL" clId="{60FA746B-27B6-4597-9263-EF3F84E3F990}" dt="2025-08-29T17:40:02.247" v="4321"/>
          <ac:picMkLst>
            <pc:docMk/>
            <pc:sldMk cId="1462506553" sldId="981"/>
            <ac:picMk id="19" creationId="{BE589B2A-7A1D-4916-C88B-78F9DE99FEFB}"/>
          </ac:picMkLst>
        </pc:picChg>
        <pc:picChg chg="mod">
          <ac:chgData name="Hoang Vu Nguyen" userId="84fd82fd-ce96-4b9a-8d64-915c8765534c" providerId="ADAL" clId="{60FA746B-27B6-4597-9263-EF3F84E3F990}" dt="2025-08-29T16:58:02.385" v="4031" actId="1035"/>
          <ac:picMkLst>
            <pc:docMk/>
            <pc:sldMk cId="1462506553" sldId="981"/>
            <ac:picMk id="44" creationId="{CB04BED5-08AF-C86F-A0B0-8C5F7BDAA6F1}"/>
          </ac:picMkLst>
        </pc:picChg>
        <pc:picChg chg="mod">
          <ac:chgData name="Hoang Vu Nguyen" userId="84fd82fd-ce96-4b9a-8d64-915c8765534c" providerId="ADAL" clId="{60FA746B-27B6-4597-9263-EF3F84E3F990}" dt="2025-08-29T16:58:02.385" v="4031" actId="1035"/>
          <ac:picMkLst>
            <pc:docMk/>
            <pc:sldMk cId="1462506553" sldId="981"/>
            <ac:picMk id="45" creationId="{55FC989F-DBE8-B9D4-95ED-DC3E712248CF}"/>
          </ac:picMkLst>
        </pc:picChg>
      </pc:sldChg>
      <pc:sldChg chg="addSp modSp mod ord">
        <pc:chgData name="Hoang Vu Nguyen" userId="84fd82fd-ce96-4b9a-8d64-915c8765534c" providerId="ADAL" clId="{60FA746B-27B6-4597-9263-EF3F84E3F990}" dt="2025-08-29T17:02:47.557" v="4071" actId="255"/>
        <pc:sldMkLst>
          <pc:docMk/>
          <pc:sldMk cId="3549103707" sldId="982"/>
        </pc:sldMkLst>
        <pc:spChg chg="mod">
          <ac:chgData name="Hoang Vu Nguyen" userId="84fd82fd-ce96-4b9a-8d64-915c8765534c" providerId="ADAL" clId="{60FA746B-27B6-4597-9263-EF3F84E3F990}" dt="2025-08-29T17:02:47.557" v="4071" actId="255"/>
          <ac:spMkLst>
            <pc:docMk/>
            <pc:sldMk cId="3549103707" sldId="982"/>
            <ac:spMk id="2" creationId="{9304699D-1A5E-75B5-FC0A-38F17AC23266}"/>
          </ac:spMkLst>
        </pc:spChg>
        <pc:spChg chg="mod">
          <ac:chgData name="Hoang Vu Nguyen" userId="84fd82fd-ce96-4b9a-8d64-915c8765534c" providerId="ADAL" clId="{60FA746B-27B6-4597-9263-EF3F84E3F990}" dt="2025-08-29T14:49:44.737" v="3015" actId="14100"/>
          <ac:spMkLst>
            <pc:docMk/>
            <pc:sldMk cId="3549103707" sldId="982"/>
            <ac:spMk id="6" creationId="{00000000-0000-0000-0000-000000000000}"/>
          </ac:spMkLst>
        </pc:spChg>
        <pc:picChg chg="add mod">
          <ac:chgData name="Hoang Vu Nguyen" userId="84fd82fd-ce96-4b9a-8d64-915c8765534c" providerId="ADAL" clId="{60FA746B-27B6-4597-9263-EF3F84E3F990}" dt="2025-08-29T14:43:01.787" v="2870" actId="1076"/>
          <ac:picMkLst>
            <pc:docMk/>
            <pc:sldMk cId="3549103707" sldId="982"/>
            <ac:picMk id="3" creationId="{61724E29-83F9-1C07-FD60-5B812E8FD1EF}"/>
          </ac:picMkLst>
        </pc:picChg>
        <pc:picChg chg="mod">
          <ac:chgData name="Hoang Vu Nguyen" userId="84fd82fd-ce96-4b9a-8d64-915c8765534c" providerId="ADAL" clId="{60FA746B-27B6-4597-9263-EF3F84E3F990}" dt="2025-08-29T14:42:56.940" v="2869" actId="14100"/>
          <ac:picMkLst>
            <pc:docMk/>
            <pc:sldMk cId="3549103707" sldId="982"/>
            <ac:picMk id="25" creationId="{DAFE161F-2688-89EF-A611-39BA7CFBB7DF}"/>
          </ac:picMkLst>
        </pc:picChg>
      </pc:sldChg>
      <pc:sldChg chg="addSp delSp modSp mod ord modTransition">
        <pc:chgData name="Hoang Vu Nguyen" userId="84fd82fd-ce96-4b9a-8d64-915c8765534c" providerId="ADAL" clId="{60FA746B-27B6-4597-9263-EF3F84E3F990}" dt="2025-09-02T20:51:33.555" v="4658"/>
        <pc:sldMkLst>
          <pc:docMk/>
          <pc:sldMk cId="4262120473" sldId="983"/>
        </pc:sldMkLst>
        <pc:spChg chg="mod">
          <ac:chgData name="Hoang Vu Nguyen" userId="84fd82fd-ce96-4b9a-8d64-915c8765534c" providerId="ADAL" clId="{60FA746B-27B6-4597-9263-EF3F84E3F990}" dt="2025-08-29T17:02:33.884" v="4069" actId="20577"/>
          <ac:spMkLst>
            <pc:docMk/>
            <pc:sldMk cId="4262120473" sldId="983"/>
            <ac:spMk id="13" creationId="{00000000-0000-0000-0000-000000000000}"/>
          </ac:spMkLst>
        </pc:spChg>
        <pc:spChg chg="mod">
          <ac:chgData name="Hoang Vu Nguyen" userId="84fd82fd-ce96-4b9a-8d64-915c8765534c" providerId="ADAL" clId="{60FA746B-27B6-4597-9263-EF3F84E3F990}" dt="2025-08-29T17:48:09.003" v="4415" actId="478"/>
          <ac:spMkLst>
            <pc:docMk/>
            <pc:sldMk cId="4262120473" sldId="983"/>
            <ac:spMk id="18" creationId="{33882DAB-0628-9ECC-E1FB-265298A80B07}"/>
          </ac:spMkLst>
        </pc:spChg>
        <pc:spChg chg="mod">
          <ac:chgData name="Hoang Vu Nguyen" userId="84fd82fd-ce96-4b9a-8d64-915c8765534c" providerId="ADAL" clId="{60FA746B-27B6-4597-9263-EF3F84E3F990}" dt="2025-08-29T17:48:09.003" v="4415" actId="478"/>
          <ac:spMkLst>
            <pc:docMk/>
            <pc:sldMk cId="4262120473" sldId="983"/>
            <ac:spMk id="44" creationId="{00000000-0000-0000-0000-000000000000}"/>
          </ac:spMkLst>
        </pc:spChg>
        <pc:spChg chg="mod">
          <ac:chgData name="Hoang Vu Nguyen" userId="84fd82fd-ce96-4b9a-8d64-915c8765534c" providerId="ADAL" clId="{60FA746B-27B6-4597-9263-EF3F84E3F990}" dt="2025-08-29T17:48:09.003" v="4415" actId="478"/>
          <ac:spMkLst>
            <pc:docMk/>
            <pc:sldMk cId="4262120473" sldId="983"/>
            <ac:spMk id="45" creationId="{00000000-0000-0000-0000-000000000000}"/>
          </ac:spMkLst>
        </pc:spChg>
        <pc:spChg chg="mod">
          <ac:chgData name="Hoang Vu Nguyen" userId="84fd82fd-ce96-4b9a-8d64-915c8765534c" providerId="ADAL" clId="{60FA746B-27B6-4597-9263-EF3F84E3F990}" dt="2025-08-29T17:48:09.003" v="4415" actId="478"/>
          <ac:spMkLst>
            <pc:docMk/>
            <pc:sldMk cId="4262120473" sldId="983"/>
            <ac:spMk id="46" creationId="{00000000-0000-0000-0000-000000000000}"/>
          </ac:spMkLst>
        </pc:spChg>
        <pc:spChg chg="mod">
          <ac:chgData name="Hoang Vu Nguyen" userId="84fd82fd-ce96-4b9a-8d64-915c8765534c" providerId="ADAL" clId="{60FA746B-27B6-4597-9263-EF3F84E3F990}" dt="2025-08-29T17:48:09.003" v="4415" actId="478"/>
          <ac:spMkLst>
            <pc:docMk/>
            <pc:sldMk cId="4262120473" sldId="983"/>
            <ac:spMk id="47" creationId="{00000000-0000-0000-0000-000000000000}"/>
          </ac:spMkLst>
        </pc:spChg>
        <pc:picChg chg="add mod">
          <ac:chgData name="Hoang Vu Nguyen" userId="84fd82fd-ce96-4b9a-8d64-915c8765534c" providerId="ADAL" clId="{60FA746B-27B6-4597-9263-EF3F84E3F990}" dt="2025-08-29T17:48:39.935" v="4436" actId="1037"/>
          <ac:picMkLst>
            <pc:docMk/>
            <pc:sldMk cId="4262120473" sldId="983"/>
            <ac:picMk id="11" creationId="{75156BB1-3EC0-9B9D-5888-81169B79248C}"/>
          </ac:picMkLst>
        </pc:picChg>
        <pc:picChg chg="mod">
          <ac:chgData name="Hoang Vu Nguyen" userId="84fd82fd-ce96-4b9a-8d64-915c8765534c" providerId="ADAL" clId="{60FA746B-27B6-4597-9263-EF3F84E3F990}" dt="2025-08-29T17:48:09.003" v="4415" actId="478"/>
          <ac:picMkLst>
            <pc:docMk/>
            <pc:sldMk cId="4262120473" sldId="983"/>
            <ac:picMk id="15" creationId="{FD05B6A2-59E9-FEBC-815B-5A297CC78FE7}"/>
          </ac:picMkLst>
        </pc:picChg>
        <pc:picChg chg="mod">
          <ac:chgData name="Hoang Vu Nguyen" userId="84fd82fd-ce96-4b9a-8d64-915c8765534c" providerId="ADAL" clId="{60FA746B-27B6-4597-9263-EF3F84E3F990}" dt="2025-08-29T17:48:09.003" v="4415" actId="478"/>
          <ac:picMkLst>
            <pc:docMk/>
            <pc:sldMk cId="4262120473" sldId="983"/>
            <ac:picMk id="19" creationId="{0882EB9D-540F-C08F-9675-3852544B8ACC}"/>
          </ac:picMkLst>
        </pc:picChg>
        <pc:picChg chg="mod">
          <ac:chgData name="Hoang Vu Nguyen" userId="84fd82fd-ce96-4b9a-8d64-915c8765534c" providerId="ADAL" clId="{60FA746B-27B6-4597-9263-EF3F84E3F990}" dt="2025-08-29T17:48:09.003" v="4415" actId="478"/>
          <ac:picMkLst>
            <pc:docMk/>
            <pc:sldMk cId="4262120473" sldId="983"/>
            <ac:picMk id="39" creationId="{00000000-0000-0000-0000-000000000000}"/>
          </ac:picMkLst>
        </pc:picChg>
        <pc:picChg chg="mod">
          <ac:chgData name="Hoang Vu Nguyen" userId="84fd82fd-ce96-4b9a-8d64-915c8765534c" providerId="ADAL" clId="{60FA746B-27B6-4597-9263-EF3F84E3F990}" dt="2025-08-29T17:48:09.003" v="4415" actId="478"/>
          <ac:picMkLst>
            <pc:docMk/>
            <pc:sldMk cId="4262120473" sldId="983"/>
            <ac:picMk id="42" creationId="{00000000-0000-0000-0000-000000000000}"/>
          </ac:picMkLst>
        </pc:picChg>
      </pc:sldChg>
      <pc:sldChg chg="del">
        <pc:chgData name="Hoang Vu Nguyen" userId="84fd82fd-ce96-4b9a-8d64-915c8765534c" providerId="ADAL" clId="{60FA746B-27B6-4597-9263-EF3F84E3F990}" dt="2025-08-29T11:01:37.157" v="439" actId="47"/>
        <pc:sldMkLst>
          <pc:docMk/>
          <pc:sldMk cId="2333679800" sldId="984"/>
        </pc:sldMkLst>
      </pc:sldChg>
      <pc:sldChg chg="addSp delSp modSp new mod ord">
        <pc:chgData name="Hoang Vu Nguyen" userId="84fd82fd-ce96-4b9a-8d64-915c8765534c" providerId="ADAL" clId="{60FA746B-27B6-4597-9263-EF3F84E3F990}" dt="2025-09-02T17:01:11.868" v="4439" actId="478"/>
        <pc:sldMkLst>
          <pc:docMk/>
          <pc:sldMk cId="1506743411" sldId="985"/>
        </pc:sldMkLst>
        <pc:spChg chg="mod ord">
          <ac:chgData name="Hoang Vu Nguyen" userId="84fd82fd-ce96-4b9a-8d64-915c8765534c" providerId="ADAL" clId="{60FA746B-27B6-4597-9263-EF3F84E3F990}" dt="2025-08-29T17:32:54.265" v="4305" actId="20577"/>
          <ac:spMkLst>
            <pc:docMk/>
            <pc:sldMk cId="1506743411" sldId="985"/>
            <ac:spMk id="2" creationId="{EC66165F-BB8E-93B2-305C-40603933620C}"/>
          </ac:spMkLst>
        </pc:spChg>
        <pc:spChg chg="mod">
          <ac:chgData name="Hoang Vu Nguyen" userId="84fd82fd-ce96-4b9a-8d64-915c8765534c" providerId="ADAL" clId="{60FA746B-27B6-4597-9263-EF3F84E3F990}" dt="2025-08-29T10:19:02.749" v="159" actId="20577"/>
          <ac:spMkLst>
            <pc:docMk/>
            <pc:sldMk cId="1506743411" sldId="985"/>
            <ac:spMk id="3" creationId="{D12BEA7B-98F4-13E7-8BDA-AC3521934E26}"/>
          </ac:spMkLst>
        </pc:spChg>
        <pc:spChg chg="del mod">
          <ac:chgData name="Hoang Vu Nguyen" userId="84fd82fd-ce96-4b9a-8d64-915c8765534c" providerId="ADAL" clId="{60FA746B-27B6-4597-9263-EF3F84E3F990}" dt="2025-09-02T17:01:11.868" v="4439" actId="478"/>
          <ac:spMkLst>
            <pc:docMk/>
            <pc:sldMk cId="1506743411" sldId="985"/>
            <ac:spMk id="7" creationId="{50AA7941-A285-9309-D158-83C2D93D3F74}"/>
          </ac:spMkLst>
        </pc:spChg>
        <pc:picChg chg="add mod">
          <ac:chgData name="Hoang Vu Nguyen" userId="84fd82fd-ce96-4b9a-8d64-915c8765534c" providerId="ADAL" clId="{60FA746B-27B6-4597-9263-EF3F84E3F990}" dt="2025-08-29T11:58:22.602" v="1099" actId="1076"/>
          <ac:picMkLst>
            <pc:docMk/>
            <pc:sldMk cId="1506743411" sldId="985"/>
            <ac:picMk id="8" creationId="{3162BCF4-38CD-66E8-28ED-A5AB59DD43F8}"/>
          </ac:picMkLst>
        </pc:picChg>
      </pc:sldChg>
      <pc:sldChg chg="addSp delSp modSp new mod">
        <pc:chgData name="Hoang Vu Nguyen" userId="84fd82fd-ce96-4b9a-8d64-915c8765534c" providerId="ADAL" clId="{60FA746B-27B6-4597-9263-EF3F84E3F990}" dt="2025-08-29T17:39:26.895" v="4318" actId="1076"/>
        <pc:sldMkLst>
          <pc:docMk/>
          <pc:sldMk cId="16672148" sldId="986"/>
        </pc:sldMkLst>
        <pc:spChg chg="mod ord">
          <ac:chgData name="Hoang Vu Nguyen" userId="84fd82fd-ce96-4b9a-8d64-915c8765534c" providerId="ADAL" clId="{60FA746B-27B6-4597-9263-EF3F84E3F990}" dt="2025-08-29T14:01:03.607" v="2301" actId="166"/>
          <ac:spMkLst>
            <pc:docMk/>
            <pc:sldMk cId="16672148" sldId="986"/>
            <ac:spMk id="2" creationId="{50DF8347-C553-8B7C-3417-6CDE55DC4B23}"/>
          </ac:spMkLst>
        </pc:spChg>
        <pc:spChg chg="mod">
          <ac:chgData name="Hoang Vu Nguyen" userId="84fd82fd-ce96-4b9a-8d64-915c8765534c" providerId="ADAL" clId="{60FA746B-27B6-4597-9263-EF3F84E3F990}" dt="2025-08-29T12:15:52.718" v="1129" actId="20577"/>
          <ac:spMkLst>
            <pc:docMk/>
            <pc:sldMk cId="16672148" sldId="986"/>
            <ac:spMk id="3" creationId="{8E7B2F9C-3022-E930-523C-EDC00E53D11E}"/>
          </ac:spMkLst>
        </pc:spChg>
        <pc:picChg chg="add mod">
          <ac:chgData name="Hoang Vu Nguyen" userId="84fd82fd-ce96-4b9a-8d64-915c8765534c" providerId="ADAL" clId="{60FA746B-27B6-4597-9263-EF3F84E3F990}" dt="2025-08-29T17:39:26.895" v="4318" actId="1076"/>
          <ac:picMkLst>
            <pc:docMk/>
            <pc:sldMk cId="16672148" sldId="986"/>
            <ac:picMk id="5" creationId="{43AB9A5E-5969-EFEF-82F1-1B53740F0674}"/>
          </ac:picMkLst>
        </pc:picChg>
        <pc:picChg chg="add mod">
          <ac:chgData name="Hoang Vu Nguyen" userId="84fd82fd-ce96-4b9a-8d64-915c8765534c" providerId="ADAL" clId="{60FA746B-27B6-4597-9263-EF3F84E3F990}" dt="2025-08-29T11:31:41.473" v="907" actId="1076"/>
          <ac:picMkLst>
            <pc:docMk/>
            <pc:sldMk cId="16672148" sldId="986"/>
            <ac:picMk id="7" creationId="{B218D6DC-4181-95D1-411F-DA347A324034}"/>
          </ac:picMkLst>
        </pc:picChg>
        <pc:picChg chg="add mod">
          <ac:chgData name="Hoang Vu Nguyen" userId="84fd82fd-ce96-4b9a-8d64-915c8765534c" providerId="ADAL" clId="{60FA746B-27B6-4597-9263-EF3F84E3F990}" dt="2025-08-29T11:36:20.435" v="1050" actId="1076"/>
          <ac:picMkLst>
            <pc:docMk/>
            <pc:sldMk cId="16672148" sldId="986"/>
            <ac:picMk id="8" creationId="{228806B3-88DB-A742-8F3A-C845FA247339}"/>
          </ac:picMkLst>
        </pc:picChg>
        <pc:picChg chg="add mod">
          <ac:chgData name="Hoang Vu Nguyen" userId="84fd82fd-ce96-4b9a-8d64-915c8765534c" providerId="ADAL" clId="{60FA746B-27B6-4597-9263-EF3F84E3F990}" dt="2025-08-29T11:31:53.562" v="915" actId="1076"/>
          <ac:picMkLst>
            <pc:docMk/>
            <pc:sldMk cId="16672148" sldId="986"/>
            <ac:picMk id="9" creationId="{719A1431-9C44-C338-9A73-C21D05414FE2}"/>
          </ac:picMkLst>
        </pc:picChg>
        <pc:picChg chg="add mod">
          <ac:chgData name="Hoang Vu Nguyen" userId="84fd82fd-ce96-4b9a-8d64-915c8765534c" providerId="ADAL" clId="{60FA746B-27B6-4597-9263-EF3F84E3F990}" dt="2025-08-29T11:31:56.970" v="916" actId="1076"/>
          <ac:picMkLst>
            <pc:docMk/>
            <pc:sldMk cId="16672148" sldId="986"/>
            <ac:picMk id="12" creationId="{3C172A65-11EC-3629-1C19-9E74EE682F67}"/>
          </ac:picMkLst>
        </pc:picChg>
        <pc:picChg chg="add mod">
          <ac:chgData name="Hoang Vu Nguyen" userId="84fd82fd-ce96-4b9a-8d64-915c8765534c" providerId="ADAL" clId="{60FA746B-27B6-4597-9263-EF3F84E3F990}" dt="2025-08-29T11:33:03.636" v="958" actId="1076"/>
          <ac:picMkLst>
            <pc:docMk/>
            <pc:sldMk cId="16672148" sldId="986"/>
            <ac:picMk id="13" creationId="{36C62301-A03F-B81A-22CA-1E6439AAC395}"/>
          </ac:picMkLst>
        </pc:picChg>
        <pc:picChg chg="add mod">
          <ac:chgData name="Hoang Vu Nguyen" userId="84fd82fd-ce96-4b9a-8d64-915c8765534c" providerId="ADAL" clId="{60FA746B-27B6-4597-9263-EF3F84E3F990}" dt="2025-08-29T11:36:31.541" v="1051" actId="1076"/>
          <ac:picMkLst>
            <pc:docMk/>
            <pc:sldMk cId="16672148" sldId="986"/>
            <ac:picMk id="14" creationId="{6F3E789D-23CD-CE7F-25B4-29DD3F2D8149}"/>
          </ac:picMkLst>
        </pc:picChg>
        <pc:picChg chg="add mod">
          <ac:chgData name="Hoang Vu Nguyen" userId="84fd82fd-ce96-4b9a-8d64-915c8765534c" providerId="ADAL" clId="{60FA746B-27B6-4597-9263-EF3F84E3F990}" dt="2025-08-29T11:15:11.367" v="502" actId="1076"/>
          <ac:picMkLst>
            <pc:docMk/>
            <pc:sldMk cId="16672148" sldId="986"/>
            <ac:picMk id="1026" creationId="{E4174E5F-F86E-C301-621B-95E3394AC90E}"/>
          </ac:picMkLst>
        </pc:picChg>
        <pc:picChg chg="add mod">
          <ac:chgData name="Hoang Vu Nguyen" userId="84fd82fd-ce96-4b9a-8d64-915c8765534c" providerId="ADAL" clId="{60FA746B-27B6-4597-9263-EF3F84E3F990}" dt="2025-08-29T11:33:16.253" v="961" actId="1076"/>
          <ac:picMkLst>
            <pc:docMk/>
            <pc:sldMk cId="16672148" sldId="986"/>
            <ac:picMk id="1031" creationId="{A2841299-D879-301A-CF8A-A0B5FAF7C973}"/>
          </ac:picMkLst>
        </pc:picChg>
      </pc:sldChg>
      <pc:sldChg chg="addSp delSp modSp new mod">
        <pc:chgData name="Hoang Vu Nguyen" userId="84fd82fd-ce96-4b9a-8d64-915c8765534c" providerId="ADAL" clId="{60FA746B-27B6-4597-9263-EF3F84E3F990}" dt="2025-09-02T20:41:17.610" v="4655" actId="20577"/>
        <pc:sldMkLst>
          <pc:docMk/>
          <pc:sldMk cId="44690917" sldId="987"/>
        </pc:sldMkLst>
        <pc:spChg chg="mod">
          <ac:chgData name="Hoang Vu Nguyen" userId="84fd82fd-ce96-4b9a-8d64-915c8765534c" providerId="ADAL" clId="{60FA746B-27B6-4597-9263-EF3F84E3F990}" dt="2025-08-29T13:46:57.523" v="2068" actId="790"/>
          <ac:spMkLst>
            <pc:docMk/>
            <pc:sldMk cId="44690917" sldId="987"/>
            <ac:spMk id="2" creationId="{B2395CDD-4C67-9A25-D502-3A166DB5E594}"/>
          </ac:spMkLst>
        </pc:spChg>
        <pc:spChg chg="mod">
          <ac:chgData name="Hoang Vu Nguyen" userId="84fd82fd-ce96-4b9a-8d64-915c8765534c" providerId="ADAL" clId="{60FA746B-27B6-4597-9263-EF3F84E3F990}" dt="2025-09-02T20:41:17.610" v="4655" actId="20577"/>
          <ac:spMkLst>
            <pc:docMk/>
            <pc:sldMk cId="44690917" sldId="987"/>
            <ac:spMk id="3" creationId="{A8716BD2-E272-76C9-56BB-7A5641732FF9}"/>
          </ac:spMkLst>
        </pc:spChg>
        <pc:spChg chg="mod">
          <ac:chgData name="Hoang Vu Nguyen" userId="84fd82fd-ce96-4b9a-8d64-915c8765534c" providerId="ADAL" clId="{60FA746B-27B6-4597-9263-EF3F84E3F990}" dt="2025-09-02T17:04:19.725" v="4479" actId="1036"/>
          <ac:spMkLst>
            <pc:docMk/>
            <pc:sldMk cId="44690917" sldId="987"/>
            <ac:spMk id="12" creationId="{DEC2B120-4993-EA47-FF6F-4B36696E3C5E}"/>
          </ac:spMkLst>
        </pc:spChg>
        <pc:spChg chg="add mod">
          <ac:chgData name="Hoang Vu Nguyen" userId="84fd82fd-ce96-4b9a-8d64-915c8765534c" providerId="ADAL" clId="{60FA746B-27B6-4597-9263-EF3F84E3F990}" dt="2025-08-29T13:48:30.236" v="2112" actId="1035"/>
          <ac:spMkLst>
            <pc:docMk/>
            <pc:sldMk cId="44690917" sldId="987"/>
            <ac:spMk id="14" creationId="{C3169F30-7158-176B-6738-C30AB82C8F2B}"/>
          </ac:spMkLst>
        </pc:spChg>
        <pc:spChg chg="add mod">
          <ac:chgData name="Hoang Vu Nguyen" userId="84fd82fd-ce96-4b9a-8d64-915c8765534c" providerId="ADAL" clId="{60FA746B-27B6-4597-9263-EF3F84E3F990}" dt="2025-08-29T13:48:59.654" v="2128" actId="1076"/>
          <ac:spMkLst>
            <pc:docMk/>
            <pc:sldMk cId="44690917" sldId="987"/>
            <ac:spMk id="15" creationId="{6FBDA9A8-D5FE-3F24-48C4-C4A139AFADBF}"/>
          </ac:spMkLst>
        </pc:spChg>
        <pc:spChg chg="add mod">
          <ac:chgData name="Hoang Vu Nguyen" userId="84fd82fd-ce96-4b9a-8d64-915c8765534c" providerId="ADAL" clId="{60FA746B-27B6-4597-9263-EF3F84E3F990}" dt="2025-08-29T13:49:22.237" v="2151" actId="20577"/>
          <ac:spMkLst>
            <pc:docMk/>
            <pc:sldMk cId="44690917" sldId="987"/>
            <ac:spMk id="16" creationId="{E571BA41-CF1E-EDD7-8AB3-16502EA8C7C0}"/>
          </ac:spMkLst>
        </pc:spChg>
        <pc:spChg chg="add mod">
          <ac:chgData name="Hoang Vu Nguyen" userId="84fd82fd-ce96-4b9a-8d64-915c8765534c" providerId="ADAL" clId="{60FA746B-27B6-4597-9263-EF3F84E3F990}" dt="2025-09-02T17:04:09.898" v="4462" actId="255"/>
          <ac:spMkLst>
            <pc:docMk/>
            <pc:sldMk cId="44690917" sldId="987"/>
            <ac:spMk id="18" creationId="{7105319C-23D4-2CE4-A7D5-CA0849BC9CF4}"/>
          </ac:spMkLst>
        </pc:spChg>
        <pc:grpChg chg="add mod ord">
          <ac:chgData name="Hoang Vu Nguyen" userId="84fd82fd-ce96-4b9a-8d64-915c8765534c" providerId="ADAL" clId="{60FA746B-27B6-4597-9263-EF3F84E3F990}" dt="2025-08-29T17:41:56.195" v="4349" actId="1038"/>
          <ac:grpSpMkLst>
            <pc:docMk/>
            <pc:sldMk cId="44690917" sldId="987"/>
            <ac:grpSpMk id="5" creationId="{8E158DC1-EC4C-7E0E-25A3-D7857A9911A0}"/>
          </ac:grpSpMkLst>
        </pc:grpChg>
        <pc:picChg chg="add del mod">
          <ac:chgData name="Hoang Vu Nguyen" userId="84fd82fd-ce96-4b9a-8d64-915c8765534c" providerId="ADAL" clId="{60FA746B-27B6-4597-9263-EF3F84E3F990}" dt="2025-08-29T13:45:25.558" v="2047" actId="1076"/>
          <ac:picMkLst>
            <pc:docMk/>
            <pc:sldMk cId="44690917" sldId="987"/>
            <ac:picMk id="7" creationId="{FCF1325E-2E63-81F8-BCFC-A59C0EE3C1FD}"/>
          </ac:picMkLst>
        </pc:picChg>
        <pc:picChg chg="add mod modCrop">
          <ac:chgData name="Hoang Vu Nguyen" userId="84fd82fd-ce96-4b9a-8d64-915c8765534c" providerId="ADAL" clId="{60FA746B-27B6-4597-9263-EF3F84E3F990}" dt="2025-08-29T13:42:55.288" v="2041" actId="1076"/>
          <ac:picMkLst>
            <pc:docMk/>
            <pc:sldMk cId="44690917" sldId="987"/>
            <ac:picMk id="8" creationId="{2007B9C6-88C6-DE0E-DEC7-048272AE6B6A}"/>
          </ac:picMkLst>
        </pc:picChg>
        <pc:picChg chg="mod">
          <ac:chgData name="Hoang Vu Nguyen" userId="84fd82fd-ce96-4b9a-8d64-915c8765534c" providerId="ADAL" clId="{60FA746B-27B6-4597-9263-EF3F84E3F990}" dt="2025-08-29T17:41:39.708" v="4340"/>
          <ac:picMkLst>
            <pc:docMk/>
            <pc:sldMk cId="44690917" sldId="987"/>
            <ac:picMk id="9" creationId="{B7AACF04-B4C6-5FAD-9A82-31A39A09BEFB}"/>
          </ac:picMkLst>
        </pc:picChg>
        <pc:picChg chg="add mod ord">
          <ac:chgData name="Hoang Vu Nguyen" userId="84fd82fd-ce96-4b9a-8d64-915c8765534c" providerId="ADAL" clId="{60FA746B-27B6-4597-9263-EF3F84E3F990}" dt="2025-08-29T17:42:05.851" v="4352" actId="167"/>
          <ac:picMkLst>
            <pc:docMk/>
            <pc:sldMk cId="44690917" sldId="987"/>
            <ac:picMk id="10" creationId="{A59EB82A-F690-3E76-6B60-5F8446977C70}"/>
          </ac:picMkLst>
        </pc:picChg>
        <pc:picChg chg="add mod">
          <ac:chgData name="Hoang Vu Nguyen" userId="84fd82fd-ce96-4b9a-8d64-915c8765534c" providerId="ADAL" clId="{60FA746B-27B6-4597-9263-EF3F84E3F990}" dt="2025-08-29T13:49:43.871" v="2152" actId="1076"/>
          <ac:picMkLst>
            <pc:docMk/>
            <pc:sldMk cId="44690917" sldId="987"/>
            <ac:picMk id="13" creationId="{32097453-876A-E620-C564-DE63B2271954}"/>
          </ac:picMkLst>
        </pc:picChg>
        <pc:picChg chg="add mod">
          <ac:chgData name="Hoang Vu Nguyen" userId="84fd82fd-ce96-4b9a-8d64-915c8765534c" providerId="ADAL" clId="{60FA746B-27B6-4597-9263-EF3F84E3F990}" dt="2025-08-29T13:43:03.704" v="2044" actId="1076"/>
          <ac:picMkLst>
            <pc:docMk/>
            <pc:sldMk cId="44690917" sldId="987"/>
            <ac:picMk id="2050" creationId="{9AA19E3C-38B0-84ED-20DA-5805C0512999}"/>
          </ac:picMkLst>
        </pc:picChg>
      </pc:sldChg>
      <pc:sldChg chg="addSp delSp modSp new mod modAnim">
        <pc:chgData name="Hoang Vu Nguyen" userId="84fd82fd-ce96-4b9a-8d64-915c8765534c" providerId="ADAL" clId="{60FA746B-27B6-4597-9263-EF3F84E3F990}" dt="2025-09-02T17:08:42.859" v="4493"/>
        <pc:sldMkLst>
          <pc:docMk/>
          <pc:sldMk cId="1988333333" sldId="988"/>
        </pc:sldMkLst>
        <pc:spChg chg="mod">
          <ac:chgData name="Hoang Vu Nguyen" userId="84fd82fd-ce96-4b9a-8d64-915c8765534c" providerId="ADAL" clId="{60FA746B-27B6-4597-9263-EF3F84E3F990}" dt="2025-08-29T14:35:51.040" v="2705" actId="6549"/>
          <ac:spMkLst>
            <pc:docMk/>
            <pc:sldMk cId="1988333333" sldId="988"/>
            <ac:spMk id="2" creationId="{83220A20-065F-25B5-79B1-1629DD0D10BF}"/>
          </ac:spMkLst>
        </pc:spChg>
        <pc:spChg chg="mod">
          <ac:chgData name="Hoang Vu Nguyen" userId="84fd82fd-ce96-4b9a-8d64-915c8765534c" providerId="ADAL" clId="{60FA746B-27B6-4597-9263-EF3F84E3F990}" dt="2025-08-29T16:59:55.513" v="4040" actId="113"/>
          <ac:spMkLst>
            <pc:docMk/>
            <pc:sldMk cId="1988333333" sldId="988"/>
            <ac:spMk id="3" creationId="{939EC083-4A19-E734-EE88-7964A05A44E5}"/>
          </ac:spMkLst>
        </pc:spChg>
        <pc:spChg chg="add mod">
          <ac:chgData name="Hoang Vu Nguyen" userId="84fd82fd-ce96-4b9a-8d64-915c8765534c" providerId="ADAL" clId="{60FA746B-27B6-4597-9263-EF3F84E3F990}" dt="2025-08-29T14:12:15.420" v="2454" actId="1076"/>
          <ac:spMkLst>
            <pc:docMk/>
            <pc:sldMk cId="1988333333" sldId="988"/>
            <ac:spMk id="10" creationId="{F4E15144-EE3A-B96B-A55A-CE910D2AC582}"/>
          </ac:spMkLst>
        </pc:spChg>
        <pc:picChg chg="add mod">
          <ac:chgData name="Hoang Vu Nguyen" userId="84fd82fd-ce96-4b9a-8d64-915c8765534c" providerId="ADAL" clId="{60FA746B-27B6-4597-9263-EF3F84E3F990}" dt="2025-08-29T14:11:24.442" v="2448" actId="1076"/>
          <ac:picMkLst>
            <pc:docMk/>
            <pc:sldMk cId="1988333333" sldId="988"/>
            <ac:picMk id="7" creationId="{54CEA58A-30B0-8C5D-B468-433E0E187883}"/>
          </ac:picMkLst>
        </pc:picChg>
        <pc:picChg chg="add mod">
          <ac:chgData name="Hoang Vu Nguyen" userId="84fd82fd-ce96-4b9a-8d64-915c8765534c" providerId="ADAL" clId="{60FA746B-27B6-4597-9263-EF3F84E3F990}" dt="2025-08-29T14:10:53.315" v="2444" actId="1076"/>
          <ac:picMkLst>
            <pc:docMk/>
            <pc:sldMk cId="1988333333" sldId="988"/>
            <ac:picMk id="8" creationId="{58E782C7-2932-AEB8-10E6-DB86C478DC59}"/>
          </ac:picMkLst>
        </pc:picChg>
        <pc:picChg chg="add mod">
          <ac:chgData name="Hoang Vu Nguyen" userId="84fd82fd-ce96-4b9a-8d64-915c8765534c" providerId="ADAL" clId="{60FA746B-27B6-4597-9263-EF3F84E3F990}" dt="2025-08-29T14:17:01.639" v="2558" actId="1076"/>
          <ac:picMkLst>
            <pc:docMk/>
            <pc:sldMk cId="1988333333" sldId="988"/>
            <ac:picMk id="11" creationId="{EC8B0F0E-E88A-28D8-259C-EB5B34995547}"/>
          </ac:picMkLst>
        </pc:picChg>
        <pc:picChg chg="add mod">
          <ac:chgData name="Hoang Vu Nguyen" userId="84fd82fd-ce96-4b9a-8d64-915c8765534c" providerId="ADAL" clId="{60FA746B-27B6-4597-9263-EF3F84E3F990}" dt="2025-08-29T14:17:03.015" v="2559" actId="1076"/>
          <ac:picMkLst>
            <pc:docMk/>
            <pc:sldMk cId="1988333333" sldId="988"/>
            <ac:picMk id="13" creationId="{229C273D-F3C6-0074-6217-09049279FF32}"/>
          </ac:picMkLst>
        </pc:picChg>
        <pc:cxnChg chg="add mod">
          <ac:chgData name="Hoang Vu Nguyen" userId="84fd82fd-ce96-4b9a-8d64-915c8765534c" providerId="ADAL" clId="{60FA746B-27B6-4597-9263-EF3F84E3F990}" dt="2025-08-29T14:12:11.950" v="2453" actId="1076"/>
          <ac:cxnSpMkLst>
            <pc:docMk/>
            <pc:sldMk cId="1988333333" sldId="988"/>
            <ac:cxnSpMk id="12" creationId="{17DC9D8F-F41E-B317-E4C2-4341A9557994}"/>
          </ac:cxnSpMkLst>
        </pc:cxnChg>
      </pc:sldChg>
      <pc:sldChg chg="addSp delSp modSp new mod">
        <pc:chgData name="Hoang Vu Nguyen" userId="84fd82fd-ce96-4b9a-8d64-915c8765534c" providerId="ADAL" clId="{60FA746B-27B6-4597-9263-EF3F84E3F990}" dt="2025-08-29T17:34:17.748" v="4308" actId="790"/>
        <pc:sldMkLst>
          <pc:docMk/>
          <pc:sldMk cId="703680803" sldId="989"/>
        </pc:sldMkLst>
        <pc:spChg chg="mod">
          <ac:chgData name="Hoang Vu Nguyen" userId="84fd82fd-ce96-4b9a-8d64-915c8765534c" providerId="ADAL" clId="{60FA746B-27B6-4597-9263-EF3F84E3F990}" dt="2025-08-29T17:34:17.748" v="4308" actId="790"/>
          <ac:spMkLst>
            <pc:docMk/>
            <pc:sldMk cId="703680803" sldId="989"/>
            <ac:spMk id="2" creationId="{A124311C-D6E0-9984-7450-7B7271B7D541}"/>
          </ac:spMkLst>
        </pc:spChg>
        <pc:spChg chg="mod">
          <ac:chgData name="Hoang Vu Nguyen" userId="84fd82fd-ce96-4b9a-8d64-915c8765534c" providerId="ADAL" clId="{60FA746B-27B6-4597-9263-EF3F84E3F990}" dt="2025-08-29T17:01:36.708" v="4066" actId="12"/>
          <ac:spMkLst>
            <pc:docMk/>
            <pc:sldMk cId="703680803" sldId="989"/>
            <ac:spMk id="3" creationId="{4EFE036E-E7DD-30C1-3831-DD0B7AF95E98}"/>
          </ac:spMkLst>
        </pc:spChg>
        <pc:picChg chg="add mod">
          <ac:chgData name="Hoang Vu Nguyen" userId="84fd82fd-ce96-4b9a-8d64-915c8765534c" providerId="ADAL" clId="{60FA746B-27B6-4597-9263-EF3F84E3F990}" dt="2025-08-29T14:15:39.861" v="2518" actId="1076"/>
          <ac:picMkLst>
            <pc:docMk/>
            <pc:sldMk cId="703680803" sldId="989"/>
            <ac:picMk id="8" creationId="{4AD2B165-383A-72F9-A9A2-06289A97B6FF}"/>
          </ac:picMkLst>
        </pc:picChg>
      </pc:sldChg>
      <pc:sldChg chg="new del">
        <pc:chgData name="Hoang Vu Nguyen" userId="84fd82fd-ce96-4b9a-8d64-915c8765534c" providerId="ADAL" clId="{60FA746B-27B6-4597-9263-EF3F84E3F990}" dt="2025-08-29T14:19:35.440" v="2579" actId="47"/>
        <pc:sldMkLst>
          <pc:docMk/>
          <pc:sldMk cId="365806366" sldId="990"/>
        </pc:sldMkLst>
      </pc:sldChg>
      <pc:sldChg chg="new del">
        <pc:chgData name="Hoang Vu Nguyen" userId="84fd82fd-ce96-4b9a-8d64-915c8765534c" providerId="ADAL" clId="{60FA746B-27B6-4597-9263-EF3F84E3F990}" dt="2025-08-29T15:09:16.046" v="3371" actId="47"/>
        <pc:sldMkLst>
          <pc:docMk/>
          <pc:sldMk cId="625197943" sldId="991"/>
        </pc:sldMkLst>
      </pc:sldChg>
      <pc:sldChg chg="addSp delSp modSp new mod ord modAnim">
        <pc:chgData name="Hoang Vu Nguyen" userId="84fd82fd-ce96-4b9a-8d64-915c8765534c" providerId="ADAL" clId="{60FA746B-27B6-4597-9263-EF3F84E3F990}" dt="2025-09-02T17:07:54.169" v="4490"/>
        <pc:sldMkLst>
          <pc:docMk/>
          <pc:sldMk cId="1869570337" sldId="992"/>
        </pc:sldMkLst>
        <pc:spChg chg="mod">
          <ac:chgData name="Hoang Vu Nguyen" userId="84fd82fd-ce96-4b9a-8d64-915c8765534c" providerId="ADAL" clId="{60FA746B-27B6-4597-9263-EF3F84E3F990}" dt="2025-08-29T14:35:05.781" v="2701" actId="20577"/>
          <ac:spMkLst>
            <pc:docMk/>
            <pc:sldMk cId="1869570337" sldId="992"/>
            <ac:spMk id="2" creationId="{E9819FE1-F6E6-CB15-26DF-58AD4B1EE60E}"/>
          </ac:spMkLst>
        </pc:spChg>
        <pc:spChg chg="mod">
          <ac:chgData name="Hoang Vu Nguyen" userId="84fd82fd-ce96-4b9a-8d64-915c8765534c" providerId="ADAL" clId="{60FA746B-27B6-4597-9263-EF3F84E3F990}" dt="2025-09-02T17:07:15.297" v="4487" actId="20577"/>
          <ac:spMkLst>
            <pc:docMk/>
            <pc:sldMk cId="1869570337" sldId="992"/>
            <ac:spMk id="3" creationId="{CD79DCF0-95CC-C94E-6594-4C9021746DBD}"/>
          </ac:spMkLst>
        </pc:spChg>
        <pc:spChg chg="add mod topLvl">
          <ac:chgData name="Hoang Vu Nguyen" userId="84fd82fd-ce96-4b9a-8d64-915c8765534c" providerId="ADAL" clId="{60FA746B-27B6-4597-9263-EF3F84E3F990}" dt="2025-08-29T14:22:16.730" v="2619" actId="255"/>
          <ac:spMkLst>
            <pc:docMk/>
            <pc:sldMk cId="1869570337" sldId="992"/>
            <ac:spMk id="9" creationId="{8EABED0D-2DF4-A678-6ABB-9E5B43ADD857}"/>
          </ac:spMkLst>
        </pc:spChg>
        <pc:spChg chg="add mod">
          <ac:chgData name="Hoang Vu Nguyen" userId="84fd82fd-ce96-4b9a-8d64-915c8765534c" providerId="ADAL" clId="{60FA746B-27B6-4597-9263-EF3F84E3F990}" dt="2025-08-29T14:22:35.891" v="2621" actId="1076"/>
          <ac:spMkLst>
            <pc:docMk/>
            <pc:sldMk cId="1869570337" sldId="992"/>
            <ac:spMk id="11" creationId="{42962660-A6FA-FDE1-102A-D25DDA15C82A}"/>
          </ac:spMkLst>
        </pc:spChg>
        <pc:picChg chg="add mod">
          <ac:chgData name="Hoang Vu Nguyen" userId="84fd82fd-ce96-4b9a-8d64-915c8765534c" providerId="ADAL" clId="{60FA746B-27B6-4597-9263-EF3F84E3F990}" dt="2025-08-29T14:22:56.444" v="2624" actId="1076"/>
          <ac:picMkLst>
            <pc:docMk/>
            <pc:sldMk cId="1869570337" sldId="992"/>
            <ac:picMk id="7" creationId="{294AF5D3-46E6-02D6-FB4E-F37666C1DF5D}"/>
          </ac:picMkLst>
        </pc:picChg>
        <pc:picChg chg="add mod topLvl">
          <ac:chgData name="Hoang Vu Nguyen" userId="84fd82fd-ce96-4b9a-8d64-915c8765534c" providerId="ADAL" clId="{60FA746B-27B6-4597-9263-EF3F84E3F990}" dt="2025-08-29T14:22:09.345" v="2617" actId="1076"/>
          <ac:picMkLst>
            <pc:docMk/>
            <pc:sldMk cId="1869570337" sldId="992"/>
            <ac:picMk id="8" creationId="{D9F9A358-15A2-7A41-18A8-35494113F989}"/>
          </ac:picMkLst>
        </pc:picChg>
        <pc:picChg chg="add mod">
          <ac:chgData name="Hoang Vu Nguyen" userId="84fd82fd-ce96-4b9a-8d64-915c8765534c" providerId="ADAL" clId="{60FA746B-27B6-4597-9263-EF3F84E3F990}" dt="2025-08-29T14:22:52.355" v="2623" actId="1076"/>
          <ac:picMkLst>
            <pc:docMk/>
            <pc:sldMk cId="1869570337" sldId="992"/>
            <ac:picMk id="10" creationId="{8C9D6E1A-3B85-971A-FAC1-9595A81BEAA3}"/>
          </ac:picMkLst>
        </pc:picChg>
      </pc:sldChg>
      <pc:sldChg chg="addSp delSp modSp new mod ord modAnim">
        <pc:chgData name="Hoang Vu Nguyen" userId="84fd82fd-ce96-4b9a-8d64-915c8765534c" providerId="ADAL" clId="{60FA746B-27B6-4597-9263-EF3F84E3F990}" dt="2025-08-29T17:35:36.654" v="4309" actId="20577"/>
        <pc:sldMkLst>
          <pc:docMk/>
          <pc:sldMk cId="1989074850" sldId="993"/>
        </pc:sldMkLst>
        <pc:spChg chg="mod">
          <ac:chgData name="Hoang Vu Nguyen" userId="84fd82fd-ce96-4b9a-8d64-915c8765534c" providerId="ADAL" clId="{60FA746B-27B6-4597-9263-EF3F84E3F990}" dt="2025-08-29T14:48:47.287" v="2977" actId="20577"/>
          <ac:spMkLst>
            <pc:docMk/>
            <pc:sldMk cId="1989074850" sldId="993"/>
            <ac:spMk id="2" creationId="{CD28FDEA-9421-5709-84C8-79995A6936DE}"/>
          </ac:spMkLst>
        </pc:spChg>
        <pc:spChg chg="mod">
          <ac:chgData name="Hoang Vu Nguyen" userId="84fd82fd-ce96-4b9a-8d64-915c8765534c" providerId="ADAL" clId="{60FA746B-27B6-4597-9263-EF3F84E3F990}" dt="2025-08-29T17:35:36.654" v="4309" actId="20577"/>
          <ac:spMkLst>
            <pc:docMk/>
            <pc:sldMk cId="1989074850" sldId="993"/>
            <ac:spMk id="3" creationId="{BAAD3F4B-DEC9-16BF-7677-7A755701343C}"/>
          </ac:spMkLst>
        </pc:spChg>
        <pc:spChg chg="add mod">
          <ac:chgData name="Hoang Vu Nguyen" userId="84fd82fd-ce96-4b9a-8d64-915c8765534c" providerId="ADAL" clId="{60FA746B-27B6-4597-9263-EF3F84E3F990}" dt="2025-08-29T14:39:49.150" v="2746" actId="1076"/>
          <ac:spMkLst>
            <pc:docMk/>
            <pc:sldMk cId="1989074850" sldId="993"/>
            <ac:spMk id="12" creationId="{605FE139-C6FF-C0BC-0FAE-DFECF529F01E}"/>
          </ac:spMkLst>
        </pc:spChg>
        <pc:spChg chg="add mod">
          <ac:chgData name="Hoang Vu Nguyen" userId="84fd82fd-ce96-4b9a-8d64-915c8765534c" providerId="ADAL" clId="{60FA746B-27B6-4597-9263-EF3F84E3F990}" dt="2025-08-29T14:39:49.150" v="2746" actId="1076"/>
          <ac:spMkLst>
            <pc:docMk/>
            <pc:sldMk cId="1989074850" sldId="993"/>
            <ac:spMk id="13" creationId="{29F0B148-5B27-E9D8-D300-9052ECA5AD6F}"/>
          </ac:spMkLst>
        </pc:spChg>
        <pc:spChg chg="add mod">
          <ac:chgData name="Hoang Vu Nguyen" userId="84fd82fd-ce96-4b9a-8d64-915c8765534c" providerId="ADAL" clId="{60FA746B-27B6-4597-9263-EF3F84E3F990}" dt="2025-08-29T14:40:58.007" v="2830" actId="6549"/>
          <ac:spMkLst>
            <pc:docMk/>
            <pc:sldMk cId="1989074850" sldId="993"/>
            <ac:spMk id="15" creationId="{97EC992A-F365-F80C-4993-662ACE5C9B67}"/>
          </ac:spMkLst>
        </pc:spChg>
        <pc:spChg chg="add mod">
          <ac:chgData name="Hoang Vu Nguyen" userId="84fd82fd-ce96-4b9a-8d64-915c8765534c" providerId="ADAL" clId="{60FA746B-27B6-4597-9263-EF3F84E3F990}" dt="2025-08-29T14:41:27.759" v="2855" actId="20577"/>
          <ac:spMkLst>
            <pc:docMk/>
            <pc:sldMk cId="1989074850" sldId="993"/>
            <ac:spMk id="16" creationId="{93364573-F101-AD2B-8FB2-CBBE50245DC9}"/>
          </ac:spMkLst>
        </pc:spChg>
        <pc:grpChg chg="add mod">
          <ac:chgData name="Hoang Vu Nguyen" userId="84fd82fd-ce96-4b9a-8d64-915c8765534c" providerId="ADAL" clId="{60FA746B-27B6-4597-9263-EF3F84E3F990}" dt="2025-08-29T14:39:49.150" v="2746" actId="1076"/>
          <ac:grpSpMkLst>
            <pc:docMk/>
            <pc:sldMk cId="1989074850" sldId="993"/>
            <ac:grpSpMk id="14" creationId="{A3857F10-6C99-65E1-A1C6-1E2B03E5ADD8}"/>
          </ac:grpSpMkLst>
        </pc:grpChg>
        <pc:picChg chg="add mod">
          <ac:chgData name="Hoang Vu Nguyen" userId="84fd82fd-ce96-4b9a-8d64-915c8765534c" providerId="ADAL" clId="{60FA746B-27B6-4597-9263-EF3F84E3F990}" dt="2025-08-29T14:39:49.150" v="2746" actId="1076"/>
          <ac:picMkLst>
            <pc:docMk/>
            <pc:sldMk cId="1989074850" sldId="993"/>
            <ac:picMk id="7" creationId="{C27067B0-8702-E96A-340B-B9E4884548F2}"/>
          </ac:picMkLst>
        </pc:picChg>
        <pc:picChg chg="add mod">
          <ac:chgData name="Hoang Vu Nguyen" userId="84fd82fd-ce96-4b9a-8d64-915c8765534c" providerId="ADAL" clId="{60FA746B-27B6-4597-9263-EF3F84E3F990}" dt="2025-08-29T14:41:01.472" v="2831" actId="1076"/>
          <ac:picMkLst>
            <pc:docMk/>
            <pc:sldMk cId="1989074850" sldId="993"/>
            <ac:picMk id="9" creationId="{2A369F85-CCF5-AB0B-0163-23F79D74A5C6}"/>
          </ac:picMkLst>
        </pc:picChg>
      </pc:sldChg>
      <pc:sldChg chg="addSp delSp modSp new mod ord modAnim">
        <pc:chgData name="Hoang Vu Nguyen" userId="84fd82fd-ce96-4b9a-8d64-915c8765534c" providerId="ADAL" clId="{60FA746B-27B6-4597-9263-EF3F84E3F990}" dt="2025-09-02T17:12:23.809" v="4494"/>
        <pc:sldMkLst>
          <pc:docMk/>
          <pc:sldMk cId="1766821596" sldId="994"/>
        </pc:sldMkLst>
        <pc:spChg chg="mod">
          <ac:chgData name="Hoang Vu Nguyen" userId="84fd82fd-ce96-4b9a-8d64-915c8765534c" providerId="ADAL" clId="{60FA746B-27B6-4597-9263-EF3F84E3F990}" dt="2025-08-29T15:02:05.278" v="3203" actId="1035"/>
          <ac:spMkLst>
            <pc:docMk/>
            <pc:sldMk cId="1766821596" sldId="994"/>
            <ac:spMk id="2" creationId="{FDD779E1-37BB-4D8B-7171-74ACCDCDB11A}"/>
          </ac:spMkLst>
        </pc:spChg>
        <pc:spChg chg="add mod">
          <ac:chgData name="Hoang Vu Nguyen" userId="84fd82fd-ce96-4b9a-8d64-915c8765534c" providerId="ADAL" clId="{60FA746B-27B6-4597-9263-EF3F84E3F990}" dt="2025-08-29T15:00:28.556" v="3064"/>
          <ac:spMkLst>
            <pc:docMk/>
            <pc:sldMk cId="1766821596" sldId="994"/>
            <ac:spMk id="8" creationId="{65AE667E-201D-0CC5-1E96-E31DC41CB315}"/>
          </ac:spMkLst>
        </pc:spChg>
        <pc:spChg chg="mod">
          <ac:chgData name="Hoang Vu Nguyen" userId="84fd82fd-ce96-4b9a-8d64-915c8765534c" providerId="ADAL" clId="{60FA746B-27B6-4597-9263-EF3F84E3F990}" dt="2025-08-29T15:00:28.556" v="3064"/>
          <ac:spMkLst>
            <pc:docMk/>
            <pc:sldMk cId="1766821596" sldId="994"/>
            <ac:spMk id="10" creationId="{08A6EC1A-5A35-0F66-476F-967ABFF37933}"/>
          </ac:spMkLst>
        </pc:spChg>
        <pc:spChg chg="mod">
          <ac:chgData name="Hoang Vu Nguyen" userId="84fd82fd-ce96-4b9a-8d64-915c8765534c" providerId="ADAL" clId="{60FA746B-27B6-4597-9263-EF3F84E3F990}" dt="2025-08-29T15:00:28.556" v="3064"/>
          <ac:spMkLst>
            <pc:docMk/>
            <pc:sldMk cId="1766821596" sldId="994"/>
            <ac:spMk id="11" creationId="{B6EFED9F-8705-8EFD-7F5F-113FE5018993}"/>
          </ac:spMkLst>
        </pc:spChg>
        <pc:spChg chg="mod">
          <ac:chgData name="Hoang Vu Nguyen" userId="84fd82fd-ce96-4b9a-8d64-915c8765534c" providerId="ADAL" clId="{60FA746B-27B6-4597-9263-EF3F84E3F990}" dt="2025-08-29T15:00:28.556" v="3064"/>
          <ac:spMkLst>
            <pc:docMk/>
            <pc:sldMk cId="1766821596" sldId="994"/>
            <ac:spMk id="12" creationId="{2B72B153-0A05-FE2B-2EDD-87A0A029E29E}"/>
          </ac:spMkLst>
        </pc:spChg>
        <pc:spChg chg="mod">
          <ac:chgData name="Hoang Vu Nguyen" userId="84fd82fd-ce96-4b9a-8d64-915c8765534c" providerId="ADAL" clId="{60FA746B-27B6-4597-9263-EF3F84E3F990}" dt="2025-08-29T15:00:28.556" v="3064"/>
          <ac:spMkLst>
            <pc:docMk/>
            <pc:sldMk cId="1766821596" sldId="994"/>
            <ac:spMk id="13" creationId="{2970B450-FC95-5917-9FDB-18568924F05B}"/>
          </ac:spMkLst>
        </pc:spChg>
        <pc:grpChg chg="mod">
          <ac:chgData name="Hoang Vu Nguyen" userId="84fd82fd-ce96-4b9a-8d64-915c8765534c" providerId="ADAL" clId="{60FA746B-27B6-4597-9263-EF3F84E3F990}" dt="2025-08-29T15:00:28.556" v="3064"/>
          <ac:grpSpMkLst>
            <pc:docMk/>
            <pc:sldMk cId="1766821596" sldId="994"/>
            <ac:grpSpMk id="20" creationId="{136C85D6-0FF1-6787-919E-3E9D286FBDDF}"/>
          </ac:grpSpMkLst>
        </pc:grpChg>
        <pc:grpChg chg="add mod">
          <ac:chgData name="Hoang Vu Nguyen" userId="84fd82fd-ce96-4b9a-8d64-915c8765534c" providerId="ADAL" clId="{60FA746B-27B6-4597-9263-EF3F84E3F990}" dt="2025-08-29T15:00:28.556" v="3064"/>
          <ac:grpSpMkLst>
            <pc:docMk/>
            <pc:sldMk cId="1766821596" sldId="994"/>
            <ac:grpSpMk id="21" creationId="{87DA79A1-05EC-F647-7CC4-46ABC46D67A6}"/>
          </ac:grpSpMkLst>
        </pc:grpChg>
        <pc:picChg chg="add mod">
          <ac:chgData name="Hoang Vu Nguyen" userId="84fd82fd-ce96-4b9a-8d64-915c8765534c" providerId="ADAL" clId="{60FA746B-27B6-4597-9263-EF3F84E3F990}" dt="2025-08-29T15:00:28.556" v="3064"/>
          <ac:picMkLst>
            <pc:docMk/>
            <pc:sldMk cId="1766821596" sldId="994"/>
            <ac:picMk id="7" creationId="{BA3C018B-BC1E-6CF8-2920-BD05F92027BF}"/>
          </ac:picMkLst>
        </pc:picChg>
        <pc:picChg chg="mod">
          <ac:chgData name="Hoang Vu Nguyen" userId="84fd82fd-ce96-4b9a-8d64-915c8765534c" providerId="ADAL" clId="{60FA746B-27B6-4597-9263-EF3F84E3F990}" dt="2025-08-29T15:00:28.556" v="3064"/>
          <ac:picMkLst>
            <pc:docMk/>
            <pc:sldMk cId="1766821596" sldId="994"/>
            <ac:picMk id="9" creationId="{A20610BC-DD44-EF1C-FA75-9B0885BAE195}"/>
          </ac:picMkLst>
        </pc:picChg>
      </pc:sldChg>
      <pc:sldChg chg="addSp delSp modSp new mod">
        <pc:chgData name="Hoang Vu Nguyen" userId="84fd82fd-ce96-4b9a-8d64-915c8765534c" providerId="ADAL" clId="{60FA746B-27B6-4597-9263-EF3F84E3F990}" dt="2025-08-29T15:02:09.842" v="3205" actId="1036"/>
        <pc:sldMkLst>
          <pc:docMk/>
          <pc:sldMk cId="24377578" sldId="995"/>
        </pc:sldMkLst>
        <pc:spChg chg="mod">
          <ac:chgData name="Hoang Vu Nguyen" userId="84fd82fd-ce96-4b9a-8d64-915c8765534c" providerId="ADAL" clId="{60FA746B-27B6-4597-9263-EF3F84E3F990}" dt="2025-08-29T15:02:09.842" v="3205" actId="1036"/>
          <ac:spMkLst>
            <pc:docMk/>
            <pc:sldMk cId="24377578" sldId="995"/>
            <ac:spMk id="2" creationId="{7E3EEEE6-EF8F-9F58-8CF5-2DC60CCA004C}"/>
          </ac:spMkLst>
        </pc:spChg>
        <pc:picChg chg="add mod">
          <ac:chgData name="Hoang Vu Nguyen" userId="84fd82fd-ce96-4b9a-8d64-915c8765534c" providerId="ADAL" clId="{60FA746B-27B6-4597-9263-EF3F84E3F990}" dt="2025-08-29T15:01:48.575" v="3180" actId="1038"/>
          <ac:picMkLst>
            <pc:docMk/>
            <pc:sldMk cId="24377578" sldId="995"/>
            <ac:picMk id="7" creationId="{5C864399-9218-3EAB-F22A-28568F042B06}"/>
          </ac:picMkLst>
        </pc:picChg>
        <pc:picChg chg="add mod">
          <ac:chgData name="Hoang Vu Nguyen" userId="84fd82fd-ce96-4b9a-8d64-915c8765534c" providerId="ADAL" clId="{60FA746B-27B6-4597-9263-EF3F84E3F990}" dt="2025-08-29T15:01:53.210" v="3181" actId="1076"/>
          <ac:picMkLst>
            <pc:docMk/>
            <pc:sldMk cId="24377578" sldId="995"/>
            <ac:picMk id="8" creationId="{A670B0DD-167B-C705-884A-EC7671E4E122}"/>
          </ac:picMkLst>
        </pc:picChg>
        <pc:picChg chg="add mod">
          <ac:chgData name="Hoang Vu Nguyen" userId="84fd82fd-ce96-4b9a-8d64-915c8765534c" providerId="ADAL" clId="{60FA746B-27B6-4597-9263-EF3F84E3F990}" dt="2025-08-29T15:01:43.393" v="3160" actId="1037"/>
          <ac:picMkLst>
            <pc:docMk/>
            <pc:sldMk cId="24377578" sldId="995"/>
            <ac:picMk id="9" creationId="{0A451306-514A-10B9-733B-46C3ACF2DF74}"/>
          </ac:picMkLst>
        </pc:picChg>
        <pc:picChg chg="add mod">
          <ac:chgData name="Hoang Vu Nguyen" userId="84fd82fd-ce96-4b9a-8d64-915c8765534c" providerId="ADAL" clId="{60FA746B-27B6-4597-9263-EF3F84E3F990}" dt="2025-08-29T15:01:43.393" v="3160" actId="1037"/>
          <ac:picMkLst>
            <pc:docMk/>
            <pc:sldMk cId="24377578" sldId="995"/>
            <ac:picMk id="11" creationId="{5433E6C9-3900-4304-2A61-F2F02C7D9633}"/>
          </ac:picMkLst>
        </pc:picChg>
      </pc:sldChg>
      <pc:sldChg chg="addSp delSp modSp new mod modAnim">
        <pc:chgData name="Hoang Vu Nguyen" userId="84fd82fd-ce96-4b9a-8d64-915c8765534c" providerId="ADAL" clId="{60FA746B-27B6-4597-9263-EF3F84E3F990}" dt="2025-09-02T17:12:54.782" v="4496"/>
        <pc:sldMkLst>
          <pc:docMk/>
          <pc:sldMk cId="1287286221" sldId="996"/>
        </pc:sldMkLst>
        <pc:spChg chg="add mod">
          <ac:chgData name="Hoang Vu Nguyen" userId="84fd82fd-ce96-4b9a-8d64-915c8765534c" providerId="ADAL" clId="{60FA746B-27B6-4597-9263-EF3F84E3F990}" dt="2025-08-29T15:03:00.564" v="3223" actId="20577"/>
          <ac:spMkLst>
            <pc:docMk/>
            <pc:sldMk cId="1287286221" sldId="996"/>
            <ac:spMk id="7" creationId="{9849AA29-8B52-26BE-D5E0-CEEA885122B2}"/>
          </ac:spMkLst>
        </pc:spChg>
        <pc:spChg chg="add mod">
          <ac:chgData name="Hoang Vu Nguyen" userId="84fd82fd-ce96-4b9a-8d64-915c8765534c" providerId="ADAL" clId="{60FA746B-27B6-4597-9263-EF3F84E3F990}" dt="2025-08-29T15:03:14.738" v="3225"/>
          <ac:spMkLst>
            <pc:docMk/>
            <pc:sldMk cId="1287286221" sldId="996"/>
            <ac:spMk id="12" creationId="{026A46DD-FE99-883D-F0ED-5A7F758C2A1F}"/>
          </ac:spMkLst>
        </pc:spChg>
        <pc:spChg chg="add mod">
          <ac:chgData name="Hoang Vu Nguyen" userId="84fd82fd-ce96-4b9a-8d64-915c8765534c" providerId="ADAL" clId="{60FA746B-27B6-4597-9263-EF3F84E3F990}" dt="2025-08-29T15:03:14.738" v="3225"/>
          <ac:spMkLst>
            <pc:docMk/>
            <pc:sldMk cId="1287286221" sldId="996"/>
            <ac:spMk id="13" creationId="{F3FA75A9-B55F-28DC-F67D-0F5BEBCCE9D4}"/>
          </ac:spMkLst>
        </pc:spChg>
        <pc:spChg chg="add mod">
          <ac:chgData name="Hoang Vu Nguyen" userId="84fd82fd-ce96-4b9a-8d64-915c8765534c" providerId="ADAL" clId="{60FA746B-27B6-4597-9263-EF3F84E3F990}" dt="2025-08-29T15:05:21.050" v="3314" actId="1076"/>
          <ac:spMkLst>
            <pc:docMk/>
            <pc:sldMk cId="1287286221" sldId="996"/>
            <ac:spMk id="14" creationId="{BF506FC3-7366-390D-AC81-73718B631FC8}"/>
          </ac:spMkLst>
        </pc:spChg>
        <pc:picChg chg="add mod">
          <ac:chgData name="Hoang Vu Nguyen" userId="84fd82fd-ce96-4b9a-8d64-915c8765534c" providerId="ADAL" clId="{60FA746B-27B6-4597-9263-EF3F84E3F990}" dt="2025-08-29T15:03:14.738" v="3225"/>
          <ac:picMkLst>
            <pc:docMk/>
            <pc:sldMk cId="1287286221" sldId="996"/>
            <ac:picMk id="8" creationId="{7BEA8CF1-751A-BBE7-27BB-61115D3D2CDD}"/>
          </ac:picMkLst>
        </pc:picChg>
        <pc:picChg chg="add mod">
          <ac:chgData name="Hoang Vu Nguyen" userId="84fd82fd-ce96-4b9a-8d64-915c8765534c" providerId="ADAL" clId="{60FA746B-27B6-4597-9263-EF3F84E3F990}" dt="2025-08-29T15:05:25.463" v="3333" actId="1038"/>
          <ac:picMkLst>
            <pc:docMk/>
            <pc:sldMk cId="1287286221" sldId="996"/>
            <ac:picMk id="9" creationId="{B37D80C7-B107-8F8B-7842-CE5D61E70DF3}"/>
          </ac:picMkLst>
        </pc:picChg>
        <pc:picChg chg="add mod">
          <ac:chgData name="Hoang Vu Nguyen" userId="84fd82fd-ce96-4b9a-8d64-915c8765534c" providerId="ADAL" clId="{60FA746B-27B6-4597-9263-EF3F84E3F990}" dt="2025-08-29T15:05:25.463" v="3333" actId="1038"/>
          <ac:picMkLst>
            <pc:docMk/>
            <pc:sldMk cId="1287286221" sldId="996"/>
            <ac:picMk id="10" creationId="{691BB3EB-AC65-BE89-0AB0-5A7E5B73B8AE}"/>
          </ac:picMkLst>
        </pc:picChg>
        <pc:picChg chg="add mod">
          <ac:chgData name="Hoang Vu Nguyen" userId="84fd82fd-ce96-4b9a-8d64-915c8765534c" providerId="ADAL" clId="{60FA746B-27B6-4597-9263-EF3F84E3F990}" dt="2025-08-29T15:05:25.463" v="3333" actId="1038"/>
          <ac:picMkLst>
            <pc:docMk/>
            <pc:sldMk cId="1287286221" sldId="996"/>
            <ac:picMk id="11" creationId="{1DD3A8DA-7B34-0A4E-7FDB-42043C9AD6FA}"/>
          </ac:picMkLst>
        </pc:picChg>
      </pc:sldChg>
      <pc:sldChg chg="addSp delSp modSp new mod delAnim modAnim">
        <pc:chgData name="Hoang Vu Nguyen" userId="84fd82fd-ce96-4b9a-8d64-915c8765534c" providerId="ADAL" clId="{60FA746B-27B6-4597-9263-EF3F84E3F990}" dt="2025-09-02T17:17:49.404" v="4499" actId="1076"/>
        <pc:sldMkLst>
          <pc:docMk/>
          <pc:sldMk cId="1039485891" sldId="997"/>
        </pc:sldMkLst>
        <pc:spChg chg="mod">
          <ac:chgData name="Hoang Vu Nguyen" userId="84fd82fd-ce96-4b9a-8d64-915c8765534c" providerId="ADAL" clId="{60FA746B-27B6-4597-9263-EF3F84E3F990}" dt="2025-08-29T15:07:03.532" v="3362" actId="1036"/>
          <ac:spMkLst>
            <pc:docMk/>
            <pc:sldMk cId="1039485891" sldId="997"/>
            <ac:spMk id="2" creationId="{DD441579-6C39-CAA1-4A62-9E9AD89F4209}"/>
          </ac:spMkLst>
        </pc:spChg>
        <pc:spChg chg="add mod">
          <ac:chgData name="Hoang Vu Nguyen" userId="84fd82fd-ce96-4b9a-8d64-915c8765534c" providerId="ADAL" clId="{60FA746B-27B6-4597-9263-EF3F84E3F990}" dt="2025-08-29T15:06:58.967" v="3341"/>
          <ac:spMkLst>
            <pc:docMk/>
            <pc:sldMk cId="1039485891" sldId="997"/>
            <ac:spMk id="8" creationId="{2A5D8A51-9C3F-9B0E-5FF5-D66C7C2133A7}"/>
          </ac:spMkLst>
        </pc:spChg>
        <pc:spChg chg="add mod">
          <ac:chgData name="Hoang Vu Nguyen" userId="84fd82fd-ce96-4b9a-8d64-915c8765534c" providerId="ADAL" clId="{60FA746B-27B6-4597-9263-EF3F84E3F990}" dt="2025-08-29T15:06:58.967" v="3341"/>
          <ac:spMkLst>
            <pc:docMk/>
            <pc:sldMk cId="1039485891" sldId="997"/>
            <ac:spMk id="16" creationId="{97EE9612-3819-0DE1-2DE1-924166318456}"/>
          </ac:spMkLst>
        </pc:spChg>
        <pc:spChg chg="add mod">
          <ac:chgData name="Hoang Vu Nguyen" userId="84fd82fd-ce96-4b9a-8d64-915c8765534c" providerId="ADAL" clId="{60FA746B-27B6-4597-9263-EF3F84E3F990}" dt="2025-08-29T15:06:58.967" v="3341"/>
          <ac:spMkLst>
            <pc:docMk/>
            <pc:sldMk cId="1039485891" sldId="997"/>
            <ac:spMk id="24" creationId="{CD1308D0-8374-8B90-6257-B9BB42ADCEDE}"/>
          </ac:spMkLst>
        </pc:spChg>
        <pc:spChg chg="mod">
          <ac:chgData name="Hoang Vu Nguyen" userId="84fd82fd-ce96-4b9a-8d64-915c8765534c" providerId="ADAL" clId="{60FA746B-27B6-4597-9263-EF3F84E3F990}" dt="2025-08-29T15:06:58.967" v="3341"/>
          <ac:spMkLst>
            <pc:docMk/>
            <pc:sldMk cId="1039485891" sldId="997"/>
            <ac:spMk id="25" creationId="{61B2FD46-B7CD-2012-4019-B80068F7070C}"/>
          </ac:spMkLst>
        </pc:spChg>
        <pc:spChg chg="mod">
          <ac:chgData name="Hoang Vu Nguyen" userId="84fd82fd-ce96-4b9a-8d64-915c8765534c" providerId="ADAL" clId="{60FA746B-27B6-4597-9263-EF3F84E3F990}" dt="2025-08-29T15:06:58.967" v="3341"/>
          <ac:spMkLst>
            <pc:docMk/>
            <pc:sldMk cId="1039485891" sldId="997"/>
            <ac:spMk id="37" creationId="{4C54E2F5-E576-686C-5FC9-7362ED01907C}"/>
          </ac:spMkLst>
        </pc:spChg>
        <pc:grpChg chg="mod">
          <ac:chgData name="Hoang Vu Nguyen" userId="84fd82fd-ce96-4b9a-8d64-915c8765534c" providerId="ADAL" clId="{60FA746B-27B6-4597-9263-EF3F84E3F990}" dt="2025-08-29T15:07:41.166" v="3365" actId="1076"/>
          <ac:grpSpMkLst>
            <pc:docMk/>
            <pc:sldMk cId="1039485891" sldId="997"/>
            <ac:grpSpMk id="9" creationId="{DF4ECD4C-4AD4-FEEF-1B61-C6731AC87330}"/>
          </ac:grpSpMkLst>
        </pc:grpChg>
        <pc:grpChg chg="mod">
          <ac:chgData name="Hoang Vu Nguyen" userId="84fd82fd-ce96-4b9a-8d64-915c8765534c" providerId="ADAL" clId="{60FA746B-27B6-4597-9263-EF3F84E3F990}" dt="2025-09-02T17:17:45.467" v="4498" actId="1076"/>
          <ac:grpSpMkLst>
            <pc:docMk/>
            <pc:sldMk cId="1039485891" sldId="997"/>
            <ac:grpSpMk id="36" creationId="{4BBDA1C2-509C-0241-A6AF-D8967439B0D0}"/>
          </ac:grpSpMkLst>
        </pc:grpChg>
        <pc:picChg chg="mod">
          <ac:chgData name="Hoang Vu Nguyen" userId="84fd82fd-ce96-4b9a-8d64-915c8765534c" providerId="ADAL" clId="{60FA746B-27B6-4597-9263-EF3F84E3F990}" dt="2025-08-29T15:06:58.967" v="3341"/>
          <ac:picMkLst>
            <pc:docMk/>
            <pc:sldMk cId="1039485891" sldId="997"/>
            <ac:picMk id="10" creationId="{195FAC5E-6C23-47E1-1DAF-61C1C0DAB1E3}"/>
          </ac:picMkLst>
        </pc:picChg>
        <pc:picChg chg="add mod">
          <ac:chgData name="Hoang Vu Nguyen" userId="84fd82fd-ce96-4b9a-8d64-915c8765534c" providerId="ADAL" clId="{60FA746B-27B6-4597-9263-EF3F84E3F990}" dt="2025-08-29T15:06:58.967" v="3341"/>
          <ac:picMkLst>
            <pc:docMk/>
            <pc:sldMk cId="1039485891" sldId="997"/>
            <ac:picMk id="15" creationId="{7B29F191-F98B-387A-8BF7-36D01CEE10C0}"/>
          </ac:picMkLst>
        </pc:picChg>
        <pc:picChg chg="mod">
          <ac:chgData name="Hoang Vu Nguyen" userId="84fd82fd-ce96-4b9a-8d64-915c8765534c" providerId="ADAL" clId="{60FA746B-27B6-4597-9263-EF3F84E3F990}" dt="2025-08-29T15:06:58.967" v="3341"/>
          <ac:picMkLst>
            <pc:docMk/>
            <pc:sldMk cId="1039485891" sldId="997"/>
            <ac:picMk id="17" creationId="{59A759E4-7D7B-31D5-2276-C3DC98957AC0}"/>
          </ac:picMkLst>
        </pc:picChg>
        <pc:picChg chg="mod">
          <ac:chgData name="Hoang Vu Nguyen" userId="84fd82fd-ce96-4b9a-8d64-915c8765534c" providerId="ADAL" clId="{60FA746B-27B6-4597-9263-EF3F84E3F990}" dt="2025-09-02T17:17:49.404" v="4499" actId="1076"/>
          <ac:picMkLst>
            <pc:docMk/>
            <pc:sldMk cId="1039485891" sldId="997"/>
            <ac:picMk id="21" creationId="{3ED31212-6813-F9C9-CCFD-96B16CD84FDC}"/>
          </ac:picMkLst>
        </pc:picChg>
        <pc:picChg chg="del mod">
          <ac:chgData name="Hoang Vu Nguyen" userId="84fd82fd-ce96-4b9a-8d64-915c8765534c" providerId="ADAL" clId="{60FA746B-27B6-4597-9263-EF3F84E3F990}" dt="2025-09-02T17:17:41.250" v="4497" actId="478"/>
          <ac:picMkLst>
            <pc:docMk/>
            <pc:sldMk cId="1039485891" sldId="997"/>
            <ac:picMk id="23" creationId="{42C10A46-245A-215F-8988-15DF4D5E3666}"/>
          </ac:picMkLst>
        </pc:picChg>
      </pc:sldChg>
      <pc:sldChg chg="addSp delSp modSp new mod">
        <pc:chgData name="Hoang Vu Nguyen" userId="84fd82fd-ce96-4b9a-8d64-915c8765534c" providerId="ADAL" clId="{60FA746B-27B6-4597-9263-EF3F84E3F990}" dt="2025-08-29T17:12:51.815" v="4123" actId="790"/>
        <pc:sldMkLst>
          <pc:docMk/>
          <pc:sldMk cId="3103522797" sldId="998"/>
        </pc:sldMkLst>
        <pc:spChg chg="mod">
          <ac:chgData name="Hoang Vu Nguyen" userId="84fd82fd-ce96-4b9a-8d64-915c8765534c" providerId="ADAL" clId="{60FA746B-27B6-4597-9263-EF3F84E3F990}" dt="2025-08-29T17:10:08.602" v="4095" actId="20577"/>
          <ac:spMkLst>
            <pc:docMk/>
            <pc:sldMk cId="3103522797" sldId="998"/>
            <ac:spMk id="2" creationId="{BBB944AF-2853-F703-1C01-E3E76A77A462}"/>
          </ac:spMkLst>
        </pc:spChg>
        <pc:spChg chg="mod">
          <ac:chgData name="Hoang Vu Nguyen" userId="84fd82fd-ce96-4b9a-8d64-915c8765534c" providerId="ADAL" clId="{60FA746B-27B6-4597-9263-EF3F84E3F990}" dt="2025-08-29T17:12:51.815" v="4123" actId="790"/>
          <ac:spMkLst>
            <pc:docMk/>
            <pc:sldMk cId="3103522797" sldId="998"/>
            <ac:spMk id="3" creationId="{4D43216E-385C-4068-B4EF-5E09662ED8AC}"/>
          </ac:spMkLst>
        </pc:spChg>
        <pc:spChg chg="add mod">
          <ac:chgData name="Hoang Vu Nguyen" userId="84fd82fd-ce96-4b9a-8d64-915c8765534c" providerId="ADAL" clId="{60FA746B-27B6-4597-9263-EF3F84E3F990}" dt="2025-08-29T15:27:01.727" v="3857" actId="1076"/>
          <ac:spMkLst>
            <pc:docMk/>
            <pc:sldMk cId="3103522797" sldId="998"/>
            <ac:spMk id="13" creationId="{3A199B67-E93B-A247-ABFE-50E3A1F15B5A}"/>
          </ac:spMkLst>
        </pc:spChg>
        <pc:spChg chg="add mod">
          <ac:chgData name="Hoang Vu Nguyen" userId="84fd82fd-ce96-4b9a-8d64-915c8765534c" providerId="ADAL" clId="{60FA746B-27B6-4597-9263-EF3F84E3F990}" dt="2025-08-29T15:25:48.900" v="3784" actId="255"/>
          <ac:spMkLst>
            <pc:docMk/>
            <pc:sldMk cId="3103522797" sldId="998"/>
            <ac:spMk id="14" creationId="{08B3E366-AF17-95EF-219B-500F322D1624}"/>
          </ac:spMkLst>
        </pc:spChg>
        <pc:picChg chg="add mod">
          <ac:chgData name="Hoang Vu Nguyen" userId="84fd82fd-ce96-4b9a-8d64-915c8765534c" providerId="ADAL" clId="{60FA746B-27B6-4597-9263-EF3F84E3F990}" dt="2025-08-29T16:55:47.829" v="4012" actId="1076"/>
          <ac:picMkLst>
            <pc:docMk/>
            <pc:sldMk cId="3103522797" sldId="998"/>
            <ac:picMk id="8" creationId="{B4D5F812-981F-EC45-8E70-52621A0122ED}"/>
          </ac:picMkLst>
        </pc:picChg>
        <pc:picChg chg="add mod">
          <ac:chgData name="Hoang Vu Nguyen" userId="84fd82fd-ce96-4b9a-8d64-915c8765534c" providerId="ADAL" clId="{60FA746B-27B6-4597-9263-EF3F84E3F990}" dt="2025-08-29T15:27:01.727" v="3857" actId="1076"/>
          <ac:picMkLst>
            <pc:docMk/>
            <pc:sldMk cId="3103522797" sldId="998"/>
            <ac:picMk id="10" creationId="{AA46CC6C-616A-626A-2BCB-9864D4974E17}"/>
          </ac:picMkLst>
        </pc:picChg>
        <pc:picChg chg="add mod">
          <ac:chgData name="Hoang Vu Nguyen" userId="84fd82fd-ce96-4b9a-8d64-915c8765534c" providerId="ADAL" clId="{60FA746B-27B6-4597-9263-EF3F84E3F990}" dt="2025-08-29T15:23:19.550" v="3650" actId="1076"/>
          <ac:picMkLst>
            <pc:docMk/>
            <pc:sldMk cId="3103522797" sldId="998"/>
            <ac:picMk id="12" creationId="{9EF101F0-72B8-22A7-0B4A-30DA4D4DFD97}"/>
          </ac:picMkLst>
        </pc:picChg>
      </pc:sldChg>
      <pc:sldChg chg="addSp delSp modSp new del mod">
        <pc:chgData name="Hoang Vu Nguyen" userId="84fd82fd-ce96-4b9a-8d64-915c8765534c" providerId="ADAL" clId="{60FA746B-27B6-4597-9263-EF3F84E3F990}" dt="2025-08-29T17:18:42.283" v="4255" actId="47"/>
        <pc:sldMkLst>
          <pc:docMk/>
          <pc:sldMk cId="1586853115" sldId="999"/>
        </pc:sldMkLst>
      </pc:sldChg>
      <pc:sldMasterChg chg="delSldLayout">
        <pc:chgData name="Hoang Vu Nguyen" userId="84fd82fd-ce96-4b9a-8d64-915c8765534c" providerId="ADAL" clId="{60FA746B-27B6-4597-9263-EF3F84E3F990}" dt="2025-08-29T15:09:16.046" v="3371" actId="47"/>
        <pc:sldMasterMkLst>
          <pc:docMk/>
          <pc:sldMasterMk cId="1334827897" sldId="2147483648"/>
        </pc:sldMasterMkLst>
        <pc:sldLayoutChg chg="del">
          <pc:chgData name="Hoang Vu Nguyen" userId="84fd82fd-ce96-4b9a-8d64-915c8765534c" providerId="ADAL" clId="{60FA746B-27B6-4597-9263-EF3F84E3F990}" dt="2025-08-29T14:12:40.290" v="2455" actId="47"/>
          <pc:sldLayoutMkLst>
            <pc:docMk/>
            <pc:sldMasterMk cId="1334827897" sldId="2147483648"/>
            <pc:sldLayoutMk cId="369487778" sldId="2147483670"/>
          </pc:sldLayoutMkLst>
        </pc:sldLayoutChg>
        <pc:sldLayoutChg chg="del">
          <pc:chgData name="Hoang Vu Nguyen" userId="84fd82fd-ce96-4b9a-8d64-915c8765534c" providerId="ADAL" clId="{60FA746B-27B6-4597-9263-EF3F84E3F990}" dt="2025-08-29T15:09:16.046" v="3371" actId="47"/>
          <pc:sldLayoutMkLst>
            <pc:docMk/>
            <pc:sldMasterMk cId="1334827897" sldId="2147483648"/>
            <pc:sldLayoutMk cId="3861363086" sldId="2147483670"/>
          </pc:sldLayoutMkLst>
        </pc:sldLayoutChg>
        <pc:sldLayoutChg chg="del">
          <pc:chgData name="Hoang Vu Nguyen" userId="84fd82fd-ce96-4b9a-8d64-915c8765534c" providerId="ADAL" clId="{60FA746B-27B6-4597-9263-EF3F84E3F990}" dt="2025-08-29T15:08:04.267" v="3366" actId="47"/>
          <pc:sldLayoutMkLst>
            <pc:docMk/>
            <pc:sldMasterMk cId="1334827897" sldId="2147483648"/>
            <pc:sldLayoutMk cId="1548115857" sldId="2147483671"/>
          </pc:sldLayoutMkLst>
        </pc:sldLayoutChg>
      </pc:sldMasterChg>
    </pc:docChg>
  </pc:docChgLst>
  <pc:docChgLst>
    <pc:chgData name="Hoang Vu Nguyen" userId="84fd82fd-ce96-4b9a-8d64-915c8765534c" providerId="ADAL" clId="{8B3D7A81-E528-4AAF-9CB4-0B81086C3D64}"/>
    <pc:docChg chg="custSel modSld">
      <pc:chgData name="Hoang Vu Nguyen" userId="84fd82fd-ce96-4b9a-8d64-915c8765534c" providerId="ADAL" clId="{8B3D7A81-E528-4AAF-9CB4-0B81086C3D64}" dt="2021-05-28T10:24:43.207" v="64" actId="14100"/>
      <pc:docMkLst>
        <pc:docMk/>
      </pc:docMkLst>
      <pc:sldChg chg="addSp delSp modSp mod">
        <pc:chgData name="Hoang Vu Nguyen" userId="84fd82fd-ce96-4b9a-8d64-915c8765534c" providerId="ADAL" clId="{8B3D7A81-E528-4AAF-9CB4-0B81086C3D64}" dt="2021-05-28T10:24:43.207" v="64" actId="14100"/>
        <pc:sldMkLst>
          <pc:docMk/>
          <pc:sldMk cId="3643080657" sldId="339"/>
        </pc:sldMkLst>
      </pc:sldChg>
      <pc:sldChg chg="modSp mod">
        <pc:chgData name="Hoang Vu Nguyen" userId="84fd82fd-ce96-4b9a-8d64-915c8765534c" providerId="ADAL" clId="{8B3D7A81-E528-4AAF-9CB4-0B81086C3D64}" dt="2021-05-28T09:31:57.283" v="7" actId="20577"/>
        <pc:sldMkLst>
          <pc:docMk/>
          <pc:sldMk cId="2556618517" sldId="342"/>
        </pc:sldMkLst>
      </pc:sldChg>
      <pc:sldChg chg="addSp modSp mod">
        <pc:chgData name="Hoang Vu Nguyen" userId="84fd82fd-ce96-4b9a-8d64-915c8765534c" providerId="ADAL" clId="{8B3D7A81-E528-4AAF-9CB4-0B81086C3D64}" dt="2021-05-28T10:12:22.712" v="49" actId="1038"/>
        <pc:sldMkLst>
          <pc:docMk/>
          <pc:sldMk cId="1376915766" sldId="348"/>
        </pc:sldMkLst>
      </pc:sldChg>
    </pc:docChg>
  </pc:docChgLst>
  <pc:docChgLst>
    <pc:chgData name="Hoang Vu Nguyen" userId="84fd82fd-ce96-4b9a-8d64-915c8765534c" providerId="ADAL" clId="{8261A4CA-E773-4A17-9B20-640AC8212478}"/>
    <pc:docChg chg="undo custSel addSld modSld">
      <pc:chgData name="Hoang Vu Nguyen" userId="84fd82fd-ce96-4b9a-8d64-915c8765534c" providerId="ADAL" clId="{8261A4CA-E773-4A17-9B20-640AC8212478}" dt="2021-06-11T08:52:31.880" v="1000" actId="20577"/>
      <pc:docMkLst>
        <pc:docMk/>
      </pc:docMkLst>
      <pc:sldChg chg="addSp delSp modSp mod">
        <pc:chgData name="Hoang Vu Nguyen" userId="84fd82fd-ce96-4b9a-8d64-915c8765534c" providerId="ADAL" clId="{8261A4CA-E773-4A17-9B20-640AC8212478}" dt="2021-06-11T08:37:07.112" v="885" actId="113"/>
        <pc:sldMkLst>
          <pc:docMk/>
          <pc:sldMk cId="3643080657" sldId="339"/>
        </pc:sldMkLst>
      </pc:sldChg>
      <pc:sldChg chg="modSp mod">
        <pc:chgData name="Hoang Vu Nguyen" userId="84fd82fd-ce96-4b9a-8d64-915c8765534c" providerId="ADAL" clId="{8261A4CA-E773-4A17-9B20-640AC8212478}" dt="2021-06-11T08:52:31.880" v="1000" actId="20577"/>
        <pc:sldMkLst>
          <pc:docMk/>
          <pc:sldMk cId="2556618517" sldId="342"/>
        </pc:sldMkLst>
      </pc:sldChg>
      <pc:sldChg chg="addSp delSp modSp mod">
        <pc:chgData name="Hoang Vu Nguyen" userId="84fd82fd-ce96-4b9a-8d64-915c8765534c" providerId="ADAL" clId="{8261A4CA-E773-4A17-9B20-640AC8212478}" dt="2021-06-11T08:47:04.301" v="937" actId="14100"/>
        <pc:sldMkLst>
          <pc:docMk/>
          <pc:sldMk cId="3278842881" sldId="347"/>
        </pc:sldMkLst>
      </pc:sldChg>
      <pc:sldChg chg="addSp delSp modSp mod">
        <pc:chgData name="Hoang Vu Nguyen" userId="84fd82fd-ce96-4b9a-8d64-915c8765534c" providerId="ADAL" clId="{8261A4CA-E773-4A17-9B20-640AC8212478}" dt="2021-06-10T20:33:33.550" v="246" actId="14100"/>
        <pc:sldMkLst>
          <pc:docMk/>
          <pc:sldMk cId="1376915766" sldId="348"/>
        </pc:sldMkLst>
      </pc:sldChg>
      <pc:sldChg chg="addSp delSp modSp new mod">
        <pc:chgData name="Hoang Vu Nguyen" userId="84fd82fd-ce96-4b9a-8d64-915c8765534c" providerId="ADAL" clId="{8261A4CA-E773-4A17-9B20-640AC8212478}" dt="2021-06-11T08:51:20.879" v="985" actId="790"/>
        <pc:sldMkLst>
          <pc:docMk/>
          <pc:sldMk cId="1922539195" sldId="349"/>
        </pc:sldMkLst>
      </pc:sldChg>
    </pc:docChg>
  </pc:docChgLst>
  <pc:docChgLst>
    <pc:chgData name="Hoang Vu Nguyen" userId="84fd82fd-ce96-4b9a-8d64-915c8765534c" providerId="ADAL" clId="{CAF9133F-2FE1-4B4B-8919-6D5AAEBED195}"/>
    <pc:docChg chg="undo custSel modSld">
      <pc:chgData name="Hoang Vu Nguyen" userId="84fd82fd-ce96-4b9a-8d64-915c8765534c" providerId="ADAL" clId="{CAF9133F-2FE1-4B4B-8919-6D5AAEBED195}" dt="2021-02-05T10:26:00.277" v="16" actId="732"/>
      <pc:docMkLst>
        <pc:docMk/>
      </pc:docMkLst>
      <pc:sldChg chg="modSp mod">
        <pc:chgData name="Hoang Vu Nguyen" userId="84fd82fd-ce96-4b9a-8d64-915c8765534c" providerId="ADAL" clId="{CAF9133F-2FE1-4B4B-8919-6D5AAEBED195}" dt="2021-02-05T10:23:48.087" v="6" actId="790"/>
        <pc:sldMkLst>
          <pc:docMk/>
          <pc:sldMk cId="3018363158" sldId="327"/>
        </pc:sldMkLst>
      </pc:sldChg>
      <pc:sldChg chg="modSp mod">
        <pc:chgData name="Hoang Vu Nguyen" userId="84fd82fd-ce96-4b9a-8d64-915c8765534c" providerId="ADAL" clId="{CAF9133F-2FE1-4B4B-8919-6D5AAEBED195}" dt="2021-02-05T10:26:00.277" v="16" actId="732"/>
        <pc:sldMkLst>
          <pc:docMk/>
          <pc:sldMk cId="4079248582" sldId="328"/>
        </pc:sldMkLst>
      </pc:sldChg>
      <pc:sldChg chg="modSp mod">
        <pc:chgData name="Hoang Vu Nguyen" userId="84fd82fd-ce96-4b9a-8d64-915c8765534c" providerId="ADAL" clId="{CAF9133F-2FE1-4B4B-8919-6D5AAEBED195}" dt="2021-02-05T10:23:19.324" v="4" actId="113"/>
        <pc:sldMkLst>
          <pc:docMk/>
          <pc:sldMk cId="3124201776" sldId="329"/>
        </pc:sldMkLst>
      </pc:sldChg>
    </pc:docChg>
  </pc:docChgLst>
  <pc:docChgLst>
    <pc:chgData name="Hoang Vu Nguyen" userId="84fd82fd-ce96-4b9a-8d64-915c8765534c" providerId="ADAL" clId="{814804DD-F656-4185-95C3-30F2179C60FC}"/>
    <pc:docChg chg="undo custSel addSld delSld modSld sldOrd">
      <pc:chgData name="Hoang Vu Nguyen" userId="84fd82fd-ce96-4b9a-8d64-915c8765534c" providerId="ADAL" clId="{814804DD-F656-4185-95C3-30F2179C60FC}" dt="2021-03-05T11:43:26.410" v="3328" actId="20577"/>
      <pc:docMkLst>
        <pc:docMk/>
      </pc:docMkLst>
      <pc:sldChg chg="del">
        <pc:chgData name="Hoang Vu Nguyen" userId="84fd82fd-ce96-4b9a-8d64-915c8765534c" providerId="ADAL" clId="{814804DD-F656-4185-95C3-30F2179C60FC}" dt="2021-03-04T14:29:40.695" v="3275" actId="47"/>
        <pc:sldMkLst>
          <pc:docMk/>
          <pc:sldMk cId="2925765809" sldId="331"/>
        </pc:sldMkLst>
      </pc:sldChg>
      <pc:sldChg chg="del">
        <pc:chgData name="Hoang Vu Nguyen" userId="84fd82fd-ce96-4b9a-8d64-915c8765534c" providerId="ADAL" clId="{814804DD-F656-4185-95C3-30F2179C60FC}" dt="2021-03-04T14:29:38.822" v="3273" actId="47"/>
        <pc:sldMkLst>
          <pc:docMk/>
          <pc:sldMk cId="3495742854" sldId="332"/>
        </pc:sldMkLst>
      </pc:sldChg>
      <pc:sldChg chg="addSp modSp mod ord">
        <pc:chgData name="Hoang Vu Nguyen" userId="84fd82fd-ce96-4b9a-8d64-915c8765534c" providerId="ADAL" clId="{814804DD-F656-4185-95C3-30F2179C60FC}" dt="2021-03-04T14:30:24.013" v="3312" actId="1038"/>
        <pc:sldMkLst>
          <pc:docMk/>
          <pc:sldMk cId="1314673020" sldId="335"/>
        </pc:sldMkLst>
      </pc:sldChg>
      <pc:sldChg chg="modSp del mod">
        <pc:chgData name="Hoang Vu Nguyen" userId="84fd82fd-ce96-4b9a-8d64-915c8765534c" providerId="ADAL" clId="{814804DD-F656-4185-95C3-30F2179C60FC}" dt="2021-03-04T14:29:39.427" v="3274" actId="47"/>
        <pc:sldMkLst>
          <pc:docMk/>
          <pc:sldMk cId="3465384395" sldId="337"/>
        </pc:sldMkLst>
      </pc:sldChg>
      <pc:sldChg chg="addSp delSp modSp new mod">
        <pc:chgData name="Hoang Vu Nguyen" userId="84fd82fd-ce96-4b9a-8d64-915c8765534c" providerId="ADAL" clId="{814804DD-F656-4185-95C3-30F2179C60FC}" dt="2021-03-04T19:57:22.409" v="3317" actId="20577"/>
        <pc:sldMkLst>
          <pc:docMk/>
          <pc:sldMk cId="3717339767" sldId="338"/>
        </pc:sldMkLst>
      </pc:sldChg>
      <pc:sldChg chg="addSp delSp modSp new mod">
        <pc:chgData name="Hoang Vu Nguyen" userId="84fd82fd-ce96-4b9a-8d64-915c8765534c" providerId="ADAL" clId="{814804DD-F656-4185-95C3-30F2179C60FC}" dt="2021-03-05T11:43:26.410" v="3328" actId="20577"/>
        <pc:sldMkLst>
          <pc:docMk/>
          <pc:sldMk cId="3643080657" sldId="339"/>
        </pc:sldMkLst>
      </pc:sldChg>
      <pc:sldChg chg="modSp new del mod">
        <pc:chgData name="Hoang Vu Nguyen" userId="84fd82fd-ce96-4b9a-8d64-915c8765534c" providerId="ADAL" clId="{814804DD-F656-4185-95C3-30F2179C60FC}" dt="2021-03-04T13:55:05.488" v="2562" actId="47"/>
        <pc:sldMkLst>
          <pc:docMk/>
          <pc:sldMk cId="4133030858" sldId="340"/>
        </pc:sldMkLst>
      </pc:sldChg>
      <pc:sldChg chg="delSp modSp new mod">
        <pc:chgData name="Hoang Vu Nguyen" userId="84fd82fd-ce96-4b9a-8d64-915c8765534c" providerId="ADAL" clId="{814804DD-F656-4185-95C3-30F2179C60FC}" dt="2021-03-04T14:29:57.942" v="3288" actId="20577"/>
        <pc:sldMkLst>
          <pc:docMk/>
          <pc:sldMk cId="436526383" sldId="341"/>
        </pc:sldMkLst>
      </pc:sldChg>
      <pc:sldChg chg="new">
        <pc:chgData name="Hoang Vu Nguyen" userId="84fd82fd-ce96-4b9a-8d64-915c8765534c" providerId="ADAL" clId="{814804DD-F656-4185-95C3-30F2179C60FC}" dt="2021-03-04T08:33:53.619" v="620" actId="680"/>
        <pc:sldMkLst>
          <pc:docMk/>
          <pc:sldMk cId="2556618517" sldId="342"/>
        </pc:sldMkLst>
      </pc:sldChg>
      <pc:sldChg chg="addSp delSp modSp add mod">
        <pc:chgData name="Hoang Vu Nguyen" userId="84fd82fd-ce96-4b9a-8d64-915c8765534c" providerId="ADAL" clId="{814804DD-F656-4185-95C3-30F2179C60FC}" dt="2021-03-04T13:50:27.940" v="2452" actId="14100"/>
        <pc:sldMkLst>
          <pc:docMk/>
          <pc:sldMk cId="3686290098" sldId="343"/>
        </pc:sldMkLst>
      </pc:sldChg>
    </pc:docChg>
  </pc:docChgLst>
  <pc:docChgLst>
    <pc:chgData name="Hoang Vu Nguyen" userId="84fd82fd-ce96-4b9a-8d64-915c8765534c" providerId="ADAL" clId="{B087A8FC-836C-47FE-9F32-0A47356758DF}"/>
    <pc:docChg chg="undo redo custSel addSld delSld modSld">
      <pc:chgData name="Hoang Vu Nguyen" userId="84fd82fd-ce96-4b9a-8d64-915c8765534c" providerId="ADAL" clId="{B087A8FC-836C-47FE-9F32-0A47356758DF}" dt="2022-08-03T20:51:29.926" v="2705" actId="47"/>
      <pc:docMkLst>
        <pc:docMk/>
      </pc:docMkLst>
      <pc:sldChg chg="addSp modSp mod">
        <pc:chgData name="Hoang Vu Nguyen" userId="84fd82fd-ce96-4b9a-8d64-915c8765534c" providerId="ADAL" clId="{B087A8FC-836C-47FE-9F32-0A47356758DF}" dt="2022-08-03T19:01:01.616" v="614" actId="1037"/>
        <pc:sldMkLst>
          <pc:docMk/>
          <pc:sldMk cId="460284854" sldId="284"/>
        </pc:sldMkLst>
      </pc:sldChg>
      <pc:sldChg chg="del">
        <pc:chgData name="Hoang Vu Nguyen" userId="84fd82fd-ce96-4b9a-8d64-915c8765534c" providerId="ADAL" clId="{B087A8FC-836C-47FE-9F32-0A47356758DF}" dt="2022-08-03T20:51:26.008" v="2704" actId="47"/>
        <pc:sldMkLst>
          <pc:docMk/>
          <pc:sldMk cId="1663390785" sldId="354"/>
        </pc:sldMkLst>
      </pc:sldChg>
      <pc:sldChg chg="del">
        <pc:chgData name="Hoang Vu Nguyen" userId="84fd82fd-ce96-4b9a-8d64-915c8765534c" providerId="ADAL" clId="{B087A8FC-836C-47FE-9F32-0A47356758DF}" dt="2022-08-03T20:51:26.008" v="2704" actId="47"/>
        <pc:sldMkLst>
          <pc:docMk/>
          <pc:sldMk cId="1862063848" sldId="356"/>
        </pc:sldMkLst>
      </pc:sldChg>
      <pc:sldChg chg="del">
        <pc:chgData name="Hoang Vu Nguyen" userId="84fd82fd-ce96-4b9a-8d64-915c8765534c" providerId="ADAL" clId="{B087A8FC-836C-47FE-9F32-0A47356758DF}" dt="2022-08-03T20:51:26.008" v="2704" actId="47"/>
        <pc:sldMkLst>
          <pc:docMk/>
          <pc:sldMk cId="2400904534" sldId="359"/>
        </pc:sldMkLst>
      </pc:sldChg>
      <pc:sldChg chg="del">
        <pc:chgData name="Hoang Vu Nguyen" userId="84fd82fd-ce96-4b9a-8d64-915c8765534c" providerId="ADAL" clId="{B087A8FC-836C-47FE-9F32-0A47356758DF}" dt="2022-08-03T20:51:26.008" v="2704" actId="47"/>
        <pc:sldMkLst>
          <pc:docMk/>
          <pc:sldMk cId="2400197577" sldId="360"/>
        </pc:sldMkLst>
      </pc:sldChg>
      <pc:sldChg chg="del">
        <pc:chgData name="Hoang Vu Nguyen" userId="84fd82fd-ce96-4b9a-8d64-915c8765534c" providerId="ADAL" clId="{B087A8FC-836C-47FE-9F32-0A47356758DF}" dt="2022-08-03T20:51:29.926" v="2705" actId="47"/>
        <pc:sldMkLst>
          <pc:docMk/>
          <pc:sldMk cId="4052633776" sldId="361"/>
        </pc:sldMkLst>
      </pc:sldChg>
      <pc:sldChg chg="del">
        <pc:chgData name="Hoang Vu Nguyen" userId="84fd82fd-ce96-4b9a-8d64-915c8765534c" providerId="ADAL" clId="{B087A8FC-836C-47FE-9F32-0A47356758DF}" dt="2022-08-03T20:51:29.926" v="2705" actId="47"/>
        <pc:sldMkLst>
          <pc:docMk/>
          <pc:sldMk cId="744987701" sldId="362"/>
        </pc:sldMkLst>
      </pc:sldChg>
      <pc:sldChg chg="addSp delSp modSp new mod modAnim">
        <pc:chgData name="Hoang Vu Nguyen" userId="84fd82fd-ce96-4b9a-8d64-915c8765534c" providerId="ADAL" clId="{B087A8FC-836C-47FE-9F32-0A47356758DF}" dt="2022-08-03T12:45:52.168" v="332" actId="20577"/>
        <pc:sldMkLst>
          <pc:docMk/>
          <pc:sldMk cId="203066344" sldId="363"/>
        </pc:sldMkLst>
      </pc:sldChg>
      <pc:sldChg chg="addSp delSp modSp new mod">
        <pc:chgData name="Hoang Vu Nguyen" userId="84fd82fd-ce96-4b9a-8d64-915c8765534c" providerId="ADAL" clId="{B087A8FC-836C-47FE-9F32-0A47356758DF}" dt="2022-08-03T20:13:01.223" v="1759" actId="1036"/>
        <pc:sldMkLst>
          <pc:docMk/>
          <pc:sldMk cId="3570822026" sldId="364"/>
        </pc:sldMkLst>
      </pc:sldChg>
      <pc:sldChg chg="addSp delSp modSp new mod">
        <pc:chgData name="Hoang Vu Nguyen" userId="84fd82fd-ce96-4b9a-8d64-915c8765534c" providerId="ADAL" clId="{B087A8FC-836C-47FE-9F32-0A47356758DF}" dt="2022-08-03T20:43:14.387" v="2545" actId="113"/>
        <pc:sldMkLst>
          <pc:docMk/>
          <pc:sldMk cId="2297653002" sldId="365"/>
        </pc:sldMkLst>
      </pc:sldChg>
      <pc:sldChg chg="add del">
        <pc:chgData name="Hoang Vu Nguyen" userId="84fd82fd-ce96-4b9a-8d64-915c8765534c" providerId="ADAL" clId="{B087A8FC-836C-47FE-9F32-0A47356758DF}" dt="2022-08-03T20:20:39.014" v="1981" actId="47"/>
        <pc:sldMkLst>
          <pc:docMk/>
          <pc:sldMk cId="1240842733" sldId="366"/>
        </pc:sldMkLst>
      </pc:sldChg>
      <pc:sldChg chg="delSp modSp new mod">
        <pc:chgData name="Hoang Vu Nguyen" userId="84fd82fd-ce96-4b9a-8d64-915c8765534c" providerId="ADAL" clId="{B087A8FC-836C-47FE-9F32-0A47356758DF}" dt="2022-08-03T20:14:24.897" v="1775" actId="20577"/>
        <pc:sldMkLst>
          <pc:docMk/>
          <pc:sldMk cId="3132419976" sldId="367"/>
        </pc:sldMkLst>
      </pc:sldChg>
      <pc:sldChg chg="addSp delSp modSp new mod">
        <pc:chgData name="Hoang Vu Nguyen" userId="84fd82fd-ce96-4b9a-8d64-915c8765534c" providerId="ADAL" clId="{B087A8FC-836C-47FE-9F32-0A47356758DF}" dt="2022-08-03T20:20:29.372" v="1979" actId="1036"/>
        <pc:sldMkLst>
          <pc:docMk/>
          <pc:sldMk cId="3004815881" sldId="368"/>
        </pc:sldMkLst>
      </pc:sldChg>
      <pc:sldChg chg="delSp modSp new mod">
        <pc:chgData name="Hoang Vu Nguyen" userId="84fd82fd-ce96-4b9a-8d64-915c8765534c" providerId="ADAL" clId="{B087A8FC-836C-47FE-9F32-0A47356758DF}" dt="2022-08-03T20:40:54.125" v="2528" actId="113"/>
        <pc:sldMkLst>
          <pc:docMk/>
          <pc:sldMk cId="906600304" sldId="369"/>
        </pc:sldMkLst>
      </pc:sldChg>
      <pc:sldChg chg="addSp delSp modSp new mod">
        <pc:chgData name="Hoang Vu Nguyen" userId="84fd82fd-ce96-4b9a-8d64-915c8765534c" providerId="ADAL" clId="{B087A8FC-836C-47FE-9F32-0A47356758DF}" dt="2022-08-03T20:51:03.890" v="2703" actId="1037"/>
        <pc:sldMkLst>
          <pc:docMk/>
          <pc:sldMk cId="1480679657" sldId="370"/>
        </pc:sldMkLst>
      </pc:sldChg>
      <pc:sldChg chg="new del">
        <pc:chgData name="Hoang Vu Nguyen" userId="84fd82fd-ce96-4b9a-8d64-915c8765534c" providerId="ADAL" clId="{B087A8FC-836C-47FE-9F32-0A47356758DF}" dt="2022-08-03T20:51:26.008" v="2704" actId="47"/>
        <pc:sldMkLst>
          <pc:docMk/>
          <pc:sldMk cId="195419533" sldId="371"/>
        </pc:sldMkLst>
      </pc:sldChg>
    </pc:docChg>
  </pc:docChgLst>
  <pc:docChgLst>
    <pc:chgData name="Hoang Vu Nguyen" userId="84fd82fd-ce96-4b9a-8d64-915c8765534c" providerId="ADAL" clId="{5831674F-B2AC-47AB-B6DD-4C2A5600E04E}"/>
    <pc:docChg chg="undo custSel addSld delSld modSld sldOrd">
      <pc:chgData name="Hoang Vu Nguyen" userId="84fd82fd-ce96-4b9a-8d64-915c8765534c" providerId="ADAL" clId="{5831674F-B2AC-47AB-B6DD-4C2A5600E04E}" dt="2023-10-24T12:36:15.509" v="2477" actId="1076"/>
      <pc:docMkLst>
        <pc:docMk/>
      </pc:docMkLst>
      <pc:sldChg chg="addSp delSp modSp mod">
        <pc:chgData name="Hoang Vu Nguyen" userId="84fd82fd-ce96-4b9a-8d64-915c8765534c" providerId="ADAL" clId="{5831674F-B2AC-47AB-B6DD-4C2A5600E04E}" dt="2023-10-24T12:27:14.786" v="2255" actId="1038"/>
        <pc:sldMkLst>
          <pc:docMk/>
          <pc:sldMk cId="1642090309" sldId="313"/>
        </pc:sldMkLst>
      </pc:sldChg>
      <pc:sldChg chg="addSp delSp modSp mod">
        <pc:chgData name="Hoang Vu Nguyen" userId="84fd82fd-ce96-4b9a-8d64-915c8765534c" providerId="ADAL" clId="{5831674F-B2AC-47AB-B6DD-4C2A5600E04E}" dt="2023-10-24T11:09:00.837" v="39" actId="20577"/>
        <pc:sldMkLst>
          <pc:docMk/>
          <pc:sldMk cId="465879667" sldId="371"/>
        </pc:sldMkLst>
      </pc:sldChg>
      <pc:sldChg chg="addSp delSp modSp mod">
        <pc:chgData name="Hoang Vu Nguyen" userId="84fd82fd-ce96-4b9a-8d64-915c8765534c" providerId="ADAL" clId="{5831674F-B2AC-47AB-B6DD-4C2A5600E04E}" dt="2023-10-24T12:23:33.139" v="2210" actId="1038"/>
        <pc:sldMkLst>
          <pc:docMk/>
          <pc:sldMk cId="1134222274" sldId="373"/>
        </pc:sldMkLst>
      </pc:sldChg>
      <pc:sldChg chg="add del">
        <pc:chgData name="Hoang Vu Nguyen" userId="84fd82fd-ce96-4b9a-8d64-915c8765534c" providerId="ADAL" clId="{5831674F-B2AC-47AB-B6DD-4C2A5600E04E}" dt="2023-10-24T12:22:38.577" v="2196" actId="47"/>
        <pc:sldMkLst>
          <pc:docMk/>
          <pc:sldMk cId="3708681606" sldId="376"/>
        </pc:sldMkLst>
      </pc:sldChg>
      <pc:sldChg chg="add del">
        <pc:chgData name="Hoang Vu Nguyen" userId="84fd82fd-ce96-4b9a-8d64-915c8765534c" providerId="ADAL" clId="{5831674F-B2AC-47AB-B6DD-4C2A5600E04E}" dt="2023-10-24T12:22:28.179" v="2193" actId="47"/>
        <pc:sldMkLst>
          <pc:docMk/>
          <pc:sldMk cId="3417373825" sldId="377"/>
        </pc:sldMkLst>
      </pc:sldChg>
      <pc:sldChg chg="addSp delSp modSp mod">
        <pc:chgData name="Hoang Vu Nguyen" userId="84fd82fd-ce96-4b9a-8d64-915c8765534c" providerId="ADAL" clId="{5831674F-B2AC-47AB-B6DD-4C2A5600E04E}" dt="2023-10-24T12:28:44.422" v="2265" actId="1036"/>
        <pc:sldMkLst>
          <pc:docMk/>
          <pc:sldMk cId="3312620431" sldId="378"/>
        </pc:sldMkLst>
      </pc:sldChg>
      <pc:sldChg chg="addSp delSp modSp mod">
        <pc:chgData name="Hoang Vu Nguyen" userId="84fd82fd-ce96-4b9a-8d64-915c8765534c" providerId="ADAL" clId="{5831674F-B2AC-47AB-B6DD-4C2A5600E04E}" dt="2023-10-24T11:15:57.652" v="104" actId="164"/>
        <pc:sldMkLst>
          <pc:docMk/>
          <pc:sldMk cId="18325426" sldId="379"/>
        </pc:sldMkLst>
      </pc:sldChg>
      <pc:sldChg chg="del">
        <pc:chgData name="Hoang Vu Nguyen" userId="84fd82fd-ce96-4b9a-8d64-915c8765534c" providerId="ADAL" clId="{5831674F-B2AC-47AB-B6DD-4C2A5600E04E}" dt="2023-10-24T12:22:41.245" v="2197" actId="47"/>
        <pc:sldMkLst>
          <pc:docMk/>
          <pc:sldMk cId="2230828936" sldId="380"/>
        </pc:sldMkLst>
      </pc:sldChg>
      <pc:sldChg chg="addSp delSp modSp mod ord">
        <pc:chgData name="Hoang Vu Nguyen" userId="84fd82fd-ce96-4b9a-8d64-915c8765534c" providerId="ADAL" clId="{5831674F-B2AC-47AB-B6DD-4C2A5600E04E}" dt="2023-10-24T12:36:15.509" v="2477" actId="1076"/>
        <pc:sldMkLst>
          <pc:docMk/>
          <pc:sldMk cId="1968738638" sldId="381"/>
        </pc:sldMkLst>
      </pc:sldChg>
      <pc:sldChg chg="addSp delSp modSp new mod">
        <pc:chgData name="Hoang Vu Nguyen" userId="84fd82fd-ce96-4b9a-8d64-915c8765534c" providerId="ADAL" clId="{5831674F-B2AC-47AB-B6DD-4C2A5600E04E}" dt="2023-10-24T11:27:52.574" v="418"/>
        <pc:sldMkLst>
          <pc:docMk/>
          <pc:sldMk cId="3181312056" sldId="382"/>
        </pc:sldMkLst>
      </pc:sldChg>
      <pc:sldChg chg="addSp delSp modSp new mod ord">
        <pc:chgData name="Hoang Vu Nguyen" userId="84fd82fd-ce96-4b9a-8d64-915c8765534c" providerId="ADAL" clId="{5831674F-B2AC-47AB-B6DD-4C2A5600E04E}" dt="2023-10-24T12:00:06.159" v="1403" actId="20577"/>
        <pc:sldMkLst>
          <pc:docMk/>
          <pc:sldMk cId="1701400650" sldId="383"/>
        </pc:sldMkLst>
      </pc:sldChg>
      <pc:sldChg chg="delSp modSp new mod">
        <pc:chgData name="Hoang Vu Nguyen" userId="84fd82fd-ce96-4b9a-8d64-915c8765534c" providerId="ADAL" clId="{5831674F-B2AC-47AB-B6DD-4C2A5600E04E}" dt="2023-10-24T12:30:16.575" v="2266" actId="6549"/>
        <pc:sldMkLst>
          <pc:docMk/>
          <pc:sldMk cId="3186677346" sldId="384"/>
        </pc:sldMkLst>
      </pc:sldChg>
      <pc:sldChg chg="addSp delSp modSp new mod">
        <pc:chgData name="Hoang Vu Nguyen" userId="84fd82fd-ce96-4b9a-8d64-915c8765534c" providerId="ADAL" clId="{5831674F-B2AC-47AB-B6DD-4C2A5600E04E}" dt="2023-10-24T11:34:29.027" v="467" actId="20577"/>
        <pc:sldMkLst>
          <pc:docMk/>
          <pc:sldMk cId="890457765" sldId="385"/>
        </pc:sldMkLst>
      </pc:sldChg>
      <pc:sldChg chg="addSp delSp modSp new mod">
        <pc:chgData name="Hoang Vu Nguyen" userId="84fd82fd-ce96-4b9a-8d64-915c8765534c" providerId="ADAL" clId="{5831674F-B2AC-47AB-B6DD-4C2A5600E04E}" dt="2023-10-24T11:41:17.747" v="519" actId="1076"/>
        <pc:sldMkLst>
          <pc:docMk/>
          <pc:sldMk cId="530488068" sldId="386"/>
        </pc:sldMkLst>
      </pc:sldChg>
      <pc:sldChg chg="delSp modSp new mod">
        <pc:chgData name="Hoang Vu Nguyen" userId="84fd82fd-ce96-4b9a-8d64-915c8765534c" providerId="ADAL" clId="{5831674F-B2AC-47AB-B6DD-4C2A5600E04E}" dt="2023-10-24T12:04:19.268" v="1627" actId="20577"/>
        <pc:sldMkLst>
          <pc:docMk/>
          <pc:sldMk cId="880197794" sldId="387"/>
        </pc:sldMkLst>
      </pc:sldChg>
      <pc:sldChg chg="addSp delSp modSp new mod">
        <pc:chgData name="Hoang Vu Nguyen" userId="84fd82fd-ce96-4b9a-8d64-915c8765534c" providerId="ADAL" clId="{5831674F-B2AC-47AB-B6DD-4C2A5600E04E}" dt="2023-10-24T12:17:58.710" v="2012" actId="14100"/>
        <pc:sldMkLst>
          <pc:docMk/>
          <pc:sldMk cId="3901477865" sldId="388"/>
        </pc:sldMkLst>
      </pc:sldChg>
      <pc:sldChg chg="modSp new del mod">
        <pc:chgData name="Hoang Vu Nguyen" userId="84fd82fd-ce96-4b9a-8d64-915c8765534c" providerId="ADAL" clId="{5831674F-B2AC-47AB-B6DD-4C2A5600E04E}" dt="2023-10-24T12:31:56.362" v="2268" actId="2696"/>
        <pc:sldMkLst>
          <pc:docMk/>
          <pc:sldMk cId="2496537928" sldId="389"/>
        </pc:sldMkLst>
      </pc:sldChg>
    </pc:docChg>
  </pc:docChgLst>
  <pc:docChgLst>
    <pc:chgData name="Hoang Vu Nguyen" userId="84fd82fd-ce96-4b9a-8d64-915c8765534c" providerId="ADAL" clId="{1C11BF49-5CC1-4888-98F0-C8ADA4DDF7AC}"/>
    <pc:docChg chg="undo custSel addSld delSld modSld sldOrd">
      <pc:chgData name="Hoang Vu Nguyen" userId="84fd82fd-ce96-4b9a-8d64-915c8765534c" providerId="ADAL" clId="{1C11BF49-5CC1-4888-98F0-C8ADA4DDF7AC}" dt="2021-09-30T19:58:04.381" v="1731" actId="1037"/>
      <pc:docMkLst>
        <pc:docMk/>
      </pc:docMkLst>
      <pc:sldChg chg="del">
        <pc:chgData name="Hoang Vu Nguyen" userId="84fd82fd-ce96-4b9a-8d64-915c8765534c" providerId="ADAL" clId="{1C11BF49-5CC1-4888-98F0-C8ADA4DDF7AC}" dt="2021-09-30T19:50:17.576" v="1652" actId="47"/>
        <pc:sldMkLst>
          <pc:docMk/>
          <pc:sldMk cId="1922539195" sldId="349"/>
        </pc:sldMkLst>
      </pc:sldChg>
      <pc:sldChg chg="modSp mod">
        <pc:chgData name="Hoang Vu Nguyen" userId="84fd82fd-ce96-4b9a-8d64-915c8765534c" providerId="ADAL" clId="{1C11BF49-5CC1-4888-98F0-C8ADA4DDF7AC}" dt="2021-09-30T19:01:30.191" v="1059" actId="6549"/>
        <pc:sldMkLst>
          <pc:docMk/>
          <pc:sldMk cId="1663390785" sldId="354"/>
        </pc:sldMkLst>
      </pc:sldChg>
      <pc:sldChg chg="addSp delSp modSp mod ord">
        <pc:chgData name="Hoang Vu Nguyen" userId="84fd82fd-ce96-4b9a-8d64-915c8765534c" providerId="ADAL" clId="{1C11BF49-5CC1-4888-98F0-C8ADA4DDF7AC}" dt="2021-09-30T13:31:39.663" v="444" actId="14100"/>
        <pc:sldMkLst>
          <pc:docMk/>
          <pc:sldMk cId="1862063848" sldId="356"/>
        </pc:sldMkLst>
      </pc:sldChg>
      <pc:sldChg chg="del">
        <pc:chgData name="Hoang Vu Nguyen" userId="84fd82fd-ce96-4b9a-8d64-915c8765534c" providerId="ADAL" clId="{1C11BF49-5CC1-4888-98F0-C8ADA4DDF7AC}" dt="2021-09-30T13:36:52.182" v="663" actId="47"/>
        <pc:sldMkLst>
          <pc:docMk/>
          <pc:sldMk cId="1365146706" sldId="357"/>
        </pc:sldMkLst>
      </pc:sldChg>
      <pc:sldChg chg="del">
        <pc:chgData name="Hoang Vu Nguyen" userId="84fd82fd-ce96-4b9a-8d64-915c8765534c" providerId="ADAL" clId="{1C11BF49-5CC1-4888-98F0-C8ADA4DDF7AC}" dt="2021-09-30T13:37:40.443" v="664" actId="47"/>
        <pc:sldMkLst>
          <pc:docMk/>
          <pc:sldMk cId="3916034042" sldId="358"/>
        </pc:sldMkLst>
      </pc:sldChg>
      <pc:sldChg chg="addSp delSp modSp new mod">
        <pc:chgData name="Hoang Vu Nguyen" userId="84fd82fd-ce96-4b9a-8d64-915c8765534c" providerId="ADAL" clId="{1C11BF49-5CC1-4888-98F0-C8ADA4DDF7AC}" dt="2021-09-30T19:03:20.294" v="1118"/>
        <pc:sldMkLst>
          <pc:docMk/>
          <pc:sldMk cId="2400904534" sldId="359"/>
        </pc:sldMkLst>
      </pc:sldChg>
      <pc:sldChg chg="addSp delSp modSp new mod">
        <pc:chgData name="Hoang Vu Nguyen" userId="84fd82fd-ce96-4b9a-8d64-915c8765534c" providerId="ADAL" clId="{1C11BF49-5CC1-4888-98F0-C8ADA4DDF7AC}" dt="2021-09-30T13:36:37.466" v="661" actId="20577"/>
        <pc:sldMkLst>
          <pc:docMk/>
          <pc:sldMk cId="2400197577" sldId="360"/>
        </pc:sldMkLst>
      </pc:sldChg>
      <pc:sldChg chg="addSp delSp modSp new mod addCm delCm">
        <pc:chgData name="Hoang Vu Nguyen" userId="84fd82fd-ce96-4b9a-8d64-915c8765534c" providerId="ADAL" clId="{1C11BF49-5CC1-4888-98F0-C8ADA4DDF7AC}" dt="2021-09-30T19:58:04.381" v="1731" actId="1037"/>
        <pc:sldMkLst>
          <pc:docMk/>
          <pc:sldMk cId="4052633776" sldId="361"/>
        </pc:sldMkLst>
      </pc:sldChg>
      <pc:sldChg chg="addSp delSp modSp new mod">
        <pc:chgData name="Hoang Vu Nguyen" userId="84fd82fd-ce96-4b9a-8d64-915c8765534c" providerId="ADAL" clId="{1C11BF49-5CC1-4888-98F0-C8ADA4DDF7AC}" dt="2021-09-30T19:54:25.716" v="1679" actId="14100"/>
        <pc:sldMkLst>
          <pc:docMk/>
          <pc:sldMk cId="744987701" sldId="362"/>
        </pc:sldMkLst>
      </pc:sldChg>
    </pc:docChg>
  </pc:docChgLst>
  <pc:docChgLst>
    <pc:chgData name="Hoang Vu Nguyen" userId="84fd82fd-ce96-4b9a-8d64-915c8765534c" providerId="ADAL" clId="{685B45DD-920F-49EC-9ECC-E67DB97CDF9D}"/>
    <pc:docChg chg="undo redo custSel addSld delSld modSld sldOrd">
      <pc:chgData name="Hoang Vu Nguyen" userId="84fd82fd-ce96-4b9a-8d64-915c8765534c" providerId="ADAL" clId="{685B45DD-920F-49EC-9ECC-E67DB97CDF9D}" dt="2021-09-17T08:08:01.450" v="3467" actId="208"/>
      <pc:docMkLst>
        <pc:docMk/>
      </pc:docMkLst>
      <pc:sldChg chg="del">
        <pc:chgData name="Hoang Vu Nguyen" userId="84fd82fd-ce96-4b9a-8d64-915c8765534c" providerId="ADAL" clId="{685B45DD-920F-49EC-9ECC-E67DB97CDF9D}" dt="2021-09-17T07:26:02.105" v="2797" actId="47"/>
        <pc:sldMkLst>
          <pc:docMk/>
          <pc:sldMk cId="3278842881" sldId="347"/>
        </pc:sldMkLst>
      </pc:sldChg>
      <pc:sldChg chg="del">
        <pc:chgData name="Hoang Vu Nguyen" userId="84fd82fd-ce96-4b9a-8d64-915c8765534c" providerId="ADAL" clId="{685B45DD-920F-49EC-9ECC-E67DB97CDF9D}" dt="2021-09-17T07:26:02.105" v="2797" actId="47"/>
        <pc:sldMkLst>
          <pc:docMk/>
          <pc:sldMk cId="1376915766" sldId="348"/>
        </pc:sldMkLst>
      </pc:sldChg>
      <pc:sldChg chg="addSp delSp modSp mod ord">
        <pc:chgData name="Hoang Vu Nguyen" userId="84fd82fd-ce96-4b9a-8d64-915c8765534c" providerId="ADAL" clId="{685B45DD-920F-49EC-9ECC-E67DB97CDF9D}" dt="2021-09-17T07:59:56.549" v="3462" actId="947"/>
        <pc:sldMkLst>
          <pc:docMk/>
          <pc:sldMk cId="1922539195" sldId="349"/>
        </pc:sldMkLst>
      </pc:sldChg>
      <pc:sldChg chg="del">
        <pc:chgData name="Hoang Vu Nguyen" userId="84fd82fd-ce96-4b9a-8d64-915c8765534c" providerId="ADAL" clId="{685B45DD-920F-49EC-9ECC-E67DB97CDF9D}" dt="2021-09-17T07:26:02.105" v="2797" actId="47"/>
        <pc:sldMkLst>
          <pc:docMk/>
          <pc:sldMk cId="2116272822" sldId="350"/>
        </pc:sldMkLst>
      </pc:sldChg>
      <pc:sldChg chg="del">
        <pc:chgData name="Hoang Vu Nguyen" userId="84fd82fd-ce96-4b9a-8d64-915c8765534c" providerId="ADAL" clId="{685B45DD-920F-49EC-9ECC-E67DB97CDF9D}" dt="2021-09-17T07:26:02.105" v="2797" actId="47"/>
        <pc:sldMkLst>
          <pc:docMk/>
          <pc:sldMk cId="264882672" sldId="352"/>
        </pc:sldMkLst>
      </pc:sldChg>
      <pc:sldChg chg="del">
        <pc:chgData name="Hoang Vu Nguyen" userId="84fd82fd-ce96-4b9a-8d64-915c8765534c" providerId="ADAL" clId="{685B45DD-920F-49EC-9ECC-E67DB97CDF9D}" dt="2021-09-17T07:26:02.105" v="2797" actId="47"/>
        <pc:sldMkLst>
          <pc:docMk/>
          <pc:sldMk cId="81356661" sldId="353"/>
        </pc:sldMkLst>
      </pc:sldChg>
      <pc:sldChg chg="modSp mod ord">
        <pc:chgData name="Hoang Vu Nguyen" userId="84fd82fd-ce96-4b9a-8d64-915c8765534c" providerId="ADAL" clId="{685B45DD-920F-49EC-9ECC-E67DB97CDF9D}" dt="2021-09-17T07:49:11.430" v="3331" actId="14100"/>
        <pc:sldMkLst>
          <pc:docMk/>
          <pc:sldMk cId="1663390785" sldId="354"/>
        </pc:sldMkLst>
      </pc:sldChg>
      <pc:sldChg chg="del">
        <pc:chgData name="Hoang Vu Nguyen" userId="84fd82fd-ce96-4b9a-8d64-915c8765534c" providerId="ADAL" clId="{685B45DD-920F-49EC-9ECC-E67DB97CDF9D}" dt="2021-09-17T07:26:02.105" v="2797" actId="47"/>
        <pc:sldMkLst>
          <pc:docMk/>
          <pc:sldMk cId="259653181" sldId="355"/>
        </pc:sldMkLst>
      </pc:sldChg>
      <pc:sldChg chg="addSp delSp modSp new mod">
        <pc:chgData name="Hoang Vu Nguyen" userId="84fd82fd-ce96-4b9a-8d64-915c8765534c" providerId="ADAL" clId="{685B45DD-920F-49EC-9ECC-E67DB97CDF9D}" dt="2021-09-17T07:51:59.988" v="3337" actId="1036"/>
        <pc:sldMkLst>
          <pc:docMk/>
          <pc:sldMk cId="1862063848" sldId="356"/>
        </pc:sldMkLst>
      </pc:sldChg>
      <pc:sldChg chg="addSp delSp modSp new mod">
        <pc:chgData name="Hoang Vu Nguyen" userId="84fd82fd-ce96-4b9a-8d64-915c8765534c" providerId="ADAL" clId="{685B45DD-920F-49EC-9ECC-E67DB97CDF9D}" dt="2021-09-17T08:08:01.450" v="3467" actId="208"/>
        <pc:sldMkLst>
          <pc:docMk/>
          <pc:sldMk cId="1365146706" sldId="357"/>
        </pc:sldMkLst>
      </pc:sldChg>
      <pc:sldChg chg="addSp delSp modSp new mod">
        <pc:chgData name="Hoang Vu Nguyen" userId="84fd82fd-ce96-4b9a-8d64-915c8765534c" providerId="ADAL" clId="{685B45DD-920F-49EC-9ECC-E67DB97CDF9D}" dt="2021-09-17T07:54:14.860" v="3344" actId="1037"/>
        <pc:sldMkLst>
          <pc:docMk/>
          <pc:sldMk cId="3916034042" sldId="358"/>
        </pc:sldMkLst>
      </pc:sldChg>
      <pc:sldChg chg="delSp modSp new del mod">
        <pc:chgData name="Hoang Vu Nguyen" userId="84fd82fd-ce96-4b9a-8d64-915c8765534c" providerId="ADAL" clId="{685B45DD-920F-49EC-9ECC-E67DB97CDF9D}" dt="2021-09-17T07:25:50.988" v="2796" actId="47"/>
        <pc:sldMkLst>
          <pc:docMk/>
          <pc:sldMk cId="1557104887" sldId="359"/>
        </pc:sldMkLst>
      </pc:sldChg>
      <pc:sldChg chg="delSp modSp new add del mod">
        <pc:chgData name="Hoang Vu Nguyen" userId="84fd82fd-ce96-4b9a-8d64-915c8765534c" providerId="ADAL" clId="{685B45DD-920F-49EC-9ECC-E67DB97CDF9D}" dt="2021-09-17T08:00:23.210" v="3465" actId="47"/>
        <pc:sldMkLst>
          <pc:docMk/>
          <pc:sldMk cId="2719285770" sldId="359"/>
        </pc:sldMkLst>
      </pc:sldChg>
    </pc:docChg>
  </pc:docChgLst>
  <pc:docChgLst>
    <pc:chgData name="Hoang Vu Nguyen" userId="84fd82fd-ce96-4b9a-8d64-915c8765534c" providerId="ADAL" clId="{F82A56DF-56E2-44F3-AD07-B47FC323A00F}"/>
    <pc:docChg chg="undo redo custSel addSld delSld modSld sldOrd">
      <pc:chgData name="Hoang Vu Nguyen" userId="84fd82fd-ce96-4b9a-8d64-915c8765534c" providerId="ADAL" clId="{F82A56DF-56E2-44F3-AD07-B47FC323A00F}" dt="2022-08-04T12:39:35.775" v="2766" actId="1036"/>
      <pc:docMkLst>
        <pc:docMk/>
      </pc:docMkLst>
      <pc:sldChg chg="modSp mod">
        <pc:chgData name="Hoang Vu Nguyen" userId="84fd82fd-ce96-4b9a-8d64-915c8765534c" providerId="ADAL" clId="{F82A56DF-56E2-44F3-AD07-B47FC323A00F}" dt="2022-08-04T09:56:49.227" v="44" actId="20577"/>
        <pc:sldMkLst>
          <pc:docMk/>
          <pc:sldMk cId="460284854" sldId="284"/>
        </pc:sldMkLst>
      </pc:sldChg>
      <pc:sldChg chg="modSp add mod">
        <pc:chgData name="Hoang Vu Nguyen" userId="84fd82fd-ce96-4b9a-8d64-915c8765534c" providerId="ADAL" clId="{F82A56DF-56E2-44F3-AD07-B47FC323A00F}" dt="2022-08-04T10:09:58.488" v="285" actId="20577"/>
        <pc:sldMkLst>
          <pc:docMk/>
          <pc:sldMk cId="1642090309" sldId="313"/>
        </pc:sldMkLst>
      </pc:sldChg>
      <pc:sldChg chg="modSp add mod">
        <pc:chgData name="Hoang Vu Nguyen" userId="84fd82fd-ce96-4b9a-8d64-915c8765534c" providerId="ADAL" clId="{F82A56DF-56E2-44F3-AD07-B47FC323A00F}" dt="2022-08-04T10:08:14.578" v="248" actId="20577"/>
        <pc:sldMkLst>
          <pc:docMk/>
          <pc:sldMk cId="425685479" sldId="315"/>
        </pc:sldMkLst>
      </pc:sldChg>
      <pc:sldChg chg="modSp add mod">
        <pc:chgData name="Hoang Vu Nguyen" userId="84fd82fd-ce96-4b9a-8d64-915c8765534c" providerId="ADAL" clId="{F82A56DF-56E2-44F3-AD07-B47FC323A00F}" dt="2022-08-04T10:11:43.344" v="342" actId="1036"/>
        <pc:sldMkLst>
          <pc:docMk/>
          <pc:sldMk cId="1013749861" sldId="317"/>
        </pc:sldMkLst>
      </pc:sldChg>
      <pc:sldChg chg="del">
        <pc:chgData name="Hoang Vu Nguyen" userId="84fd82fd-ce96-4b9a-8d64-915c8765534c" providerId="ADAL" clId="{F82A56DF-56E2-44F3-AD07-B47FC323A00F}" dt="2022-08-04T12:25:35.925" v="2254" actId="47"/>
        <pc:sldMkLst>
          <pc:docMk/>
          <pc:sldMk cId="203066344" sldId="363"/>
        </pc:sldMkLst>
      </pc:sldChg>
      <pc:sldChg chg="del">
        <pc:chgData name="Hoang Vu Nguyen" userId="84fd82fd-ce96-4b9a-8d64-915c8765534c" providerId="ADAL" clId="{F82A56DF-56E2-44F3-AD07-B47FC323A00F}" dt="2022-08-04T12:25:35.925" v="2254" actId="47"/>
        <pc:sldMkLst>
          <pc:docMk/>
          <pc:sldMk cId="3570822026" sldId="364"/>
        </pc:sldMkLst>
      </pc:sldChg>
      <pc:sldChg chg="del">
        <pc:chgData name="Hoang Vu Nguyen" userId="84fd82fd-ce96-4b9a-8d64-915c8765534c" providerId="ADAL" clId="{F82A56DF-56E2-44F3-AD07-B47FC323A00F}" dt="2022-08-04T12:25:35.925" v="2254" actId="47"/>
        <pc:sldMkLst>
          <pc:docMk/>
          <pc:sldMk cId="2297653002" sldId="365"/>
        </pc:sldMkLst>
      </pc:sldChg>
      <pc:sldChg chg="del">
        <pc:chgData name="Hoang Vu Nguyen" userId="84fd82fd-ce96-4b9a-8d64-915c8765534c" providerId="ADAL" clId="{F82A56DF-56E2-44F3-AD07-B47FC323A00F}" dt="2022-08-04T12:25:35.925" v="2254" actId="47"/>
        <pc:sldMkLst>
          <pc:docMk/>
          <pc:sldMk cId="3132419976" sldId="367"/>
        </pc:sldMkLst>
      </pc:sldChg>
      <pc:sldChg chg="del">
        <pc:chgData name="Hoang Vu Nguyen" userId="84fd82fd-ce96-4b9a-8d64-915c8765534c" providerId="ADAL" clId="{F82A56DF-56E2-44F3-AD07-B47FC323A00F}" dt="2022-08-04T12:25:35.925" v="2254" actId="47"/>
        <pc:sldMkLst>
          <pc:docMk/>
          <pc:sldMk cId="3004815881" sldId="368"/>
        </pc:sldMkLst>
      </pc:sldChg>
      <pc:sldChg chg="del">
        <pc:chgData name="Hoang Vu Nguyen" userId="84fd82fd-ce96-4b9a-8d64-915c8765534c" providerId="ADAL" clId="{F82A56DF-56E2-44F3-AD07-B47FC323A00F}" dt="2022-08-04T12:25:35.925" v="2254" actId="47"/>
        <pc:sldMkLst>
          <pc:docMk/>
          <pc:sldMk cId="906600304" sldId="369"/>
        </pc:sldMkLst>
      </pc:sldChg>
      <pc:sldChg chg="del">
        <pc:chgData name="Hoang Vu Nguyen" userId="84fd82fd-ce96-4b9a-8d64-915c8765534c" providerId="ADAL" clId="{F82A56DF-56E2-44F3-AD07-B47FC323A00F}" dt="2022-08-04T12:25:35.925" v="2254" actId="47"/>
        <pc:sldMkLst>
          <pc:docMk/>
          <pc:sldMk cId="1480679657" sldId="370"/>
        </pc:sldMkLst>
      </pc:sldChg>
      <pc:sldChg chg="delSp modSp new mod">
        <pc:chgData name="Hoang Vu Nguyen" userId="84fd82fd-ce96-4b9a-8d64-915c8765534c" providerId="ADAL" clId="{F82A56DF-56E2-44F3-AD07-B47FC323A00F}" dt="2022-08-04T12:28:15.592" v="2317" actId="20577"/>
        <pc:sldMkLst>
          <pc:docMk/>
          <pc:sldMk cId="465879667" sldId="371"/>
        </pc:sldMkLst>
      </pc:sldChg>
      <pc:sldChg chg="delSp modSp new del mod ord">
        <pc:chgData name="Hoang Vu Nguyen" userId="84fd82fd-ce96-4b9a-8d64-915c8765534c" providerId="ADAL" clId="{F82A56DF-56E2-44F3-AD07-B47FC323A00F}" dt="2022-08-04T09:58:23.112" v="51" actId="47"/>
        <pc:sldMkLst>
          <pc:docMk/>
          <pc:sldMk cId="1679380994" sldId="371"/>
        </pc:sldMkLst>
      </pc:sldChg>
      <pc:sldChg chg="add del ord">
        <pc:chgData name="Hoang Vu Nguyen" userId="84fd82fd-ce96-4b9a-8d64-915c8765534c" providerId="ADAL" clId="{F82A56DF-56E2-44F3-AD07-B47FC323A00F}" dt="2022-08-04T10:27:48.717" v="884" actId="47"/>
        <pc:sldMkLst>
          <pc:docMk/>
          <pc:sldMk cId="1354234758" sldId="372"/>
        </pc:sldMkLst>
      </pc:sldChg>
      <pc:sldChg chg="addSp delSp modSp new mod">
        <pc:chgData name="Hoang Vu Nguyen" userId="84fd82fd-ce96-4b9a-8d64-915c8765534c" providerId="ADAL" clId="{F82A56DF-56E2-44F3-AD07-B47FC323A00F}" dt="2022-08-04T12:29:48.020" v="2327" actId="20577"/>
        <pc:sldMkLst>
          <pc:docMk/>
          <pc:sldMk cId="1134222274" sldId="373"/>
        </pc:sldMkLst>
      </pc:sldChg>
      <pc:sldChg chg="delSp modSp new mod">
        <pc:chgData name="Hoang Vu Nguyen" userId="84fd82fd-ce96-4b9a-8d64-915c8765534c" providerId="ADAL" clId="{F82A56DF-56E2-44F3-AD07-B47FC323A00F}" dt="2022-08-04T10:26:25.067" v="883" actId="790"/>
        <pc:sldMkLst>
          <pc:docMk/>
          <pc:sldMk cId="939416377" sldId="374"/>
        </pc:sldMkLst>
      </pc:sldChg>
      <pc:sldChg chg="delSp new del mod">
        <pc:chgData name="Hoang Vu Nguyen" userId="84fd82fd-ce96-4b9a-8d64-915c8765534c" providerId="ADAL" clId="{F82A56DF-56E2-44F3-AD07-B47FC323A00F}" dt="2022-08-04T12:28:31.359" v="2318" actId="47"/>
        <pc:sldMkLst>
          <pc:docMk/>
          <pc:sldMk cId="1951310552" sldId="375"/>
        </pc:sldMkLst>
      </pc:sldChg>
      <pc:sldChg chg="addSp delSp modSp new mod">
        <pc:chgData name="Hoang Vu Nguyen" userId="84fd82fd-ce96-4b9a-8d64-915c8765534c" providerId="ADAL" clId="{F82A56DF-56E2-44F3-AD07-B47FC323A00F}" dt="2022-08-04T12:39:35.775" v="2766" actId="1036"/>
        <pc:sldMkLst>
          <pc:docMk/>
          <pc:sldMk cId="3708681606" sldId="376"/>
        </pc:sldMkLst>
      </pc:sldChg>
      <pc:sldChg chg="delSp modSp new mod">
        <pc:chgData name="Hoang Vu Nguyen" userId="84fd82fd-ce96-4b9a-8d64-915c8765534c" providerId="ADAL" clId="{F82A56DF-56E2-44F3-AD07-B47FC323A00F}" dt="2022-08-04T12:38:37.645" v="2752" actId="20577"/>
        <pc:sldMkLst>
          <pc:docMk/>
          <pc:sldMk cId="3417373825" sldId="377"/>
        </pc:sldMkLst>
      </pc:sldChg>
    </pc:docChg>
  </pc:docChgLst>
  <pc:docChgLst>
    <pc:chgData name="Hoang Vu Nguyen" userId="84fd82fd-ce96-4b9a-8d64-915c8765534c" providerId="ADAL" clId="{A24FE39A-C412-4A2D-A467-F260A8824F82}"/>
    <pc:docChg chg="modSld">
      <pc:chgData name="Hoang Vu Nguyen" userId="84fd82fd-ce96-4b9a-8d64-915c8765534c" providerId="ADAL" clId="{A24FE39A-C412-4A2D-A467-F260A8824F82}" dt="2021-04-16T09:50:52.131" v="0" actId="6549"/>
      <pc:docMkLst>
        <pc:docMk/>
      </pc:docMkLst>
      <pc:sldChg chg="modSp mod">
        <pc:chgData name="Hoang Vu Nguyen" userId="84fd82fd-ce96-4b9a-8d64-915c8765534c" providerId="ADAL" clId="{A24FE39A-C412-4A2D-A467-F260A8824F82}" dt="2021-04-16T09:50:52.131" v="0" actId="6549"/>
        <pc:sldMkLst>
          <pc:docMk/>
          <pc:sldMk cId="3931582770" sldId="344"/>
        </pc:sldMkLst>
      </pc:sldChg>
    </pc:docChg>
  </pc:docChgLst>
  <pc:docChgLst>
    <pc:chgData name="Hoang Vu Nguyen" userId="84fd82fd-ce96-4b9a-8d64-915c8765534c" providerId="ADAL" clId="{6462141D-6716-4A41-9E8F-E3DA45708FAC}"/>
    <pc:docChg chg="undo redo custSel addSld delSld modSld">
      <pc:chgData name="Hoang Vu Nguyen" userId="84fd82fd-ce96-4b9a-8d64-915c8765534c" providerId="ADAL" clId="{6462141D-6716-4A41-9E8F-E3DA45708FAC}" dt="2021-05-27T12:58:59.539" v="1615" actId="20577"/>
      <pc:docMkLst>
        <pc:docMk/>
      </pc:docMkLst>
      <pc:sldChg chg="del">
        <pc:chgData name="Hoang Vu Nguyen" userId="84fd82fd-ce96-4b9a-8d64-915c8765534c" providerId="ADAL" clId="{6462141D-6716-4A41-9E8F-E3DA45708FAC}" dt="2021-05-27T12:28:01.773" v="1142" actId="47"/>
        <pc:sldMkLst>
          <pc:docMk/>
          <pc:sldMk cId="1466499133" sldId="333"/>
        </pc:sldMkLst>
      </pc:sldChg>
      <pc:sldChg chg="addSp modSp mod">
        <pc:chgData name="Hoang Vu Nguyen" userId="84fd82fd-ce96-4b9a-8d64-915c8765534c" providerId="ADAL" clId="{6462141D-6716-4A41-9E8F-E3DA45708FAC}" dt="2021-05-27T11:50:01.953" v="115" actId="14100"/>
        <pc:sldMkLst>
          <pc:docMk/>
          <pc:sldMk cId="3643080657" sldId="339"/>
        </pc:sldMkLst>
      </pc:sldChg>
      <pc:sldChg chg="addSp delSp modSp mod">
        <pc:chgData name="Hoang Vu Nguyen" userId="84fd82fd-ce96-4b9a-8d64-915c8765534c" providerId="ADAL" clId="{6462141D-6716-4A41-9E8F-E3DA45708FAC}" dt="2021-05-27T12:58:59.539" v="1615" actId="20577"/>
        <pc:sldMkLst>
          <pc:docMk/>
          <pc:sldMk cId="2556618517" sldId="342"/>
        </pc:sldMkLst>
      </pc:sldChg>
      <pc:sldChg chg="del">
        <pc:chgData name="Hoang Vu Nguyen" userId="84fd82fd-ce96-4b9a-8d64-915c8765534c" providerId="ADAL" clId="{6462141D-6716-4A41-9E8F-E3DA45708FAC}" dt="2021-05-27T12:27:38.891" v="1139" actId="47"/>
        <pc:sldMkLst>
          <pc:docMk/>
          <pc:sldMk cId="3931582770" sldId="344"/>
        </pc:sldMkLst>
      </pc:sldChg>
      <pc:sldChg chg="del">
        <pc:chgData name="Hoang Vu Nguyen" userId="84fd82fd-ce96-4b9a-8d64-915c8765534c" providerId="ADAL" clId="{6462141D-6716-4A41-9E8F-E3DA45708FAC}" dt="2021-05-27T12:27:52.106" v="1140" actId="47"/>
        <pc:sldMkLst>
          <pc:docMk/>
          <pc:sldMk cId="3737463248" sldId="345"/>
        </pc:sldMkLst>
      </pc:sldChg>
      <pc:sldChg chg="del">
        <pc:chgData name="Hoang Vu Nguyen" userId="84fd82fd-ce96-4b9a-8d64-915c8765534c" providerId="ADAL" clId="{6462141D-6716-4A41-9E8F-E3DA45708FAC}" dt="2021-05-27T12:27:55.247" v="1141" actId="47"/>
        <pc:sldMkLst>
          <pc:docMk/>
          <pc:sldMk cId="2601927165" sldId="346"/>
        </pc:sldMkLst>
      </pc:sldChg>
      <pc:sldChg chg="addSp delSp modSp new mod">
        <pc:chgData name="Hoang Vu Nguyen" userId="84fd82fd-ce96-4b9a-8d64-915c8765534c" providerId="ADAL" clId="{6462141D-6716-4A41-9E8F-E3DA45708FAC}" dt="2021-05-27T12:49:34.818" v="1374" actId="27636"/>
        <pc:sldMkLst>
          <pc:docMk/>
          <pc:sldMk cId="3278842881" sldId="347"/>
        </pc:sldMkLst>
      </pc:sldChg>
      <pc:sldChg chg="addSp delSp modSp new mod">
        <pc:chgData name="Hoang Vu Nguyen" userId="84fd82fd-ce96-4b9a-8d64-915c8765534c" providerId="ADAL" clId="{6462141D-6716-4A41-9E8F-E3DA45708FAC}" dt="2021-05-27T12:51:37.382" v="1389" actId="1076"/>
        <pc:sldMkLst>
          <pc:docMk/>
          <pc:sldMk cId="1376915766" sldId="348"/>
        </pc:sldMkLst>
      </pc:sldChg>
      <pc:sldChg chg="new del">
        <pc:chgData name="Hoang Vu Nguyen" userId="84fd82fd-ce96-4b9a-8d64-915c8765534c" providerId="ADAL" clId="{6462141D-6716-4A41-9E8F-E3DA45708FAC}" dt="2021-05-27T12:52:59.416" v="1476" actId="47"/>
        <pc:sldMkLst>
          <pc:docMk/>
          <pc:sldMk cId="200774217" sldId="349"/>
        </pc:sldMkLst>
      </pc:sldChg>
    </pc:docChg>
  </pc:docChgLst>
  <pc:docChgLst>
    <pc:chgData name="Hoang Vu Nguyen" userId="84fd82fd-ce96-4b9a-8d64-915c8765534c" providerId="ADAL" clId="{9E7A5866-A711-4819-A0AD-767D70375B16}"/>
    <pc:docChg chg="undo custSel addSld delSld modSld sldOrd">
      <pc:chgData name="Hoang Vu Nguyen" userId="84fd82fd-ce96-4b9a-8d64-915c8765534c" providerId="ADAL" clId="{9E7A5866-A711-4819-A0AD-767D70375B16}" dt="2021-02-19T12:41:18.776" v="2342" actId="478"/>
      <pc:docMkLst>
        <pc:docMk/>
      </pc:docMkLst>
      <pc:sldChg chg="del">
        <pc:chgData name="Hoang Vu Nguyen" userId="84fd82fd-ce96-4b9a-8d64-915c8765534c" providerId="ADAL" clId="{9E7A5866-A711-4819-A0AD-767D70375B16}" dt="2021-02-19T09:55:55.315" v="1985" actId="47"/>
        <pc:sldMkLst>
          <pc:docMk/>
          <pc:sldMk cId="1642090309" sldId="313"/>
        </pc:sldMkLst>
      </pc:sldChg>
      <pc:sldChg chg="del">
        <pc:chgData name="Hoang Vu Nguyen" userId="84fd82fd-ce96-4b9a-8d64-915c8765534c" providerId="ADAL" clId="{9E7A5866-A711-4819-A0AD-767D70375B16}" dt="2021-02-19T09:55:55.315" v="1985" actId="47"/>
        <pc:sldMkLst>
          <pc:docMk/>
          <pc:sldMk cId="425685479" sldId="315"/>
        </pc:sldMkLst>
      </pc:sldChg>
      <pc:sldChg chg="del">
        <pc:chgData name="Hoang Vu Nguyen" userId="84fd82fd-ce96-4b9a-8d64-915c8765534c" providerId="ADAL" clId="{9E7A5866-A711-4819-A0AD-767D70375B16}" dt="2021-02-19T09:55:55.315" v="1985" actId="47"/>
        <pc:sldMkLst>
          <pc:docMk/>
          <pc:sldMk cId="1013749861" sldId="317"/>
        </pc:sldMkLst>
      </pc:sldChg>
      <pc:sldChg chg="del">
        <pc:chgData name="Hoang Vu Nguyen" userId="84fd82fd-ce96-4b9a-8d64-915c8765534c" providerId="ADAL" clId="{9E7A5866-A711-4819-A0AD-767D70375B16}" dt="2021-02-19T09:55:55.315" v="1985" actId="47"/>
        <pc:sldMkLst>
          <pc:docMk/>
          <pc:sldMk cId="4123387319" sldId="318"/>
        </pc:sldMkLst>
      </pc:sldChg>
      <pc:sldChg chg="del">
        <pc:chgData name="Hoang Vu Nguyen" userId="84fd82fd-ce96-4b9a-8d64-915c8765534c" providerId="ADAL" clId="{9E7A5866-A711-4819-A0AD-767D70375B16}" dt="2021-02-19T09:55:55.315" v="1985" actId="47"/>
        <pc:sldMkLst>
          <pc:docMk/>
          <pc:sldMk cId="3415018293" sldId="319"/>
        </pc:sldMkLst>
      </pc:sldChg>
      <pc:sldChg chg="del">
        <pc:chgData name="Hoang Vu Nguyen" userId="84fd82fd-ce96-4b9a-8d64-915c8765534c" providerId="ADAL" clId="{9E7A5866-A711-4819-A0AD-767D70375B16}" dt="2021-02-19T09:55:55.315" v="1985" actId="47"/>
        <pc:sldMkLst>
          <pc:docMk/>
          <pc:sldMk cId="2570660420" sldId="320"/>
        </pc:sldMkLst>
      </pc:sldChg>
      <pc:sldChg chg="del">
        <pc:chgData name="Hoang Vu Nguyen" userId="84fd82fd-ce96-4b9a-8d64-915c8765534c" providerId="ADAL" clId="{9E7A5866-A711-4819-A0AD-767D70375B16}" dt="2021-02-19T09:55:55.315" v="1985" actId="47"/>
        <pc:sldMkLst>
          <pc:docMk/>
          <pc:sldMk cId="3260315795" sldId="321"/>
        </pc:sldMkLst>
      </pc:sldChg>
      <pc:sldChg chg="del">
        <pc:chgData name="Hoang Vu Nguyen" userId="84fd82fd-ce96-4b9a-8d64-915c8765534c" providerId="ADAL" clId="{9E7A5866-A711-4819-A0AD-767D70375B16}" dt="2021-02-19T09:55:55.315" v="1985" actId="47"/>
        <pc:sldMkLst>
          <pc:docMk/>
          <pc:sldMk cId="3203949031" sldId="322"/>
        </pc:sldMkLst>
      </pc:sldChg>
      <pc:sldChg chg="del">
        <pc:chgData name="Hoang Vu Nguyen" userId="84fd82fd-ce96-4b9a-8d64-915c8765534c" providerId="ADAL" clId="{9E7A5866-A711-4819-A0AD-767D70375B16}" dt="2021-02-19T09:55:55.315" v="1985" actId="47"/>
        <pc:sldMkLst>
          <pc:docMk/>
          <pc:sldMk cId="2605690671" sldId="323"/>
        </pc:sldMkLst>
      </pc:sldChg>
      <pc:sldChg chg="del">
        <pc:chgData name="Hoang Vu Nguyen" userId="84fd82fd-ce96-4b9a-8d64-915c8765534c" providerId="ADAL" clId="{9E7A5866-A711-4819-A0AD-767D70375B16}" dt="2021-02-19T09:55:55.315" v="1985" actId="47"/>
        <pc:sldMkLst>
          <pc:docMk/>
          <pc:sldMk cId="2929995848" sldId="324"/>
        </pc:sldMkLst>
      </pc:sldChg>
      <pc:sldChg chg="del">
        <pc:chgData name="Hoang Vu Nguyen" userId="84fd82fd-ce96-4b9a-8d64-915c8765534c" providerId="ADAL" clId="{9E7A5866-A711-4819-A0AD-767D70375B16}" dt="2021-02-19T09:55:55.315" v="1985" actId="47"/>
        <pc:sldMkLst>
          <pc:docMk/>
          <pc:sldMk cId="2036018224" sldId="325"/>
        </pc:sldMkLst>
      </pc:sldChg>
      <pc:sldChg chg="del">
        <pc:chgData name="Hoang Vu Nguyen" userId="84fd82fd-ce96-4b9a-8d64-915c8765534c" providerId="ADAL" clId="{9E7A5866-A711-4819-A0AD-767D70375B16}" dt="2021-02-19T09:55:55.315" v="1985" actId="47"/>
        <pc:sldMkLst>
          <pc:docMk/>
          <pc:sldMk cId="3402916010" sldId="326"/>
        </pc:sldMkLst>
      </pc:sldChg>
      <pc:sldChg chg="del">
        <pc:chgData name="Hoang Vu Nguyen" userId="84fd82fd-ce96-4b9a-8d64-915c8765534c" providerId="ADAL" clId="{9E7A5866-A711-4819-A0AD-767D70375B16}" dt="2021-02-19T09:55:55.315" v="1985" actId="47"/>
        <pc:sldMkLst>
          <pc:docMk/>
          <pc:sldMk cId="3018363158" sldId="327"/>
        </pc:sldMkLst>
      </pc:sldChg>
      <pc:sldChg chg="del">
        <pc:chgData name="Hoang Vu Nguyen" userId="84fd82fd-ce96-4b9a-8d64-915c8765534c" providerId="ADAL" clId="{9E7A5866-A711-4819-A0AD-767D70375B16}" dt="2021-02-19T09:55:55.315" v="1985" actId="47"/>
        <pc:sldMkLst>
          <pc:docMk/>
          <pc:sldMk cId="4079248582" sldId="328"/>
        </pc:sldMkLst>
      </pc:sldChg>
      <pc:sldChg chg="del">
        <pc:chgData name="Hoang Vu Nguyen" userId="84fd82fd-ce96-4b9a-8d64-915c8765534c" providerId="ADAL" clId="{9E7A5866-A711-4819-A0AD-767D70375B16}" dt="2021-02-19T09:55:55.315" v="1985" actId="47"/>
        <pc:sldMkLst>
          <pc:docMk/>
          <pc:sldMk cId="3124201776" sldId="329"/>
        </pc:sldMkLst>
      </pc:sldChg>
      <pc:sldChg chg="del">
        <pc:chgData name="Hoang Vu Nguyen" userId="84fd82fd-ce96-4b9a-8d64-915c8765534c" providerId="ADAL" clId="{9E7A5866-A711-4819-A0AD-767D70375B16}" dt="2021-02-19T09:55:55.315" v="1985" actId="47"/>
        <pc:sldMkLst>
          <pc:docMk/>
          <pc:sldMk cId="269176877" sldId="330"/>
        </pc:sldMkLst>
      </pc:sldChg>
      <pc:sldChg chg="delSp modSp mod ord">
        <pc:chgData name="Hoang Vu Nguyen" userId="84fd82fd-ce96-4b9a-8d64-915c8765534c" providerId="ADAL" clId="{9E7A5866-A711-4819-A0AD-767D70375B16}" dt="2021-02-19T10:06:21.409" v="2294" actId="20577"/>
        <pc:sldMkLst>
          <pc:docMk/>
          <pc:sldMk cId="2925765809" sldId="331"/>
        </pc:sldMkLst>
      </pc:sldChg>
      <pc:sldChg chg="addSp delSp modSp mod addCm delCm">
        <pc:chgData name="Hoang Vu Nguyen" userId="84fd82fd-ce96-4b9a-8d64-915c8765534c" providerId="ADAL" clId="{9E7A5866-A711-4819-A0AD-767D70375B16}" dt="2021-02-19T09:58:20.461" v="2035" actId="20577"/>
        <pc:sldMkLst>
          <pc:docMk/>
          <pc:sldMk cId="3495742854" sldId="332"/>
        </pc:sldMkLst>
      </pc:sldChg>
      <pc:sldChg chg="modSp mod">
        <pc:chgData name="Hoang Vu Nguyen" userId="84fd82fd-ce96-4b9a-8d64-915c8765534c" providerId="ADAL" clId="{9E7A5866-A711-4819-A0AD-767D70375B16}" dt="2021-02-19T09:58:08.406" v="2011" actId="20577"/>
        <pc:sldMkLst>
          <pc:docMk/>
          <pc:sldMk cId="1466499133" sldId="333"/>
        </pc:sldMkLst>
      </pc:sldChg>
      <pc:sldChg chg="add del">
        <pc:chgData name="Hoang Vu Nguyen" userId="84fd82fd-ce96-4b9a-8d64-915c8765534c" providerId="ADAL" clId="{9E7A5866-A711-4819-A0AD-767D70375B16}" dt="2021-02-19T09:49:29.365" v="1698" actId="47"/>
        <pc:sldMkLst>
          <pc:docMk/>
          <pc:sldMk cId="980754238" sldId="334"/>
        </pc:sldMkLst>
      </pc:sldChg>
      <pc:sldChg chg="addSp delSp modSp add mod">
        <pc:chgData name="Hoang Vu Nguyen" userId="84fd82fd-ce96-4b9a-8d64-915c8765534c" providerId="ADAL" clId="{9E7A5866-A711-4819-A0AD-767D70375B16}" dt="2021-02-19T10:19:42.712" v="2326" actId="207"/>
        <pc:sldMkLst>
          <pc:docMk/>
          <pc:sldMk cId="1314673020" sldId="335"/>
        </pc:sldMkLst>
      </pc:sldChg>
      <pc:sldChg chg="delSp new del mod">
        <pc:chgData name="Hoang Vu Nguyen" userId="84fd82fd-ce96-4b9a-8d64-915c8765534c" providerId="ADAL" clId="{9E7A5866-A711-4819-A0AD-767D70375B16}" dt="2021-02-19T10:03:23.237" v="2293" actId="47"/>
        <pc:sldMkLst>
          <pc:docMk/>
          <pc:sldMk cId="1424302073" sldId="336"/>
        </pc:sldMkLst>
      </pc:sldChg>
      <pc:sldChg chg="addSp delSp modSp add mod ord">
        <pc:chgData name="Hoang Vu Nguyen" userId="84fd82fd-ce96-4b9a-8d64-915c8765534c" providerId="ADAL" clId="{9E7A5866-A711-4819-A0AD-767D70375B16}" dt="2021-02-19T12:41:18.776" v="2342" actId="478"/>
        <pc:sldMkLst>
          <pc:docMk/>
          <pc:sldMk cId="3465384395" sldId="337"/>
        </pc:sldMkLst>
      </pc:sldChg>
    </pc:docChg>
  </pc:docChgLst>
  <pc:docChgLst>
    <pc:chgData name="Hoang Vu Nguyen" userId="84fd82fd-ce96-4b9a-8d64-915c8765534c" providerId="ADAL" clId="{7C51E433-EACC-4DB4-8166-291E30BA321C}"/>
    <pc:docChg chg="undo redo custSel addSld delSld modSld sldOrd">
      <pc:chgData name="Hoang Vu Nguyen" userId="84fd82fd-ce96-4b9a-8d64-915c8765534c" providerId="ADAL" clId="{7C51E433-EACC-4DB4-8166-291E30BA321C}" dt="2021-09-03T09:17:02.326" v="4405" actId="167"/>
      <pc:docMkLst>
        <pc:docMk/>
      </pc:docMkLst>
      <pc:sldChg chg="del">
        <pc:chgData name="Hoang Vu Nguyen" userId="84fd82fd-ce96-4b9a-8d64-915c8765534c" providerId="ADAL" clId="{7C51E433-EACC-4DB4-8166-291E30BA321C}" dt="2021-09-02T09:35:15.692" v="1685" actId="47"/>
        <pc:sldMkLst>
          <pc:docMk/>
          <pc:sldMk cId="3643080657" sldId="339"/>
        </pc:sldMkLst>
      </pc:sldChg>
      <pc:sldChg chg="del">
        <pc:chgData name="Hoang Vu Nguyen" userId="84fd82fd-ce96-4b9a-8d64-915c8765534c" providerId="ADAL" clId="{7C51E433-EACC-4DB4-8166-291E30BA321C}" dt="2021-09-02T11:06:07.787" v="2695" actId="47"/>
        <pc:sldMkLst>
          <pc:docMk/>
          <pc:sldMk cId="2556618517" sldId="342"/>
        </pc:sldMkLst>
      </pc:sldChg>
      <pc:sldChg chg="addSp delSp modSp mod ord">
        <pc:chgData name="Hoang Vu Nguyen" userId="84fd82fd-ce96-4b9a-8d64-915c8765534c" providerId="ADAL" clId="{7C51E433-EACC-4DB4-8166-291E30BA321C}" dt="2021-09-02T11:54:47.764" v="3579" actId="115"/>
        <pc:sldMkLst>
          <pc:docMk/>
          <pc:sldMk cId="3278842881" sldId="347"/>
        </pc:sldMkLst>
      </pc:sldChg>
      <pc:sldChg chg="addSp delSp modSp mod ord">
        <pc:chgData name="Hoang Vu Nguyen" userId="84fd82fd-ce96-4b9a-8d64-915c8765534c" providerId="ADAL" clId="{7C51E433-EACC-4DB4-8166-291E30BA321C}" dt="2021-09-03T09:17:02.326" v="4405" actId="167"/>
        <pc:sldMkLst>
          <pc:docMk/>
          <pc:sldMk cId="1376915766" sldId="348"/>
        </pc:sldMkLst>
      </pc:sldChg>
      <pc:sldChg chg="addSp delSp modSp mod ord">
        <pc:chgData name="Hoang Vu Nguyen" userId="84fd82fd-ce96-4b9a-8d64-915c8765534c" providerId="ADAL" clId="{7C51E433-EACC-4DB4-8166-291E30BA321C}" dt="2021-09-02T12:08:56.805" v="4150" actId="1036"/>
        <pc:sldMkLst>
          <pc:docMk/>
          <pc:sldMk cId="1922539195" sldId="349"/>
        </pc:sldMkLst>
      </pc:sldChg>
      <pc:sldChg chg="addSp delSp modSp new mod">
        <pc:chgData name="Hoang Vu Nguyen" userId="84fd82fd-ce96-4b9a-8d64-915c8765534c" providerId="ADAL" clId="{7C51E433-EACC-4DB4-8166-291E30BA321C}" dt="2021-09-02T12:21:57.916" v="4404" actId="20577"/>
        <pc:sldMkLst>
          <pc:docMk/>
          <pc:sldMk cId="2116272822" sldId="350"/>
        </pc:sldMkLst>
      </pc:sldChg>
      <pc:sldChg chg="delSp new del mod">
        <pc:chgData name="Hoang Vu Nguyen" userId="84fd82fd-ce96-4b9a-8d64-915c8765534c" providerId="ADAL" clId="{7C51E433-EACC-4DB4-8166-291E30BA321C}" dt="2021-09-02T08:30:39.424" v="177" actId="47"/>
        <pc:sldMkLst>
          <pc:docMk/>
          <pc:sldMk cId="1153232430" sldId="351"/>
        </pc:sldMkLst>
      </pc:sldChg>
      <pc:sldChg chg="addSp delSp modSp add mod ord">
        <pc:chgData name="Hoang Vu Nguyen" userId="84fd82fd-ce96-4b9a-8d64-915c8765534c" providerId="ADAL" clId="{7C51E433-EACC-4DB4-8166-291E30BA321C}" dt="2021-09-02T12:20:28.562" v="4363" actId="14100"/>
        <pc:sldMkLst>
          <pc:docMk/>
          <pc:sldMk cId="264882672" sldId="352"/>
        </pc:sldMkLst>
      </pc:sldChg>
      <pc:sldChg chg="addSp delSp modSp new mod">
        <pc:chgData name="Hoang Vu Nguyen" userId="84fd82fd-ce96-4b9a-8d64-915c8765534c" providerId="ADAL" clId="{7C51E433-EACC-4DB4-8166-291E30BA321C}" dt="2021-09-02T12:12:28.578" v="4242" actId="20577"/>
        <pc:sldMkLst>
          <pc:docMk/>
          <pc:sldMk cId="81356661" sldId="353"/>
        </pc:sldMkLst>
      </pc:sldChg>
      <pc:sldChg chg="delSp modSp new mod ord">
        <pc:chgData name="Hoang Vu Nguyen" userId="84fd82fd-ce96-4b9a-8d64-915c8765534c" providerId="ADAL" clId="{7C51E433-EACC-4DB4-8166-291E30BA321C}" dt="2021-09-02T11:46:52.417" v="3557" actId="20577"/>
        <pc:sldMkLst>
          <pc:docMk/>
          <pc:sldMk cId="1663390785" sldId="354"/>
        </pc:sldMkLst>
      </pc:sldChg>
      <pc:sldChg chg="delSp modSp add mod">
        <pc:chgData name="Hoang Vu Nguyen" userId="84fd82fd-ce96-4b9a-8d64-915c8765534c" providerId="ADAL" clId="{7C51E433-EACC-4DB4-8166-291E30BA321C}" dt="2021-09-02T12:12:14.484" v="4239" actId="20577"/>
        <pc:sldMkLst>
          <pc:docMk/>
          <pc:sldMk cId="259653181" sldId="35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C0AB1-7777-EA48-9872-393DAA530DA8}" type="datetimeFigureOut">
              <a:rPr lang="en-US" smtClean="0"/>
              <a:t>9/2/2025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33263-C1CE-E34A-AD46-7ADCC457362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21099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59900-1D02-0848-AA82-6ED8C4CCA000}" type="datetimeFigureOut">
              <a:rPr lang="en-US" smtClean="0"/>
              <a:t>9/2/2025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E6AF7-0F88-4448-99BD-1AC252BB1A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85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88" y="2042319"/>
            <a:ext cx="4316012" cy="1551781"/>
          </a:xfrm>
        </p:spPr>
        <p:txBody>
          <a:bodyPr anchor="b"/>
          <a:lstStyle/>
          <a:p>
            <a:r>
              <a:rPr lang="nb-NO" noProof="0"/>
              <a:t>Klikk for å redigere tittelstil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88" y="3924300"/>
            <a:ext cx="4316012" cy="533400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/>
              <a:t>Klikk for å redigere undertittelstil i malen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C9DAF2-E044-8B4E-A86C-B69EB5271587}" type="datetime1">
              <a:rPr lang="en-US" smtClean="0"/>
              <a:t>9/2/2025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200" y="219282"/>
            <a:ext cx="3829050" cy="4476403"/>
          </a:xfrm>
          <a:solidFill>
            <a:srgbClr val="7E949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94536" y="37735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8509" y="245900"/>
            <a:ext cx="3170582" cy="100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26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+ Text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152900" y="165100"/>
            <a:ext cx="48322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4203" y="428161"/>
            <a:ext cx="4093697" cy="857250"/>
          </a:xfrm>
        </p:spPr>
        <p:txBody>
          <a:bodyPr/>
          <a:lstStyle/>
          <a:p>
            <a:r>
              <a:rPr lang="nb-NO" noProof="0"/>
              <a:t>Klikk for å redigere tittelstil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5353" y="1594843"/>
            <a:ext cx="4162547" cy="2850156"/>
          </a:xfrm>
        </p:spPr>
        <p:txBody>
          <a:bodyPr/>
          <a:lstStyle/>
          <a:p>
            <a:pPr lvl="0"/>
            <a:r>
              <a:rPr lang="nb-NO" noProof="0"/>
              <a:t>Rediger tekststiler i malen
Andre nivå
Tredje nivå
Fjerde nivå
Femte nivå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E23-93F5-F746-89BC-5BD2B0929EBC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41538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52400" y="165100"/>
            <a:ext cx="3829050" cy="4530585"/>
          </a:xfrm>
          <a:solidFill>
            <a:srgbClr val="7E9492"/>
          </a:solidFill>
        </p:spPr>
        <p:txBody>
          <a:bodyPr/>
          <a:lstStyle/>
          <a:p>
            <a:r>
              <a:rPr lang="nb-NO" noProof="0"/>
              <a:t>Klikk på ikonet for å legge til et bilde</a:t>
            </a:r>
            <a:endParaRPr lang="en-GB" noProof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42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057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52400" y="165100"/>
            <a:ext cx="48322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703" y="428161"/>
            <a:ext cx="4093697" cy="857250"/>
          </a:xfrm>
        </p:spPr>
        <p:txBody>
          <a:bodyPr/>
          <a:lstStyle/>
          <a:p>
            <a:r>
              <a:rPr lang="nb-NO" noProof="0"/>
              <a:t>Klikk for å redigere tittelstil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853" y="1594843"/>
            <a:ext cx="4162547" cy="2850156"/>
          </a:xfrm>
        </p:spPr>
        <p:txBody>
          <a:bodyPr/>
          <a:lstStyle/>
          <a:p>
            <a:pPr lvl="0"/>
            <a:r>
              <a:rPr lang="nb-NO" noProof="0"/>
              <a:t>Rediger tekststiler i malen
Andre nivå
Tredje nivå
Fjerde nivå
Femte nivå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BA5FE-711F-EA47-96EF-625BC7044AC5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1533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110" y="165100"/>
            <a:ext cx="3829050" cy="4530585"/>
          </a:xfrm>
          <a:solidFill>
            <a:srgbClr val="7E9492"/>
          </a:solidFill>
        </p:spPr>
        <p:txBody>
          <a:bodyPr/>
          <a:lstStyle/>
          <a:p>
            <a:r>
              <a:rPr lang="nb-NO" noProof="0"/>
              <a:t>Klikk på ikonet for å legge til et bilde</a:t>
            </a:r>
            <a:endParaRPr lang="en-GB" noProof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037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42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Text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152900" y="165100"/>
            <a:ext cx="48322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4203" y="428161"/>
            <a:ext cx="4093697" cy="857250"/>
          </a:xfrm>
        </p:spPr>
        <p:txBody>
          <a:bodyPr/>
          <a:lstStyle/>
          <a:p>
            <a:r>
              <a:rPr lang="nb-NO" noProof="0"/>
              <a:t>Klikk for å redigere tittelstil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5353" y="1594843"/>
            <a:ext cx="4162547" cy="2850156"/>
          </a:xfrm>
        </p:spPr>
        <p:txBody>
          <a:bodyPr/>
          <a:lstStyle/>
          <a:p>
            <a:pPr lvl="0"/>
            <a:r>
              <a:rPr lang="nb-NO" noProof="0"/>
              <a:t>Rediger tekststiler i malen
Andre nivå
Tredje nivå
Fjerde nivå
Femte nivå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F2F44-5AFD-D34E-8B92-58F8898F0824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41538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42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152400" y="165100"/>
            <a:ext cx="3829050" cy="45305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3" hasCustomPrompt="1"/>
          </p:nvPr>
        </p:nvSpPr>
        <p:spPr>
          <a:xfrm>
            <a:off x="152400" y="165100"/>
            <a:ext cx="3829050" cy="45305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noProof="0"/>
              <a:t>Graph / Smartart</a:t>
            </a:r>
          </a:p>
        </p:txBody>
      </p:sp>
    </p:spTree>
    <p:extLst>
      <p:ext uri="{BB962C8B-B14F-4D97-AF65-F5344CB8AC3E}">
        <p14:creationId xmlns:p14="http://schemas.microsoft.com/office/powerpoint/2010/main" val="1599126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52400" y="165100"/>
            <a:ext cx="48322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703" y="428161"/>
            <a:ext cx="4093697" cy="857250"/>
          </a:xfrm>
        </p:spPr>
        <p:txBody>
          <a:bodyPr/>
          <a:lstStyle/>
          <a:p>
            <a:r>
              <a:rPr lang="nb-NO" noProof="0"/>
              <a:t>Klikk for å redigere tittelstil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853" y="1594843"/>
            <a:ext cx="4162547" cy="2850156"/>
          </a:xfrm>
        </p:spPr>
        <p:txBody>
          <a:bodyPr/>
          <a:lstStyle/>
          <a:p>
            <a:pPr lvl="0"/>
            <a:r>
              <a:rPr lang="nb-NO" noProof="0"/>
              <a:t>Rediger tekststiler i malen
Andre nivå
Tredje nivå
Fjerde nivå
Femte nivå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0D61-A13E-3E45-A265-D55FAFCB0DF0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1533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037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5156110" y="165100"/>
            <a:ext cx="3829050" cy="45305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Content Placeholder 17"/>
          <p:cNvSpPr>
            <a:spLocks noGrp="1"/>
          </p:cNvSpPr>
          <p:nvPr>
            <p:ph sz="quarter" idx="13" hasCustomPrompt="1"/>
          </p:nvPr>
        </p:nvSpPr>
        <p:spPr>
          <a:xfrm>
            <a:off x="5156110" y="165100"/>
            <a:ext cx="3829050" cy="45305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noProof="0"/>
              <a:t>Graph / Smartart</a:t>
            </a:r>
          </a:p>
        </p:txBody>
      </p:sp>
    </p:spTree>
    <p:extLst>
      <p:ext uri="{BB962C8B-B14F-4D97-AF65-F5344CB8AC3E}">
        <p14:creationId xmlns:p14="http://schemas.microsoft.com/office/powerpoint/2010/main" val="2296329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E48C-408F-AD4C-82E0-480B961C7F1F}" type="datetime1">
              <a:rPr lang="en-US" smtClean="0"/>
              <a:t>9/2/2025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ctangle 7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400" y="219075"/>
            <a:ext cx="8832850" cy="4476610"/>
          </a:xfrm>
          <a:solidFill>
            <a:srgbClr val="BCCCD1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631015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4070" y="219282"/>
            <a:ext cx="8831090" cy="4476403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latin typeface="Times New Roman"/>
                <a:cs typeface="Times New Roman"/>
              </a:defRPr>
            </a:lvl1pPr>
          </a:lstStyle>
          <a:p>
            <a:pPr lvl="0"/>
            <a:r>
              <a:rPr lang="en-GB" noProof="0"/>
              <a:t>«Quote»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35D3-88DA-CE4D-A326-62A44BD8AA95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56504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2079-DB16-154D-A39F-4884D6CC0170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154070" y="165723"/>
            <a:ext cx="288000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1" name="Rectangle 10"/>
          <p:cNvSpPr/>
          <p:nvPr userDrawn="1"/>
        </p:nvSpPr>
        <p:spPr>
          <a:xfrm>
            <a:off x="6105160" y="165723"/>
            <a:ext cx="2880000" cy="5355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2" name="Rectangle 11"/>
          <p:cNvSpPr/>
          <p:nvPr userDrawn="1"/>
        </p:nvSpPr>
        <p:spPr>
          <a:xfrm>
            <a:off x="3129615" y="165723"/>
            <a:ext cx="2880000" cy="535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400" y="219075"/>
            <a:ext cx="2881670" cy="1495734"/>
          </a:xfrm>
          <a:solidFill>
            <a:srgbClr val="BCCCD1"/>
          </a:solidFill>
        </p:spPr>
        <p:txBody>
          <a:bodyPr/>
          <a:lstStyle/>
          <a:p>
            <a:r>
              <a:rPr lang="nb-NO" noProof="0"/>
              <a:t>Klikk på ikonet for å legge til et bilde</a:t>
            </a:r>
            <a:endParaRPr lang="en-GB" noProof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127945" y="219075"/>
            <a:ext cx="2881670" cy="1495734"/>
          </a:xfrm>
          <a:solidFill>
            <a:srgbClr val="BCCCD1"/>
          </a:solidFill>
        </p:spPr>
        <p:txBody>
          <a:bodyPr/>
          <a:lstStyle/>
          <a:p>
            <a:r>
              <a:rPr lang="nb-NO" noProof="0"/>
              <a:t>Klikk på ikonet for å legge til et bilde</a:t>
            </a:r>
            <a:endParaRPr lang="en-GB" noProof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03490" y="219075"/>
            <a:ext cx="2881670" cy="1495734"/>
          </a:xfrm>
          <a:solidFill>
            <a:srgbClr val="BCCCD1"/>
          </a:solidFill>
        </p:spPr>
        <p:txBody>
          <a:bodyPr/>
          <a:lstStyle/>
          <a:p>
            <a:r>
              <a:rPr lang="nb-NO" noProof="0"/>
              <a:t>Klikk på ikonet for å legge til et bilde</a:t>
            </a:r>
            <a:endParaRPr lang="en-GB" noProof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54071" y="1803709"/>
            <a:ext cx="2880000" cy="2850156"/>
          </a:xfrm>
        </p:spPr>
        <p:txBody>
          <a:bodyPr/>
          <a:lstStyle/>
          <a:p>
            <a:pPr lvl="0"/>
            <a:r>
              <a:rPr lang="nb-NO" noProof="0"/>
              <a:t>Rediger tekststiler i malen
Andre nivå
Tredje nivå
Fjerde nivå
Femte nivå</a:t>
            </a:r>
            <a:endParaRPr lang="en-GB" noProof="0"/>
          </a:p>
        </p:txBody>
      </p: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3129615" y="1803709"/>
            <a:ext cx="2880000" cy="2850156"/>
          </a:xfrm>
        </p:spPr>
        <p:txBody>
          <a:bodyPr/>
          <a:lstStyle/>
          <a:p>
            <a:pPr lvl="0"/>
            <a:r>
              <a:rPr lang="nb-NO" noProof="0"/>
              <a:t>Rediger tekststiler i malen
Andre nivå
Tredje nivå
Fjerde nivå
Femte nivå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idx="17"/>
          </p:nvPr>
        </p:nvSpPr>
        <p:spPr>
          <a:xfrm>
            <a:off x="6103490" y="1803709"/>
            <a:ext cx="2880000" cy="2850156"/>
          </a:xfrm>
        </p:spPr>
        <p:txBody>
          <a:bodyPr/>
          <a:lstStyle/>
          <a:p>
            <a:pPr lvl="0"/>
            <a:r>
              <a:rPr lang="nb-NO" noProof="0"/>
              <a:t>Rediger tekststiler i malen
Andre nivå
Tredje nivå
Fjerde nivå
Femte nivå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8420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88" y="1244601"/>
            <a:ext cx="4316012" cy="1155700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88" y="2743200"/>
            <a:ext cx="4316012" cy="533400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/>
              <a:t>Klikk for å redigere undertittelstil i malen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4C26B5-7A06-7C45-AE88-68CEB8F24371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19936" y="2582921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200" y="219282"/>
            <a:ext cx="3829050" cy="4476403"/>
          </a:xfrm>
          <a:solidFill>
            <a:srgbClr val="7E9492"/>
          </a:solidFill>
        </p:spPr>
        <p:txBody>
          <a:bodyPr/>
          <a:lstStyle/>
          <a:p>
            <a:r>
              <a:rPr lang="nb-NO" noProof="0"/>
              <a:t>Klikk på ikonet for å legge til et bilde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91003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rgbClr val="007C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88" y="1244601"/>
            <a:ext cx="4316012" cy="1155700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88" y="2743200"/>
            <a:ext cx="4316012" cy="533400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/>
              <a:t>Klikk for å redigere undertittelstil i malen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4CE802-EA64-4A48-B1C7-C0EE853B4C0F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200" y="219282"/>
            <a:ext cx="3829050" cy="4476403"/>
          </a:xfrm>
          <a:solidFill>
            <a:srgbClr val="7E9492"/>
          </a:solidFill>
        </p:spPr>
        <p:txBody>
          <a:bodyPr/>
          <a:lstStyle/>
          <a:p>
            <a:r>
              <a:rPr lang="nb-NO" noProof="0"/>
              <a:t>Klikk på ikonet for å legge til et bilde</a:t>
            </a:r>
            <a:endParaRPr lang="en-GB" noProof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19936" y="2582921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27546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88" y="1244601"/>
            <a:ext cx="4316012" cy="1155700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88" y="2743200"/>
            <a:ext cx="4316012" cy="533400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/>
              <a:t>Klikk for å redigere undertittelstil i malen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F49D4B-9861-5645-9B1C-3419A18E9F33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200" y="219282"/>
            <a:ext cx="3829050" cy="4476403"/>
          </a:xfrm>
          <a:solidFill>
            <a:srgbClr val="7E9492"/>
          </a:solidFill>
        </p:spPr>
        <p:txBody>
          <a:bodyPr/>
          <a:lstStyle/>
          <a:p>
            <a:r>
              <a:rPr lang="nb-NO" noProof="0"/>
              <a:t>Klikk på ikonet for å legge til et bilde</a:t>
            </a:r>
            <a:endParaRPr lang="en-GB" noProof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19936" y="2582921"/>
            <a:ext cx="323133" cy="0"/>
          </a:xfrm>
          <a:prstGeom prst="line">
            <a:avLst/>
          </a:prstGeom>
          <a:ln w="6350" cmpd="sng"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9431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noProof="0"/>
              <a:t>Rediger tekststiler i malen
Andre nivå
Tredje nivå
Fjerde nivå
Femte nivå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Rectangle 6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561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443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88" y="1244601"/>
            <a:ext cx="4316012" cy="1155700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88" y="2743200"/>
            <a:ext cx="4316012" cy="533400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/>
              <a:t>Klikk for å redigere undertittelstil i malen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79A3BB2-4D9C-AD4E-8B4D-A69880551F61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200" y="219282"/>
            <a:ext cx="3829050" cy="4476403"/>
          </a:xfrm>
          <a:solidFill>
            <a:srgbClr val="7E9492"/>
          </a:solidFill>
        </p:spPr>
        <p:txBody>
          <a:bodyPr/>
          <a:lstStyle/>
          <a:p>
            <a:r>
              <a:rPr lang="nb-NO" noProof="0"/>
              <a:t>Klikk på ikonet for å legge til et bilde</a:t>
            </a:r>
            <a:endParaRPr lang="en-GB" noProof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19936" y="2582921"/>
            <a:ext cx="323133" cy="0"/>
          </a:xfrm>
          <a:prstGeom prst="line">
            <a:avLst/>
          </a:prstGeom>
          <a:ln w="635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1883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88" y="1244601"/>
            <a:ext cx="4316012" cy="1155700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88" y="2743200"/>
            <a:ext cx="4316012" cy="533400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/>
              <a:t>Klikk for å redigere undertittelstil i malen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2C173FE-FF69-E04E-9988-939EF0616E31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200" y="219282"/>
            <a:ext cx="3829050" cy="4476403"/>
          </a:xfrm>
          <a:solidFill>
            <a:srgbClr val="7E9492"/>
          </a:solidFill>
        </p:spPr>
        <p:txBody>
          <a:bodyPr/>
          <a:lstStyle/>
          <a:p>
            <a:r>
              <a:rPr lang="nb-NO" noProof="0"/>
              <a:t>Klikk på ikonet for å legge til et bilde</a:t>
            </a:r>
            <a:endParaRPr lang="en-GB" noProof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19936" y="2582921"/>
            <a:ext cx="323133" cy="0"/>
          </a:xfrm>
          <a:prstGeom prst="line">
            <a:avLst/>
          </a:prstGeom>
          <a:ln w="63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3369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253" y="1594843"/>
            <a:ext cx="3944079" cy="2850156"/>
          </a:xfrm>
        </p:spPr>
        <p:txBody>
          <a:bodyPr/>
          <a:lstStyle/>
          <a:p>
            <a:pPr lvl="0"/>
            <a:r>
              <a:rPr lang="nb-NO" noProof="0"/>
              <a:t>Rediger tekststiler i malen
Andre nivå
Tredje nivå
Fjerde nivå
Femte nivå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A8F0C-83EE-794E-9CC9-3FF7405580DF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Rectangle 6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561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673870" y="1594843"/>
            <a:ext cx="3944079" cy="2850156"/>
          </a:xfrm>
        </p:spPr>
        <p:txBody>
          <a:bodyPr/>
          <a:lstStyle/>
          <a:p>
            <a:pPr lvl="0"/>
            <a:r>
              <a:rPr lang="nb-NO" noProof="0"/>
              <a:t>Rediger tekststiler i malen
Andre nivå
Tredje nivå
Fjerde nivå
Femte nivå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540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+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4203" y="428161"/>
            <a:ext cx="4093697" cy="857250"/>
          </a:xfrm>
        </p:spPr>
        <p:txBody>
          <a:bodyPr/>
          <a:lstStyle/>
          <a:p>
            <a:r>
              <a:rPr lang="nb-NO" noProof="0"/>
              <a:t>Klikk for å redigere tittelstil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5353" y="1594843"/>
            <a:ext cx="4162547" cy="2850156"/>
          </a:xfrm>
        </p:spPr>
        <p:txBody>
          <a:bodyPr/>
          <a:lstStyle/>
          <a:p>
            <a:pPr lvl="0"/>
            <a:r>
              <a:rPr lang="nb-NO" noProof="0"/>
              <a:t>Rediger tekststiler i malen
Andre nivå
Tredje nivå
Fjerde nivå
Femte nivå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7347-21CC-EB4E-B3D7-EE4885E75892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41538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52400" y="165100"/>
            <a:ext cx="3829050" cy="4530585"/>
          </a:xfrm>
          <a:solidFill>
            <a:srgbClr val="7E9492"/>
          </a:solidFill>
        </p:spPr>
        <p:txBody>
          <a:bodyPr/>
          <a:lstStyle/>
          <a:p>
            <a:r>
              <a:rPr lang="nb-NO" noProof="0"/>
              <a:t>Klikk på ikonet for å legge til et bilde</a:t>
            </a:r>
            <a:endParaRPr lang="en-GB" noProof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42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485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703" y="428161"/>
            <a:ext cx="4093697" cy="857250"/>
          </a:xfrm>
        </p:spPr>
        <p:txBody>
          <a:bodyPr/>
          <a:lstStyle/>
          <a:p>
            <a:r>
              <a:rPr lang="nb-NO" noProof="0"/>
              <a:t>Klikk for å redigere tittelstil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853" y="1594843"/>
            <a:ext cx="4162547" cy="2850156"/>
          </a:xfrm>
        </p:spPr>
        <p:txBody>
          <a:bodyPr/>
          <a:lstStyle/>
          <a:p>
            <a:pPr lvl="0"/>
            <a:r>
              <a:rPr lang="nb-NO" noProof="0"/>
              <a:t>Rediger tekststiler i malen
Andre nivå
Tredje nivå
Fjerde nivå
Femte nivå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F25B-9EB4-1E47-85F8-C6280E7A3270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1533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110" y="165100"/>
            <a:ext cx="3829050" cy="4530585"/>
          </a:xfrm>
          <a:solidFill>
            <a:srgbClr val="7E9492"/>
          </a:solidFill>
        </p:spPr>
        <p:txBody>
          <a:bodyPr/>
          <a:lstStyle/>
          <a:p>
            <a:r>
              <a:rPr lang="nb-NO" noProof="0"/>
              <a:t>Klikk på ikonet for å legge til et bilde</a:t>
            </a:r>
            <a:endParaRPr lang="en-GB" noProof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037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588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4203" y="428161"/>
            <a:ext cx="4093697" cy="857250"/>
          </a:xfrm>
        </p:spPr>
        <p:txBody>
          <a:bodyPr/>
          <a:lstStyle/>
          <a:p>
            <a:r>
              <a:rPr lang="nb-NO" noProof="0"/>
              <a:t>Klikk for å redigere tittelstil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5353" y="1594843"/>
            <a:ext cx="4162547" cy="2850156"/>
          </a:xfrm>
        </p:spPr>
        <p:txBody>
          <a:bodyPr/>
          <a:lstStyle/>
          <a:p>
            <a:pPr lvl="0"/>
            <a:r>
              <a:rPr lang="nb-NO" noProof="0"/>
              <a:t>Rediger tekststiler i malen
Andre nivå
Tredje nivå
Fjerde nivå
Femte nivå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54574-9909-674F-A5DE-8D4B46504626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41538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42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152400" y="165100"/>
            <a:ext cx="3829050" cy="45305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3" hasCustomPrompt="1"/>
          </p:nvPr>
        </p:nvSpPr>
        <p:spPr>
          <a:xfrm>
            <a:off x="152400" y="165100"/>
            <a:ext cx="3829050" cy="45305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noProof="0"/>
              <a:t>Graph / Smartart</a:t>
            </a:r>
          </a:p>
        </p:txBody>
      </p:sp>
    </p:spTree>
    <p:extLst>
      <p:ext uri="{BB962C8B-B14F-4D97-AF65-F5344CB8AC3E}">
        <p14:creationId xmlns:p14="http://schemas.microsoft.com/office/powerpoint/2010/main" val="9830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703" y="428161"/>
            <a:ext cx="4093697" cy="857250"/>
          </a:xfrm>
        </p:spPr>
        <p:txBody>
          <a:bodyPr/>
          <a:lstStyle/>
          <a:p>
            <a:r>
              <a:rPr lang="nb-NO" noProof="0"/>
              <a:t>Klikk for å redigere tittelstil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853" y="1594843"/>
            <a:ext cx="4162547" cy="2850156"/>
          </a:xfrm>
        </p:spPr>
        <p:txBody>
          <a:bodyPr/>
          <a:lstStyle/>
          <a:p>
            <a:pPr lvl="0"/>
            <a:r>
              <a:rPr lang="nb-NO" noProof="0"/>
              <a:t>Rediger tekststiler i malen
Andre nivå
Tredje nivå
Fjerde nivå
Femte nivå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9BA9-EBA5-5C4F-BB8E-FBA372F5FB33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1533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037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5156110" y="165100"/>
            <a:ext cx="3829050" cy="45305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Content Placeholder 17"/>
          <p:cNvSpPr>
            <a:spLocks noGrp="1"/>
          </p:cNvSpPr>
          <p:nvPr>
            <p:ph sz="quarter" idx="13" hasCustomPrompt="1"/>
          </p:nvPr>
        </p:nvSpPr>
        <p:spPr>
          <a:xfrm>
            <a:off x="5156110" y="165100"/>
            <a:ext cx="3829050" cy="45305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noProof="0"/>
              <a:t>Graph / Smartart</a:t>
            </a:r>
          </a:p>
        </p:txBody>
      </p:sp>
    </p:spTree>
    <p:extLst>
      <p:ext uri="{BB962C8B-B14F-4D97-AF65-F5344CB8AC3E}">
        <p14:creationId xmlns:p14="http://schemas.microsoft.com/office/powerpoint/2010/main" val="1113036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90F5-E4A8-6F49-8ED0-6A2C8DA2DD36}" type="datetime1">
              <a:rPr lang="en-US" smtClean="0"/>
              <a:t>9/2/2025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868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5A75D-0632-BE42-94AA-1FA387F7D3C3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&lt;Title of presentation&gt;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561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87253" y="1594843"/>
            <a:ext cx="3944079" cy="2850156"/>
          </a:xfrm>
        </p:spPr>
        <p:txBody>
          <a:bodyPr/>
          <a:lstStyle/>
          <a:p>
            <a:pPr lvl="0"/>
            <a:r>
              <a:rPr lang="nb-NO" noProof="0"/>
              <a:t>Rediger tekststiler i malen
Andre nivå
Tredje nivå
Fjerde nivå
Femte nivå</a:t>
            </a:r>
            <a:endParaRPr lang="en-GB" noProof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73870" y="1594843"/>
            <a:ext cx="3944079" cy="2850156"/>
          </a:xfrm>
        </p:spPr>
        <p:txBody>
          <a:bodyPr/>
          <a:lstStyle/>
          <a:p>
            <a:pPr lvl="0"/>
            <a:r>
              <a:rPr lang="nb-NO" noProof="0"/>
              <a:t>Rediger tekststiler i malen
Andre nivå
Tredje nivå
Fjerde nivå
Femte nivå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92189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103" y="428161"/>
            <a:ext cx="7961846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noProof="0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253" y="1594843"/>
            <a:ext cx="8030696" cy="2850156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/>
            <a:r>
              <a:rPr lang="en-GB" noProof="0"/>
              <a:t>Klikk for å redigere tekststiler i malen</a:t>
            </a:r>
          </a:p>
          <a:p>
            <a:pPr lvl="1"/>
            <a:r>
              <a:rPr lang="en-GB" noProof="0"/>
              <a:t>Andre nivå</a:t>
            </a:r>
          </a:p>
          <a:p>
            <a:pPr lvl="2"/>
            <a:r>
              <a:rPr lang="en-GB" noProof="0"/>
              <a:t>Tredje nivå</a:t>
            </a:r>
          </a:p>
          <a:p>
            <a:pPr lvl="3"/>
            <a:r>
              <a:rPr lang="en-GB" noProof="0"/>
              <a:t>Fjerde nivå</a:t>
            </a:r>
          </a:p>
          <a:p>
            <a:pPr lvl="4"/>
            <a:r>
              <a:rPr lang="en-GB" noProof="0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7392" y="4834789"/>
            <a:ext cx="1308296" cy="1596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CDD0A9CF-A1FD-9946-816A-7B11A5E2C95D}" type="datetime1">
              <a:rPr lang="en-US" smtClean="0"/>
              <a:t>9/2/2025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86488" y="4834789"/>
            <a:ext cx="2895600" cy="1596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&lt;Title of presentation&gt;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1560" y="4834789"/>
            <a:ext cx="2133600" cy="1596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Picture 8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4167" y="4686710"/>
            <a:ext cx="1426504" cy="45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2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57" r:id="rId4"/>
    <p:sldLayoutId id="2147483658" r:id="rId5"/>
    <p:sldLayoutId id="2147483659" r:id="rId6"/>
    <p:sldLayoutId id="2147483660" r:id="rId7"/>
    <p:sldLayoutId id="2147483656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62" r:id="rId14"/>
    <p:sldLayoutId id="2147483661" r:id="rId15"/>
    <p:sldLayoutId id="2147483668" r:id="rId16"/>
    <p:sldLayoutId id="2147483663" r:id="rId17"/>
    <p:sldLayoutId id="2147483664" r:id="rId18"/>
    <p:sldLayoutId id="2147483665" r:id="rId19"/>
    <p:sldLayoutId id="2147483666" r:id="rId20"/>
    <p:sldLayoutId id="2147483667" r:id="rId2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Times New Roman"/>
          <a:ea typeface="+mj-ea"/>
          <a:cs typeface="Times New Roman"/>
        </a:defRPr>
      </a:lvl1pPr>
    </p:titleStyle>
    <p:bodyStyle>
      <a:lvl1pPr marL="176213" indent="-176213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Calibri Light"/>
          <a:ea typeface="+mn-ea"/>
          <a:cs typeface="Calibri Light"/>
        </a:defRPr>
      </a:lvl1pPr>
      <a:lvl2pPr marL="452438" indent="-207963" algn="l" defTabSz="45085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Calibri Light"/>
          <a:ea typeface="+mn-ea"/>
          <a:cs typeface="Calibri Light"/>
        </a:defRPr>
      </a:lvl2pPr>
      <a:lvl3pPr marL="627063" indent="-158750" algn="l" defTabSz="627063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Calibri Light"/>
          <a:ea typeface="+mn-ea"/>
          <a:cs typeface="Calibri Light"/>
        </a:defRPr>
      </a:lvl3pPr>
      <a:lvl4pPr marL="804863" indent="-161925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Calibri Light"/>
          <a:ea typeface="+mn-ea"/>
          <a:cs typeface="Calibri Light"/>
        </a:defRPr>
      </a:lvl4pPr>
      <a:lvl5pPr marL="987425" indent="-174625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openxmlformats.org/officeDocument/2006/relationships/image" Target="../media/image38.jpeg"/><Relationship Id="rId7" Type="http://schemas.openxmlformats.org/officeDocument/2006/relationships/image" Target="../media/image42.emf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8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CF8C82.649FB8E0" TargetMode="External"/><Relationship Id="rId7" Type="http://schemas.openxmlformats.org/officeDocument/2006/relationships/image" Target="../media/image1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12BEA7B-98F4-13E7-8BDA-AC3521934E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Hoang-Vu Nguyen, PhD</a:t>
            </a:r>
          </a:p>
          <a:p>
            <a:r>
              <a:rPr lang="nb-NO" dirty="0" err="1"/>
              <a:t>Associate</a:t>
            </a:r>
            <a:r>
              <a:rPr lang="nb-NO" dirty="0"/>
              <a:t> Professor at Department </a:t>
            </a:r>
            <a:r>
              <a:rPr lang="nb-NO" dirty="0" err="1"/>
              <a:t>of</a:t>
            </a:r>
            <a:r>
              <a:rPr lang="nb-NO" dirty="0"/>
              <a:t> Microsystems</a:t>
            </a:r>
          </a:p>
          <a:p>
            <a:r>
              <a:rPr lang="en-US" dirty="0"/>
              <a:t>University of South-Eastern Norway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D582E-926C-4290-AA2D-4BD2758B9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DAF2-E044-8B4E-A86C-B69EB5271587}" type="datetime1">
              <a:rPr lang="en-US" smtClean="0"/>
              <a:t>9/2/2025</a:t>
            </a:fld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4F0F0-260D-2178-EF13-5F2795483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pPr/>
              <a:t>1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66165F-BB8E-93B2-305C-406039336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287" y="2042319"/>
            <a:ext cx="5254584" cy="1551781"/>
          </a:xfrm>
        </p:spPr>
        <p:txBody>
          <a:bodyPr/>
          <a:lstStyle/>
          <a:p>
            <a:r>
              <a:rPr lang="en-US" noProof="0" dirty="0"/>
              <a:t>Assembly &amp; Integration Technologies</a:t>
            </a:r>
            <a:br>
              <a:rPr lang="en-US" noProof="0" dirty="0"/>
            </a:br>
            <a:r>
              <a:rPr lang="en-US" noProof="0" dirty="0"/>
              <a:t>for Microelectronics &amp; Microsystems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Expertise &amp; Future Prospect - Norway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3162BCF4-38CD-66E8-28ED-A5AB59DD4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425" y="255290"/>
            <a:ext cx="2520000" cy="440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3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8" y="20484"/>
            <a:ext cx="9143405" cy="571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 defTabSz="457172"/>
            <a:r>
              <a:rPr lang="en-US" sz="2300">
                <a:solidFill>
                  <a:srgbClr val="4B4CAD"/>
                </a:solidFill>
              </a:rPr>
              <a:t>Interconnection Technologies based on Metal-coated Polymer Spheres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4573116" y="529740"/>
            <a:ext cx="0" cy="45420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297" y="2795813"/>
            <a:ext cx="45717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9838" y="657967"/>
            <a:ext cx="438094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2"/>
            <a:r>
              <a:rPr lang="en-US" b="1">
                <a:solidFill>
                  <a:srgbClr val="252525"/>
                </a:solidFill>
                <a:latin typeface="Calibri"/>
              </a:rPr>
              <a:t>Motivation</a:t>
            </a:r>
          </a:p>
          <a:p>
            <a:pPr algn="ctr" defTabSz="457172"/>
            <a:r>
              <a:rPr lang="en-US" sz="1200">
                <a:solidFill>
                  <a:srgbClr val="252525"/>
                </a:solidFill>
                <a:latin typeface="Calibri"/>
              </a:rPr>
              <a:t>Electrical interconnections for demanding applications</a:t>
            </a:r>
          </a:p>
          <a:p>
            <a:pPr defTabSz="457172"/>
            <a:r>
              <a:rPr lang="en-US" sz="1200">
                <a:solidFill>
                  <a:srgbClr val="252525"/>
                </a:solidFill>
                <a:latin typeface="Calibri"/>
              </a:rPr>
              <a:t>         Improved mechanical reliability 	Fine-pitch capability</a:t>
            </a:r>
          </a:p>
          <a:p>
            <a:pPr defTabSz="457172"/>
            <a:endParaRPr lang="en-US" sz="1600">
              <a:solidFill>
                <a:srgbClr val="252525"/>
              </a:solidFill>
              <a:latin typeface="Calibri"/>
            </a:endParaRPr>
          </a:p>
          <a:p>
            <a:pPr defTabSz="457172"/>
            <a:endParaRPr lang="en-US" sz="1600">
              <a:solidFill>
                <a:srgbClr val="252525"/>
              </a:solidFill>
              <a:latin typeface="Calibri"/>
            </a:endParaRPr>
          </a:p>
          <a:p>
            <a:pPr defTabSz="457172"/>
            <a:endParaRPr lang="en-US" sz="1600">
              <a:solidFill>
                <a:srgbClr val="252525"/>
              </a:solidFill>
              <a:latin typeface="Calibri"/>
            </a:endParaRPr>
          </a:p>
          <a:p>
            <a:pPr defTabSz="457172"/>
            <a:endParaRPr lang="en-US" sz="1600">
              <a:solidFill>
                <a:srgbClr val="252525"/>
              </a:solidFill>
              <a:latin typeface="Calibri"/>
            </a:endParaRPr>
          </a:p>
          <a:p>
            <a:pPr defTabSz="457172"/>
            <a:endParaRPr lang="en-US" sz="1600">
              <a:solidFill>
                <a:srgbClr val="252525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95601" y="2931069"/>
            <a:ext cx="4529947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2"/>
            <a:r>
              <a:rPr lang="en-US" sz="1200" b="1" dirty="0">
                <a:solidFill>
                  <a:srgbClr val="252525"/>
                </a:solidFill>
                <a:latin typeface="Calibri"/>
              </a:rPr>
              <a:t>Where are we now:</a:t>
            </a:r>
          </a:p>
          <a:p>
            <a:pPr marL="165497" indent="-165497" defTabSz="457172"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rgbClr val="252525"/>
                </a:solidFill>
                <a:latin typeface="Calibri"/>
              </a:rPr>
              <a:t>Demonstrate interconnects with improved ductility, reduced induced tress, improved impact strength, and hance mechanical reliability</a:t>
            </a:r>
          </a:p>
          <a:p>
            <a:pPr marL="165497" indent="-165497" defTabSz="457172"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rgbClr val="252525"/>
                </a:solidFill>
                <a:latin typeface="Calibri"/>
              </a:rPr>
              <a:t>Know-how: high-density interconnects; fine-pitch (&lt;200 µm) to ultra fine-pitch capability (&lt; 100 µm); bonding dies from a few mm</a:t>
            </a:r>
            <a:r>
              <a:rPr lang="en-US" sz="1050" baseline="30000" dirty="0">
                <a:solidFill>
                  <a:srgbClr val="252525"/>
                </a:solidFill>
                <a:latin typeface="Calibri"/>
              </a:rPr>
              <a:t>2</a:t>
            </a:r>
            <a:r>
              <a:rPr lang="en-US" sz="1050" dirty="0">
                <a:solidFill>
                  <a:srgbClr val="252525"/>
                </a:solidFill>
                <a:latin typeface="Calibri"/>
              </a:rPr>
              <a:t> to &gt;100 mm</a:t>
            </a:r>
            <a:r>
              <a:rPr lang="en-US" sz="1050" baseline="30000" dirty="0">
                <a:solidFill>
                  <a:srgbClr val="252525"/>
                </a:solidFill>
                <a:latin typeface="Calibri"/>
              </a:rPr>
              <a:t>2</a:t>
            </a:r>
            <a:r>
              <a:rPr lang="en-US" sz="1050" dirty="0">
                <a:solidFill>
                  <a:srgbClr val="252525"/>
                </a:solidFill>
                <a:latin typeface="Calibri"/>
              </a:rPr>
              <a:t>, from 700 µm to 50 µm thickness</a:t>
            </a:r>
          </a:p>
          <a:p>
            <a:pPr marL="165497" indent="-165497" defTabSz="457172"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rgbClr val="252525"/>
                </a:solidFill>
                <a:latin typeface="Calibri"/>
              </a:rPr>
              <a:t>Applications: medical ultrasound probes, electronics in ammunition, display</a:t>
            </a:r>
          </a:p>
          <a:p>
            <a:pPr marL="285732" indent="-285732" defTabSz="457172">
              <a:buFont typeface="Wingdings" panose="05000000000000000000" pitchFamily="2" charset="2"/>
              <a:buChar char="q"/>
            </a:pPr>
            <a:endParaRPr lang="en-US" sz="1050" dirty="0">
              <a:solidFill>
                <a:srgbClr val="252525"/>
              </a:solidFill>
              <a:latin typeface="Calibri"/>
            </a:endParaRPr>
          </a:p>
          <a:p>
            <a:pPr defTabSz="457172"/>
            <a:r>
              <a:rPr lang="en-US" sz="1200" b="1" dirty="0">
                <a:solidFill>
                  <a:srgbClr val="252525"/>
                </a:solidFill>
                <a:latin typeface="Calibri"/>
              </a:rPr>
              <a:t>Future prospect:</a:t>
            </a:r>
          </a:p>
          <a:p>
            <a:pPr marL="165497" indent="-165497" defTabSz="457172"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rgbClr val="252525"/>
                </a:solidFill>
                <a:latin typeface="Calibri"/>
              </a:rPr>
              <a:t>Further work on industrial implementation</a:t>
            </a:r>
          </a:p>
          <a:p>
            <a:pPr marL="165497" indent="-165497" defTabSz="457172"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rgbClr val="252525"/>
                </a:solidFill>
                <a:latin typeface="Calibri"/>
              </a:rPr>
              <a:t>Demonstrate feasibility of the technologies in new applications</a:t>
            </a:r>
          </a:p>
          <a:p>
            <a:pPr marL="165497" indent="-165497" defTabSz="457172"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rgbClr val="252525"/>
                </a:solidFill>
                <a:latin typeface="Calibri"/>
              </a:rPr>
              <a:t>Solutions for low-temperature, low-pressure, ultra-fine pitch interconnections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838" y="2808605"/>
            <a:ext cx="43809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2"/>
            <a:r>
              <a:rPr lang="en-US" b="1">
                <a:solidFill>
                  <a:srgbClr val="252525"/>
                </a:solidFill>
                <a:latin typeface="Calibri"/>
              </a:rPr>
              <a:t>Technologies</a:t>
            </a:r>
          </a:p>
          <a:p>
            <a:pPr defTabSz="457172"/>
            <a:endParaRPr lang="en-US">
              <a:solidFill>
                <a:srgbClr val="252525"/>
              </a:solidFill>
              <a:latin typeface="Calibri"/>
            </a:endParaRPr>
          </a:p>
          <a:p>
            <a:pPr defTabSz="457172"/>
            <a:endParaRPr lang="en-US">
              <a:solidFill>
                <a:srgbClr val="252525"/>
              </a:solidFill>
              <a:latin typeface="Calibri"/>
            </a:endParaRPr>
          </a:p>
          <a:p>
            <a:pPr defTabSz="457172"/>
            <a:endParaRPr lang="en-US">
              <a:solidFill>
                <a:srgbClr val="252525"/>
              </a:solidFill>
              <a:latin typeface="Calibri"/>
            </a:endParaRPr>
          </a:p>
          <a:p>
            <a:pPr defTabSz="457172"/>
            <a:endParaRPr lang="en-US">
              <a:solidFill>
                <a:srgbClr val="252525"/>
              </a:solidFill>
              <a:latin typeface="Calibri"/>
            </a:endParaRPr>
          </a:p>
          <a:p>
            <a:pPr algn="ctr" defTabSz="457172"/>
            <a:endParaRPr lang="en-US">
              <a:solidFill>
                <a:srgbClr val="252525"/>
              </a:solidFill>
              <a:latin typeface="Calibri"/>
            </a:endParaRPr>
          </a:p>
        </p:txBody>
      </p:sp>
      <p:pic>
        <p:nvPicPr>
          <p:cNvPr id="16" name="Picture 15" descr="IMG_3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3404" y="3140019"/>
            <a:ext cx="1737999" cy="936713"/>
          </a:xfrm>
          <a:prstGeom prst="rect">
            <a:avLst/>
          </a:prstGeom>
        </p:spPr>
      </p:pic>
      <p:pic>
        <p:nvPicPr>
          <p:cNvPr id="17" name="Picture 16" descr="IMG_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0160" y="3140019"/>
            <a:ext cx="1602570" cy="936713"/>
          </a:xfrm>
          <a:prstGeom prst="rect">
            <a:avLst/>
          </a:prstGeom>
        </p:spPr>
      </p:pic>
      <p:pic>
        <p:nvPicPr>
          <p:cNvPr id="20" name="Picture 2" descr="second grind BGA-Au700um-10umICA 27June MSAS_0065(x120) 6 meas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182" y="4194370"/>
            <a:ext cx="1316794" cy="92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IMG_02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70" y="1447790"/>
            <a:ext cx="1006629" cy="10038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55" y="1465907"/>
            <a:ext cx="874609" cy="693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796" y="2156290"/>
            <a:ext cx="1413426" cy="5738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58458" y="4266279"/>
            <a:ext cx="9457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2"/>
            <a:r>
              <a:rPr lang="en-US" sz="90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MPS to replace BGA solder balls, or even completely replace solders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888" y="2430385"/>
            <a:ext cx="1347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2"/>
            <a:r>
              <a:rPr lang="en-US" sz="100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vibration and mechanical shock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13314" y="1477261"/>
            <a:ext cx="1005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2"/>
            <a:r>
              <a:rPr lang="en-US" sz="100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Bending and dynamic mechanical loading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422052" y="2172198"/>
            <a:ext cx="879833" cy="552945"/>
            <a:chOff x="3367833" y="2172171"/>
            <a:chExt cx="879890" cy="552981"/>
          </a:xfrm>
        </p:grpSpPr>
        <p:pic>
          <p:nvPicPr>
            <p:cNvPr id="1026" name="Picture 2" descr="https://ars.els-cdn.com/content/image/1-s2.0-S0026271414003783-gr5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05" t="9459" r="22151" b="79615"/>
            <a:stretch/>
          </p:blipFill>
          <p:spPr bwMode="auto">
            <a:xfrm>
              <a:off x="3374886" y="2172171"/>
              <a:ext cx="872837" cy="221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https://ars.els-cdn.com/content/image/1-s2.0-S0026271414003783-gr5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6" t="65160" r="728" b="21664"/>
            <a:stretch/>
          </p:blipFill>
          <p:spPr bwMode="auto">
            <a:xfrm>
              <a:off x="3367833" y="2457839"/>
              <a:ext cx="860886" cy="267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/>
          <p:cNvSpPr txBox="1"/>
          <p:nvPr/>
        </p:nvSpPr>
        <p:spPr>
          <a:xfrm>
            <a:off x="-92012" y="3067398"/>
            <a:ext cx="1507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2"/>
            <a:r>
              <a:rPr lang="en-US" sz="1400" b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Interconnections based on MPS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518" y="3542694"/>
            <a:ext cx="554673" cy="842131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-85445" y="4351631"/>
            <a:ext cx="1494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2"/>
            <a:r>
              <a:rPr lang="en-US" sz="900" b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Metal-coated Polymer Sphere (MPS)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t="3106" r="7044" b="6902"/>
          <a:stretch/>
        </p:blipFill>
        <p:spPr>
          <a:xfrm>
            <a:off x="3387921" y="1444520"/>
            <a:ext cx="1075425" cy="63221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2028941-9BFF-9BB1-E441-AF11E8A6A7C5}"/>
              </a:ext>
            </a:extLst>
          </p:cNvPr>
          <p:cNvGrpSpPr/>
          <p:nvPr/>
        </p:nvGrpSpPr>
        <p:grpSpPr>
          <a:xfrm>
            <a:off x="4523274" y="531385"/>
            <a:ext cx="4606737" cy="2298527"/>
            <a:chOff x="12061269" y="1400700"/>
            <a:chExt cx="12284632" cy="6129404"/>
          </a:xfrm>
        </p:grpSpPr>
        <p:sp>
          <p:nvSpPr>
            <p:cNvPr id="44" name="TextBox 43"/>
            <p:cNvSpPr txBox="1"/>
            <p:nvPr/>
          </p:nvSpPr>
          <p:spPr>
            <a:xfrm>
              <a:off x="12111754" y="3323110"/>
              <a:ext cx="57461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72"/>
              <a:r>
                <a:rPr lang="en-US" sz="900">
                  <a:solidFill>
                    <a:srgbClr val="2525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Bonding multiple chips with high-density interconnects to a substrate using ACA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207F153-68C1-3BB1-2D14-C8D93D054913}"/>
                </a:ext>
              </a:extLst>
            </p:cNvPr>
            <p:cNvGrpSpPr/>
            <p:nvPr/>
          </p:nvGrpSpPr>
          <p:grpSpPr>
            <a:xfrm>
              <a:off x="12061269" y="1400700"/>
              <a:ext cx="12284632" cy="6129404"/>
              <a:chOff x="12061269" y="1400700"/>
              <a:chExt cx="12284632" cy="6129404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12061269" y="6545219"/>
                <a:ext cx="6136363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72"/>
                <a:r>
                  <a:rPr lang="en-US" sz="900">
                    <a:solidFill>
                      <a:srgbClr val="25252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Assembly for thousands of ultrasonic transducer elements using ACA, ICA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8D4D875-FE57-3038-BC29-C8E04D7D5666}"/>
                  </a:ext>
                </a:extLst>
              </p:cNvPr>
              <p:cNvGrpSpPr/>
              <p:nvPr/>
            </p:nvGrpSpPr>
            <p:grpSpPr>
              <a:xfrm>
                <a:off x="12452604" y="1400700"/>
                <a:ext cx="11893297" cy="6128708"/>
                <a:chOff x="12452604" y="1400700"/>
                <a:chExt cx="11893297" cy="6128708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623595" y="1412638"/>
                  <a:ext cx="4761362" cy="1978509"/>
                </a:xfrm>
                <a:prstGeom prst="rect">
                  <a:avLst/>
                </a:prstGeom>
              </p:spPr>
            </p:pic>
            <p:pic>
              <p:nvPicPr>
                <p:cNvPr id="39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2484"/>
                <a:stretch/>
              </p:blipFill>
              <p:spPr bwMode="auto">
                <a:xfrm>
                  <a:off x="12452604" y="4409258"/>
                  <a:ext cx="4913693" cy="21728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13"/>
                <a:srcRect l="44579"/>
                <a:stretch/>
              </p:blipFill>
              <p:spPr>
                <a:xfrm>
                  <a:off x="21521975" y="1400700"/>
                  <a:ext cx="2753264" cy="2053642"/>
                </a:xfrm>
                <a:prstGeom prst="rect">
                  <a:avLst/>
                </a:prstGeom>
              </p:spPr>
            </p:pic>
            <p:sp>
              <p:nvSpPr>
                <p:cNvPr id="46" name="TextBox 45"/>
                <p:cNvSpPr txBox="1"/>
                <p:nvPr/>
              </p:nvSpPr>
              <p:spPr>
                <a:xfrm>
                  <a:off x="21521975" y="3446070"/>
                  <a:ext cx="2812024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172"/>
                  <a:r>
                    <a:rPr lang="en-US" sz="900">
                      <a:solidFill>
                        <a:srgbClr val="252525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Flex-to-flex using ACA</a:t>
                  </a: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19202402" y="6913856"/>
                  <a:ext cx="5143499" cy="615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172"/>
                  <a:r>
                    <a:rPr lang="en-US" sz="900" dirty="0">
                      <a:solidFill>
                        <a:srgbClr val="252525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Interconnect based on a single MPS</a:t>
                  </a:r>
                </a:p>
              </p:txBody>
            </p:sp>
            <p:pic>
              <p:nvPicPr>
                <p:cNvPr id="15" name="Picture 1">
                  <a:extLst>
                    <a:ext uri="{FF2B5EF4-FFF2-40B4-BE49-F238E27FC236}">
                      <a16:creationId xmlns:a16="http://schemas.microsoft.com/office/drawing/2014/main" id="{FD05B6A2-59E9-FEBC-815B-5A297CC78F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550012" y="1439886"/>
                  <a:ext cx="3806908" cy="1872000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3882DAB-0628-9ECC-E1FB-265298A80B07}"/>
                    </a:ext>
                  </a:extLst>
                </p:cNvPr>
                <p:cNvSpPr txBox="1"/>
                <p:nvPr/>
              </p:nvSpPr>
              <p:spPr>
                <a:xfrm>
                  <a:off x="17640719" y="3334878"/>
                  <a:ext cx="3588534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172"/>
                  <a:r>
                    <a:rPr lang="en-US" sz="900">
                      <a:solidFill>
                        <a:srgbClr val="252525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Double-sided assembly using ACA</a:t>
                  </a:r>
                </a:p>
              </p:txBody>
            </p:sp>
            <p:pic>
              <p:nvPicPr>
                <p:cNvPr id="19" name="Picture 1">
                  <a:extLst>
                    <a:ext uri="{FF2B5EF4-FFF2-40B4-BE49-F238E27FC236}">
                      <a16:creationId xmlns:a16="http://schemas.microsoft.com/office/drawing/2014/main" id="{0882EB9D-540F-C08F-9675-3852544B8A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62" t="36177"/>
                <a:stretch/>
              </p:blipFill>
              <p:spPr bwMode="auto">
                <a:xfrm>
                  <a:off x="15911395" y="5731475"/>
                  <a:ext cx="2286240" cy="883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5156BB1-3EC0-9B9D-5888-81169B7924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66455" y="1677006"/>
            <a:ext cx="2160000" cy="80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20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779E1-37BB-4D8B-7171-74ACCDCDB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03" y="1441"/>
            <a:ext cx="7961846" cy="857250"/>
          </a:xfrm>
        </p:spPr>
        <p:txBody>
          <a:bodyPr/>
          <a:lstStyle/>
          <a:p>
            <a:r>
              <a:rPr lang="en-US" dirty="0"/>
              <a:t>Multiple ASICs on Flex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9DAC3-1DD9-2723-6522-6A864245E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22BD9-35E2-BBA2-47C0-D96BC4EB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3C018B-BC1E-6CF8-2920-BD05F9202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" b="6749"/>
          <a:stretch/>
        </p:blipFill>
        <p:spPr>
          <a:xfrm>
            <a:off x="2686424" y="1433076"/>
            <a:ext cx="3915000" cy="7615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AE667E-201D-0CC5-1E96-E31DC41CB315}"/>
              </a:ext>
            </a:extLst>
          </p:cNvPr>
          <p:cNvSpPr txBox="1"/>
          <p:nvPr/>
        </p:nvSpPr>
        <p:spPr>
          <a:xfrm>
            <a:off x="1343486" y="914074"/>
            <a:ext cx="63699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Individual smaller ASICs is more cost-effective than one very-large ASIC</a:t>
            </a:r>
          </a:p>
          <a:p>
            <a:r>
              <a:rPr lang="en-US" sz="1350" b="1" dirty="0"/>
              <a:t>(a case in medical imaging applications)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DA79A1-05EC-F647-7CC4-46ABC46D67A6}"/>
              </a:ext>
            </a:extLst>
          </p:cNvPr>
          <p:cNvGrpSpPr/>
          <p:nvPr/>
        </p:nvGrpSpPr>
        <p:grpSpPr>
          <a:xfrm>
            <a:off x="1343486" y="2525908"/>
            <a:ext cx="6369921" cy="2399912"/>
            <a:chOff x="267315" y="3227772"/>
            <a:chExt cx="8493227" cy="319988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A6EC1A-5A35-0F66-476F-967ABFF37933}"/>
                </a:ext>
              </a:extLst>
            </p:cNvPr>
            <p:cNvSpPr txBox="1"/>
            <p:nvPr/>
          </p:nvSpPr>
          <p:spPr>
            <a:xfrm>
              <a:off x="267315" y="3227772"/>
              <a:ext cx="849322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/>
                <a:t>Bonding one chip or multiple chips at a time?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36C85D6-0FF1-6787-919E-3E9D286FBDDF}"/>
                </a:ext>
              </a:extLst>
            </p:cNvPr>
            <p:cNvGrpSpPr/>
            <p:nvPr/>
          </p:nvGrpSpPr>
          <p:grpSpPr>
            <a:xfrm>
              <a:off x="1490415" y="3486012"/>
              <a:ext cx="6156000" cy="2941642"/>
              <a:chOff x="1490415" y="3486012"/>
              <a:chExt cx="6156000" cy="294164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20610BC-DD44-EF1C-FA75-9B0885BAE1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064" t="5021" r="766" b="-360"/>
              <a:stretch/>
            </p:blipFill>
            <p:spPr>
              <a:xfrm>
                <a:off x="1490415" y="3878146"/>
                <a:ext cx="6156000" cy="2549508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EFED9F-8705-8EFD-7F5F-113FE5018993}"/>
                  </a:ext>
                </a:extLst>
              </p:cNvPr>
              <p:cNvSpPr txBox="1"/>
              <p:nvPr/>
            </p:nvSpPr>
            <p:spPr>
              <a:xfrm>
                <a:off x="1490415" y="3753465"/>
                <a:ext cx="861953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350" b="1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72B153-0A05-FE2B-2EDD-87A0A029E29E}"/>
                  </a:ext>
                </a:extLst>
              </p:cNvPr>
              <p:cNvSpPr txBox="1"/>
              <p:nvPr/>
            </p:nvSpPr>
            <p:spPr>
              <a:xfrm>
                <a:off x="3975928" y="3753465"/>
                <a:ext cx="861953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350" b="1" dirty="0">
                    <a:solidFill>
                      <a:srgbClr val="FF0000"/>
                    </a:solidFill>
                  </a:rPr>
                  <a:t>??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70B450-FC95-5917-9FDB-18568924F05B}"/>
                  </a:ext>
                </a:extLst>
              </p:cNvPr>
              <p:cNvSpPr txBox="1"/>
              <p:nvPr/>
            </p:nvSpPr>
            <p:spPr>
              <a:xfrm>
                <a:off x="6303715" y="3486012"/>
                <a:ext cx="861953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350" b="1" dirty="0">
                    <a:solidFill>
                      <a:srgbClr val="FF0000"/>
                    </a:solidFill>
                  </a:rPr>
                  <a:t>????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6821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EEEE6-EF8F-9F58-8CF5-2DC60CCA0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03" y="1441"/>
            <a:ext cx="7961846" cy="857250"/>
          </a:xfrm>
        </p:spPr>
        <p:txBody>
          <a:bodyPr/>
          <a:lstStyle/>
          <a:p>
            <a:r>
              <a:rPr lang="en-US" dirty="0"/>
              <a:t>Multiple ASICs on Flex –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90E85-81EF-16F6-F53C-7A4BDFE6E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FC1AB-DBAE-7021-184C-C1AFD63BF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64399-9218-3EAB-F22A-28568F042B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09" t="5504" r="6086" b="9948"/>
          <a:stretch/>
        </p:blipFill>
        <p:spPr>
          <a:xfrm>
            <a:off x="5132349" y="628848"/>
            <a:ext cx="3240000" cy="2014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70B0DD-167B-C705-884A-EC7671E4E1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70" t="3020" r="3764" b="6836"/>
          <a:stretch/>
        </p:blipFill>
        <p:spPr>
          <a:xfrm>
            <a:off x="5132349" y="2660961"/>
            <a:ext cx="3240000" cy="2482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451306-514A-10B9-733B-46C3ACF2D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01" y="643216"/>
            <a:ext cx="3240000" cy="2101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33E6C9-3900-4304-2A61-F2F02C7D96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968"/>
          <a:stretch/>
        </p:blipFill>
        <p:spPr>
          <a:xfrm>
            <a:off x="1363701" y="3041572"/>
            <a:ext cx="3240000" cy="210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506E1-E93F-B2AC-7C61-3FCD9985B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4567C-2C81-5242-F3C9-DD967F886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13</a:t>
            </a:fld>
            <a:endParaRPr lang="en-GB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849AA29-8B52-26BE-D5E0-CEEA88512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03" y="1441"/>
            <a:ext cx="7961846" cy="857250"/>
          </a:xfrm>
        </p:spPr>
        <p:txBody>
          <a:bodyPr/>
          <a:lstStyle/>
          <a:p>
            <a:r>
              <a:rPr lang="en-US" dirty="0"/>
              <a:t>Multiple ASICs on Flex – 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EA8CF1-751A-BBE7-27BB-61115D3D2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839" y="1236497"/>
            <a:ext cx="3240000" cy="2434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7D80C7-B107-8F8B-7842-CE5D61E70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5777"/>
          <a:stretch/>
        </p:blipFill>
        <p:spPr bwMode="auto">
          <a:xfrm>
            <a:off x="5498409" y="2979614"/>
            <a:ext cx="2157889" cy="16240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1BB3EB-AC65-BE89-0AB0-5A7E5B73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244" y="2002736"/>
            <a:ext cx="1554220" cy="67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D3A8DA-7B34-0A4E-7FDB-42043C9AD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354" y="1328900"/>
            <a:ext cx="1350000" cy="5928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6A46DD-FE99-883D-F0ED-5A7F758C2A1F}"/>
              </a:ext>
            </a:extLst>
          </p:cNvPr>
          <p:cNvSpPr txBox="1"/>
          <p:nvPr/>
        </p:nvSpPr>
        <p:spPr>
          <a:xfrm>
            <a:off x="1162358" y="781321"/>
            <a:ext cx="681390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</a:rPr>
              <a:t>Bonding </a:t>
            </a:r>
            <a:r>
              <a:rPr lang="nb-NO" sz="13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chips </a:t>
            </a:r>
            <a:r>
              <a:rPr lang="nb-NO" sz="135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b-NO" sz="13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35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nb-NO" sz="13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35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nb-NO" sz="13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35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interconnects</a:t>
            </a:r>
            <a:r>
              <a:rPr lang="nb-NO" sz="13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35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nb-NO" sz="13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nb-NO" sz="135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substrate</a:t>
            </a:r>
            <a:r>
              <a:rPr lang="nb-NO" sz="13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nb-NO" sz="135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feasible</a:t>
            </a:r>
            <a:r>
              <a:rPr lang="en-US" sz="13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135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FA75A9-B55F-28DC-F67D-0F5BEBCCE9D4}"/>
              </a:ext>
            </a:extLst>
          </p:cNvPr>
          <p:cNvSpPr txBox="1"/>
          <p:nvPr/>
        </p:nvSpPr>
        <p:spPr>
          <a:xfrm>
            <a:off x="1392838" y="3911130"/>
            <a:ext cx="33229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50" dirty="0">
                <a:solidFill>
                  <a:srgbClr val="00B050"/>
                </a:solidFill>
              </a:rPr>
              <a:t>Comparable interconnect resistance for 1-, 2-, and 4-chip samples bonded at a corresponding normalized bond force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506FC3-7366-390D-AC81-73718B631FC8}"/>
              </a:ext>
            </a:extLst>
          </p:cNvPr>
          <p:cNvSpPr txBox="1"/>
          <p:nvPr/>
        </p:nvSpPr>
        <p:spPr>
          <a:xfrm>
            <a:off x="2324508" y="4755464"/>
            <a:ext cx="522823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350" b="1" dirty="0">
                <a:solidFill>
                  <a:srgbClr val="FF0000"/>
                </a:solidFill>
              </a:rPr>
              <a:t>Challenges: Uniform </a:t>
            </a:r>
            <a:r>
              <a:rPr lang="nb-NO" sz="1350" b="1" dirty="0" err="1">
                <a:solidFill>
                  <a:srgbClr val="FF0000"/>
                </a:solidFill>
              </a:rPr>
              <a:t>pressure</a:t>
            </a:r>
            <a:r>
              <a:rPr lang="nb-NO" sz="1350" b="1" dirty="0">
                <a:solidFill>
                  <a:srgbClr val="FF0000"/>
                </a:solidFill>
              </a:rPr>
              <a:t> over </a:t>
            </a:r>
            <a:r>
              <a:rPr lang="nb-NO" sz="1350" b="1" dirty="0" err="1">
                <a:solidFill>
                  <a:srgbClr val="FF0000"/>
                </a:solidFill>
              </a:rPr>
              <a:t>large</a:t>
            </a:r>
            <a:r>
              <a:rPr lang="nb-NO" sz="1350" b="1" dirty="0">
                <a:solidFill>
                  <a:srgbClr val="FF0000"/>
                </a:solidFill>
              </a:rPr>
              <a:t> area. High force </a:t>
            </a:r>
            <a:r>
              <a:rPr lang="nb-NO" sz="1350" b="1" dirty="0" err="1">
                <a:solidFill>
                  <a:srgbClr val="FF0000"/>
                </a:solidFill>
              </a:rPr>
              <a:t>demand</a:t>
            </a:r>
            <a:r>
              <a:rPr lang="nb-NO" sz="1350" b="1" dirty="0">
                <a:solidFill>
                  <a:srgbClr val="FF0000"/>
                </a:solidFill>
              </a:rPr>
              <a:t>!</a:t>
            </a:r>
            <a:endParaRPr lang="en-US" sz="13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86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41579-6C39-CAA1-4A62-9E9AD89F4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03" y="1441"/>
            <a:ext cx="7961846" cy="857250"/>
          </a:xfrm>
        </p:spPr>
        <p:txBody>
          <a:bodyPr/>
          <a:lstStyle/>
          <a:p>
            <a:r>
              <a:rPr lang="en-US" dirty="0"/>
              <a:t>Ultra-thin MEMS Device on ASIC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C4D33-A959-FF01-71C4-8FBDB7F57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26D28-D829-BCDC-C8E2-4D0FEFD9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14</a:t>
            </a:fld>
            <a:endParaRPr lang="en-GB" noProof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29F191-F98B-387A-8BF7-36D01CEE1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598" y="1602676"/>
            <a:ext cx="2160000" cy="19309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EE9612-3819-0DE1-2DE1-924166318456}"/>
              </a:ext>
            </a:extLst>
          </p:cNvPr>
          <p:cNvSpPr txBox="1"/>
          <p:nvPr/>
        </p:nvSpPr>
        <p:spPr>
          <a:xfrm>
            <a:off x="1509570" y="795052"/>
            <a:ext cx="6386348" cy="843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en-US" sz="1350" dirty="0"/>
              <a:t>Area-array with several thousand I/</a:t>
            </a:r>
            <a:r>
              <a:rPr lang="en-US" sz="1350" dirty="0" err="1"/>
              <a:t>Os</a:t>
            </a:r>
            <a:endParaRPr lang="en-US" sz="1350" dirty="0"/>
          </a:p>
          <a:p>
            <a:pPr marL="214313" indent="-214313"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Device thickness: 20–50 µm</a:t>
            </a:r>
          </a:p>
          <a:p>
            <a:pPr marL="214313" indent="-214313"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Area: &gt;100 mm</a:t>
            </a:r>
            <a:r>
              <a:rPr lang="en-US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BBDA1C2-509C-0241-A6AF-D8967439B0D0}"/>
              </a:ext>
            </a:extLst>
          </p:cNvPr>
          <p:cNvGrpSpPr/>
          <p:nvPr/>
        </p:nvGrpSpPr>
        <p:grpSpPr>
          <a:xfrm>
            <a:off x="5201046" y="935270"/>
            <a:ext cx="2701646" cy="3508173"/>
            <a:chOff x="5053046" y="1060069"/>
            <a:chExt cx="3602194" cy="467756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5B70ACB-1D2D-D250-A6C7-25C0C383A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3046" y="1060069"/>
              <a:ext cx="3602194" cy="2880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ED31212-6813-F9C9-CCFD-96B16CD84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7467" y="4297633"/>
              <a:ext cx="3273353" cy="14400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A5D8A51-9C3F-9B0E-5FF5-D66C7C2133A7}"/>
              </a:ext>
            </a:extLst>
          </p:cNvPr>
          <p:cNvSpPr txBox="1"/>
          <p:nvPr/>
        </p:nvSpPr>
        <p:spPr>
          <a:xfrm>
            <a:off x="2715608" y="2144900"/>
            <a:ext cx="22855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 b="1" dirty="0" err="1"/>
              <a:t>Suitable</a:t>
            </a:r>
            <a:r>
              <a:rPr lang="nb-NO" sz="1350" b="1" dirty="0"/>
              <a:t> </a:t>
            </a:r>
            <a:r>
              <a:rPr lang="nb-NO" sz="1350" b="1" dirty="0" err="1"/>
              <a:t>bonding</a:t>
            </a:r>
            <a:r>
              <a:rPr lang="nb-NO" sz="1350" b="1" dirty="0"/>
              <a:t> </a:t>
            </a:r>
            <a:r>
              <a:rPr lang="nb-NO" sz="1350" b="1" dirty="0" err="1"/>
              <a:t>technologies</a:t>
            </a:r>
            <a:r>
              <a:rPr lang="nb-NO" sz="1350" b="1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1308D0-8374-8B90-6257-B9BB42ADCEDE}"/>
              </a:ext>
            </a:extLst>
          </p:cNvPr>
          <p:cNvSpPr txBox="1"/>
          <p:nvPr/>
        </p:nvSpPr>
        <p:spPr>
          <a:xfrm>
            <a:off x="1181715" y="2138693"/>
            <a:ext cx="6769510" cy="4847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350" b="1" dirty="0">
                <a:solidFill>
                  <a:srgbClr val="00B050"/>
                </a:solidFill>
              </a:rPr>
              <a:t>Feasible ACF assembly of large-area, ultra-thin Si dies with TSVs to Si substrates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sz="1200" dirty="0"/>
              <a:t>CMUT-ASIC integration, IC chips to Si interposers</a:t>
            </a:r>
            <a:endParaRPr lang="nb-NO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4ECD4C-4AD4-FEEF-1B61-C6731AC87330}"/>
              </a:ext>
            </a:extLst>
          </p:cNvPr>
          <p:cNvGrpSpPr/>
          <p:nvPr/>
        </p:nvGrpSpPr>
        <p:grpSpPr>
          <a:xfrm>
            <a:off x="1181715" y="3418627"/>
            <a:ext cx="2986493" cy="1441836"/>
            <a:chOff x="191729" y="4747629"/>
            <a:chExt cx="3981991" cy="192244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7E099E9-2A1C-AE3F-3907-97A1FCF0C3CF}"/>
                </a:ext>
              </a:extLst>
            </p:cNvPr>
            <p:cNvGrpSpPr/>
            <p:nvPr/>
          </p:nvGrpSpPr>
          <p:grpSpPr>
            <a:xfrm>
              <a:off x="191729" y="5113882"/>
              <a:ext cx="3981990" cy="1556195"/>
              <a:chOff x="191729" y="4951650"/>
              <a:chExt cx="3981990" cy="1556195"/>
            </a:xfrm>
            <a:solidFill>
              <a:schemeClr val="bg1"/>
            </a:solidFill>
          </p:grpSpPr>
          <p:pic>
            <p:nvPicPr>
              <p:cNvPr id="10" name="Picture 9" descr="A close-up of a chip&#10;&#10;Description automatically generated">
                <a:extLst>
                  <a:ext uri="{FF2B5EF4-FFF2-40B4-BE49-F238E27FC236}">
                    <a16:creationId xmlns:a16="http://schemas.microsoft.com/office/drawing/2014/main" id="{195FAC5E-6C23-47E1-1DAF-61C1C0DAB1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10" t="12925" r="16237" b="16929"/>
              <a:stretch/>
            </p:blipFill>
            <p:spPr>
              <a:xfrm>
                <a:off x="191729" y="4963333"/>
                <a:ext cx="1800000" cy="1495291"/>
              </a:xfrm>
              <a:prstGeom prst="rect">
                <a:avLst/>
              </a:prstGeom>
              <a:grpFill/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9A759E4-7D7B-31D5-2276-C3DC98957A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8909" t="24933" r="16084"/>
              <a:stretch/>
            </p:blipFill>
            <p:spPr>
              <a:xfrm>
                <a:off x="2373719" y="4951650"/>
                <a:ext cx="1800000" cy="1556195"/>
              </a:xfrm>
              <a:prstGeom prst="rect">
                <a:avLst/>
              </a:prstGeom>
              <a:grpFill/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1B2FD46-B7CD-2012-4019-B80068F7070C}"/>
                  </a:ext>
                </a:extLst>
              </p:cNvPr>
              <p:cNvSpPr/>
              <p:nvPr/>
            </p:nvSpPr>
            <p:spPr>
              <a:xfrm>
                <a:off x="1010613" y="5574890"/>
                <a:ext cx="162232" cy="154858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50"/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35F8443-D8BC-6FF3-A6AF-870CF0F860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80219" y="4963333"/>
                <a:ext cx="1193500" cy="611557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9D426F2-6FB5-B2D7-F58B-497CAE8CAC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2843" y="5729748"/>
                <a:ext cx="1200876" cy="778097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C54E2F5-E576-686C-5FC9-7362ED01907C}"/>
                </a:ext>
              </a:extLst>
            </p:cNvPr>
            <p:cNvSpPr txBox="1"/>
            <p:nvPr/>
          </p:nvSpPr>
          <p:spPr>
            <a:xfrm>
              <a:off x="191730" y="4747629"/>
              <a:ext cx="398199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chemeClr val="accent5">
                      <a:lumMod val="50000"/>
                    </a:schemeClr>
                  </a:solidFill>
                </a:rPr>
                <a:t>ACF assembly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48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944AF-2853-F703-1C01-E3E76A77A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Enabling ultra fine-pitch, low temperature, low pressure interconnection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3216E-385C-4068-B4EF-5E09662ED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53" y="1594843"/>
            <a:ext cx="3531147" cy="2850156"/>
          </a:xfrm>
        </p:spPr>
        <p:txBody>
          <a:bodyPr>
            <a:normAutofit lnSpcReduction="10000"/>
          </a:bodyPr>
          <a:lstStyle/>
          <a:p>
            <a:r>
              <a:rPr lang="en-US" noProof="0" dirty="0"/>
              <a:t>Control the deposition of conductive particles in interconnects</a:t>
            </a:r>
          </a:p>
          <a:p>
            <a:endParaRPr lang="nb-NO" dirty="0"/>
          </a:p>
          <a:p>
            <a:r>
              <a:rPr lang="en-US" noProof="0" dirty="0"/>
              <a:t>Control location and number of particles in interconnects</a:t>
            </a:r>
          </a:p>
          <a:p>
            <a:endParaRPr lang="nb-NO" dirty="0"/>
          </a:p>
          <a:p>
            <a:r>
              <a:rPr lang="en-US" dirty="0"/>
              <a:t>Low temperature, low pressure (~15 </a:t>
            </a:r>
            <a:r>
              <a:rPr lang="en-US" dirty="0" err="1"/>
              <a:t>mN</a:t>
            </a:r>
            <a:r>
              <a:rPr lang="en-US" dirty="0"/>
              <a:t>/particle)</a:t>
            </a:r>
          </a:p>
          <a:p>
            <a:endParaRPr lang="en-US" dirty="0"/>
          </a:p>
          <a:p>
            <a:r>
              <a:rPr lang="en-US" dirty="0"/>
              <a:t>Ultra fine-pitch feasible (~2.5 times particle diameter)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EDA0D-D1F9-9BD6-B472-5DAA5936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C52EB-476A-E7F6-F8AE-8E0D37402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15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D5F812-981F-EC45-8E70-52621A012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400" y="1137997"/>
            <a:ext cx="4774734" cy="16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46CC6C-616A-626A-2BCB-9864D4974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160" y="3099937"/>
            <a:ext cx="2160000" cy="16328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F101F0-72B8-22A7-0B4A-30DA4D4DF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800" y="3086792"/>
            <a:ext cx="2160000" cy="16285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199B67-E93B-A247-ABFE-50E3A1F15B5A}"/>
              </a:ext>
            </a:extLst>
          </p:cNvPr>
          <p:cNvSpPr txBox="1"/>
          <p:nvPr/>
        </p:nvSpPr>
        <p:spPr>
          <a:xfrm>
            <a:off x="4255960" y="4787313"/>
            <a:ext cx="231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ACA </a:t>
            </a:r>
            <a:r>
              <a:rPr lang="nb-NO" sz="1400" dirty="0" err="1"/>
              <a:t>interconnects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B3E366-AF17-95EF-219B-500F322D1624}"/>
              </a:ext>
            </a:extLst>
          </p:cNvPr>
          <p:cNvSpPr txBox="1"/>
          <p:nvPr/>
        </p:nvSpPr>
        <p:spPr>
          <a:xfrm>
            <a:off x="6666760" y="4774168"/>
            <a:ext cx="2966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Single-</a:t>
            </a:r>
            <a:r>
              <a:rPr lang="nb-NO" sz="1400" dirty="0" err="1"/>
              <a:t>particle</a:t>
            </a:r>
            <a:r>
              <a:rPr lang="nb-NO" sz="1400" dirty="0"/>
              <a:t> </a:t>
            </a:r>
            <a:r>
              <a:rPr lang="nb-NO" sz="1400" dirty="0" err="1"/>
              <a:t>interconnects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03522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EF4A9-5B57-E043-1387-D34C0BE94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Heterogeneous Integration</a:t>
            </a:r>
            <a:br>
              <a:rPr lang="en-US" dirty="0"/>
            </a:br>
            <a:r>
              <a:rPr lang="en-US" dirty="0"/>
              <a:t>Processes and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3300E-2BC1-407B-700D-FA1E0D82B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52" y="1594842"/>
            <a:ext cx="4917436" cy="3190517"/>
          </a:xfrm>
        </p:spPr>
        <p:txBody>
          <a:bodyPr>
            <a:normAutofit/>
          </a:bodyPr>
          <a:lstStyle/>
          <a:p>
            <a:r>
              <a:rPr lang="en-US" dirty="0"/>
              <a:t>MEMS-on-CMOS</a:t>
            </a:r>
          </a:p>
          <a:p>
            <a:endParaRPr lang="en-US" dirty="0"/>
          </a:p>
          <a:p>
            <a:r>
              <a:rPr lang="en-US" dirty="0"/>
              <a:t>2.5D–3D integration</a:t>
            </a:r>
          </a:p>
          <a:p>
            <a:endParaRPr lang="en-US" dirty="0"/>
          </a:p>
          <a:p>
            <a:r>
              <a:rPr lang="en-US" dirty="0"/>
              <a:t>Assembly of small-sized, large-sized, ultrathin dies</a:t>
            </a:r>
          </a:p>
          <a:p>
            <a:endParaRPr lang="en-US" dirty="0"/>
          </a:p>
          <a:p>
            <a:r>
              <a:rPr lang="en-US" dirty="0"/>
              <a:t>Chip-scale package, chip-to-wafer, wafer-level integration</a:t>
            </a:r>
          </a:p>
          <a:p>
            <a:endParaRPr lang="en-US" dirty="0"/>
          </a:p>
          <a:p>
            <a:r>
              <a:rPr lang="en-US" dirty="0"/>
              <a:t>Emerging applications: quantum sensing, advanced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80B29-2EDF-39F0-2C49-E784603F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CF8BC-B3BA-F069-E831-3ED05E72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16</a:t>
            </a:fld>
            <a:endParaRPr lang="en-GB" noProof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FCBD13-F35A-064E-2CF3-B2FDF000F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401" y="2690041"/>
            <a:ext cx="2880000" cy="943204"/>
          </a:xfrm>
          <a:prstGeom prst="rect">
            <a:avLst/>
          </a:prstGeom>
        </p:spPr>
      </p:pic>
      <p:pic>
        <p:nvPicPr>
          <p:cNvPr id="12" name="Picture 11" descr="A close-up of a chip&#10;&#10;Description automatically generated">
            <a:extLst>
              <a:ext uri="{FF2B5EF4-FFF2-40B4-BE49-F238E27FC236}">
                <a16:creationId xmlns:a16="http://schemas.microsoft.com/office/drawing/2014/main" id="{9D52C937-056C-4EF4-D79D-7EAE4E888A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0" t="12925" r="16237" b="16929"/>
          <a:stretch/>
        </p:blipFill>
        <p:spPr>
          <a:xfrm>
            <a:off x="6261196" y="944451"/>
            <a:ext cx="1800000" cy="14952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7B084C-72DF-22B3-2F0C-F94D99B6F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95" t="16743" r="19508" b="16236"/>
          <a:stretch/>
        </p:blipFill>
        <p:spPr>
          <a:xfrm>
            <a:off x="5870401" y="3883544"/>
            <a:ext cx="2520000" cy="115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41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B2F9C-3022-E930-523C-EDC00E53D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Medical devices</a:t>
            </a:r>
          </a:p>
          <a:p>
            <a:r>
              <a:rPr lang="en-US" noProof="0" dirty="0"/>
              <a:t>Automotives</a:t>
            </a:r>
          </a:p>
          <a:p>
            <a:r>
              <a:rPr lang="en-US" noProof="0" dirty="0"/>
              <a:t>Aviation</a:t>
            </a:r>
          </a:p>
          <a:p>
            <a:r>
              <a:rPr lang="en-US" noProof="0" dirty="0"/>
              <a:t>Space and defense</a:t>
            </a:r>
          </a:p>
          <a:p>
            <a:r>
              <a:rPr lang="en-US" noProof="0" dirty="0"/>
              <a:t>Underwater</a:t>
            </a:r>
          </a:p>
          <a:p>
            <a:r>
              <a:rPr lang="en-US" noProof="0" dirty="0"/>
              <a:t>Surveillance</a:t>
            </a:r>
          </a:p>
          <a:p>
            <a:r>
              <a:rPr lang="en-US" noProof="0" dirty="0"/>
              <a:t>High-end sensor/detector devices</a:t>
            </a:r>
          </a:p>
          <a:p>
            <a:r>
              <a:rPr lang="en-US" noProof="0" dirty="0"/>
              <a:t>more</a:t>
            </a:r>
          </a:p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532A0-2474-1CE5-117F-B62C11E07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A9E96-07B8-9418-8425-3C8F46367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2</a:t>
            </a:fld>
            <a:endParaRPr lang="en-GB" noProof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19A1431-9C44-C338-9A73-C21D05414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201" y="1071935"/>
            <a:ext cx="1698800" cy="126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172A65-11EC-3629-1C19-9E74EE682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894" y="2451377"/>
            <a:ext cx="2696874" cy="1080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4174E5F-F86E-C301-621B-95E3394AC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2760" y="-5583658"/>
            <a:ext cx="17430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A2841299-D879-301A-CF8A-A0B5FAF7C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6" t="24991" r="34717" b="27596"/>
          <a:stretch>
            <a:fillRect/>
          </a:stretch>
        </p:blipFill>
        <p:spPr bwMode="auto">
          <a:xfrm>
            <a:off x="7240188" y="2449058"/>
            <a:ext cx="1116000" cy="1082319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7" name="Picture 6" descr="Chart, bubble chart&#10;&#10;Description automatically generated">
            <a:extLst>
              <a:ext uri="{FF2B5EF4-FFF2-40B4-BE49-F238E27FC236}">
                <a16:creationId xmlns:a16="http://schemas.microsoft.com/office/drawing/2014/main" id="{B218D6DC-4181-95D1-411F-DA347A32403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62" y="3656561"/>
            <a:ext cx="2426812" cy="1388020"/>
          </a:xfrm>
          <a:prstGeom prst="rect">
            <a:avLst/>
          </a:prstGeom>
        </p:spPr>
      </p:pic>
      <p:pic>
        <p:nvPicPr>
          <p:cNvPr id="8" name="Plassholder for innhold 19">
            <a:extLst>
              <a:ext uri="{FF2B5EF4-FFF2-40B4-BE49-F238E27FC236}">
                <a16:creationId xmlns:a16="http://schemas.microsoft.com/office/drawing/2014/main" id="{228806B3-88DB-A742-8F3A-C845FA2473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11" t="21492" r="55256" b="17474"/>
          <a:stretch/>
        </p:blipFill>
        <p:spPr>
          <a:xfrm>
            <a:off x="7656768" y="891935"/>
            <a:ext cx="1374324" cy="14400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6C62301-A03F-B81A-22CA-1E6439AAC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0" r="12136" b="10532"/>
          <a:stretch/>
        </p:blipFill>
        <p:spPr bwMode="auto">
          <a:xfrm>
            <a:off x="1704899" y="3775263"/>
            <a:ext cx="230962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3E789D-23CD-CE7F-25B4-29DD3F2D81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220" y="1071935"/>
            <a:ext cx="1364328" cy="12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F8347-C553-8B7C-3417-6CDE55DC4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Microelectronics and Microsystems (MEMS) in Norway</a:t>
            </a:r>
            <a:endParaRPr lang="en-US" dirty="0"/>
          </a:p>
        </p:txBody>
      </p:sp>
      <p:pic>
        <p:nvPicPr>
          <p:cNvPr id="5" name="Picture 10" descr="https://chargedevs.com/wp-content/uploads/2013/09/BMW-i3-2.jpg">
            <a:extLst>
              <a:ext uri="{FF2B5EF4-FFF2-40B4-BE49-F238E27FC236}">
                <a16:creationId xmlns:a16="http://schemas.microsoft.com/office/drawing/2014/main" id="{43AB9A5E-5969-EFEF-82F1-1B53740F0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91" y="3775263"/>
            <a:ext cx="126070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2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2AC5875-E815-F25A-9C0C-A555865DA6D6}"/>
              </a:ext>
            </a:extLst>
          </p:cNvPr>
          <p:cNvGrpSpPr/>
          <p:nvPr/>
        </p:nvGrpSpPr>
        <p:grpSpPr>
          <a:xfrm>
            <a:off x="7252315" y="3514462"/>
            <a:ext cx="1802732" cy="1541907"/>
            <a:chOff x="5972894" y="3593663"/>
            <a:chExt cx="1802732" cy="15419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E589B2A-7A1D-4916-C88B-78F9DE99F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75626" y="4161157"/>
              <a:ext cx="1800000" cy="97441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AF57EE-EEE9-4B0B-A70F-27B2C8941A9B}"/>
                </a:ext>
              </a:extLst>
            </p:cNvPr>
            <p:cNvSpPr txBox="1"/>
            <p:nvPr/>
          </p:nvSpPr>
          <p:spPr>
            <a:xfrm>
              <a:off x="5972894" y="3593663"/>
              <a:ext cx="180273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/>
                <a:t>Assembly photo diode (0.35 x 0.35 mm</a:t>
              </a:r>
              <a:r>
                <a:rPr lang="en-US" sz="1000" i="1" baseline="30000" dirty="0"/>
                <a:t>2</a:t>
              </a:r>
              <a:r>
                <a:rPr lang="en-US" sz="1000" i="1" dirty="0"/>
                <a:t>) for cryogenic operation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F5DB9-B600-4399-A217-B37C23BD0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513" y="1594907"/>
            <a:ext cx="5042510" cy="3399341"/>
          </a:xfrm>
        </p:spPr>
        <p:txBody>
          <a:bodyPr>
            <a:normAutofit/>
          </a:bodyPr>
          <a:lstStyle/>
          <a:p>
            <a:r>
              <a:rPr lang="en-US" dirty="0"/>
              <a:t>Encapsulation of MEMS sensors</a:t>
            </a:r>
          </a:p>
          <a:p>
            <a:endParaRPr lang="en-US" sz="1050" dirty="0"/>
          </a:p>
          <a:p>
            <a:r>
              <a:rPr lang="en-US" dirty="0"/>
              <a:t>Interconnection technologies for </a:t>
            </a:r>
            <a:br>
              <a:rPr lang="en-US" dirty="0"/>
            </a:br>
            <a:r>
              <a:rPr lang="en-US" dirty="0"/>
              <a:t>MEMS and electronics</a:t>
            </a:r>
          </a:p>
          <a:p>
            <a:pPr lvl="3"/>
            <a:endParaRPr lang="en-US" sz="600" dirty="0"/>
          </a:p>
          <a:p>
            <a:r>
              <a:rPr lang="en-US" dirty="0"/>
              <a:t>System-integration and encapsulation for medical devices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Packaging technologies for demanding applications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06965-80C7-495F-BFD8-1502A8775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412" y="4834789"/>
            <a:ext cx="2133461" cy="15961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b-NO"/>
            </a:defPPr>
            <a:lvl1pPr marL="0" algn="r" defTabSz="685766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83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1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3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85D78-4187-AD4C-B928-A8579EE9A756}" type="slidenum">
              <a:rPr lang="en-GB" smtClean="0"/>
              <a:pPr/>
              <a:t>3</a:t>
            </a:fld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C15783-2E41-42E4-A8D3-365A35B2A58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193959" y="429958"/>
            <a:ext cx="3089709" cy="1058476"/>
          </a:xfrm>
          <a:prstGeom prst="rect">
            <a:avLst/>
          </a:prstGeom>
        </p:spPr>
      </p:pic>
      <p:pic>
        <p:nvPicPr>
          <p:cNvPr id="12" name="Picture 11" descr="Chart, bubble chart&#10;&#10;Description automatically generated">
            <a:extLst>
              <a:ext uri="{FF2B5EF4-FFF2-40B4-BE49-F238E27FC236}">
                <a16:creationId xmlns:a16="http://schemas.microsoft.com/office/drawing/2014/main" id="{C73C97A1-6A52-4956-8D64-C9B61105634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363" y="429958"/>
            <a:ext cx="2426812" cy="138802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18297A1-D372-B309-FD65-A669896D7AF2}"/>
              </a:ext>
            </a:extLst>
          </p:cNvPr>
          <p:cNvGrpSpPr/>
          <p:nvPr/>
        </p:nvGrpSpPr>
        <p:grpSpPr>
          <a:xfrm>
            <a:off x="3672421" y="3083917"/>
            <a:ext cx="2297718" cy="1329574"/>
            <a:chOff x="3672421" y="3035149"/>
            <a:chExt cx="2297718" cy="13295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AF0F72-80AB-DF79-8FA8-1E25AC2882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428"/>
            <a:stretch/>
          </p:blipFill>
          <p:spPr bwMode="auto">
            <a:xfrm>
              <a:off x="3884127" y="3035149"/>
              <a:ext cx="1874307" cy="1038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8" name="TekstSylinder 8">
              <a:extLst>
                <a:ext uri="{FF2B5EF4-FFF2-40B4-BE49-F238E27FC236}">
                  <a16:creationId xmlns:a16="http://schemas.microsoft.com/office/drawing/2014/main" id="{98720641-966D-F88C-D297-4453C9E1CCF4}"/>
                </a:ext>
              </a:extLst>
            </p:cNvPr>
            <p:cNvSpPr txBox="1"/>
            <p:nvPr/>
          </p:nvSpPr>
          <p:spPr>
            <a:xfrm>
              <a:off x="3672421" y="4118502"/>
              <a:ext cx="22977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Sensor implanted in the heart muscle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BB96389-19CE-7350-7E28-224237EB79FA}"/>
              </a:ext>
            </a:extLst>
          </p:cNvPr>
          <p:cNvGrpSpPr>
            <a:grpSpLocks noChangeAspect="1"/>
          </p:cNvGrpSpPr>
          <p:nvPr/>
        </p:nvGrpSpPr>
        <p:grpSpPr>
          <a:xfrm>
            <a:off x="1027653" y="3081583"/>
            <a:ext cx="2514273" cy="1316520"/>
            <a:chOff x="166181" y="1037852"/>
            <a:chExt cx="6187484" cy="323988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11E6134-CBB4-BBF1-80EE-1391002D2437}"/>
                </a:ext>
              </a:extLst>
            </p:cNvPr>
            <p:cNvGrpSpPr/>
            <p:nvPr/>
          </p:nvGrpSpPr>
          <p:grpSpPr>
            <a:xfrm>
              <a:off x="166181" y="1037852"/>
              <a:ext cx="6187484" cy="2640580"/>
              <a:chOff x="635347" y="1012621"/>
              <a:chExt cx="6187484" cy="2640580"/>
            </a:xfrm>
          </p:grpSpPr>
          <p:pic>
            <p:nvPicPr>
              <p:cNvPr id="44" name="Picture 2" descr="Background Image">
                <a:extLst>
                  <a:ext uri="{FF2B5EF4-FFF2-40B4-BE49-F238E27FC236}">
                    <a16:creationId xmlns:a16="http://schemas.microsoft.com/office/drawing/2014/main" id="{CB04BED5-08AF-C86F-A0B0-8C5F7BDAA6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66592"/>
              <a:stretch/>
            </p:blipFill>
            <p:spPr bwMode="auto">
              <a:xfrm>
                <a:off x="635347" y="1012621"/>
                <a:ext cx="3528690" cy="26405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5FC989F-DBE8-B9D4-95ED-DC3E712248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64037" y="1012621"/>
                <a:ext cx="2658794" cy="2633945"/>
              </a:xfrm>
              <a:prstGeom prst="rect">
                <a:avLst/>
              </a:prstGeom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E379692-6FE7-2D05-BC17-99C99E32A956}"/>
                </a:ext>
              </a:extLst>
            </p:cNvPr>
            <p:cNvSpPr txBox="1"/>
            <p:nvPr/>
          </p:nvSpPr>
          <p:spPr>
            <a:xfrm>
              <a:off x="166181" y="3671798"/>
              <a:ext cx="3701107" cy="605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43">
                <a:defRPr/>
              </a:pPr>
              <a:r>
                <a:rPr lang="en-GB" sz="10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Bioelectronic interfaces</a:t>
              </a:r>
            </a:p>
          </p:txBody>
        </p:sp>
      </p:grpSp>
      <p:pic>
        <p:nvPicPr>
          <p:cNvPr id="4" name="Picture 3" descr="Fig. 11">
            <a:extLst>
              <a:ext uri="{FF2B5EF4-FFF2-40B4-BE49-F238E27FC236}">
                <a16:creationId xmlns:a16="http://schemas.microsoft.com/office/drawing/2014/main" id="{77C69FD2-FFD1-8381-5D0A-B0726A77F0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668" y="2152627"/>
            <a:ext cx="2764202" cy="114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6D1774-B026-4F28-84AC-DE0D1D16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21" y="375711"/>
            <a:ext cx="7961328" cy="613843"/>
          </a:xfrm>
        </p:spPr>
        <p:txBody>
          <a:bodyPr>
            <a:normAutofit fontScale="90000"/>
          </a:bodyPr>
          <a:lstStyle/>
          <a:p>
            <a:r>
              <a:rPr lang="en-US" dirty="0"/>
              <a:t>Packaging technologies 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72A0B6-099C-D8BD-7BA6-E97A00658A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6220" y="1906303"/>
            <a:ext cx="2198465" cy="720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339361E-FC75-469A-3548-DDD9A31B5447}"/>
              </a:ext>
            </a:extLst>
          </p:cNvPr>
          <p:cNvGrpSpPr/>
          <p:nvPr/>
        </p:nvGrpSpPr>
        <p:grpSpPr>
          <a:xfrm>
            <a:off x="5758433" y="3603318"/>
            <a:ext cx="1426439" cy="1464362"/>
            <a:chOff x="4509321" y="3548098"/>
            <a:chExt cx="1426439" cy="146436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FDE817-60EC-2373-3931-AF0146286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64605" y="3548098"/>
              <a:ext cx="1080000" cy="1080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9AD63D-A9EB-02CB-3F7C-E2406C897A29}"/>
                </a:ext>
              </a:extLst>
            </p:cNvPr>
            <p:cNvSpPr txBox="1"/>
            <p:nvPr/>
          </p:nvSpPr>
          <p:spPr>
            <a:xfrm>
              <a:off x="4509321" y="4612350"/>
              <a:ext cx="14264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/>
                <a:t>An integrated system</a:t>
              </a:r>
            </a:p>
            <a:p>
              <a:pPr algn="ctr"/>
              <a:r>
                <a:rPr lang="en-US" sz="1000" i="1" dirty="0"/>
                <a:t>in caliber ammunition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506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9EB82A-F690-3E76-6B60-5F8446977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987" y="3361749"/>
            <a:ext cx="2340000" cy="13393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E158DC1-EC4C-7E0E-25A3-D7857A9911A0}"/>
              </a:ext>
            </a:extLst>
          </p:cNvPr>
          <p:cNvGrpSpPr/>
          <p:nvPr/>
        </p:nvGrpSpPr>
        <p:grpSpPr>
          <a:xfrm>
            <a:off x="7294987" y="3531714"/>
            <a:ext cx="1802732" cy="1524655"/>
            <a:chOff x="5972894" y="3610915"/>
            <a:chExt cx="1802732" cy="152465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AACF04-B4C6-5FAD-9A82-31A39A09B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5626" y="4161157"/>
              <a:ext cx="1800000" cy="97441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C2B120-4993-EA47-FF6F-4B36696E3C5E}"/>
                </a:ext>
              </a:extLst>
            </p:cNvPr>
            <p:cNvSpPr txBox="1"/>
            <p:nvPr/>
          </p:nvSpPr>
          <p:spPr>
            <a:xfrm>
              <a:off x="5972894" y="3610915"/>
              <a:ext cx="180273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/>
                <a:t>Assembly photo diode (0.35 x 0.35 mm</a:t>
              </a:r>
              <a:r>
                <a:rPr lang="en-US" sz="1000" i="1" baseline="30000" dirty="0"/>
                <a:t>2</a:t>
              </a:r>
              <a:r>
                <a:rPr lang="en-US" sz="1000" i="1" dirty="0"/>
                <a:t>) for cryogenic operation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2395CDD-4C67-9A25-D502-3A166DB5E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Assembly and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16BD2-E272-76C9-56BB-7A5641732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53" y="1594843"/>
            <a:ext cx="4630091" cy="3399562"/>
          </a:xfrm>
        </p:spPr>
        <p:txBody>
          <a:bodyPr>
            <a:normAutofit fontScale="85000" lnSpcReduction="20000"/>
          </a:bodyPr>
          <a:lstStyle/>
          <a:p>
            <a:r>
              <a:rPr lang="en-US" b="1" noProof="0" dirty="0"/>
              <a:t>Bonding techniques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noProof="0" dirty="0"/>
              <a:t>Wire bonding: Au, Al – (12), 17, 25, 50 µm wires. Including Au stud bumping &amp; coining, </a:t>
            </a:r>
            <a:r>
              <a:rPr lang="en-US" noProof="0" dirty="0" err="1"/>
              <a:t>spTAB</a:t>
            </a:r>
            <a:endParaRPr lang="en-US" noProof="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noProof="0" dirty="0"/>
              <a:t>Metal-metal thermocompression/</a:t>
            </a:r>
            <a:r>
              <a:rPr lang="en-US" noProof="0" dirty="0" err="1"/>
              <a:t>thermosonic</a:t>
            </a:r>
            <a:r>
              <a:rPr lang="en-US" noProof="0" dirty="0"/>
              <a:t> bonding: Au-Au, Al-Al, Cu-Cu, Cu-Sn-Cu</a:t>
            </a:r>
            <a:endParaRPr lang="nb-NO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Soldering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Intermetallic bonding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Adhesive bonding: conductive, non-conductive adhesives</a:t>
            </a:r>
          </a:p>
          <a:p>
            <a:endParaRPr lang="en-US" dirty="0"/>
          </a:p>
          <a:p>
            <a:r>
              <a:rPr lang="en-US" b="1" dirty="0"/>
              <a:t>Integration levels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Die-level, wafer-level, die-to-wafer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Multiple dies on a substrate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Small dies (~0.15 mm</a:t>
            </a:r>
            <a:r>
              <a:rPr lang="en-US" baseline="30000" dirty="0"/>
              <a:t>2</a:t>
            </a:r>
            <a:r>
              <a:rPr lang="en-US" dirty="0"/>
              <a:t>) to large dies (~400 mm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Custom-built (complex) solutions for integration of MEMS in a package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E24F5-FF3E-8D5E-3FE5-D99C43D12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251BE-F41E-25B7-46E9-6C549B2B0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4</a:t>
            </a:fld>
            <a:endParaRPr lang="en-GB" noProof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AA19E3C-38B0-84ED-20DA-5805C0512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63" y="1196913"/>
            <a:ext cx="2685237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F1325E-2E63-81F8-BCFC-A59C0EE3C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575" y="2166956"/>
            <a:ext cx="2340000" cy="766353"/>
          </a:xfrm>
          <a:prstGeom prst="rect">
            <a:avLst/>
          </a:prstGeom>
        </p:spPr>
      </p:pic>
      <p:pic>
        <p:nvPicPr>
          <p:cNvPr id="8" name="Picture 7" descr="ScreenHunter_050.jpg">
            <a:extLst>
              <a:ext uri="{FF2B5EF4-FFF2-40B4-BE49-F238E27FC236}">
                <a16:creationId xmlns:a16="http://schemas.microsoft.com/office/drawing/2014/main" id="{2007B9C6-88C6-DE0E-DEC7-048272AE6B6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8577"/>
          <a:stretch>
            <a:fillRect/>
          </a:stretch>
        </p:blipFill>
        <p:spPr>
          <a:xfrm>
            <a:off x="4501693" y="442940"/>
            <a:ext cx="2570400" cy="6479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097453-876A-E620-C564-DE63B22719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4259" y="2652397"/>
            <a:ext cx="1514270" cy="72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169F30-7158-176B-6738-C30AB82C8F2B}"/>
              </a:ext>
            </a:extLst>
          </p:cNvPr>
          <p:cNvSpPr txBox="1"/>
          <p:nvPr/>
        </p:nvSpPr>
        <p:spPr>
          <a:xfrm>
            <a:off x="5173153" y="796101"/>
            <a:ext cx="1475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</a:rPr>
              <a:t>Stud bump bonding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BDA9A8-D5FE-3F24-48C4-C4A139AFADBF}"/>
              </a:ext>
            </a:extLst>
          </p:cNvPr>
          <p:cNvSpPr txBox="1"/>
          <p:nvPr/>
        </p:nvSpPr>
        <p:spPr>
          <a:xfrm>
            <a:off x="6427161" y="1754302"/>
            <a:ext cx="1475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</a:rPr>
              <a:t>Cu-Sn SLID bonding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71BA41-CF1E-EDD7-8AB3-16502EA8C7C0}"/>
              </a:ext>
            </a:extLst>
          </p:cNvPr>
          <p:cNvSpPr txBox="1"/>
          <p:nvPr/>
        </p:nvSpPr>
        <p:spPr>
          <a:xfrm>
            <a:off x="6214575" y="2625853"/>
            <a:ext cx="1475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</a:rPr>
              <a:t>ACA/ACF bonding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05319C-23D4-2CE4-A7D5-CA0849BC9CF4}"/>
              </a:ext>
            </a:extLst>
          </p:cNvPr>
          <p:cNvSpPr txBox="1"/>
          <p:nvPr/>
        </p:nvSpPr>
        <p:spPr>
          <a:xfrm>
            <a:off x="4877035" y="4690151"/>
            <a:ext cx="1908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i="1" dirty="0"/>
              <a:t>Finger</a:t>
            </a:r>
            <a:r>
              <a:rPr lang="en-US" sz="1000" i="1" dirty="0"/>
              <a:t>-print sensor on ASIC</a:t>
            </a:r>
            <a:endParaRPr lang="en-US" sz="1000" i="1" noProof="0" dirty="0"/>
          </a:p>
        </p:txBody>
      </p:sp>
    </p:spTree>
    <p:extLst>
      <p:ext uri="{BB962C8B-B14F-4D97-AF65-F5344CB8AC3E}">
        <p14:creationId xmlns:p14="http://schemas.microsoft.com/office/powerpoint/2010/main" val="44690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9FE1-F6E6-CB15-26DF-58AD4B1EE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advanced bonding technique</a:t>
            </a:r>
            <a:br>
              <a:rPr lang="en-US" dirty="0"/>
            </a:br>
            <a:r>
              <a:rPr lang="en-US" dirty="0"/>
              <a:t>Solid-Liquid </a:t>
            </a:r>
            <a:r>
              <a:rPr lang="en-US" dirty="0" err="1"/>
              <a:t>InterDiffusion</a:t>
            </a:r>
            <a:r>
              <a:rPr lang="en-US" dirty="0"/>
              <a:t> (SLID / TLP) -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9DCF0-95CC-C94E-6594-4C9021746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000" b="1" dirty="0"/>
              <a:t>Original motivation: High-temperature stability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High-Temperature applications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High Temperature during manufacturing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Resists repeated processing temperature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/>
              <a:t>Eliminates need of solder thermal budget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1200" dirty="0"/>
          </a:p>
          <a:p>
            <a:r>
              <a:rPr lang="en-US" sz="2000" b="1" dirty="0"/>
              <a:t>Well-defined, thin metallic interconnects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Bondline thickness ~10 µm</a:t>
            </a:r>
          </a:p>
          <a:p>
            <a:pPr lvl="3"/>
            <a:endParaRPr lang="en-US" sz="1200" dirty="0"/>
          </a:p>
          <a:p>
            <a:r>
              <a:rPr lang="en-US" sz="2000" b="1" dirty="0"/>
              <a:t>Fine pitch possible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30 µm pitch demonstrated already </a:t>
            </a:r>
            <a:br>
              <a:rPr lang="en-US" sz="2000" dirty="0"/>
            </a:br>
            <a:r>
              <a:rPr lang="en-US" sz="2000" dirty="0"/>
              <a:t>in 2006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Similar to “Cu pillar” technology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E481D-3B27-0AC8-E94B-172D8EA54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A3339-CBD4-8158-9B78-27536F18E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5</a:t>
            </a:fld>
            <a:endParaRPr lang="en-GB" noProof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94AF5D3-46E6-02D6-FB4E-F37666C1D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15416"/>
          <a:stretch/>
        </p:blipFill>
        <p:spPr bwMode="auto">
          <a:xfrm>
            <a:off x="4936809" y="1837550"/>
            <a:ext cx="3619938" cy="11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F9A358-15A2-7A41-18A8-35494113F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793" y="3242644"/>
            <a:ext cx="2160000" cy="1628572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8EABED0D-2DF4-A678-6ABB-9E5B43ADD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9587" y="3242644"/>
            <a:ext cx="28993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chemeClr val="bg1"/>
                </a:solidFill>
              </a:rPr>
              <a:t>H. </a:t>
            </a:r>
            <a:r>
              <a:rPr lang="en-US" sz="1000" dirty="0" err="1">
                <a:solidFill>
                  <a:schemeClr val="bg1"/>
                </a:solidFill>
              </a:rPr>
              <a:t>Hübner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i="1" dirty="0">
                <a:solidFill>
                  <a:schemeClr val="bg1"/>
                </a:solidFill>
              </a:rPr>
              <a:t>et al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</a:p>
          <a:p>
            <a:pPr eaLnBrk="1" hangingPunct="1"/>
            <a:r>
              <a:rPr lang="en-US" sz="1000" dirty="0">
                <a:solidFill>
                  <a:schemeClr val="bg1"/>
                </a:solidFill>
              </a:rPr>
              <a:t>Microelectronic Eng. </a:t>
            </a:r>
            <a:r>
              <a:rPr lang="en-US" sz="1000" b="1" dirty="0">
                <a:solidFill>
                  <a:schemeClr val="bg1"/>
                </a:solidFill>
              </a:rPr>
              <a:t>83</a:t>
            </a:r>
            <a:r>
              <a:rPr lang="en-US" sz="1000" dirty="0">
                <a:solidFill>
                  <a:schemeClr val="bg1"/>
                </a:solidFill>
              </a:rPr>
              <a:t> (2006), p. 2155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9D6E1A-3B85-971A-FAC1-9595A81BEA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9" t="3203" r="5739" b="5996"/>
          <a:stretch/>
        </p:blipFill>
        <p:spPr>
          <a:xfrm>
            <a:off x="6948929" y="3124787"/>
            <a:ext cx="1800000" cy="18642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962660-A6FA-FDE1-102A-D25DDA15C82A}"/>
              </a:ext>
            </a:extLst>
          </p:cNvPr>
          <p:cNvSpPr txBox="1"/>
          <p:nvPr/>
        </p:nvSpPr>
        <p:spPr>
          <a:xfrm>
            <a:off x="7142500" y="4686628"/>
            <a:ext cx="2001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nb-NO" sz="1400" baseline="0" dirty="0">
                <a:solidFill>
                  <a:schemeClr val="bg2"/>
                </a:solidFill>
              </a:rPr>
              <a:t>Source: ASE Group</a:t>
            </a:r>
          </a:p>
        </p:txBody>
      </p:sp>
    </p:spTree>
    <p:extLst>
      <p:ext uri="{BB962C8B-B14F-4D97-AF65-F5344CB8AC3E}">
        <p14:creationId xmlns:p14="http://schemas.microsoft.com/office/powerpoint/2010/main" val="1869570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20A20-065F-25B5-79B1-1629DD0D1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Solid-Liquid </a:t>
            </a:r>
            <a:r>
              <a:rPr lang="en-US" noProof="0" dirty="0" err="1"/>
              <a:t>InterDiffusion</a:t>
            </a:r>
            <a:r>
              <a:rPr lang="en-US" noProof="0" dirty="0"/>
              <a:t> (SLID / TLP)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EC083-4A19-E734-EE88-7964A05A4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53" y="1594842"/>
            <a:ext cx="8030696" cy="3176317"/>
          </a:xfrm>
        </p:spPr>
        <p:txBody>
          <a:bodyPr>
            <a:normAutofit fontScale="92500"/>
          </a:bodyPr>
          <a:lstStyle/>
          <a:p>
            <a:r>
              <a:rPr lang="en-US" sz="1500" b="1" dirty="0"/>
              <a:t>Metal layers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350" dirty="0"/>
              <a:t>High-T melting metal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350" b="1" dirty="0">
                <a:solidFill>
                  <a:prstClr val="black"/>
                </a:solidFill>
                <a:highlight>
                  <a:srgbClr val="FFFF00"/>
                </a:highlight>
              </a:rPr>
              <a:t>Cu, Au</a:t>
            </a:r>
            <a:r>
              <a:rPr lang="en-US" sz="1350" dirty="0">
                <a:solidFill>
                  <a:prstClr val="black"/>
                </a:solidFill>
              </a:rPr>
              <a:t>, Ag, Ni …</a:t>
            </a:r>
            <a:endParaRPr lang="en-US" sz="105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350" dirty="0"/>
              <a:t>Low-T melting metal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350" b="1" dirty="0">
                <a:solidFill>
                  <a:prstClr val="black"/>
                </a:solidFill>
                <a:highlight>
                  <a:srgbClr val="FFFF00"/>
                </a:highlight>
              </a:rPr>
              <a:t>Sn</a:t>
            </a:r>
            <a:r>
              <a:rPr lang="en-US" sz="1350" dirty="0">
                <a:solidFill>
                  <a:prstClr val="black"/>
                </a:solidFill>
              </a:rPr>
              <a:t>, In, In-Bi …</a:t>
            </a:r>
            <a:endParaRPr lang="en-US" sz="1350" dirty="0"/>
          </a:p>
          <a:p>
            <a:endParaRPr lang="en-US" sz="1500" dirty="0"/>
          </a:p>
          <a:p>
            <a:r>
              <a:rPr lang="en-US" sz="1500" b="1" dirty="0"/>
              <a:t>Bonding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350" dirty="0"/>
              <a:t>Moderate </a:t>
            </a:r>
            <a:r>
              <a:rPr lang="en-US" sz="1350" i="1" dirty="0"/>
              <a:t>T</a:t>
            </a:r>
            <a:r>
              <a:rPr lang="en-US" sz="1350" i="1" baseline="-25000" dirty="0"/>
              <a:t>b</a:t>
            </a:r>
            <a:r>
              <a:rPr lang="en-US" sz="1350" dirty="0"/>
              <a:t> (above </a:t>
            </a:r>
            <a:r>
              <a:rPr lang="en-US" sz="1350" i="1" dirty="0"/>
              <a:t>T</a:t>
            </a:r>
            <a:r>
              <a:rPr lang="en-US" sz="1350" i="1" baseline="-25000" dirty="0"/>
              <a:t>L</a:t>
            </a:r>
            <a:r>
              <a:rPr lang="en-US" sz="135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350" dirty="0"/>
              <a:t>Moderate pressure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350" dirty="0"/>
              <a:t>Flux?? (Flux-free at USN)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350" dirty="0"/>
              <a:t>Interdiffusion creates intermetallic compounds (IMC)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350" noProof="0" dirty="0"/>
              <a:t>Higher melting point </a:t>
            </a:r>
            <a:r>
              <a:rPr lang="en-US" sz="1350" i="1" dirty="0"/>
              <a:t>T</a:t>
            </a:r>
            <a:r>
              <a:rPr lang="en-US" sz="1350" i="1" baseline="-25000" dirty="0"/>
              <a:t>r</a:t>
            </a:r>
            <a:r>
              <a:rPr lang="nb-NO" sz="1350" dirty="0"/>
              <a:t> </a:t>
            </a:r>
            <a:r>
              <a:rPr lang="en-US" sz="1350" noProof="0" dirty="0"/>
              <a:t>than</a:t>
            </a:r>
            <a:r>
              <a:rPr lang="nb-NO" sz="1350" dirty="0"/>
              <a:t> </a:t>
            </a:r>
            <a:r>
              <a:rPr lang="en-US" sz="1350" i="1" dirty="0"/>
              <a:t>T</a:t>
            </a:r>
            <a:r>
              <a:rPr lang="en-US" sz="1350" i="1" baseline="-25000" dirty="0"/>
              <a:t>L</a:t>
            </a:r>
            <a:endParaRPr lang="en-US" sz="135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350" dirty="0"/>
              <a:t>Final bond: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350" dirty="0"/>
              <a:t>Layered structure, excess of high-T melting metal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D5347-6DD4-17A0-68FC-54924D9D1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9F831-3B47-D9DA-0D7C-59B25D5D2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7" name="Picture 6" descr="G:\thesis\submision\Presentation\Figure\Picture16.png">
            <a:extLst>
              <a:ext uri="{FF2B5EF4-FFF2-40B4-BE49-F238E27FC236}">
                <a16:creationId xmlns:a16="http://schemas.microsoft.com/office/drawing/2014/main" id="{54CEA58A-30B0-8C5D-B468-433E0E187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98" y="1271312"/>
            <a:ext cx="2743200" cy="186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E:\thesis\Figure\SLID process.png">
            <a:extLst>
              <a:ext uri="{FF2B5EF4-FFF2-40B4-BE49-F238E27FC236}">
                <a16:creationId xmlns:a16="http://schemas.microsoft.com/office/drawing/2014/main" id="{58E782C7-2932-AEB8-10E6-DB86C478DC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9478" y="1269076"/>
            <a:ext cx="2556572" cy="21071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15144-EE3A-B96B-A55A-CE910D2AC582}"/>
              </a:ext>
            </a:extLst>
          </p:cNvPr>
          <p:cNvSpPr txBox="1"/>
          <p:nvPr/>
        </p:nvSpPr>
        <p:spPr>
          <a:xfrm>
            <a:off x="5440882" y="1733013"/>
            <a:ext cx="3216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Tr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C8B0F0E-E88A-28D8-259C-EB5B34995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" b="7043"/>
          <a:stretch/>
        </p:blipFill>
        <p:spPr bwMode="auto">
          <a:xfrm>
            <a:off x="5674298" y="3276202"/>
            <a:ext cx="3168000" cy="79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DC9D8F-F41E-B317-E4C2-4341A9557994}"/>
              </a:ext>
            </a:extLst>
          </p:cNvPr>
          <p:cNvCxnSpPr/>
          <p:nvPr/>
        </p:nvCxnSpPr>
        <p:spPr>
          <a:xfrm>
            <a:off x="4538421" y="1883054"/>
            <a:ext cx="9321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29C273D-F3C6-0074-6217-09049279F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298" y="4346862"/>
            <a:ext cx="3168000" cy="71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33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311C-D6E0-9984-7450-7B7271B7D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SLID bonding: Cu–Sn SLID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E036E-E7DD-30C1-3831-DD0B7AF95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53" y="1594842"/>
            <a:ext cx="8030696" cy="3199623"/>
          </a:xfrm>
        </p:spPr>
        <p:txBody>
          <a:bodyPr>
            <a:normAutofit fontScale="85000" lnSpcReduction="20000"/>
          </a:bodyPr>
          <a:lstStyle/>
          <a:p>
            <a:r>
              <a:rPr lang="en-US" sz="1650" b="1" dirty="0"/>
              <a:t>Processing at ~ 250–300 </a:t>
            </a:r>
            <a:r>
              <a:rPr lang="en-US" sz="1650" b="1" baseline="30000" dirty="0" err="1"/>
              <a:t>o</a:t>
            </a:r>
            <a:r>
              <a:rPr lang="en-US" sz="1650" b="1" dirty="0" err="1"/>
              <a:t>C</a:t>
            </a:r>
            <a:r>
              <a:rPr lang="en-US" sz="1650" b="1" dirty="0"/>
              <a:t> (Sn melts)</a:t>
            </a:r>
          </a:p>
          <a:p>
            <a:endParaRPr lang="en-US" sz="1650" dirty="0"/>
          </a:p>
          <a:p>
            <a:r>
              <a:rPr lang="en-US" sz="1650" b="1" dirty="0"/>
              <a:t>IMCs by interdiffusion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350" dirty="0"/>
              <a:t>Cu</a:t>
            </a:r>
            <a:r>
              <a:rPr lang="en-US" sz="1350" baseline="-25000" dirty="0"/>
              <a:t>6</a:t>
            </a:r>
            <a:r>
              <a:rPr lang="en-US" sz="1350" dirty="0"/>
              <a:t>Sn</a:t>
            </a:r>
            <a:r>
              <a:rPr lang="en-US" sz="1350" baseline="-25000" dirty="0"/>
              <a:t>5</a:t>
            </a:r>
            <a:r>
              <a:rPr lang="en-US" sz="1350" dirty="0"/>
              <a:t> (</a:t>
            </a:r>
            <a:r>
              <a:rPr lang="el-GR" sz="1350" dirty="0">
                <a:cs typeface="Tahoma" pitchFamily="34" charset="0"/>
              </a:rPr>
              <a:t>η</a:t>
            </a:r>
            <a:r>
              <a:rPr lang="en-US" sz="1350" dirty="0"/>
              <a:t>)</a:t>
            </a:r>
            <a:br>
              <a:rPr lang="en-US" sz="1350" dirty="0"/>
            </a:br>
            <a:r>
              <a:rPr lang="en-US" sz="1350" dirty="0"/>
              <a:t>(intermediate phase)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350" dirty="0"/>
              <a:t>Cu</a:t>
            </a:r>
            <a:r>
              <a:rPr lang="en-US" sz="1350" baseline="-25000" dirty="0"/>
              <a:t>3</a:t>
            </a:r>
            <a:r>
              <a:rPr lang="en-US" sz="1350" dirty="0"/>
              <a:t>Sn (</a:t>
            </a:r>
            <a:r>
              <a:rPr lang="el-GR" sz="1350" dirty="0">
                <a:cs typeface="Tahoma" pitchFamily="34" charset="0"/>
              </a:rPr>
              <a:t>ε</a:t>
            </a:r>
            <a:r>
              <a:rPr lang="en-US" sz="1350" dirty="0"/>
              <a:t>) </a:t>
            </a:r>
            <a:br>
              <a:rPr lang="en-US" sz="1350" dirty="0"/>
            </a:br>
            <a:r>
              <a:rPr lang="en-US" sz="1350" dirty="0"/>
              <a:t>(final, stable phase)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350" dirty="0"/>
              <a:t>Final bond: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350" dirty="0"/>
              <a:t>Cu / Cu</a:t>
            </a:r>
            <a:r>
              <a:rPr lang="en-US" sz="1350" baseline="-25000" dirty="0"/>
              <a:t>3</a:t>
            </a:r>
            <a:r>
              <a:rPr lang="en-US" sz="1350" dirty="0"/>
              <a:t>Sn / Cu layered structure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350" i="1" u="sng" dirty="0"/>
              <a:t>Solid phase up to 700</a:t>
            </a:r>
            <a:r>
              <a:rPr lang="en-US" sz="1350" i="1" u="sng" baseline="30000" dirty="0"/>
              <a:t>o</a:t>
            </a:r>
            <a:r>
              <a:rPr lang="en-US" sz="1350" i="1" u="sng" dirty="0"/>
              <a:t>C </a:t>
            </a:r>
            <a:br>
              <a:rPr lang="en-US" sz="1350" i="1" u="sng" dirty="0"/>
            </a:br>
            <a:r>
              <a:rPr lang="en-US" sz="1350" i="1" u="sng" dirty="0"/>
              <a:t>(&gt;&gt; process temperature!)</a:t>
            </a:r>
          </a:p>
          <a:p>
            <a:endParaRPr lang="en-US" sz="1650" dirty="0"/>
          </a:p>
          <a:p>
            <a:r>
              <a:rPr lang="en-US" sz="1650" b="1" dirty="0"/>
              <a:t>Not a solder process!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350" dirty="0"/>
              <a:t>Irreversible process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350" dirty="0"/>
              <a:t>Final bond: Thermal equilibrium</a:t>
            </a:r>
          </a:p>
          <a:p>
            <a:endParaRPr lang="en-US" sz="1650" dirty="0"/>
          </a:p>
          <a:p>
            <a:r>
              <a:rPr lang="en-US" sz="1650" dirty="0"/>
              <a:t>Also known as TLP (Transient Liquid Phase) Bonding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C8C75-D36F-32AB-0386-1449F5A53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CAE46-D2C9-572E-AB3E-A3DE2957E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7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D2B165-383A-72F9-A9A2-06289A97B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532" y="1085759"/>
            <a:ext cx="3600000" cy="386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80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8FDEA-9421-5709-84C8-79995A693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“Low-temperature” SLID bonding</a:t>
            </a:r>
            <a:br>
              <a:rPr lang="en-US" dirty="0"/>
            </a:br>
            <a:r>
              <a:rPr lang="en-US" dirty="0"/>
              <a:t>Our focus in coming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D3F4B-DEC9-16BF-7677-7A7557013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53" y="1594843"/>
            <a:ext cx="5100747" cy="3120496"/>
          </a:xfrm>
        </p:spPr>
        <p:txBody>
          <a:bodyPr>
            <a:normAutofit fontScale="85000" lnSpcReduction="20000"/>
          </a:bodyPr>
          <a:lstStyle/>
          <a:p>
            <a:r>
              <a:rPr lang="en-US" sz="1500" dirty="0"/>
              <a:t>Temperature-sensitive materials: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350" dirty="0"/>
              <a:t>Piezoelectric materials (poled)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350" dirty="0"/>
              <a:t>Not to approach T</a:t>
            </a:r>
            <a:r>
              <a:rPr lang="en-US" sz="1350" baseline="-25000" dirty="0"/>
              <a:t>c</a:t>
            </a:r>
            <a:r>
              <a:rPr lang="en-US" sz="1350" dirty="0"/>
              <a:t> (Curie temperature)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350" dirty="0"/>
              <a:t>T</a:t>
            </a:r>
            <a:r>
              <a:rPr lang="en-US" sz="1350" baseline="-25000" dirty="0"/>
              <a:t>c</a:t>
            </a:r>
            <a:r>
              <a:rPr lang="en-US" sz="1350" dirty="0"/>
              <a:t> ~150 </a:t>
            </a:r>
            <a:r>
              <a:rPr lang="en-US" sz="1350" baseline="30000" dirty="0" err="1"/>
              <a:t>o</a:t>
            </a:r>
            <a:r>
              <a:rPr lang="en-US" sz="1350" dirty="0" err="1"/>
              <a:t>C</a:t>
            </a:r>
            <a:r>
              <a:rPr lang="en-US" sz="1350" dirty="0"/>
              <a:t> for PZT (ultrasound transducers, actuators, etc.)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350" dirty="0"/>
              <a:t>Ferromagnetic materials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350" dirty="0"/>
              <a:t>Polymers </a:t>
            </a:r>
          </a:p>
          <a:p>
            <a:endParaRPr lang="en-US" sz="1500" dirty="0"/>
          </a:p>
          <a:p>
            <a:r>
              <a:rPr lang="en-US" sz="1500" dirty="0"/>
              <a:t>Need for low-temperature bonding</a:t>
            </a:r>
            <a:endParaRPr lang="en-US" sz="600" dirty="0"/>
          </a:p>
          <a:p>
            <a:endParaRPr lang="en-US" sz="1500" dirty="0"/>
          </a:p>
          <a:p>
            <a:r>
              <a:rPr lang="en-US" sz="1500" dirty="0"/>
              <a:t>Low-temperature solders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350" dirty="0"/>
              <a:t>In: 	T</a:t>
            </a:r>
            <a:r>
              <a:rPr lang="en-US" sz="1350" baseline="-25000" dirty="0"/>
              <a:t>m</a:t>
            </a:r>
            <a:r>
              <a:rPr lang="en-US" sz="1350" dirty="0"/>
              <a:t> = 156</a:t>
            </a:r>
            <a:r>
              <a:rPr lang="en-US" sz="1350" baseline="30000" dirty="0"/>
              <a:t> </a:t>
            </a:r>
            <a:r>
              <a:rPr lang="en-US" sz="1350" baseline="30000" dirty="0" err="1"/>
              <a:t>o</a:t>
            </a:r>
            <a:r>
              <a:rPr lang="en-US" sz="1350" dirty="0" err="1"/>
              <a:t>C</a:t>
            </a:r>
            <a:endParaRPr lang="en-US" sz="135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350" dirty="0"/>
              <a:t>In–Bi : 	T</a:t>
            </a:r>
            <a:r>
              <a:rPr lang="en-US" sz="1350" baseline="-25000" dirty="0"/>
              <a:t>m</a:t>
            </a:r>
            <a:r>
              <a:rPr lang="en-US" sz="1350" dirty="0"/>
              <a:t> = 72.7</a:t>
            </a:r>
            <a:r>
              <a:rPr lang="en-US" sz="1350" baseline="30000" dirty="0"/>
              <a:t> </a:t>
            </a:r>
            <a:r>
              <a:rPr lang="en-US" sz="1350" baseline="30000" dirty="0" err="1"/>
              <a:t>o</a:t>
            </a:r>
            <a:r>
              <a:rPr lang="en-US" sz="1350" dirty="0" err="1"/>
              <a:t>C</a:t>
            </a:r>
            <a:endParaRPr lang="en-US" sz="135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350" dirty="0"/>
              <a:t>Allows only low to moderate application temperatures (must be </a:t>
            </a:r>
            <a:r>
              <a:rPr lang="en-US" sz="1350" u="sng" dirty="0"/>
              <a:t>significantly</a:t>
            </a:r>
            <a:r>
              <a:rPr lang="en-US" sz="1350" dirty="0"/>
              <a:t> lower than T</a:t>
            </a:r>
            <a:r>
              <a:rPr lang="en-US" sz="1350" baseline="-25000" dirty="0"/>
              <a:t>m</a:t>
            </a:r>
            <a:r>
              <a:rPr lang="en-US" sz="1350" dirty="0"/>
              <a:t>)</a:t>
            </a:r>
          </a:p>
          <a:p>
            <a:endParaRPr lang="en-US" sz="1500" dirty="0"/>
          </a:p>
          <a:p>
            <a:r>
              <a:rPr lang="en-US" sz="1500" dirty="0"/>
              <a:t>Low-temperature SLID bonding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Bonding is not limiting factor for application temperature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529C0-64D3-3694-18A4-793C52A13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9/2/2025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51169-2720-FFFE-13DF-0AF8C6C7D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369F85-CCF5-AB0B-0163-23F79D74A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578" y="3394651"/>
            <a:ext cx="3024000" cy="130017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857F10-6C99-65E1-A1C6-1E2B03E5ADD8}"/>
              </a:ext>
            </a:extLst>
          </p:cNvPr>
          <p:cNvGrpSpPr/>
          <p:nvPr/>
        </p:nvGrpSpPr>
        <p:grpSpPr>
          <a:xfrm>
            <a:off x="5823689" y="1125771"/>
            <a:ext cx="2160000" cy="1697588"/>
            <a:chOff x="5823689" y="1320843"/>
            <a:chExt cx="2160000" cy="1697588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C27067B0-8702-E96A-340B-B9E4884548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3689" y="1404861"/>
              <a:ext cx="2160000" cy="1613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5FE139-C6FF-C0BC-0FAE-DFECF529F01E}"/>
                </a:ext>
              </a:extLst>
            </p:cNvPr>
            <p:cNvSpPr txBox="1"/>
            <p:nvPr/>
          </p:nvSpPr>
          <p:spPr>
            <a:xfrm>
              <a:off x="6439086" y="1320843"/>
              <a:ext cx="824947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>
                  <a:solidFill>
                    <a:schemeClr val="bg1"/>
                  </a:solidFill>
                </a:rPr>
                <a:t>PZT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F0B148-5B27-E9D8-D300-9052ECA5AD6F}"/>
                </a:ext>
              </a:extLst>
            </p:cNvPr>
            <p:cNvSpPr txBox="1"/>
            <p:nvPr/>
          </p:nvSpPr>
          <p:spPr>
            <a:xfrm>
              <a:off x="6451278" y="2601880"/>
              <a:ext cx="824947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>
                  <a:solidFill>
                    <a:schemeClr val="bg1"/>
                  </a:solidFill>
                </a:rPr>
                <a:t>RBL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7EC992A-F365-F80C-4993-662ACE5C9B67}"/>
              </a:ext>
            </a:extLst>
          </p:cNvPr>
          <p:cNvSpPr txBox="1"/>
          <p:nvPr/>
        </p:nvSpPr>
        <p:spPr>
          <a:xfrm>
            <a:off x="5756400" y="2793022"/>
            <a:ext cx="229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/>
              <a:t>Au-(In-Bi) SLID bond for stacking ultrasound transducer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364573-F101-AD2B-8FB2-CBBE50245DC9}"/>
              </a:ext>
            </a:extLst>
          </p:cNvPr>
          <p:cNvSpPr txBox="1"/>
          <p:nvPr/>
        </p:nvSpPr>
        <p:spPr>
          <a:xfrm>
            <a:off x="5756400" y="4664806"/>
            <a:ext cx="2294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</a:t>
            </a:r>
            <a:r>
              <a:rPr lang="en-US" sz="1200" noProof="0" dirty="0"/>
              <a:t>u-(Sn-Bi) SLID bond for Si on Si</a:t>
            </a:r>
          </a:p>
        </p:txBody>
      </p:sp>
    </p:spTree>
    <p:extLst>
      <p:ext uri="{BB962C8B-B14F-4D97-AF65-F5344CB8AC3E}">
        <p14:creationId xmlns:p14="http://schemas.microsoft.com/office/powerpoint/2010/main" val="1989074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1" descr="cid:image002.png@01CF8C82.649FB8E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253" y="3800042"/>
            <a:ext cx="1633728" cy="12944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6847" y="1432356"/>
            <a:ext cx="2180004" cy="3303891"/>
          </a:xfrm>
          <a:ln>
            <a:solidFill>
              <a:srgbClr val="0070C0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Interconnection and die-attach for high temperatures</a:t>
            </a:r>
          </a:p>
          <a:p>
            <a:r>
              <a:rPr lang="en-US" dirty="0"/>
              <a:t>Processing at 250–300 °C</a:t>
            </a:r>
          </a:p>
          <a:p>
            <a:r>
              <a:rPr lang="en-US" dirty="0"/>
              <a:t>Bond solid to 500–700 °C</a:t>
            </a:r>
          </a:p>
          <a:p>
            <a:pPr marL="0" indent="0">
              <a:buNone/>
            </a:pPr>
            <a:endParaRPr lang="en-US" sz="675" b="1" dirty="0"/>
          </a:p>
          <a:p>
            <a:pPr marL="0" indent="0">
              <a:buNone/>
            </a:pPr>
            <a:r>
              <a:rPr lang="en-US" b="1" dirty="0"/>
              <a:t>Thin-layer bonding (~10 µm)</a:t>
            </a:r>
          </a:p>
          <a:p>
            <a:r>
              <a:rPr lang="en-US" dirty="0"/>
              <a:t>Hermetic sealing</a:t>
            </a:r>
          </a:p>
          <a:p>
            <a:r>
              <a:rPr lang="en-US" dirty="0"/>
              <a:t>MEMS microbolometers</a:t>
            </a:r>
          </a:p>
          <a:p>
            <a:r>
              <a:rPr lang="en-US" dirty="0"/>
              <a:t>Getter activation possible</a:t>
            </a:r>
          </a:p>
          <a:p>
            <a:pPr marL="0" indent="0">
              <a:buNone/>
            </a:pPr>
            <a:endParaRPr lang="en-US" sz="675" b="1" dirty="0"/>
          </a:p>
          <a:p>
            <a:pPr marL="0" indent="0">
              <a:buNone/>
            </a:pPr>
            <a:r>
              <a:rPr lang="en-US" b="1" dirty="0"/>
              <a:t>Fine-pitch possible (few µm)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2.5D–3D integration compatible</a:t>
            </a:r>
          </a:p>
          <a:p>
            <a:pPr marL="0" indent="0">
              <a:buNone/>
            </a:pPr>
            <a:endParaRPr lang="en-US" sz="675" b="1" dirty="0"/>
          </a:p>
          <a:p>
            <a:pPr marL="0" indent="0">
              <a:buNone/>
            </a:pPr>
            <a:r>
              <a:rPr lang="en-US" sz="1700" b="1" dirty="0"/>
              <a:t>Low-temperature SLID </a:t>
            </a:r>
            <a:br>
              <a:rPr lang="en-US" sz="1700" b="1" dirty="0"/>
            </a:br>
            <a:r>
              <a:rPr lang="en-US" sz="1700" b="1" dirty="0"/>
              <a:t>(In–Bi alloys and similar)</a:t>
            </a:r>
          </a:p>
          <a:p>
            <a:r>
              <a:rPr lang="en-US" dirty="0"/>
              <a:t>Processing at 90–120 °C</a:t>
            </a:r>
          </a:p>
          <a:p>
            <a:r>
              <a:rPr lang="en-US" dirty="0"/>
              <a:t>Bond solid to 271 °C or higher</a:t>
            </a:r>
          </a:p>
          <a:p>
            <a:endParaRPr lang="nb-NO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6358" y="407254"/>
            <a:ext cx="8335241" cy="878241"/>
          </a:xfrm>
        </p:spPr>
        <p:txBody>
          <a:bodyPr>
            <a:normAutofit/>
          </a:bodyPr>
          <a:lstStyle/>
          <a:p>
            <a:r>
              <a:rPr lang="en-US" dirty="0"/>
              <a:t>SLID bonding</a:t>
            </a:r>
            <a:br>
              <a:rPr lang="en-US" dirty="0"/>
            </a:br>
            <a:r>
              <a:rPr lang="en-US" dirty="0"/>
              <a:t>Achievements and future prospect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8779" y="260300"/>
            <a:ext cx="2649602" cy="72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uppe 2"/>
          <p:cNvGrpSpPr/>
          <p:nvPr/>
        </p:nvGrpSpPr>
        <p:grpSpPr>
          <a:xfrm>
            <a:off x="6226488" y="1008128"/>
            <a:ext cx="2649602" cy="1199595"/>
            <a:chOff x="5436096" y="4869160"/>
            <a:chExt cx="3384379" cy="1500832"/>
          </a:xfrm>
        </p:grpSpPr>
        <p:grpSp>
          <p:nvGrpSpPr>
            <p:cNvPr id="10" name="Group 40"/>
            <p:cNvGrpSpPr>
              <a:grpSpLocks/>
            </p:cNvGrpSpPr>
            <p:nvPr/>
          </p:nvGrpSpPr>
          <p:grpSpPr bwMode="auto">
            <a:xfrm>
              <a:off x="5436096" y="4881962"/>
              <a:ext cx="3384379" cy="1488030"/>
              <a:chOff x="0" y="1071"/>
              <a:chExt cx="2789" cy="1695"/>
            </a:xfrm>
          </p:grpSpPr>
          <p:sp>
            <p:nvSpPr>
              <p:cNvPr id="16" name="Rectangle 6"/>
              <p:cNvSpPr>
                <a:spLocks noChangeArrowheads="1"/>
              </p:cNvSpPr>
              <p:nvPr/>
            </p:nvSpPr>
            <p:spPr bwMode="auto">
              <a:xfrm>
                <a:off x="0" y="1894"/>
                <a:ext cx="194" cy="8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l" eaLnBrk="0" hangingPunct="0"/>
                <a:br>
                  <a:rPr lang="nb-NO" sz="675"/>
                </a:br>
                <a:endParaRPr lang="nb-NO" sz="1350"/>
              </a:p>
              <a:p>
                <a:pPr algn="l" eaLnBrk="0" hangingPunct="0"/>
                <a:endParaRPr lang="nb-NO" sz="1350"/>
              </a:p>
            </p:txBody>
          </p:sp>
          <p:pic>
            <p:nvPicPr>
              <p:cNvPr id="17" name="Picture 28" descr="AuSn-1-02min-50x20-OM-39"/>
              <p:cNvPicPr preferRelativeResize="0"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0" y="1071"/>
                <a:ext cx="2789" cy="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 Box 31"/>
              <p:cNvSpPr txBox="1">
                <a:spLocks noChangeArrowheads="1"/>
              </p:cNvSpPr>
              <p:nvPr/>
            </p:nvSpPr>
            <p:spPr bwMode="auto">
              <a:xfrm>
                <a:off x="216" y="1253"/>
                <a:ext cx="43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1050"/>
              </a:p>
            </p:txBody>
          </p:sp>
          <p:sp>
            <p:nvSpPr>
              <p:cNvPr id="19" name="Text Box 32"/>
              <p:cNvSpPr txBox="1">
                <a:spLocks noChangeArrowheads="1"/>
              </p:cNvSpPr>
              <p:nvPr/>
            </p:nvSpPr>
            <p:spPr bwMode="auto">
              <a:xfrm>
                <a:off x="295" y="2160"/>
                <a:ext cx="57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1050">
                  <a:cs typeface="Times New Roman" pitchFamily="18" charset="0"/>
                </a:endParaRPr>
              </a:p>
              <a:p>
                <a:pPr algn="just" eaLnBrk="0" hangingPunct="0"/>
                <a:endParaRPr lang="en-US" sz="1050"/>
              </a:p>
            </p:txBody>
          </p:sp>
          <p:sp>
            <p:nvSpPr>
              <p:cNvPr id="20" name="Text Box 33"/>
              <p:cNvSpPr txBox="1">
                <a:spLocks noChangeArrowheads="1"/>
              </p:cNvSpPr>
              <p:nvPr/>
            </p:nvSpPr>
            <p:spPr bwMode="auto">
              <a:xfrm>
                <a:off x="1837" y="1162"/>
                <a:ext cx="504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just" eaLnBrk="0" hangingPunct="0"/>
                <a:r>
                  <a:rPr lang="en-US" sz="1050">
                    <a:cs typeface="Times New Roman" pitchFamily="18" charset="0"/>
                  </a:rPr>
                  <a:t>SiO</a:t>
                </a:r>
                <a:r>
                  <a:rPr lang="en-US" sz="1050" baseline="-30000">
                    <a:cs typeface="Times New Roman" pitchFamily="18" charset="0"/>
                  </a:rPr>
                  <a:t>2</a:t>
                </a:r>
                <a:endParaRPr lang="en-US" sz="1050"/>
              </a:p>
            </p:txBody>
          </p:sp>
          <p:sp>
            <p:nvSpPr>
              <p:cNvPr id="21" name="Line 34"/>
              <p:cNvSpPr>
                <a:spLocks noChangeAspect="1" noChangeShapeType="1"/>
              </p:cNvSpPr>
              <p:nvPr/>
            </p:nvSpPr>
            <p:spPr bwMode="auto">
              <a:xfrm flipH="1">
                <a:off x="1746" y="1368"/>
                <a:ext cx="77" cy="15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 sz="1350"/>
              </a:p>
            </p:txBody>
          </p:sp>
          <p:sp>
            <p:nvSpPr>
              <p:cNvPr id="22" name="Line 35"/>
              <p:cNvSpPr>
                <a:spLocks noChangeAspect="1" noChangeShapeType="1"/>
              </p:cNvSpPr>
              <p:nvPr/>
            </p:nvSpPr>
            <p:spPr bwMode="auto">
              <a:xfrm flipH="1">
                <a:off x="1791" y="1389"/>
                <a:ext cx="181" cy="54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 sz="1350"/>
              </a:p>
            </p:txBody>
          </p:sp>
        </p:grpSp>
        <p:sp>
          <p:nvSpPr>
            <p:cNvPr id="11" name="Text Box 41"/>
            <p:cNvSpPr txBox="1">
              <a:spLocks noChangeArrowheads="1"/>
            </p:cNvSpPr>
            <p:nvPr/>
          </p:nvSpPr>
          <p:spPr bwMode="auto">
            <a:xfrm>
              <a:off x="6443240" y="4869160"/>
              <a:ext cx="1081087" cy="317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b-NO" sz="1050" b="1"/>
                <a:t>Au</a:t>
              </a:r>
            </a:p>
          </p:txBody>
        </p:sp>
        <p:sp>
          <p:nvSpPr>
            <p:cNvPr id="12" name="Line 42"/>
            <p:cNvSpPr>
              <a:spLocks noChangeShapeType="1"/>
            </p:cNvSpPr>
            <p:nvPr/>
          </p:nvSpPr>
          <p:spPr bwMode="auto">
            <a:xfrm>
              <a:off x="6684095" y="5168155"/>
              <a:ext cx="120153" cy="231763"/>
            </a:xfrm>
            <a:prstGeom prst="line">
              <a:avLst/>
            </a:prstGeom>
            <a:noFill/>
            <a:ln w="19050" cap="sq">
              <a:solidFill>
                <a:srgbClr val="00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b-NO" sz="1350"/>
            </a:p>
          </p:txBody>
        </p:sp>
        <p:sp>
          <p:nvSpPr>
            <p:cNvPr id="13" name="Line 43"/>
            <p:cNvSpPr>
              <a:spLocks noChangeShapeType="1"/>
            </p:cNvSpPr>
            <p:nvPr/>
          </p:nvSpPr>
          <p:spPr bwMode="auto">
            <a:xfrm flipH="1">
              <a:off x="6521430" y="5157192"/>
              <a:ext cx="66794" cy="402250"/>
            </a:xfrm>
            <a:prstGeom prst="line">
              <a:avLst/>
            </a:prstGeom>
            <a:noFill/>
            <a:ln w="19050" cap="sq">
              <a:solidFill>
                <a:srgbClr val="00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b-NO" sz="1350"/>
            </a:p>
          </p:txBody>
        </p:sp>
        <p:sp>
          <p:nvSpPr>
            <p:cNvPr id="14" name="Text Box 44"/>
            <p:cNvSpPr txBox="1">
              <a:spLocks noChangeArrowheads="1"/>
            </p:cNvSpPr>
            <p:nvPr/>
          </p:nvSpPr>
          <p:spPr bwMode="auto">
            <a:xfrm>
              <a:off x="6983784" y="5785518"/>
              <a:ext cx="987257" cy="317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b-NO" sz="1050" b="1"/>
                <a:t>Au</a:t>
              </a:r>
              <a:r>
                <a:rPr lang="nb-NO" sz="1050" b="1" baseline="-25000"/>
                <a:t>5</a:t>
              </a:r>
              <a:r>
                <a:rPr lang="nb-NO" sz="1050" b="1"/>
                <a:t>Sn </a:t>
              </a:r>
            </a:p>
          </p:txBody>
        </p:sp>
        <p:sp>
          <p:nvSpPr>
            <p:cNvPr id="15" name="Line 45"/>
            <p:cNvSpPr>
              <a:spLocks noChangeShapeType="1"/>
            </p:cNvSpPr>
            <p:nvPr/>
          </p:nvSpPr>
          <p:spPr bwMode="auto">
            <a:xfrm flipH="1" flipV="1">
              <a:off x="7174170" y="5444899"/>
              <a:ext cx="73597" cy="393087"/>
            </a:xfrm>
            <a:prstGeom prst="line">
              <a:avLst/>
            </a:prstGeom>
            <a:noFill/>
            <a:ln w="19050" cap="sq">
              <a:solidFill>
                <a:srgbClr val="00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b-NO" sz="135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AFE161F-2688-89EF-A611-39BA7CFBB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123" y="2009848"/>
            <a:ext cx="2251189" cy="1800000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9304699D-1A5E-75B5-FC0A-38F17AC23266}"/>
              </a:ext>
            </a:extLst>
          </p:cNvPr>
          <p:cNvSpPr txBox="1">
            <a:spLocks/>
          </p:cNvSpPr>
          <p:nvPr/>
        </p:nvSpPr>
        <p:spPr>
          <a:xfrm>
            <a:off x="2648905" y="1432357"/>
            <a:ext cx="3399105" cy="330389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34290" tIns="0" rIns="34290" bIns="0" rtlCol="0">
            <a:normAutofit fontScale="55000" lnSpcReduction="20000"/>
          </a:bodyPr>
          <a:lstStyle>
            <a:lvl1pPr marL="469872" indent="-469872" algn="l" defTabSz="1219124" rtl="0" eaLnBrk="1" latinLnBrk="0" hangingPunct="1">
              <a:spcBef>
                <a:spcPct val="20000"/>
              </a:spcBef>
              <a:buFont typeface="Arial"/>
              <a:buChar char="•"/>
              <a:defRPr sz="4266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1pPr>
            <a:lvl2pPr marL="1206426" indent="-554533" algn="l" defTabSz="1202192" rtl="0" eaLnBrk="1" latinLnBrk="0" hangingPunct="1">
              <a:spcBef>
                <a:spcPct val="20000"/>
              </a:spcBef>
              <a:buFont typeface="Arial"/>
              <a:buChar char="–"/>
              <a:defRPr sz="4266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2pPr>
            <a:lvl3pPr marL="1672063" indent="-423307" algn="l" defTabSz="1672063" rtl="0" eaLnBrk="1" latinLnBrk="0" hangingPunct="1">
              <a:spcBef>
                <a:spcPct val="20000"/>
              </a:spcBef>
              <a:buFont typeface="Arial"/>
              <a:buChar char="•"/>
              <a:defRPr sz="4266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3pPr>
            <a:lvl4pPr marL="2146167" indent="-431773" algn="l" defTabSz="1219124" rtl="0" eaLnBrk="1" latinLnBrk="0" hangingPunct="1">
              <a:spcBef>
                <a:spcPct val="20000"/>
              </a:spcBef>
              <a:buFont typeface="Arial"/>
              <a:buChar char="–"/>
              <a:defRPr sz="4266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4pPr>
            <a:lvl5pPr marL="2632969" indent="-465638" algn="l" defTabSz="1219124" rtl="0" eaLnBrk="1" latinLnBrk="0" hangingPunct="1">
              <a:spcBef>
                <a:spcPct val="20000"/>
              </a:spcBef>
              <a:buFont typeface="Arial"/>
              <a:buChar char="»"/>
              <a:defRPr sz="4266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5pPr>
            <a:lvl6pPr marL="6705181" indent="-609562" algn="l" defTabSz="1219124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305" indent="-609562" algn="l" defTabSz="1219124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3429" indent="-609562" algn="l" defTabSz="1219124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2552" indent="-609562" algn="l" defTabSz="1219124" rtl="0" eaLnBrk="1" latinLnBrk="0" hangingPunct="1">
              <a:spcBef>
                <a:spcPct val="20000"/>
              </a:spcBef>
              <a:buFont typeface="Arial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/>
              <a:t>Where are we now:</a:t>
            </a:r>
          </a:p>
          <a:p>
            <a:pPr marL="180975" indent="-180975"/>
            <a:r>
              <a:rPr lang="en-US" sz="1800" dirty="0"/>
              <a:t>Cu–Sn: Hermetic sealing for IR cameras</a:t>
            </a:r>
          </a:p>
          <a:p>
            <a:pPr marL="180975" indent="-180975"/>
            <a:r>
              <a:rPr lang="en-US" sz="1800" dirty="0"/>
              <a:t>Au–Sn: 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en-US" sz="1800" dirty="0"/>
              <a:t>Power electronics 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en-US" sz="1800" dirty="0"/>
              <a:t>Down-hole (oil well) instrumentation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en-US" sz="1800" dirty="0"/>
              <a:t>Compatible with thermal cycling of CTE mismatched die/ substrate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en-US" sz="1800" dirty="0"/>
              <a:t>Lamination of ultrasound transducers </a:t>
            </a:r>
          </a:p>
          <a:p>
            <a:pPr marL="180975" indent="-180975"/>
            <a:r>
              <a:rPr lang="en-US" sz="1800" dirty="0"/>
              <a:t>Ni–Sn: Potential for extreme high-temperature stability</a:t>
            </a:r>
          </a:p>
          <a:p>
            <a:pPr marL="180975" indent="-180975"/>
            <a:r>
              <a:rPr lang="en-US" sz="1800" dirty="0"/>
              <a:t>Au–Ge: Thermoelectric generators</a:t>
            </a:r>
          </a:p>
          <a:p>
            <a:pPr marL="180975" indent="-180975"/>
            <a:r>
              <a:rPr lang="en-US" sz="1800" dirty="0"/>
              <a:t>Au–In:  Demonstrated high-temperature stability</a:t>
            </a:r>
          </a:p>
          <a:p>
            <a:pPr marL="180975" indent="-180975"/>
            <a:r>
              <a:rPr lang="en-US" sz="1800" dirty="0"/>
              <a:t>In–Bi based: 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en-US" sz="1800" dirty="0"/>
              <a:t>Extreme low-temperature bonding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en-US" sz="1800" dirty="0"/>
              <a:t>Compatible with ultrasound transducers lamination</a:t>
            </a:r>
          </a:p>
          <a:p>
            <a:pPr marL="180975" indent="-180975"/>
            <a:r>
              <a:rPr lang="en-US" sz="1800" dirty="0"/>
              <a:t>Wafer-level and die-level implementation</a:t>
            </a:r>
          </a:p>
          <a:p>
            <a:pPr marL="0" indent="0">
              <a:buNone/>
            </a:pPr>
            <a:endParaRPr lang="en-US" sz="675" b="1" dirty="0"/>
          </a:p>
          <a:p>
            <a:pPr marL="0" indent="0">
              <a:buNone/>
            </a:pPr>
            <a:r>
              <a:rPr lang="en-US" sz="2200" b="1" dirty="0"/>
              <a:t>Future prospect:</a:t>
            </a:r>
          </a:p>
          <a:p>
            <a:pPr marL="180975" indent="-180975"/>
            <a:r>
              <a:rPr lang="en-US" sz="1800" dirty="0"/>
              <a:t>Further work on industrial implementation</a:t>
            </a:r>
          </a:p>
          <a:p>
            <a:pPr marL="180975" indent="-180975"/>
            <a:r>
              <a:rPr lang="en-US" sz="1800" dirty="0"/>
              <a:t>Low-temperature SLID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en-US" sz="1800" dirty="0"/>
              <a:t>Process optimalization and fundamental understanding</a:t>
            </a:r>
          </a:p>
          <a:p>
            <a:pPr marL="628650" lvl="1" indent="-285750">
              <a:buFont typeface="Wingdings" panose="05000000000000000000" pitchFamily="2" charset="2"/>
              <a:buChar char="Ø"/>
            </a:pPr>
            <a:r>
              <a:rPr lang="nb-NO" sz="1800" dirty="0"/>
              <a:t>New material systems (</a:t>
            </a:r>
            <a:r>
              <a:rPr lang="en-US" sz="1800" dirty="0"/>
              <a:t>Cu–Sn–Bi and others) </a:t>
            </a:r>
            <a:endParaRPr lang="nb-NO" sz="1800" dirty="0"/>
          </a:p>
        </p:txBody>
      </p:sp>
      <p:pic>
        <p:nvPicPr>
          <p:cNvPr id="3" name="Picture 2" descr="Fig. 11">
            <a:extLst>
              <a:ext uri="{FF2B5EF4-FFF2-40B4-BE49-F238E27FC236}">
                <a16:creationId xmlns:a16="http://schemas.microsoft.com/office/drawing/2014/main" id="{61724E29-83F9-1C07-FD60-5B812E8FD1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569" y="2533136"/>
            <a:ext cx="1800000" cy="743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9103707"/>
      </p:ext>
    </p:extLst>
  </p:cSld>
  <p:clrMapOvr>
    <a:masterClrMapping/>
  </p:clrMapOvr>
</p:sld>
</file>

<file path=ppt/theme/theme1.xml><?xml version="1.0" encoding="utf-8"?>
<a:theme xmlns:a="http://schemas.openxmlformats.org/drawingml/2006/main" name="HSN Bokmål">
  <a:themeElements>
    <a:clrScheme name="Custom 39">
      <a:dk1>
        <a:srgbClr val="252525"/>
      </a:dk1>
      <a:lt1>
        <a:sysClr val="window" lastClr="FFFFFF"/>
      </a:lt1>
      <a:dk2>
        <a:srgbClr val="7E9492"/>
      </a:dk2>
      <a:lt2>
        <a:srgbClr val="D6E0E3"/>
      </a:lt2>
      <a:accent1>
        <a:srgbClr val="4B4CAD"/>
      </a:accent1>
      <a:accent2>
        <a:srgbClr val="3BAFA2"/>
      </a:accent2>
      <a:accent3>
        <a:srgbClr val="00978A"/>
      </a:accent3>
      <a:accent4>
        <a:srgbClr val="FFD240"/>
      </a:accent4>
      <a:accent5>
        <a:srgbClr val="D64349"/>
      </a:accent5>
      <a:accent6>
        <a:srgbClr val="27B2D0"/>
      </a:accent6>
      <a:hlink>
        <a:srgbClr val="005B9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 USN engelsk" id="{961D4211-2746-EB49-B6B0-A4E658DB6678}" vid="{A7B6E58C-CB22-DA48-B904-A62938C4F3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4592</TotalTime>
  <Words>1191</Words>
  <Application>Microsoft Office PowerPoint</Application>
  <PresentationFormat>On-screen Show (16:9)</PresentationFormat>
  <Paragraphs>254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Tahoma</vt:lpstr>
      <vt:lpstr>Times New Roman</vt:lpstr>
      <vt:lpstr>Wingdings</vt:lpstr>
      <vt:lpstr>HSN Bokmål</vt:lpstr>
      <vt:lpstr>Assembly &amp; Integration Technologies for Microelectronics &amp; Microsystems  Expertise &amp; Future Prospect - Norway</vt:lpstr>
      <vt:lpstr>Microelectronics and Microsystems (MEMS) in Norway</vt:lpstr>
      <vt:lpstr>Packaging technologies  </vt:lpstr>
      <vt:lpstr>Assembly and integration </vt:lpstr>
      <vt:lpstr>Development of advanced bonding technique Solid-Liquid InterDiffusion (SLID / TLP) - Motivation</vt:lpstr>
      <vt:lpstr>Solid-Liquid InterDiffusion (SLID / TLP)</vt:lpstr>
      <vt:lpstr>SLID bonding: Cu–Sn SLID example</vt:lpstr>
      <vt:lpstr>“Low-temperature” SLID bonding Our focus in coming years</vt:lpstr>
      <vt:lpstr>SLID bonding Achievements and future prospect</vt:lpstr>
      <vt:lpstr>PowerPoint Presentation</vt:lpstr>
      <vt:lpstr>Multiple ASICs on Flex</vt:lpstr>
      <vt:lpstr>Multiple ASICs on Flex – Process</vt:lpstr>
      <vt:lpstr>Multiple ASICs on Flex – Results</vt:lpstr>
      <vt:lpstr>Ultra-thin MEMS Device on ASIC</vt:lpstr>
      <vt:lpstr>Enabling ultra fine-pitch, low temperature, low pressure interconnection technology</vt:lpstr>
      <vt:lpstr>Towards Heterogeneous Integration Processes and Materials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Solveig Stormo Johansen</dc:creator>
  <cp:lastModifiedBy>Hoang Vu Nguyen</cp:lastModifiedBy>
  <cp:revision>313</cp:revision>
  <cp:lastPrinted>2015-12-11T15:19:02Z</cp:lastPrinted>
  <dcterms:created xsi:type="dcterms:W3CDTF">2018-06-12T10:48:20Z</dcterms:created>
  <dcterms:modified xsi:type="dcterms:W3CDTF">2025-09-02T20:51:41Z</dcterms:modified>
</cp:coreProperties>
</file>