
<file path=[Content_Types].xml><?xml version="1.0" encoding="utf-8"?>
<Types xmlns="http://schemas.openxmlformats.org/package/2006/content-types">
  <Default Extension="gif" ContentType="image/gif"/>
  <Default Extension="jpeg" ContentType="image/jpeg"/>
  <Default Extension="jpg" ContentType="image/jp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4.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7.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59" r:id="rId2"/>
    <p:sldMasterId id="2147483811" r:id="rId3"/>
    <p:sldMasterId id="2147483817" r:id="rId4"/>
    <p:sldMasterId id="2147483875" r:id="rId5"/>
    <p:sldMasterId id="2147483881" r:id="rId6"/>
    <p:sldMasterId id="2147483921" r:id="rId7"/>
    <p:sldMasterId id="2147483927" r:id="rId8"/>
    <p:sldMasterId id="2147483933" r:id="rId9"/>
  </p:sldMasterIdLst>
  <p:notesMasterIdLst>
    <p:notesMasterId r:id="rId26"/>
  </p:notesMasterIdLst>
  <p:handoutMasterIdLst>
    <p:handoutMasterId r:id="rId27"/>
  </p:handoutMasterIdLst>
  <p:sldIdLst>
    <p:sldId id="262" r:id="rId10"/>
    <p:sldId id="355" r:id="rId11"/>
    <p:sldId id="263" r:id="rId12"/>
    <p:sldId id="264" r:id="rId13"/>
    <p:sldId id="265" r:id="rId14"/>
    <p:sldId id="337" r:id="rId15"/>
    <p:sldId id="352" r:id="rId16"/>
    <p:sldId id="356" r:id="rId17"/>
    <p:sldId id="359" r:id="rId18"/>
    <p:sldId id="357" r:id="rId19"/>
    <p:sldId id="358" r:id="rId20"/>
    <p:sldId id="361" r:id="rId21"/>
    <p:sldId id="360" r:id="rId22"/>
    <p:sldId id="353" r:id="rId23"/>
    <p:sldId id="362" r:id="rId24"/>
    <p:sldId id="354"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18" userDrawn="1">
          <p15:clr>
            <a:srgbClr val="A4A3A4"/>
          </p15:clr>
        </p15:guide>
        <p15:guide id="2" orient="horz" pos="2160">
          <p15:clr>
            <a:srgbClr val="A4A3A4"/>
          </p15:clr>
        </p15:guide>
        <p15:guide id="3" orient="horz" pos="103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1F0296-F274-835D-B571-7000BB9BD27F}" name="Camps, Josine (KNMI)" initials="CJ(" userId="S::josine.camps@knmi.nl::26878479-ed52-4d52-b0cd-6f48a8072b7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rnout Drenthel" initials="AD [7]" lastIdx="1" clrIdx="6"/>
  <p:cmAuthor id="1" name="Arnout Drenthel" initials="AD" lastIdx="1" clrIdx="0"/>
  <p:cmAuthor id="8" name="Arnout Drenthel" initials="AD [8]" lastIdx="1" clrIdx="7"/>
  <p:cmAuthor id="2" name="Arnout Drenthel" initials="AD [2]" lastIdx="1" clrIdx="1"/>
  <p:cmAuthor id="9" name="Arnout Drenthel" initials="AD [9]" lastIdx="1" clrIdx="8"/>
  <p:cmAuthor id="3" name="Arnout Drenthel" initials="AD [3]" lastIdx="1" clrIdx="2"/>
  <p:cmAuthor id="10" name="Camps, Josine (KNMI)" initials="CJ(" lastIdx="4" clrIdx="9">
    <p:extLst>
      <p:ext uri="{19B8F6BF-5375-455C-9EA6-DF929625EA0E}">
        <p15:presenceInfo xmlns:p15="http://schemas.microsoft.com/office/powerpoint/2012/main" userId="S::camps@knmi.nl::26878479-ed52-4d52-b0cd-6f48a8072b7d" providerId="AD"/>
      </p:ext>
    </p:extLst>
  </p:cmAuthor>
  <p:cmAuthor id="4" name="Arnout Drenthel" initials="AD [4]" lastIdx="1" clrIdx="3"/>
  <p:cmAuthor id="11" name="Camps, Josine (KNMI)" initials="CJ( [2]" lastIdx="4" clrIdx="10">
    <p:extLst>
      <p:ext uri="{19B8F6BF-5375-455C-9EA6-DF929625EA0E}">
        <p15:presenceInfo xmlns:p15="http://schemas.microsoft.com/office/powerpoint/2012/main" userId="S::josine.camps@knmi.nl::26878479-ed52-4d52-b0cd-6f48a8072b7d" providerId="AD"/>
      </p:ext>
    </p:extLst>
  </p:cmAuthor>
  <p:cmAuthor id="5" name="Arnout Drenthel" initials="AD [5]" lastIdx="1" clrIdx="4"/>
  <p:cmAuthor id="6" name="Arnout Drenthel" initials="AD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BC6"/>
    <a:srgbClr val="60AEE5"/>
    <a:srgbClr val="3395D2"/>
    <a:srgbClr val="D2EDF9"/>
    <a:srgbClr val="47AD33"/>
    <a:srgbClr val="8EC9E7"/>
    <a:srgbClr val="8FC9E7"/>
    <a:srgbClr val="0DB0E7"/>
    <a:srgbClr val="92D2F4"/>
    <a:srgbClr val="A5D1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50E9C9-279E-A44A-803F-042F92AF132E}" v="135" dt="2026-06-27T14:13:50.80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518"/>
        <p:guide orient="horz" pos="2160"/>
        <p:guide orient="horz" pos="1036"/>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2.xml"/><Relationship Id="rId34" Type="http://schemas.microsoft.com/office/2018/10/relationships/authors" Target="author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commentAuthors" Target="commen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Master" Target="slideMasters/slideMaster8.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713B51-6C68-4DDC-AAEC-1213340DE87B}"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F79EF2E9-97FD-4C84-A742-8CB08DE70A26}">
      <dgm:prSet/>
      <dgm:spPr/>
      <dgm:t>
        <a:bodyPr/>
        <a:lstStyle/>
        <a:p>
          <a:r>
            <a:rPr lang="en-US">
              <a:latin typeface="+mj-lt"/>
            </a:rPr>
            <a:t>KNMI provides meteorological and seismological products and services that support various government agencies in their public tasks and responsibilities in the field of public order and safety.</a:t>
          </a:r>
        </a:p>
      </dgm:t>
    </dgm:pt>
    <dgm:pt modelId="{2929A012-74C9-484E-8BA0-53712760EA33}" type="parTrans" cxnId="{7F584690-2364-41F8-AF58-650E03F2A153}">
      <dgm:prSet/>
      <dgm:spPr/>
      <dgm:t>
        <a:bodyPr/>
        <a:lstStyle/>
        <a:p>
          <a:endParaRPr lang="en-US"/>
        </a:p>
      </dgm:t>
    </dgm:pt>
    <dgm:pt modelId="{E1EBB276-808A-41C5-B0D2-070E3F3F9C72}" type="sibTrans" cxnId="{7F584690-2364-41F8-AF58-650E03F2A153}">
      <dgm:prSet/>
      <dgm:spPr/>
      <dgm:t>
        <a:bodyPr/>
        <a:lstStyle/>
        <a:p>
          <a:endParaRPr lang="en-US"/>
        </a:p>
      </dgm:t>
    </dgm:pt>
    <dgm:pt modelId="{402DF956-FDEF-4EF3-A740-D4B9DCE1E468}">
      <dgm:prSet/>
      <dgm:spPr/>
      <dgm:t>
        <a:bodyPr/>
        <a:lstStyle/>
        <a:p>
          <a:r>
            <a:rPr lang="en-US">
              <a:latin typeface="+mj-lt"/>
            </a:rPr>
            <a:t>The knowledge and information of KNMI is operationally available 24/7. </a:t>
          </a:r>
        </a:p>
      </dgm:t>
    </dgm:pt>
    <dgm:pt modelId="{9F6D65C9-F2A8-4FA7-8CA6-194334A40A3F}" type="parTrans" cxnId="{8EB60BAF-17FC-4CCA-893A-CF6F7B3886D7}">
      <dgm:prSet/>
      <dgm:spPr/>
      <dgm:t>
        <a:bodyPr/>
        <a:lstStyle/>
        <a:p>
          <a:endParaRPr lang="en-US"/>
        </a:p>
      </dgm:t>
    </dgm:pt>
    <dgm:pt modelId="{69FE1BAF-F406-44DE-943F-16E703822E65}" type="sibTrans" cxnId="{8EB60BAF-17FC-4CCA-893A-CF6F7B3886D7}">
      <dgm:prSet/>
      <dgm:spPr/>
      <dgm:t>
        <a:bodyPr/>
        <a:lstStyle/>
        <a:p>
          <a:endParaRPr lang="en-US"/>
        </a:p>
      </dgm:t>
    </dgm:pt>
    <dgm:pt modelId="{97EAD101-1363-40CF-B253-8735308B9DEC}">
      <dgm:prSet/>
      <dgm:spPr/>
      <dgm:t>
        <a:bodyPr/>
        <a:lstStyle/>
        <a:p>
          <a:r>
            <a:rPr lang="en-US">
              <a:latin typeface="+mj-lt"/>
            </a:rPr>
            <a:t>KNMI has an extensive observation network that forms the basis for our products, services and research.</a:t>
          </a:r>
        </a:p>
      </dgm:t>
    </dgm:pt>
    <dgm:pt modelId="{5A79822C-4F0A-491A-8127-B51939059C21}" type="parTrans" cxnId="{A488A477-52D2-4635-9259-74FF5200DFB1}">
      <dgm:prSet/>
      <dgm:spPr/>
      <dgm:t>
        <a:bodyPr/>
        <a:lstStyle/>
        <a:p>
          <a:endParaRPr lang="en-US"/>
        </a:p>
      </dgm:t>
    </dgm:pt>
    <dgm:pt modelId="{FA377703-FE92-42A4-B011-D47653B725E4}" type="sibTrans" cxnId="{A488A477-52D2-4635-9259-74FF5200DFB1}">
      <dgm:prSet/>
      <dgm:spPr/>
      <dgm:t>
        <a:bodyPr/>
        <a:lstStyle/>
        <a:p>
          <a:endParaRPr lang="en-US"/>
        </a:p>
      </dgm:t>
    </dgm:pt>
    <dgm:pt modelId="{A8FAB3A4-06E0-4AAD-90CB-377F241A03A9}">
      <dgm:prSet/>
      <dgm:spPr/>
      <dgm:t>
        <a:bodyPr/>
        <a:lstStyle/>
        <a:p>
          <a:r>
            <a:rPr lang="en-US">
              <a:latin typeface="+mj-lt"/>
            </a:rPr>
            <a:t>KNMI carries out independent scientific research in the field of weather, climate, seismology and other geophysics.</a:t>
          </a:r>
        </a:p>
      </dgm:t>
    </dgm:pt>
    <dgm:pt modelId="{1B898B7B-CA8B-4C91-ADAF-72A72A7392AE}" type="parTrans" cxnId="{BA775168-B10F-4A47-8851-AE1C07E09A9E}">
      <dgm:prSet/>
      <dgm:spPr/>
      <dgm:t>
        <a:bodyPr/>
        <a:lstStyle/>
        <a:p>
          <a:endParaRPr lang="en-US"/>
        </a:p>
      </dgm:t>
    </dgm:pt>
    <dgm:pt modelId="{7894E522-8021-41C1-9D60-250959A9C02F}" type="sibTrans" cxnId="{BA775168-B10F-4A47-8851-AE1C07E09A9E}">
      <dgm:prSet/>
      <dgm:spPr/>
      <dgm:t>
        <a:bodyPr/>
        <a:lstStyle/>
        <a:p>
          <a:endParaRPr lang="en-US"/>
        </a:p>
      </dgm:t>
    </dgm:pt>
    <dgm:pt modelId="{686F4A3D-D49E-4350-9D43-5A84754BE6E1}">
      <dgm:prSet/>
      <dgm:spPr/>
      <dgm:t>
        <a:bodyPr/>
        <a:lstStyle/>
        <a:p>
          <a:r>
            <a:rPr lang="en-US">
              <a:latin typeface="+mj-lt"/>
            </a:rPr>
            <a:t>Aviation and shipping services receive specific weather information from KNMI. </a:t>
          </a:r>
        </a:p>
      </dgm:t>
    </dgm:pt>
    <dgm:pt modelId="{6CD98F31-31C4-4AAC-9E87-0B7FBF0A7CE3}" type="parTrans" cxnId="{74FE1574-FF81-44DA-A2CA-0028B550FA46}">
      <dgm:prSet/>
      <dgm:spPr/>
      <dgm:t>
        <a:bodyPr/>
        <a:lstStyle/>
        <a:p>
          <a:endParaRPr lang="nl-NL"/>
        </a:p>
      </dgm:t>
    </dgm:pt>
    <dgm:pt modelId="{B5435705-5300-46D1-9E19-492154EE01C9}" type="sibTrans" cxnId="{74FE1574-FF81-44DA-A2CA-0028B550FA46}">
      <dgm:prSet/>
      <dgm:spPr/>
      <dgm:t>
        <a:bodyPr/>
        <a:lstStyle/>
        <a:p>
          <a:endParaRPr lang="nl-NL"/>
        </a:p>
      </dgm:t>
    </dgm:pt>
    <dgm:pt modelId="{58F0171A-79CC-4077-8EF3-5565D365F1A4}" type="pres">
      <dgm:prSet presAssocID="{44713B51-6C68-4DDC-AAEC-1213340DE87B}" presName="linear" presStyleCnt="0">
        <dgm:presLayoutVars>
          <dgm:animLvl val="lvl"/>
          <dgm:resizeHandles val="exact"/>
        </dgm:presLayoutVars>
      </dgm:prSet>
      <dgm:spPr/>
    </dgm:pt>
    <dgm:pt modelId="{1F217C1B-8A27-4252-BE2A-DAB6137B67B1}" type="pres">
      <dgm:prSet presAssocID="{F79EF2E9-97FD-4C84-A742-8CB08DE70A26}" presName="parentText" presStyleLbl="node1" presStyleIdx="0" presStyleCnt="5">
        <dgm:presLayoutVars>
          <dgm:chMax val="0"/>
          <dgm:bulletEnabled val="1"/>
        </dgm:presLayoutVars>
      </dgm:prSet>
      <dgm:spPr/>
    </dgm:pt>
    <dgm:pt modelId="{209629CA-9094-45EC-B6B6-65DCD2B44329}" type="pres">
      <dgm:prSet presAssocID="{E1EBB276-808A-41C5-B0D2-070E3F3F9C72}" presName="spacer" presStyleCnt="0"/>
      <dgm:spPr/>
    </dgm:pt>
    <dgm:pt modelId="{92C7321E-253E-4AB8-864E-DB0C197E2261}" type="pres">
      <dgm:prSet presAssocID="{402DF956-FDEF-4EF3-A740-D4B9DCE1E468}" presName="parentText" presStyleLbl="node1" presStyleIdx="1" presStyleCnt="5">
        <dgm:presLayoutVars>
          <dgm:chMax val="0"/>
          <dgm:bulletEnabled val="1"/>
        </dgm:presLayoutVars>
      </dgm:prSet>
      <dgm:spPr/>
    </dgm:pt>
    <dgm:pt modelId="{8DC91062-A9D0-40A7-8D43-8C8EEB305186}" type="pres">
      <dgm:prSet presAssocID="{69FE1BAF-F406-44DE-943F-16E703822E65}" presName="spacer" presStyleCnt="0"/>
      <dgm:spPr/>
    </dgm:pt>
    <dgm:pt modelId="{3C4BF421-69E7-4DBC-85B3-257983F91F11}" type="pres">
      <dgm:prSet presAssocID="{686F4A3D-D49E-4350-9D43-5A84754BE6E1}" presName="parentText" presStyleLbl="node1" presStyleIdx="2" presStyleCnt="5">
        <dgm:presLayoutVars>
          <dgm:chMax val="0"/>
          <dgm:bulletEnabled val="1"/>
        </dgm:presLayoutVars>
      </dgm:prSet>
      <dgm:spPr/>
    </dgm:pt>
    <dgm:pt modelId="{CF74C4C8-256A-4C28-8F13-9DDD608FDDD4}" type="pres">
      <dgm:prSet presAssocID="{B5435705-5300-46D1-9E19-492154EE01C9}" presName="spacer" presStyleCnt="0"/>
      <dgm:spPr/>
    </dgm:pt>
    <dgm:pt modelId="{CA81476B-B292-4E44-B64E-45DCB9157DA8}" type="pres">
      <dgm:prSet presAssocID="{97EAD101-1363-40CF-B253-8735308B9DEC}" presName="parentText" presStyleLbl="node1" presStyleIdx="3" presStyleCnt="5">
        <dgm:presLayoutVars>
          <dgm:chMax val="0"/>
          <dgm:bulletEnabled val="1"/>
        </dgm:presLayoutVars>
      </dgm:prSet>
      <dgm:spPr/>
    </dgm:pt>
    <dgm:pt modelId="{3FDE3CB7-C651-4073-AC7B-A418ED95A21A}" type="pres">
      <dgm:prSet presAssocID="{FA377703-FE92-42A4-B011-D47653B725E4}" presName="spacer" presStyleCnt="0"/>
      <dgm:spPr/>
    </dgm:pt>
    <dgm:pt modelId="{F1C700A5-9F45-4BC4-8422-4484687B38FB}" type="pres">
      <dgm:prSet presAssocID="{A8FAB3A4-06E0-4AAD-90CB-377F241A03A9}" presName="parentText" presStyleLbl="node1" presStyleIdx="4" presStyleCnt="5">
        <dgm:presLayoutVars>
          <dgm:chMax val="0"/>
          <dgm:bulletEnabled val="1"/>
        </dgm:presLayoutVars>
      </dgm:prSet>
      <dgm:spPr/>
    </dgm:pt>
  </dgm:ptLst>
  <dgm:cxnLst>
    <dgm:cxn modelId="{15E4B22D-7C2B-42BB-BBB0-14A4056D8ACE}" type="presOf" srcId="{F79EF2E9-97FD-4C84-A742-8CB08DE70A26}" destId="{1F217C1B-8A27-4252-BE2A-DAB6137B67B1}" srcOrd="0" destOrd="0" presId="urn:microsoft.com/office/officeart/2005/8/layout/vList2"/>
    <dgm:cxn modelId="{BA775168-B10F-4A47-8851-AE1C07E09A9E}" srcId="{44713B51-6C68-4DDC-AAEC-1213340DE87B}" destId="{A8FAB3A4-06E0-4AAD-90CB-377F241A03A9}" srcOrd="4" destOrd="0" parTransId="{1B898B7B-CA8B-4C91-ADAF-72A72A7392AE}" sibTransId="{7894E522-8021-41C1-9D60-250959A9C02F}"/>
    <dgm:cxn modelId="{9F18E368-6CE9-4DF9-A835-FABC887E4667}" type="presOf" srcId="{A8FAB3A4-06E0-4AAD-90CB-377F241A03A9}" destId="{F1C700A5-9F45-4BC4-8422-4484687B38FB}" srcOrd="0" destOrd="0" presId="urn:microsoft.com/office/officeart/2005/8/layout/vList2"/>
    <dgm:cxn modelId="{74FE1574-FF81-44DA-A2CA-0028B550FA46}" srcId="{44713B51-6C68-4DDC-AAEC-1213340DE87B}" destId="{686F4A3D-D49E-4350-9D43-5A84754BE6E1}" srcOrd="2" destOrd="0" parTransId="{6CD98F31-31C4-4AAC-9E87-0B7FBF0A7CE3}" sibTransId="{B5435705-5300-46D1-9E19-492154EE01C9}"/>
    <dgm:cxn modelId="{A488A477-52D2-4635-9259-74FF5200DFB1}" srcId="{44713B51-6C68-4DDC-AAEC-1213340DE87B}" destId="{97EAD101-1363-40CF-B253-8735308B9DEC}" srcOrd="3" destOrd="0" parTransId="{5A79822C-4F0A-491A-8127-B51939059C21}" sibTransId="{FA377703-FE92-42A4-B011-D47653B725E4}"/>
    <dgm:cxn modelId="{A3E1D280-BB46-4AF4-A743-7C8E8B0B8711}" type="presOf" srcId="{686F4A3D-D49E-4350-9D43-5A84754BE6E1}" destId="{3C4BF421-69E7-4DBC-85B3-257983F91F11}" srcOrd="0" destOrd="0" presId="urn:microsoft.com/office/officeart/2005/8/layout/vList2"/>
    <dgm:cxn modelId="{7AFFBD84-0FC3-4374-9918-275B7A89474A}" type="presOf" srcId="{44713B51-6C68-4DDC-AAEC-1213340DE87B}" destId="{58F0171A-79CC-4077-8EF3-5565D365F1A4}" srcOrd="0" destOrd="0" presId="urn:microsoft.com/office/officeart/2005/8/layout/vList2"/>
    <dgm:cxn modelId="{7F584690-2364-41F8-AF58-650E03F2A153}" srcId="{44713B51-6C68-4DDC-AAEC-1213340DE87B}" destId="{F79EF2E9-97FD-4C84-A742-8CB08DE70A26}" srcOrd="0" destOrd="0" parTransId="{2929A012-74C9-484E-8BA0-53712760EA33}" sibTransId="{E1EBB276-808A-41C5-B0D2-070E3F3F9C72}"/>
    <dgm:cxn modelId="{8EB60BAF-17FC-4CCA-893A-CF6F7B3886D7}" srcId="{44713B51-6C68-4DDC-AAEC-1213340DE87B}" destId="{402DF956-FDEF-4EF3-A740-D4B9DCE1E468}" srcOrd="1" destOrd="0" parTransId="{9F6D65C9-F2A8-4FA7-8CA6-194334A40A3F}" sibTransId="{69FE1BAF-F406-44DE-943F-16E703822E65}"/>
    <dgm:cxn modelId="{13C468B4-88EC-4ADE-8034-0783DD95A121}" type="presOf" srcId="{402DF956-FDEF-4EF3-A740-D4B9DCE1E468}" destId="{92C7321E-253E-4AB8-864E-DB0C197E2261}" srcOrd="0" destOrd="0" presId="urn:microsoft.com/office/officeart/2005/8/layout/vList2"/>
    <dgm:cxn modelId="{6A50FACB-73B5-439A-A276-A67533C10EEB}" type="presOf" srcId="{97EAD101-1363-40CF-B253-8735308B9DEC}" destId="{CA81476B-B292-4E44-B64E-45DCB9157DA8}" srcOrd="0" destOrd="0" presId="urn:microsoft.com/office/officeart/2005/8/layout/vList2"/>
    <dgm:cxn modelId="{15EDE7A4-D98C-41FE-B664-F46088BAD4AB}" type="presParOf" srcId="{58F0171A-79CC-4077-8EF3-5565D365F1A4}" destId="{1F217C1B-8A27-4252-BE2A-DAB6137B67B1}" srcOrd="0" destOrd="0" presId="urn:microsoft.com/office/officeart/2005/8/layout/vList2"/>
    <dgm:cxn modelId="{8B20BE07-5F33-458B-AE26-743CEB1276A9}" type="presParOf" srcId="{58F0171A-79CC-4077-8EF3-5565D365F1A4}" destId="{209629CA-9094-45EC-B6B6-65DCD2B44329}" srcOrd="1" destOrd="0" presId="urn:microsoft.com/office/officeart/2005/8/layout/vList2"/>
    <dgm:cxn modelId="{32527C81-3AD3-4CDA-9553-163F4EA9C318}" type="presParOf" srcId="{58F0171A-79CC-4077-8EF3-5565D365F1A4}" destId="{92C7321E-253E-4AB8-864E-DB0C197E2261}" srcOrd="2" destOrd="0" presId="urn:microsoft.com/office/officeart/2005/8/layout/vList2"/>
    <dgm:cxn modelId="{448E9E27-E841-4229-9C8D-7B98506057DD}" type="presParOf" srcId="{58F0171A-79CC-4077-8EF3-5565D365F1A4}" destId="{8DC91062-A9D0-40A7-8D43-8C8EEB305186}" srcOrd="3" destOrd="0" presId="urn:microsoft.com/office/officeart/2005/8/layout/vList2"/>
    <dgm:cxn modelId="{EE80B3EC-687C-4F6A-B18A-7D1B2F5BDA3D}" type="presParOf" srcId="{58F0171A-79CC-4077-8EF3-5565D365F1A4}" destId="{3C4BF421-69E7-4DBC-85B3-257983F91F11}" srcOrd="4" destOrd="0" presId="urn:microsoft.com/office/officeart/2005/8/layout/vList2"/>
    <dgm:cxn modelId="{7335D494-7AF6-4935-8190-BF2D920D8982}" type="presParOf" srcId="{58F0171A-79CC-4077-8EF3-5565D365F1A4}" destId="{CF74C4C8-256A-4C28-8F13-9DDD608FDDD4}" srcOrd="5" destOrd="0" presId="urn:microsoft.com/office/officeart/2005/8/layout/vList2"/>
    <dgm:cxn modelId="{184E9B69-E972-49FC-92AB-007C1D6C94B9}" type="presParOf" srcId="{58F0171A-79CC-4077-8EF3-5565D365F1A4}" destId="{CA81476B-B292-4E44-B64E-45DCB9157DA8}" srcOrd="6" destOrd="0" presId="urn:microsoft.com/office/officeart/2005/8/layout/vList2"/>
    <dgm:cxn modelId="{0F5CE5DC-C69A-41EC-B043-9D6318A5345E}" type="presParOf" srcId="{58F0171A-79CC-4077-8EF3-5565D365F1A4}" destId="{3FDE3CB7-C651-4073-AC7B-A418ED95A21A}" srcOrd="7" destOrd="0" presId="urn:microsoft.com/office/officeart/2005/8/layout/vList2"/>
    <dgm:cxn modelId="{471865DE-85F0-47E5-8201-C779129240A9}" type="presParOf" srcId="{58F0171A-79CC-4077-8EF3-5565D365F1A4}" destId="{F1C700A5-9F45-4BC4-8422-4484687B38F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17C1B-8A27-4252-BE2A-DAB6137B67B1}">
      <dsp:nvSpPr>
        <dsp:cNvPr id="0" name=""/>
        <dsp:cNvSpPr/>
      </dsp:nvSpPr>
      <dsp:spPr>
        <a:xfrm>
          <a:off x="0" y="46809"/>
          <a:ext cx="5004000" cy="9828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latin typeface="+mj-lt"/>
            </a:rPr>
            <a:t>KNMI provides meteorological and seismological products and services that support various government agencies in their public tasks and responsibilities in the field of public order and safety.</a:t>
          </a:r>
        </a:p>
      </dsp:txBody>
      <dsp:txXfrm>
        <a:off x="47976" y="94785"/>
        <a:ext cx="4908048" cy="886848"/>
      </dsp:txXfrm>
    </dsp:sp>
    <dsp:sp modelId="{92C7321E-253E-4AB8-864E-DB0C197E2261}">
      <dsp:nvSpPr>
        <dsp:cNvPr id="0" name=""/>
        <dsp:cNvSpPr/>
      </dsp:nvSpPr>
      <dsp:spPr>
        <a:xfrm>
          <a:off x="0" y="1069929"/>
          <a:ext cx="5004000" cy="9828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latin typeface="+mj-lt"/>
            </a:rPr>
            <a:t>The knowledge and information of KNMI is operationally available 24/7. </a:t>
          </a:r>
        </a:p>
      </dsp:txBody>
      <dsp:txXfrm>
        <a:off x="47976" y="1117905"/>
        <a:ext cx="4908048" cy="886848"/>
      </dsp:txXfrm>
    </dsp:sp>
    <dsp:sp modelId="{3C4BF421-69E7-4DBC-85B3-257983F91F11}">
      <dsp:nvSpPr>
        <dsp:cNvPr id="0" name=""/>
        <dsp:cNvSpPr/>
      </dsp:nvSpPr>
      <dsp:spPr>
        <a:xfrm>
          <a:off x="0" y="2093049"/>
          <a:ext cx="5004000" cy="9828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latin typeface="+mj-lt"/>
            </a:rPr>
            <a:t>Aviation and shipping services receive specific weather information from KNMI. </a:t>
          </a:r>
        </a:p>
      </dsp:txBody>
      <dsp:txXfrm>
        <a:off x="47976" y="2141025"/>
        <a:ext cx="4908048" cy="886848"/>
      </dsp:txXfrm>
    </dsp:sp>
    <dsp:sp modelId="{CA81476B-B292-4E44-B64E-45DCB9157DA8}">
      <dsp:nvSpPr>
        <dsp:cNvPr id="0" name=""/>
        <dsp:cNvSpPr/>
      </dsp:nvSpPr>
      <dsp:spPr>
        <a:xfrm>
          <a:off x="0" y="3116169"/>
          <a:ext cx="5004000" cy="9828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latin typeface="+mj-lt"/>
            </a:rPr>
            <a:t>KNMI has an extensive observation network that forms the basis for our products, services and research.</a:t>
          </a:r>
        </a:p>
      </dsp:txBody>
      <dsp:txXfrm>
        <a:off x="47976" y="3164145"/>
        <a:ext cx="4908048" cy="886848"/>
      </dsp:txXfrm>
    </dsp:sp>
    <dsp:sp modelId="{F1C700A5-9F45-4BC4-8422-4484687B38FB}">
      <dsp:nvSpPr>
        <dsp:cNvPr id="0" name=""/>
        <dsp:cNvSpPr/>
      </dsp:nvSpPr>
      <dsp:spPr>
        <a:xfrm>
          <a:off x="0" y="4139290"/>
          <a:ext cx="5004000" cy="9828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latin typeface="+mj-lt"/>
            </a:rPr>
            <a:t>KNMI carries out independent scientific research in the field of weather, climate, seismology and other geophysics.</a:t>
          </a:r>
        </a:p>
      </dsp:txBody>
      <dsp:txXfrm>
        <a:off x="47976" y="4187266"/>
        <a:ext cx="4908048" cy="8868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6709BA-0250-418B-A227-469BF0F69AD3}" type="datetimeFigureOut">
              <a:rPr lang="nl-NL" smtClean="0"/>
              <a:t>27-6-2026</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A4FE01-11FF-43DA-B7F5-6592B996E3FA}" type="slidenum">
              <a:rPr lang="nl-NL" smtClean="0"/>
              <a:t>‹#›</a:t>
            </a:fld>
            <a:endParaRPr lang="nl-NL"/>
          </a:p>
        </p:txBody>
      </p:sp>
    </p:spTree>
    <p:extLst>
      <p:ext uri="{BB962C8B-B14F-4D97-AF65-F5344CB8AC3E}">
        <p14:creationId xmlns:p14="http://schemas.microsoft.com/office/powerpoint/2010/main" val="16817977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6-12T18:54:23.602"/>
    </inkml:context>
    <inkml:brush xml:id="br0">
      <inkml:brushProperty name="width" value="0.1" units="cm"/>
      <inkml:brushProperty name="height" value="0.1" units="cm"/>
      <inkml:brushProperty name="color" value="#E71224"/>
    </inkml:brush>
  </inkml:definitions>
  <inkml:trace contextRef="#ctx0" brushRef="#br0">15932 6245 16383 0 0,'5'0'0'0'0,"12"0"0"0"0,18-5 0 0 0,22-21 0 0 0,18-22 0 0 0,15-13 0 0 0,13-5 0 0 0,8-12 0 0 0,-4 7 0 0 0,-11 6 0 0 0,-11 4 0 0 0,0 3 0 0 0,0 5 0 0 0,1-2 0 0 0,5-3 0 0 0,8-1 0 0 0,7 0 0 0 0,-5-1 0 0 0,-9 11 0 0 0,-1-8 0 0 0,0 3 0 0 0,-11 4 0 0 0,-4 1 0 0 0,-5 9 0 0 0,-5 11 0 0 0,-3 0 0 0 0,13 1 0 0 0,-3 0 0 0 0,-2 4 0 0 0,-9 2 0 0 0,-10-1 0 0 0,-9-1 0 0 0,-6 3 0 0 0,-1-4 0 0 0,0 1 0 0 0,-1 0 0 0 0,-3 5 0 0 0,-1 5 0 0 0,5-5 0 0 0,0 0 0 0 0,4 4 0 0 0,11 0 0 0 0,2-3 0 0 0,1 1 0 0 0,-8 4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6-12T18:54:23.603"/>
    </inkml:context>
    <inkml:brush xml:id="br0">
      <inkml:brushProperty name="width" value="0.1" units="cm"/>
      <inkml:brushProperty name="height" value="0.1" units="cm"/>
      <inkml:brushProperty name="color" value="#E71224"/>
    </inkml:brush>
  </inkml:definitions>
  <inkml:trace contextRef="#ctx0" brushRef="#br0">15932 4531 16383 0 0,'5'-5'0'0'0,"22"-2"0"0"0,36 11 0 0 0,37 14 0 0 0,57 19 0 0 0,37 19 0 0 0,10 14 0 0 0,-10 6 0 0 0,-22 4 0 0 0,-26 4 0 0 0,-28-2 0 0 0,-18-10 0 0 0,-12-3 0 0 0,-11-2 0 0 0,-8-4 0 0 0,-6-11 0 0 0,-9-11 0 0 0,-3-1 0 0 0,-1 2 0 0 0,2 4 0 0 0,11 4 0 0 0,16 3 0 0 0,4 4 0 0 0,-3 1 0 0 0,-4 1 0 0 0,-10-5 0 0 0,-6-11 0 0 0,-9-8 0 0 0,-8-10 0 0 0,-6-4 0 0 0,1 4 0 0 0,-7-2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30240-3B76-4E52-B42B-C39F5C218F4D}" type="datetimeFigureOut">
              <a:rPr lang="nl-NL" smtClean="0"/>
              <a:t>27-6-2026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01649-886C-4324-AD4C-E61C88D47728}" type="slidenum">
              <a:rPr lang="nl-NL" smtClean="0"/>
              <a:t>‹#›</a:t>
            </a:fld>
            <a:endParaRPr lang="nl-NL"/>
          </a:p>
        </p:txBody>
      </p:sp>
    </p:spTree>
    <p:extLst>
      <p:ext uri="{BB962C8B-B14F-4D97-AF65-F5344CB8AC3E}">
        <p14:creationId xmlns:p14="http://schemas.microsoft.com/office/powerpoint/2010/main" val="11699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t>4</a:t>
            </a:fld>
            <a:endParaRPr lang="nl-NL"/>
          </a:p>
        </p:txBody>
      </p:sp>
    </p:spTree>
    <p:extLst>
      <p:ext uri="{BB962C8B-B14F-4D97-AF65-F5344CB8AC3E}">
        <p14:creationId xmlns:p14="http://schemas.microsoft.com/office/powerpoint/2010/main" val="334900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C3D2A-B86E-6B46-A2E9-55E19C1CE52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5FE9B15-F726-5918-AA52-E1CA2D3F23A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F05D06B-FAAE-5319-1026-9B118E5E2F91}"/>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4FCFF8BC-62CF-5587-773D-D9602171FEA7}"/>
              </a:ext>
            </a:extLst>
          </p:cNvPr>
          <p:cNvSpPr>
            <a:spLocks noGrp="1"/>
          </p:cNvSpPr>
          <p:nvPr>
            <p:ph type="sldNum" sz="quarter" idx="10"/>
          </p:nvPr>
        </p:nvSpPr>
        <p:spPr/>
        <p:txBody>
          <a:bodyPr/>
          <a:lstStyle/>
          <a:p>
            <a:fld id="{DE501649-886C-4324-AD4C-E61C88D47728}" type="slidenum">
              <a:rPr lang="nl-NL" smtClean="0"/>
              <a:t>15</a:t>
            </a:fld>
            <a:endParaRPr lang="nl-NL"/>
          </a:p>
        </p:txBody>
      </p:sp>
    </p:spTree>
    <p:extLst>
      <p:ext uri="{BB962C8B-B14F-4D97-AF65-F5344CB8AC3E}">
        <p14:creationId xmlns:p14="http://schemas.microsoft.com/office/powerpoint/2010/main" val="222665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48484-6595-1429-9C84-158E09AF04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7D0DAA3-A509-6A28-9D0A-FA333F8C161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DDEC907-2A8D-A62B-26E1-622DC1EF88BE}"/>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B7024154-AC5B-2FE8-A2AE-C29F821969B5}"/>
              </a:ext>
            </a:extLst>
          </p:cNvPr>
          <p:cNvSpPr>
            <a:spLocks noGrp="1"/>
          </p:cNvSpPr>
          <p:nvPr>
            <p:ph type="sldNum" sz="quarter" idx="10"/>
          </p:nvPr>
        </p:nvSpPr>
        <p:spPr/>
        <p:txBody>
          <a:bodyPr/>
          <a:lstStyle/>
          <a:p>
            <a:fld id="{DE501649-886C-4324-AD4C-E61C88D47728}" type="slidenum">
              <a:rPr lang="nl-NL" smtClean="0"/>
              <a:t>16</a:t>
            </a:fld>
            <a:endParaRPr lang="nl-NL"/>
          </a:p>
        </p:txBody>
      </p:sp>
    </p:spTree>
    <p:extLst>
      <p:ext uri="{BB962C8B-B14F-4D97-AF65-F5344CB8AC3E}">
        <p14:creationId xmlns:p14="http://schemas.microsoft.com/office/powerpoint/2010/main" val="3313328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t>5</a:t>
            </a:fld>
            <a:endParaRPr lang="nl-NL"/>
          </a:p>
        </p:txBody>
      </p:sp>
    </p:spTree>
    <p:extLst>
      <p:ext uri="{BB962C8B-B14F-4D97-AF65-F5344CB8AC3E}">
        <p14:creationId xmlns:p14="http://schemas.microsoft.com/office/powerpoint/2010/main" val="1854105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CB5A9-2F07-EA96-5978-57FC901074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1F5131-6DE5-FE53-40C5-CE4B05065D0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CFF5D3B-B1AF-6F8D-6B9F-2D0AF667C9ED}"/>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F052B148-DC6B-BF63-9373-AE4BC5E5FD22}"/>
              </a:ext>
            </a:extLst>
          </p:cNvPr>
          <p:cNvSpPr>
            <a:spLocks noGrp="1"/>
          </p:cNvSpPr>
          <p:nvPr>
            <p:ph type="sldNum" sz="quarter" idx="10"/>
          </p:nvPr>
        </p:nvSpPr>
        <p:spPr/>
        <p:txBody>
          <a:bodyPr/>
          <a:lstStyle/>
          <a:p>
            <a:fld id="{DE501649-886C-4324-AD4C-E61C88D47728}" type="slidenum">
              <a:rPr lang="nl-NL" smtClean="0"/>
              <a:t>8</a:t>
            </a:fld>
            <a:endParaRPr lang="nl-NL"/>
          </a:p>
        </p:txBody>
      </p:sp>
    </p:spTree>
    <p:extLst>
      <p:ext uri="{BB962C8B-B14F-4D97-AF65-F5344CB8AC3E}">
        <p14:creationId xmlns:p14="http://schemas.microsoft.com/office/powerpoint/2010/main" val="2954833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DC0F3-7A24-708E-990D-07B2EB5DAC7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4F5DFED-7F71-CD73-C682-5346C02E79C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6803284-F27D-F14C-D08F-6A4D807761D7}"/>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DFD71DA8-43B1-1583-D118-ADA013E33238}"/>
              </a:ext>
            </a:extLst>
          </p:cNvPr>
          <p:cNvSpPr>
            <a:spLocks noGrp="1"/>
          </p:cNvSpPr>
          <p:nvPr>
            <p:ph type="sldNum" sz="quarter" idx="10"/>
          </p:nvPr>
        </p:nvSpPr>
        <p:spPr/>
        <p:txBody>
          <a:bodyPr/>
          <a:lstStyle/>
          <a:p>
            <a:fld id="{DE501649-886C-4324-AD4C-E61C88D47728}" type="slidenum">
              <a:rPr lang="nl-NL" smtClean="0"/>
              <a:t>9</a:t>
            </a:fld>
            <a:endParaRPr lang="nl-NL"/>
          </a:p>
        </p:txBody>
      </p:sp>
    </p:spTree>
    <p:extLst>
      <p:ext uri="{BB962C8B-B14F-4D97-AF65-F5344CB8AC3E}">
        <p14:creationId xmlns:p14="http://schemas.microsoft.com/office/powerpoint/2010/main" val="446857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CC737-4F02-5C8A-D2B3-6C4349AFF8B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6EFCD3A-E40E-CE4F-21D1-74040B6EAFC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F84B4E9-1863-B9D4-084A-CFA6FD1EC936}"/>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F3524F20-1268-3DFA-6E01-DE0C3E2E8C40}"/>
              </a:ext>
            </a:extLst>
          </p:cNvPr>
          <p:cNvSpPr>
            <a:spLocks noGrp="1"/>
          </p:cNvSpPr>
          <p:nvPr>
            <p:ph type="sldNum" sz="quarter" idx="10"/>
          </p:nvPr>
        </p:nvSpPr>
        <p:spPr/>
        <p:txBody>
          <a:bodyPr/>
          <a:lstStyle/>
          <a:p>
            <a:fld id="{DE501649-886C-4324-AD4C-E61C88D47728}" type="slidenum">
              <a:rPr lang="nl-NL" smtClean="0"/>
              <a:t>10</a:t>
            </a:fld>
            <a:endParaRPr lang="nl-NL"/>
          </a:p>
        </p:txBody>
      </p:sp>
    </p:spTree>
    <p:extLst>
      <p:ext uri="{BB962C8B-B14F-4D97-AF65-F5344CB8AC3E}">
        <p14:creationId xmlns:p14="http://schemas.microsoft.com/office/powerpoint/2010/main" val="467493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0615D-302C-364E-EE67-1FEF47AA49A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8DB310C-FA1B-1E92-3CCE-ACB332C06A2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813CF35-9F82-11A4-5146-8BC2029F7EFE}"/>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097885DB-159F-FC1D-D3DF-36E5913BF2D2}"/>
              </a:ext>
            </a:extLst>
          </p:cNvPr>
          <p:cNvSpPr>
            <a:spLocks noGrp="1"/>
          </p:cNvSpPr>
          <p:nvPr>
            <p:ph type="sldNum" sz="quarter" idx="10"/>
          </p:nvPr>
        </p:nvSpPr>
        <p:spPr/>
        <p:txBody>
          <a:bodyPr/>
          <a:lstStyle/>
          <a:p>
            <a:fld id="{DE501649-886C-4324-AD4C-E61C88D47728}" type="slidenum">
              <a:rPr lang="nl-NL" smtClean="0"/>
              <a:t>11</a:t>
            </a:fld>
            <a:endParaRPr lang="nl-NL"/>
          </a:p>
        </p:txBody>
      </p:sp>
    </p:spTree>
    <p:extLst>
      <p:ext uri="{BB962C8B-B14F-4D97-AF65-F5344CB8AC3E}">
        <p14:creationId xmlns:p14="http://schemas.microsoft.com/office/powerpoint/2010/main" val="3448336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8EAE2-9456-7A7D-1680-1CD3EEA7171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2A073E7-A5D7-69A1-B87A-E8A24989B3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CCBC833-9FE9-C53B-F271-8129C3F67D18}"/>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8E9724B6-5B88-E004-B82C-EDE2AE34D915}"/>
              </a:ext>
            </a:extLst>
          </p:cNvPr>
          <p:cNvSpPr>
            <a:spLocks noGrp="1"/>
          </p:cNvSpPr>
          <p:nvPr>
            <p:ph type="sldNum" sz="quarter" idx="10"/>
          </p:nvPr>
        </p:nvSpPr>
        <p:spPr/>
        <p:txBody>
          <a:bodyPr/>
          <a:lstStyle/>
          <a:p>
            <a:fld id="{DE501649-886C-4324-AD4C-E61C88D47728}" type="slidenum">
              <a:rPr lang="nl-NL" smtClean="0"/>
              <a:t>12</a:t>
            </a:fld>
            <a:endParaRPr lang="nl-NL"/>
          </a:p>
        </p:txBody>
      </p:sp>
    </p:spTree>
    <p:extLst>
      <p:ext uri="{BB962C8B-B14F-4D97-AF65-F5344CB8AC3E}">
        <p14:creationId xmlns:p14="http://schemas.microsoft.com/office/powerpoint/2010/main" val="4268932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5AB18-E6C7-A140-8189-0A8723BD2A9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A93AE24-D9F0-1AAC-8292-D6E5592F66B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2425398-CE8D-6A54-9302-D1E6849DCC53}"/>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3B38E164-A682-F2D3-8ECB-D110B39569C5}"/>
              </a:ext>
            </a:extLst>
          </p:cNvPr>
          <p:cNvSpPr>
            <a:spLocks noGrp="1"/>
          </p:cNvSpPr>
          <p:nvPr>
            <p:ph type="sldNum" sz="quarter" idx="10"/>
          </p:nvPr>
        </p:nvSpPr>
        <p:spPr/>
        <p:txBody>
          <a:bodyPr/>
          <a:lstStyle/>
          <a:p>
            <a:fld id="{DE501649-886C-4324-AD4C-E61C88D47728}" type="slidenum">
              <a:rPr lang="nl-NL" smtClean="0"/>
              <a:t>13</a:t>
            </a:fld>
            <a:endParaRPr lang="nl-NL"/>
          </a:p>
        </p:txBody>
      </p:sp>
    </p:spTree>
    <p:extLst>
      <p:ext uri="{BB962C8B-B14F-4D97-AF65-F5344CB8AC3E}">
        <p14:creationId xmlns:p14="http://schemas.microsoft.com/office/powerpoint/2010/main" val="3425592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FC627-2DFF-2A2C-B024-E4436D69448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7621F8A-5D8F-12F4-7548-4F95193C6E5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CC56C46-F204-7C4E-6CFA-4DADB054AD80}"/>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76814D89-89FE-EEDB-D468-9EF68273107F}"/>
              </a:ext>
            </a:extLst>
          </p:cNvPr>
          <p:cNvSpPr>
            <a:spLocks noGrp="1"/>
          </p:cNvSpPr>
          <p:nvPr>
            <p:ph type="sldNum" sz="quarter" idx="10"/>
          </p:nvPr>
        </p:nvSpPr>
        <p:spPr/>
        <p:txBody>
          <a:bodyPr/>
          <a:lstStyle/>
          <a:p>
            <a:fld id="{DE501649-886C-4324-AD4C-E61C88D47728}" type="slidenum">
              <a:rPr lang="nl-NL" smtClean="0"/>
              <a:t>14</a:t>
            </a:fld>
            <a:endParaRPr lang="nl-NL"/>
          </a:p>
        </p:txBody>
      </p:sp>
    </p:spTree>
    <p:extLst>
      <p:ext uri="{BB962C8B-B14F-4D97-AF65-F5344CB8AC3E}">
        <p14:creationId xmlns:p14="http://schemas.microsoft.com/office/powerpoint/2010/main" val="21988932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pic>
        <p:nvPicPr>
          <p:cNvPr id="16" name="Afbeelding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de stijl te bewerken</a:t>
            </a:r>
          </a:p>
        </p:txBody>
      </p:sp>
    </p:spTree>
    <p:extLst>
      <p:ext uri="{BB962C8B-B14F-4D97-AF65-F5344CB8AC3E}">
        <p14:creationId xmlns:p14="http://schemas.microsoft.com/office/powerpoint/2010/main" val="1065973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6" name="Tijdelijke aanduiding voor datum 15"/>
          <p:cNvSpPr>
            <a:spLocks noGrp="1"/>
          </p:cNvSpPr>
          <p:nvPr>
            <p:ph type="dt" sz="half" idx="10"/>
          </p:nvPr>
        </p:nvSpPr>
        <p:spPr/>
        <p:txBody>
          <a:bodyPr/>
          <a:lstStyle/>
          <a:p>
            <a:fld id="{87116344-FAF1-48B2-B652-7F22114F1A1F}" type="datetime4">
              <a:rPr lang="nl-NL" smtClean="0"/>
              <a:t>27 juni 2026</a:t>
            </a:fld>
            <a:endParaRPr lang="nl-NL"/>
          </a:p>
        </p:txBody>
      </p:sp>
      <p:sp>
        <p:nvSpPr>
          <p:cNvPr id="17" name="Tijdelijke aanduiding voor voettekst 16"/>
          <p:cNvSpPr>
            <a:spLocks noGrp="1"/>
          </p:cNvSpPr>
          <p:nvPr>
            <p:ph type="ftr" sz="quarter" idx="11"/>
          </p:nvPr>
        </p:nvSpPr>
        <p:spPr/>
        <p:txBody>
          <a:bodyPr/>
          <a:lstStyle/>
          <a:p>
            <a:r>
              <a:rPr lang="nl-NL"/>
              <a:t>Koninklijk Nederlands Meteorologisch Instituut</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fbeelding verticaal kleur">
    <p:bg>
      <p:bgPr>
        <a:solidFill>
          <a:srgbClr val="DDDDDD"/>
        </a:solidFill>
        <a:effectLst/>
      </p:bgPr>
    </p:bg>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12" name="Afbeelding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34206" y="1051200"/>
            <a:ext cx="5004594" cy="948047"/>
          </a:xfrm>
        </p:spPr>
        <p:txBody>
          <a:bodyPr/>
          <a:lstStyle>
            <a:lvl1pPr>
              <a:defRPr>
                <a:solidFill>
                  <a:schemeClr val="tx1"/>
                </a:solidFill>
              </a:defRPr>
            </a:lvl1pPr>
          </a:lstStyle>
          <a:p>
            <a:r>
              <a:rPr lang="nl-NL"/>
              <a:t>Klik om de stijl te bewerken</a:t>
            </a:r>
          </a:p>
        </p:txBody>
      </p:sp>
      <p:sp>
        <p:nvSpPr>
          <p:cNvPr id="11" name="Tijdelijke aanduiding voor afbeelding 9"/>
          <p:cNvSpPr>
            <a:spLocks noGrp="1"/>
          </p:cNvSpPr>
          <p:nvPr>
            <p:ph type="pic" sz="quarter" idx="24"/>
          </p:nvPr>
        </p:nvSpPr>
        <p:spPr>
          <a:xfrm>
            <a:off x="6096550" y="0"/>
            <a:ext cx="6098625" cy="6861207"/>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31863 w 6098625"/>
              <a:gd name="connsiteY0" fmla="*/ 0 h 6861207"/>
              <a:gd name="connsiteX1" fmla="*/ 6093863 w 6098625"/>
              <a:gd name="connsiteY1" fmla="*/ 0 h 6861207"/>
              <a:gd name="connsiteX2" fmla="*/ 6093863 w 6098625"/>
              <a:gd name="connsiteY2" fmla="*/ 2381 h 6861207"/>
              <a:gd name="connsiteX3" fmla="*/ 6098625 w 6098625"/>
              <a:gd name="connsiteY3" fmla="*/ 2381 h 6861207"/>
              <a:gd name="connsiteX4" fmla="*/ 6098625 w 6098625"/>
              <a:gd name="connsiteY4" fmla="*/ 6860381 h 6861207"/>
              <a:gd name="connsiteX5" fmla="*/ 6098624 w 6098625"/>
              <a:gd name="connsiteY5" fmla="*/ 6860381 h 6861207"/>
              <a:gd name="connsiteX6" fmla="*/ 3834850 w 6098625"/>
              <a:gd name="connsiteY6" fmla="*/ 6860381 h 6861207"/>
              <a:gd name="connsiteX7" fmla="*/ 234826 w 6098625"/>
              <a:gd name="connsiteY7" fmla="*/ 6860381 h 6861207"/>
              <a:gd name="connsiteX8" fmla="*/ 0 w 6098625"/>
              <a:gd name="connsiteY8" fmla="*/ 6861207 h 6861207"/>
              <a:gd name="connsiteX9" fmla="*/ 2625 w 6098625"/>
              <a:gd name="connsiteY9" fmla="*/ 6626381 h 6861207"/>
              <a:gd name="connsiteX10" fmla="*/ 2625 w 6098625"/>
              <a:gd name="connsiteY10" fmla="*/ 5488781 h 6861207"/>
              <a:gd name="connsiteX11" fmla="*/ 2626 w 6098625"/>
              <a:gd name="connsiteY11" fmla="*/ 5488781 h 6861207"/>
              <a:gd name="connsiteX12" fmla="*/ 2626 w 6098625"/>
              <a:gd name="connsiteY12" fmla="*/ 948531 h 6861207"/>
              <a:gd name="connsiteX13" fmla="*/ 2626 w 6098625"/>
              <a:gd name="connsiteY13" fmla="*/ 711200 h 6861207"/>
              <a:gd name="connsiteX14" fmla="*/ 2626 w 6098625"/>
              <a:gd name="connsiteY14" fmla="*/ 2381 h 6861207"/>
              <a:gd name="connsiteX15" fmla="*/ 2627 w 6098625"/>
              <a:gd name="connsiteY15" fmla="*/ 2381 h 6861207"/>
              <a:gd name="connsiteX16" fmla="*/ 2627 w 6098625"/>
              <a:gd name="connsiteY16" fmla="*/ 711994 h 6861207"/>
              <a:gd name="connsiteX17" fmla="*/ 235991 w 6098625"/>
              <a:gd name="connsiteY17" fmla="*/ 711994 h 6861207"/>
              <a:gd name="connsiteX18" fmla="*/ 235991 w 6098625"/>
              <a:gd name="connsiteY18" fmla="*/ 2381 h 6861207"/>
              <a:gd name="connsiteX19" fmla="*/ 231863 w 6098625"/>
              <a:gd name="connsiteY19" fmla="*/ 2381 h 6861207"/>
              <a:gd name="connsiteX20" fmla="*/ 231863 w 6098625"/>
              <a:gd name="connsiteY20" fmla="*/ 0 h 686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8625" h="6861207">
                <a:moveTo>
                  <a:pt x="231863" y="0"/>
                </a:moveTo>
                <a:lnTo>
                  <a:pt x="6093863" y="0"/>
                </a:lnTo>
                <a:lnTo>
                  <a:pt x="6093863" y="2381"/>
                </a:lnTo>
                <a:lnTo>
                  <a:pt x="6098625" y="2381"/>
                </a:lnTo>
                <a:lnTo>
                  <a:pt x="6098625" y="6860381"/>
                </a:lnTo>
                <a:lnTo>
                  <a:pt x="6098624" y="6860381"/>
                </a:lnTo>
                <a:lnTo>
                  <a:pt x="3834850" y="6860381"/>
                </a:lnTo>
                <a:lnTo>
                  <a:pt x="234826" y="6860381"/>
                </a:lnTo>
                <a:lnTo>
                  <a:pt x="0" y="6861207"/>
                </a:lnTo>
                <a:lnTo>
                  <a:pt x="2625" y="6626381"/>
                </a:lnTo>
                <a:lnTo>
                  <a:pt x="2625" y="5488781"/>
                </a:lnTo>
                <a:lnTo>
                  <a:pt x="2626" y="5488781"/>
                </a:lnTo>
                <a:lnTo>
                  <a:pt x="2626" y="948531"/>
                </a:lnTo>
                <a:lnTo>
                  <a:pt x="2626" y="711200"/>
                </a:lnTo>
                <a:lnTo>
                  <a:pt x="2626" y="2381"/>
                </a:lnTo>
                <a:lnTo>
                  <a:pt x="2627" y="2381"/>
                </a:lnTo>
                <a:lnTo>
                  <a:pt x="2627" y="711994"/>
                </a:lnTo>
                <a:lnTo>
                  <a:pt x="235991" y="711994"/>
                </a:lnTo>
                <a:lnTo>
                  <a:pt x="235991" y="2381"/>
                </a:lnTo>
                <a:lnTo>
                  <a:pt x="231863" y="2381"/>
                </a:lnTo>
                <a:lnTo>
                  <a:pt x="231863" y="0"/>
                </a:lnTo>
                <a:close/>
              </a:path>
            </a:pathLst>
          </a:custGeom>
          <a:solidFill>
            <a:srgbClr val="D9D9D9"/>
          </a:solidFill>
        </p:spPr>
        <p:txBody>
          <a:bodyPr wrap="square" anchor="ctr" anchorCtr="0">
            <a:noAutofit/>
          </a:bodyPr>
          <a:lstStyle/>
          <a:p>
            <a:r>
              <a:rPr lang="nl-NL"/>
              <a:t>Klik op het pictogram als u een afbeelding wilt toevoegen</a:t>
            </a:r>
          </a:p>
        </p:txBody>
      </p:sp>
      <p:sp>
        <p:nvSpPr>
          <p:cNvPr id="20" name="Tijdelijke aanduiding voor datum 19"/>
          <p:cNvSpPr>
            <a:spLocks noGrp="1"/>
          </p:cNvSpPr>
          <p:nvPr>
            <p:ph type="dt" sz="half" idx="25"/>
          </p:nvPr>
        </p:nvSpPr>
        <p:spPr/>
        <p:txBody>
          <a:bodyPr/>
          <a:lstStyle/>
          <a:p>
            <a:fld id="{703DB059-4990-4189-A430-1DFD4F8B5FEE}"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21" name="Tijdelijke aanduiding voor voettekst 20"/>
          <p:cNvSpPr>
            <a:spLocks noGrp="1"/>
          </p:cNvSpPr>
          <p:nvPr>
            <p:ph type="ftr" sz="quarter" idx="26"/>
          </p:nvPr>
        </p:nvSpPr>
        <p:spPr/>
        <p:txBody>
          <a:bodyPr/>
          <a:lstStyle/>
          <a:p>
            <a:r>
              <a:rPr lang="nl-NL">
                <a:solidFill>
                  <a:srgbClr val="000000">
                    <a:lumMod val="65000"/>
                    <a:lumOff val="35000"/>
                  </a:srgbClr>
                </a:solidFill>
              </a:rPr>
              <a:t>Koninklijk Nederlands Meteorologisch Instituut</a:t>
            </a:r>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421368185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10" name="Tijdelijke aanduiding voor afbeelding 9"/>
          <p:cNvSpPr>
            <a:spLocks noGrp="1"/>
          </p:cNvSpPr>
          <p:nvPr>
            <p:ph type="pic" sz="quarter" idx="24"/>
          </p:nvPr>
        </p:nvSpPr>
        <p:spPr>
          <a:xfrm>
            <a:off x="6096000" y="-2381"/>
            <a:ext cx="6096000" cy="6861207"/>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238 w 6096000"/>
              <a:gd name="connsiteY0" fmla="*/ 0 h 6861207"/>
              <a:gd name="connsiteX1" fmla="*/ 6091238 w 6096000"/>
              <a:gd name="connsiteY1" fmla="*/ 0 h 6861207"/>
              <a:gd name="connsiteX2" fmla="*/ 6091238 w 6096000"/>
              <a:gd name="connsiteY2" fmla="*/ 2381 h 6861207"/>
              <a:gd name="connsiteX3" fmla="*/ 6096000 w 6096000"/>
              <a:gd name="connsiteY3" fmla="*/ 2381 h 6861207"/>
              <a:gd name="connsiteX4" fmla="*/ 6096000 w 6096000"/>
              <a:gd name="connsiteY4" fmla="*/ 6860381 h 6861207"/>
              <a:gd name="connsiteX5" fmla="*/ 6095999 w 6096000"/>
              <a:gd name="connsiteY5" fmla="*/ 6860381 h 6861207"/>
              <a:gd name="connsiteX6" fmla="*/ 3832225 w 6096000"/>
              <a:gd name="connsiteY6" fmla="*/ 6860381 h 6861207"/>
              <a:gd name="connsiteX7" fmla="*/ 232201 w 6096000"/>
              <a:gd name="connsiteY7" fmla="*/ 6860381 h 6861207"/>
              <a:gd name="connsiteX8" fmla="*/ 932 w 6096000"/>
              <a:gd name="connsiteY8" fmla="*/ 6861207 h 6861207"/>
              <a:gd name="connsiteX9" fmla="*/ 0 w 6096000"/>
              <a:gd name="connsiteY9" fmla="*/ 6626381 h 6861207"/>
              <a:gd name="connsiteX10" fmla="*/ 0 w 6096000"/>
              <a:gd name="connsiteY10" fmla="*/ 5488781 h 6861207"/>
              <a:gd name="connsiteX11" fmla="*/ 1 w 6096000"/>
              <a:gd name="connsiteY11" fmla="*/ 5488781 h 6861207"/>
              <a:gd name="connsiteX12" fmla="*/ 1 w 6096000"/>
              <a:gd name="connsiteY12" fmla="*/ 948531 h 6861207"/>
              <a:gd name="connsiteX13" fmla="*/ 1 w 6096000"/>
              <a:gd name="connsiteY13" fmla="*/ 711200 h 6861207"/>
              <a:gd name="connsiteX14" fmla="*/ 1 w 6096000"/>
              <a:gd name="connsiteY14" fmla="*/ 2381 h 6861207"/>
              <a:gd name="connsiteX15" fmla="*/ 2 w 6096000"/>
              <a:gd name="connsiteY15" fmla="*/ 2381 h 6861207"/>
              <a:gd name="connsiteX16" fmla="*/ 2 w 6096000"/>
              <a:gd name="connsiteY16" fmla="*/ 711994 h 6861207"/>
              <a:gd name="connsiteX17" fmla="*/ 233366 w 6096000"/>
              <a:gd name="connsiteY17" fmla="*/ 711994 h 6861207"/>
              <a:gd name="connsiteX18" fmla="*/ 233366 w 6096000"/>
              <a:gd name="connsiteY18" fmla="*/ 2381 h 6861207"/>
              <a:gd name="connsiteX19" fmla="*/ 229238 w 6096000"/>
              <a:gd name="connsiteY19" fmla="*/ 2381 h 6861207"/>
              <a:gd name="connsiteX20" fmla="*/ 229238 w 6096000"/>
              <a:gd name="connsiteY20" fmla="*/ 0 h 686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000" h="6861207">
                <a:moveTo>
                  <a:pt x="229238" y="0"/>
                </a:moveTo>
                <a:lnTo>
                  <a:pt x="6091238" y="0"/>
                </a:lnTo>
                <a:lnTo>
                  <a:pt x="6091238" y="2381"/>
                </a:lnTo>
                <a:lnTo>
                  <a:pt x="6096000" y="2381"/>
                </a:lnTo>
                <a:lnTo>
                  <a:pt x="6096000" y="6860381"/>
                </a:lnTo>
                <a:lnTo>
                  <a:pt x="6095999" y="6860381"/>
                </a:lnTo>
                <a:lnTo>
                  <a:pt x="3832225" y="6860381"/>
                </a:lnTo>
                <a:lnTo>
                  <a:pt x="232201" y="6860381"/>
                </a:lnTo>
                <a:lnTo>
                  <a:pt x="932" y="6861207"/>
                </a:lnTo>
                <a:cubicBezTo>
                  <a:pt x="621" y="6782932"/>
                  <a:pt x="311" y="6704656"/>
                  <a:pt x="0" y="6626381"/>
                </a:cubicBez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lnTo>
                  <a:pt x="229238"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6" name="Tijdelijke aanduiding voor datum 5"/>
          <p:cNvSpPr>
            <a:spLocks noGrp="1"/>
          </p:cNvSpPr>
          <p:nvPr>
            <p:ph type="dt" sz="half" idx="25"/>
          </p:nvPr>
        </p:nvSpPr>
        <p:spPr/>
        <p:txBody>
          <a:bodyPr/>
          <a:lstStyle/>
          <a:p>
            <a:fld id="{4EDC951F-89DE-4B42-9CD3-32BDA932DCBE}"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2" name="Tijdelijke aanduiding voor voettekst 11"/>
          <p:cNvSpPr>
            <a:spLocks noGrp="1"/>
          </p:cNvSpPr>
          <p:nvPr>
            <p:ph type="ftr" sz="quarter" idx="26"/>
          </p:nvPr>
        </p:nvSpPr>
        <p:spPr/>
        <p:txBody>
          <a:bodyPr/>
          <a:lstStyle/>
          <a:p>
            <a:r>
              <a:rPr lang="nl-NL">
                <a:solidFill>
                  <a:srgbClr val="000000">
                    <a:lumMod val="65000"/>
                    <a:lumOff val="35000"/>
                  </a:srgbClr>
                </a:solidFill>
              </a:rPr>
              <a:t>Koninklijk Nederlands Meteorologisch Instituut</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3369626896"/>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9" name="Afbeelding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8" name="Tijdelijke aanduiding voor datum 7"/>
          <p:cNvSpPr>
            <a:spLocks noGrp="1"/>
          </p:cNvSpPr>
          <p:nvPr>
            <p:ph type="dt" sz="half" idx="14"/>
          </p:nvPr>
        </p:nvSpPr>
        <p:spPr/>
        <p:txBody>
          <a:bodyPr/>
          <a:lstStyle/>
          <a:p>
            <a:fld id="{CE5DB1A3-83F8-427F-B705-F92D0EA36507}"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0" name="Tijdelijke aanduiding voor voettekst 9"/>
          <p:cNvSpPr>
            <a:spLocks noGrp="1"/>
          </p:cNvSpPr>
          <p:nvPr>
            <p:ph type="ftr" sz="quarter" idx="15"/>
          </p:nvPr>
        </p:nvSpPr>
        <p:spPr/>
        <p:txBody>
          <a:bodyPr/>
          <a:lstStyle/>
          <a:p>
            <a:r>
              <a:rPr lang="nl-NL">
                <a:solidFill>
                  <a:srgbClr val="000000">
                    <a:lumMod val="65000"/>
                    <a:lumOff val="35000"/>
                  </a:srgbClr>
                </a:solidFill>
              </a:rPr>
              <a:t>Koninklijk Nederlands Meteorologisch Instituut</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20158421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accent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7"/>
          <p:cNvSpPr>
            <a:spLocks noGrp="1"/>
          </p:cNvSpPr>
          <p:nvPr>
            <p:ph type="dt" sz="half" idx="14"/>
          </p:nvPr>
        </p:nvSpPr>
        <p:spPr/>
        <p:txBody>
          <a:bodyPr/>
          <a:lstStyle/>
          <a:p>
            <a:fld id="{0BD4B976-773E-42A5-BCA9-81D12A010CCD}"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0" name="Tijdelijke aanduiding voor voettekst 9"/>
          <p:cNvSpPr>
            <a:spLocks noGrp="1"/>
          </p:cNvSpPr>
          <p:nvPr>
            <p:ph type="ftr" sz="quarter" idx="15"/>
          </p:nvPr>
        </p:nvSpPr>
        <p:spPr/>
        <p:txBody>
          <a:bodyPr/>
          <a:lstStyle/>
          <a:p>
            <a:r>
              <a:rPr lang="nl-NL">
                <a:solidFill>
                  <a:srgbClr val="000000">
                    <a:lumMod val="65000"/>
                    <a:lumOff val="35000"/>
                  </a:srgbClr>
                </a:solidFill>
              </a:rPr>
              <a:t>Koninklijk Nederlands Meteorologisch Instituut</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7404138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bg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3" name="Tijdelijke aanduiding voor datum 2"/>
          <p:cNvSpPr>
            <a:spLocks noGrp="1"/>
          </p:cNvSpPr>
          <p:nvPr>
            <p:ph type="dt" sz="half" idx="15"/>
          </p:nvPr>
        </p:nvSpPr>
        <p:spPr/>
        <p:txBody>
          <a:bodyPr/>
          <a:lstStyle>
            <a:lvl1pPr>
              <a:defRPr>
                <a:solidFill>
                  <a:schemeClr val="bg1">
                    <a:lumMod val="65000"/>
                    <a:lumOff val="35000"/>
                  </a:schemeClr>
                </a:solidFill>
              </a:defRPr>
            </a:lvl1pPr>
          </a:lstStyle>
          <a:p>
            <a:fld id="{46312F48-ED55-4B26-B0B3-59DA2CB1B2E9}"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4" name="Tijdelijke aanduiding voor voettekst 3"/>
          <p:cNvSpPr>
            <a:spLocks noGrp="1"/>
          </p:cNvSpPr>
          <p:nvPr>
            <p:ph type="ftr" sz="quarter" idx="16"/>
          </p:nvPr>
        </p:nvSpPr>
        <p:spPr/>
        <p:txBody>
          <a:bodyPr/>
          <a:lstStyle>
            <a:lvl1pPr>
              <a:defRPr>
                <a:solidFill>
                  <a:schemeClr val="bg1">
                    <a:lumMod val="65000"/>
                    <a:lumOff val="35000"/>
                  </a:schemeClr>
                </a:solidFill>
              </a:defRPr>
            </a:lvl1pPr>
          </a:lstStyle>
          <a:p>
            <a:r>
              <a:rPr lang="nl-NL">
                <a:solidFill>
                  <a:srgbClr val="000000">
                    <a:lumMod val="65000"/>
                    <a:lumOff val="35000"/>
                  </a:srgbClr>
                </a:solidFill>
              </a:rPr>
              <a:t>Koninklijk Nederlands Meteorologisch Instituut</a:t>
            </a:r>
          </a:p>
        </p:txBody>
      </p:sp>
      <p:sp>
        <p:nvSpPr>
          <p:cNvPr id="5" name="Tijdelijke aanduiding voor dianummer 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2440949775"/>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alpha val="10000"/>
            </a:schemeClr>
          </a:solid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9" name="Tijdelijke aanduiding voor datum 8"/>
          <p:cNvSpPr>
            <a:spLocks noGrp="1"/>
          </p:cNvSpPr>
          <p:nvPr>
            <p:ph type="dt" sz="half" idx="15"/>
          </p:nvPr>
        </p:nvSpPr>
        <p:spPr/>
        <p:txBody>
          <a:bodyPr/>
          <a:lstStyle/>
          <a:p>
            <a:fld id="{464B1F4F-1C49-4489-9CFA-C9D53E8D4D9C}"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0" name="Tijdelijke aanduiding voor voettekst 9"/>
          <p:cNvSpPr>
            <a:spLocks noGrp="1"/>
          </p:cNvSpPr>
          <p:nvPr>
            <p:ph type="ftr" sz="quarter" idx="16"/>
          </p:nvPr>
        </p:nvSpPr>
        <p:spPr/>
        <p:txBody>
          <a:bodyPr/>
          <a:lstStyle/>
          <a:p>
            <a:r>
              <a:rPr lang="nl-NL">
                <a:solidFill>
                  <a:srgbClr val="000000">
                    <a:lumMod val="65000"/>
                    <a:lumOff val="35000"/>
                  </a:srgbClr>
                </a:solidFill>
              </a:rPr>
              <a:t>Koninklijk Nederlands Meteorologisch Instituut</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14365558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7"/>
          <p:cNvSpPr>
            <a:spLocks noGrp="1"/>
          </p:cNvSpPr>
          <p:nvPr>
            <p:ph type="dt" sz="half" idx="15"/>
          </p:nvPr>
        </p:nvSpPr>
        <p:spPr/>
        <p:txBody>
          <a:bodyPr/>
          <a:lstStyle>
            <a:lvl1pPr>
              <a:defRPr>
                <a:solidFill>
                  <a:schemeClr val="bg1">
                    <a:lumMod val="65000"/>
                    <a:lumOff val="35000"/>
                  </a:schemeClr>
                </a:solidFill>
              </a:defRPr>
            </a:lvl1pPr>
          </a:lstStyle>
          <a:p>
            <a:fld id="{9D2A5B2E-DAEA-4C2F-BD8E-BC9AA056FB61}"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9" name="Tijdelijke aanduiding voor voettekst 8"/>
          <p:cNvSpPr>
            <a:spLocks noGrp="1"/>
          </p:cNvSpPr>
          <p:nvPr>
            <p:ph type="ftr" sz="quarter" idx="16"/>
          </p:nvPr>
        </p:nvSpPr>
        <p:spPr/>
        <p:txBody>
          <a:bodyPr/>
          <a:lstStyle>
            <a:lvl1pPr>
              <a:defRPr>
                <a:solidFill>
                  <a:schemeClr val="bg1">
                    <a:lumMod val="65000"/>
                    <a:lumOff val="35000"/>
                  </a:schemeClr>
                </a:solidFill>
              </a:defRPr>
            </a:lvl1pPr>
          </a:lstStyle>
          <a:p>
            <a:r>
              <a:rPr lang="nl-NL">
                <a:solidFill>
                  <a:srgbClr val="000000">
                    <a:lumMod val="65000"/>
                    <a:lumOff val="35000"/>
                  </a:srgbClr>
                </a:solidFill>
              </a:rPr>
              <a:t>Koninklijk Nederlands Meteorologisch Instituut</a:t>
            </a:r>
          </a:p>
        </p:txBody>
      </p:sp>
      <p:sp>
        <p:nvSpPr>
          <p:cNvPr id="10" name="Tijdelijke aanduiding voor dianummer 9"/>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3451370289"/>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bg1">
              <a:lumMod val="85000"/>
            </a:schemeClr>
          </a:solid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7"/>
          <p:cNvSpPr>
            <a:spLocks noGrp="1"/>
          </p:cNvSpPr>
          <p:nvPr>
            <p:ph type="dt" sz="half" idx="15"/>
          </p:nvPr>
        </p:nvSpPr>
        <p:spPr/>
        <p:txBody>
          <a:bodyPr/>
          <a:lstStyle/>
          <a:p>
            <a:fld id="{39AAB865-4F69-4391-8C14-243422063D84}"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9" name="Tijdelijke aanduiding voor voettekst 8"/>
          <p:cNvSpPr>
            <a:spLocks noGrp="1"/>
          </p:cNvSpPr>
          <p:nvPr>
            <p:ph type="ftr" sz="quarter" idx="16"/>
          </p:nvPr>
        </p:nvSpPr>
        <p:spPr/>
        <p:txBody>
          <a:bodyPr/>
          <a:lstStyle/>
          <a:p>
            <a:r>
              <a:rPr lang="nl-NL">
                <a:solidFill>
                  <a:srgbClr val="000000">
                    <a:lumMod val="65000"/>
                    <a:lumOff val="35000"/>
                  </a:srgbClr>
                </a:solidFill>
              </a:rPr>
              <a:t>Koninklijk Nederlands Meteorologisch Instituut</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5333691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4"/>
            <a:ext cx="12192000" cy="3431384"/>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330000 w 12192000"/>
              <a:gd name="connsiteY4" fmla="*/ 3192987 h 3431384"/>
              <a:gd name="connsiteX5" fmla="*/ 6182040 w 12192000"/>
              <a:gd name="connsiteY5" fmla="*/ 3431384 h 3431384"/>
              <a:gd name="connsiteX6" fmla="*/ 5862000 w 12192000"/>
              <a:gd name="connsiteY6" fmla="*/ 3430587 h 3431384"/>
              <a:gd name="connsiteX7" fmla="*/ 0 w 12192000"/>
              <a:gd name="connsiteY7" fmla="*/ 3430587 h 3431384"/>
              <a:gd name="connsiteX8" fmla="*/ 0 w 12192000"/>
              <a:gd name="connsiteY8" fmla="*/ 0 h 3431384"/>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261420 w 12192000"/>
              <a:gd name="connsiteY4" fmla="*/ 3428118 h 3431384"/>
              <a:gd name="connsiteX5" fmla="*/ 6182040 w 12192000"/>
              <a:gd name="connsiteY5" fmla="*/ 3431384 h 3431384"/>
              <a:gd name="connsiteX6" fmla="*/ 5862000 w 12192000"/>
              <a:gd name="connsiteY6" fmla="*/ 3430587 h 3431384"/>
              <a:gd name="connsiteX7" fmla="*/ 0 w 12192000"/>
              <a:gd name="connsiteY7" fmla="*/ 3430587 h 3431384"/>
              <a:gd name="connsiteX8" fmla="*/ 0 w 12192000"/>
              <a:gd name="connsiteY8" fmla="*/ 0 h 34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1384">
                <a:moveTo>
                  <a:pt x="0" y="0"/>
                </a:moveTo>
                <a:lnTo>
                  <a:pt x="12192000" y="0"/>
                </a:lnTo>
                <a:lnTo>
                  <a:pt x="12192000" y="3430587"/>
                </a:lnTo>
                <a:lnTo>
                  <a:pt x="6330000" y="3430587"/>
                </a:lnTo>
                <a:lnTo>
                  <a:pt x="6261420" y="3428118"/>
                </a:lnTo>
                <a:lnTo>
                  <a:pt x="6182040" y="3431384"/>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bg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
        <p:nvSpPr>
          <p:cNvPr id="7" name="Tijdelijke aanduiding voor datum 7"/>
          <p:cNvSpPr>
            <a:spLocks noGrp="1"/>
          </p:cNvSpPr>
          <p:nvPr>
            <p:ph type="dt" sz="half" idx="15"/>
          </p:nvPr>
        </p:nvSpPr>
        <p:spPr>
          <a:xfrm>
            <a:off x="635000" y="6543488"/>
            <a:ext cx="5003800" cy="264272"/>
          </a:xfrm>
        </p:spPr>
        <p:txBody>
          <a:bodyPr/>
          <a:lstStyle>
            <a:lvl1pPr>
              <a:defRPr>
                <a:solidFill>
                  <a:schemeClr val="bg1">
                    <a:lumMod val="65000"/>
                    <a:lumOff val="35000"/>
                  </a:schemeClr>
                </a:solidFill>
              </a:defRPr>
            </a:lvl1pPr>
          </a:lstStyle>
          <a:p>
            <a:fld id="{B0B39BCF-BEAB-4A89-B523-7EF1FD720BFA}"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0" name="Tijdelijke aanduiding voor voettekst 8"/>
          <p:cNvSpPr>
            <a:spLocks noGrp="1"/>
          </p:cNvSpPr>
          <p:nvPr>
            <p:ph type="ftr" sz="quarter" idx="16"/>
          </p:nvPr>
        </p:nvSpPr>
        <p:spPr>
          <a:xfrm>
            <a:off x="635000" y="6221413"/>
            <a:ext cx="5003800" cy="322075"/>
          </a:xfrm>
        </p:spPr>
        <p:txBody>
          <a:bodyPr/>
          <a:lstStyle>
            <a:lvl1pPr>
              <a:defRPr>
                <a:solidFill>
                  <a:schemeClr val="bg1">
                    <a:lumMod val="65000"/>
                    <a:lumOff val="35000"/>
                  </a:schemeClr>
                </a:solidFill>
              </a:defRPr>
            </a:lvl1pPr>
          </a:lstStyle>
          <a:p>
            <a:r>
              <a:rPr lang="nl-NL">
                <a:solidFill>
                  <a:srgbClr val="000000">
                    <a:lumMod val="65000"/>
                    <a:lumOff val="35000"/>
                  </a:srgbClr>
                </a:solidFill>
              </a:rPr>
              <a:t>Koninklijk Nederlands Meteorologisch Instituut</a:t>
            </a:r>
          </a:p>
        </p:txBody>
      </p:sp>
    </p:spTree>
    <p:extLst>
      <p:ext uri="{BB962C8B-B14F-4D97-AF65-F5344CB8AC3E}">
        <p14:creationId xmlns:p14="http://schemas.microsoft.com/office/powerpoint/2010/main" val="1051337683"/>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4"/>
            <a:ext cx="12192000" cy="3431384"/>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6041615 w 12192000"/>
              <a:gd name="connsiteY5" fmla="*/ 3424852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235295 w 12192000"/>
              <a:gd name="connsiteY4" fmla="*/ 3431384 h 3431384"/>
              <a:gd name="connsiteX5" fmla="*/ 6041615 w 12192000"/>
              <a:gd name="connsiteY5" fmla="*/ 3424852 h 3431384"/>
              <a:gd name="connsiteX6" fmla="*/ 5862000 w 12192000"/>
              <a:gd name="connsiteY6" fmla="*/ 3430587 h 3431384"/>
              <a:gd name="connsiteX7" fmla="*/ 0 w 12192000"/>
              <a:gd name="connsiteY7" fmla="*/ 3430587 h 3431384"/>
              <a:gd name="connsiteX8" fmla="*/ 0 w 12192000"/>
              <a:gd name="connsiteY8" fmla="*/ 0 h 3431384"/>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235295 w 12192000"/>
              <a:gd name="connsiteY4" fmla="*/ 3431384 h 3431384"/>
              <a:gd name="connsiteX5" fmla="*/ 6048147 w 12192000"/>
              <a:gd name="connsiteY5" fmla="*/ 3428118 h 3431384"/>
              <a:gd name="connsiteX6" fmla="*/ 5862000 w 12192000"/>
              <a:gd name="connsiteY6" fmla="*/ 3430587 h 3431384"/>
              <a:gd name="connsiteX7" fmla="*/ 0 w 12192000"/>
              <a:gd name="connsiteY7" fmla="*/ 3430587 h 3431384"/>
              <a:gd name="connsiteX8" fmla="*/ 0 w 12192000"/>
              <a:gd name="connsiteY8" fmla="*/ 0 h 34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1384">
                <a:moveTo>
                  <a:pt x="0" y="0"/>
                </a:moveTo>
                <a:lnTo>
                  <a:pt x="12192000" y="0"/>
                </a:lnTo>
                <a:lnTo>
                  <a:pt x="12192000" y="3430587"/>
                </a:lnTo>
                <a:lnTo>
                  <a:pt x="6330000" y="3430587"/>
                </a:lnTo>
                <a:lnTo>
                  <a:pt x="6235295" y="3431384"/>
                </a:lnTo>
                <a:lnTo>
                  <a:pt x="6048147" y="3428118"/>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
        <p:nvSpPr>
          <p:cNvPr id="8" name="Tijdelijke aanduiding voor datum 7"/>
          <p:cNvSpPr>
            <a:spLocks noGrp="1"/>
          </p:cNvSpPr>
          <p:nvPr>
            <p:ph type="dt" sz="half" idx="15"/>
          </p:nvPr>
        </p:nvSpPr>
        <p:spPr>
          <a:xfrm>
            <a:off x="635000" y="6543488"/>
            <a:ext cx="5003800" cy="264272"/>
          </a:xfrm>
        </p:spPr>
        <p:txBody>
          <a:bodyPr/>
          <a:lstStyle>
            <a:lvl1pPr>
              <a:defRPr>
                <a:solidFill>
                  <a:srgbClr val="595959"/>
                </a:solidFill>
              </a:defRPr>
            </a:lvl1pPr>
          </a:lstStyle>
          <a:p>
            <a:fld id="{02B47D6D-B81C-4EDC-AE8C-F70367FB9DD9}" type="datetime4">
              <a:rPr lang="nl-NL" smtClean="0"/>
              <a:t>27 juni 2026</a:t>
            </a:fld>
            <a:endParaRPr lang="nl-NL"/>
          </a:p>
        </p:txBody>
      </p:sp>
      <p:sp>
        <p:nvSpPr>
          <p:cNvPr id="10" name="Tijdelijke aanduiding voor voettekst 8"/>
          <p:cNvSpPr>
            <a:spLocks noGrp="1"/>
          </p:cNvSpPr>
          <p:nvPr>
            <p:ph type="ftr" sz="quarter" idx="16"/>
          </p:nvPr>
        </p:nvSpPr>
        <p:spPr>
          <a:xfrm>
            <a:off x="635000" y="6221413"/>
            <a:ext cx="5003800" cy="322075"/>
          </a:xfrm>
        </p:spPr>
        <p:txBody>
          <a:bodyPr/>
          <a:lstStyle>
            <a:lvl1pPr>
              <a:defRPr>
                <a:solidFill>
                  <a:srgbClr val="595959"/>
                </a:solidFill>
              </a:defRPr>
            </a:lvl1pPr>
          </a:lstStyle>
          <a:p>
            <a:r>
              <a:rPr lang="nl-NL"/>
              <a:t>Koninklijk Nederlands Meteorologisch Instituut</a:t>
            </a:r>
          </a:p>
        </p:txBody>
      </p:sp>
    </p:spTree>
    <p:extLst>
      <p:ext uri="{BB962C8B-B14F-4D97-AF65-F5344CB8AC3E}">
        <p14:creationId xmlns:p14="http://schemas.microsoft.com/office/powerpoint/2010/main" val="365571901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2" name="Tijdelijke aanduiding voor datum 11"/>
          <p:cNvSpPr>
            <a:spLocks noGrp="1"/>
          </p:cNvSpPr>
          <p:nvPr>
            <p:ph type="dt" sz="half" idx="10"/>
          </p:nvPr>
        </p:nvSpPr>
        <p:spPr/>
        <p:txBody>
          <a:bodyPr/>
          <a:lstStyle/>
          <a:p>
            <a:fld id="{8B12A69F-5249-4335-BE7F-3AAD92328451}" type="datetime4">
              <a:rPr lang="nl-NL" smtClean="0"/>
              <a:t>27 juni 2026</a:t>
            </a:fld>
            <a:endParaRPr lang="nl-NL"/>
          </a:p>
        </p:txBody>
      </p:sp>
      <p:sp>
        <p:nvSpPr>
          <p:cNvPr id="13" name="Tijdelijke aanduiding voor voettekst 12"/>
          <p:cNvSpPr>
            <a:spLocks noGrp="1"/>
          </p:cNvSpPr>
          <p:nvPr>
            <p:ph type="ftr" sz="quarter" idx="11"/>
          </p:nvPr>
        </p:nvSpPr>
        <p:spPr/>
        <p:txBody>
          <a:bodyPr/>
          <a:lstStyle/>
          <a:p>
            <a:r>
              <a:rPr lang="nl-NL"/>
              <a:t>Koninklijk Nederlands Meteorologisch Instituut</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42790423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1332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33370119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2_Afbeelding met titel">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33823958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atum 9"/>
          <p:cNvSpPr>
            <a:spLocks noGrp="1"/>
          </p:cNvSpPr>
          <p:nvPr>
            <p:ph type="dt" sz="half" idx="14"/>
          </p:nvPr>
        </p:nvSpPr>
        <p:spPr/>
        <p:txBody>
          <a:bodyPr/>
          <a:lstStyle/>
          <a:p>
            <a:fld id="{958DEA98-CA50-48B3-BB9F-37CBFECCA539}"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1" name="Tijdelijke aanduiding voor voettekst 10"/>
          <p:cNvSpPr>
            <a:spLocks noGrp="1"/>
          </p:cNvSpPr>
          <p:nvPr>
            <p:ph type="ftr" sz="quarter" idx="15"/>
          </p:nvPr>
        </p:nvSpPr>
        <p:spPr/>
        <p:txBody>
          <a:bodyPr/>
          <a:lstStyle/>
          <a:p>
            <a:r>
              <a:rPr lang="nl-NL">
                <a:solidFill>
                  <a:srgbClr val="000000">
                    <a:lumMod val="65000"/>
                    <a:lumOff val="35000"/>
                  </a:srgbClr>
                </a:solidFill>
              </a:rPr>
              <a:t>Koninklijk Nederlands Meteorologisch Instituut</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2627545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atum 10"/>
          <p:cNvSpPr>
            <a:spLocks noGrp="1"/>
          </p:cNvSpPr>
          <p:nvPr>
            <p:ph type="dt" sz="half" idx="16"/>
          </p:nvPr>
        </p:nvSpPr>
        <p:spPr/>
        <p:txBody>
          <a:bodyPr/>
          <a:lstStyle/>
          <a:p>
            <a:fld id="{D057F165-8865-41DA-8C15-B11484E092DF}"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2" name="Tijdelijke aanduiding voor voettekst 11"/>
          <p:cNvSpPr>
            <a:spLocks noGrp="1"/>
          </p:cNvSpPr>
          <p:nvPr>
            <p:ph type="ftr" sz="quarter" idx="17"/>
          </p:nvPr>
        </p:nvSpPr>
        <p:spPr/>
        <p:txBody>
          <a:bodyPr/>
          <a:lstStyle/>
          <a:p>
            <a:r>
              <a:rPr lang="nl-NL">
                <a:solidFill>
                  <a:srgbClr val="000000">
                    <a:lumMod val="65000"/>
                    <a:lumOff val="35000"/>
                  </a:srgbClr>
                </a:solidFill>
              </a:rPr>
              <a:t>Koninklijk Nederlands Meteorologisch Instituut</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41371209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550024" y="1051200"/>
            <a:ext cx="5004000" cy="948047"/>
          </a:xfrm>
        </p:spPr>
        <p:txBody>
          <a:bodyPr/>
          <a:lstStyle>
            <a:lvl1pPr>
              <a:defRPr>
                <a:solidFill>
                  <a:schemeClr val="tx1"/>
                </a:solidFill>
              </a:defRPr>
            </a:lvl1pPr>
          </a:lstStyle>
          <a:p>
            <a:r>
              <a:rPr lang="nl-NL"/>
              <a:t>Klik om de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datum 13"/>
          <p:cNvSpPr>
            <a:spLocks noGrp="1"/>
          </p:cNvSpPr>
          <p:nvPr>
            <p:ph type="dt" sz="half" idx="20"/>
          </p:nvPr>
        </p:nvSpPr>
        <p:spPr/>
        <p:txBody>
          <a:bodyPr/>
          <a:lstStyle/>
          <a:p>
            <a:fld id="{C1D11585-012C-436E-B4AF-5DFD830ED533}"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5" name="Tijdelijke aanduiding voor voettekst 14"/>
          <p:cNvSpPr>
            <a:spLocks noGrp="1"/>
          </p:cNvSpPr>
          <p:nvPr>
            <p:ph type="ftr" sz="quarter" idx="21"/>
          </p:nvPr>
        </p:nvSpPr>
        <p:spPr/>
        <p:txBody>
          <a:bodyPr/>
          <a:lstStyle/>
          <a:p>
            <a:r>
              <a:rPr lang="nl-NL">
                <a:solidFill>
                  <a:srgbClr val="000000">
                    <a:lumMod val="65000"/>
                    <a:lumOff val="35000"/>
                  </a:srgbClr>
                </a:solidFill>
              </a:rPr>
              <a:t>Koninklijk Nederlands Meteorologisch Instituut</a:t>
            </a:r>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404663293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80399F28-0942-4D14-9528-191E4640E414}"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8" name="Tijdelijke aanduiding voor voettekst 7"/>
          <p:cNvSpPr>
            <a:spLocks noGrp="1"/>
          </p:cNvSpPr>
          <p:nvPr>
            <p:ph type="ftr" sz="quarter" idx="23"/>
          </p:nvPr>
        </p:nvSpPr>
        <p:spPr/>
        <p:txBody>
          <a:bodyPr/>
          <a:lstStyle/>
          <a:p>
            <a:r>
              <a:rPr lang="nl-NL">
                <a:solidFill>
                  <a:srgbClr val="000000">
                    <a:lumMod val="65000"/>
                    <a:lumOff val="35000"/>
                  </a:srgbClr>
                </a:solidFill>
              </a:rPr>
              <a:t>Koninklijk Nederlands Meteorologisch Instituut</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pic>
        <p:nvPicPr>
          <p:cNvPr id="14" name="Afbeelding 1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Tree>
    <p:extLst>
      <p:ext uri="{BB962C8B-B14F-4D97-AF65-F5344CB8AC3E}">
        <p14:creationId xmlns:p14="http://schemas.microsoft.com/office/powerpoint/2010/main" val="32698007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pic>
        <p:nvPicPr>
          <p:cNvPr id="12" name="Afbeelding 11"/>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7" name="Tijdelijke aanduiding voor datum 6"/>
          <p:cNvSpPr>
            <a:spLocks noGrp="1"/>
          </p:cNvSpPr>
          <p:nvPr>
            <p:ph type="dt" sz="half" idx="22"/>
          </p:nvPr>
        </p:nvSpPr>
        <p:spPr/>
        <p:txBody>
          <a:bodyPr/>
          <a:lstStyle/>
          <a:p>
            <a:fld id="{295F08A6-CF3A-4F3D-8464-FBB96AB43685}"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8" name="Tijdelijke aanduiding voor voettekst 7"/>
          <p:cNvSpPr>
            <a:spLocks noGrp="1"/>
          </p:cNvSpPr>
          <p:nvPr>
            <p:ph type="ftr" sz="quarter" idx="23"/>
          </p:nvPr>
        </p:nvSpPr>
        <p:spPr/>
        <p:txBody>
          <a:bodyPr/>
          <a:lstStyle/>
          <a:p>
            <a:r>
              <a:rPr lang="nl-NL">
                <a:solidFill>
                  <a:srgbClr val="000000">
                    <a:lumMod val="65000"/>
                    <a:lumOff val="35000"/>
                  </a:srgbClr>
                </a:solidFill>
              </a:rPr>
              <a:t>Koninklijk Nederlands Meteorologisch Instituut</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25104219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pic>
        <p:nvPicPr>
          <p:cNvPr id="11" name="Afbeelding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14" name="Tijdelijke aanduiding voor afbeelding 3"/>
          <p:cNvSpPr>
            <a:spLocks noGrp="1" noChangeAspect="1"/>
          </p:cNvSpPr>
          <p:nvPr>
            <p:ph type="pic" sz="quarter" idx="19"/>
          </p:nvPr>
        </p:nvSpPr>
        <p:spPr>
          <a:xfrm>
            <a:off x="3421851" y="3926077"/>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15" name="Tijdelijke aanduiding voor afbeelding 3"/>
          <p:cNvSpPr>
            <a:spLocks noGrp="1" noChangeAspect="1"/>
          </p:cNvSpPr>
          <p:nvPr>
            <p:ph type="pic" sz="quarter" idx="20"/>
          </p:nvPr>
        </p:nvSpPr>
        <p:spPr>
          <a:xfrm>
            <a:off x="3421851" y="4712093"/>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16" name="Tijdelijke aanduiding voor afbeelding 3"/>
          <p:cNvSpPr>
            <a:spLocks noGrp="1" noChangeAspect="1"/>
          </p:cNvSpPr>
          <p:nvPr>
            <p:ph type="pic" sz="quarter" idx="21"/>
          </p:nvPr>
        </p:nvSpPr>
        <p:spPr>
          <a:xfrm>
            <a:off x="3421851" y="5485583"/>
            <a:ext cx="541203" cy="540000"/>
          </a:xfrm>
          <a:blipFill>
            <a:blip r:embed="rId5"/>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3" name="Tijdelijke aanduiding voor datum 2"/>
          <p:cNvSpPr>
            <a:spLocks noGrp="1"/>
          </p:cNvSpPr>
          <p:nvPr>
            <p:ph type="dt" sz="half" idx="22"/>
          </p:nvPr>
        </p:nvSpPr>
        <p:spPr/>
        <p:txBody>
          <a:bodyPr/>
          <a:lstStyle>
            <a:lvl1pPr>
              <a:defRPr>
                <a:solidFill>
                  <a:schemeClr val="bg1">
                    <a:lumMod val="65000"/>
                    <a:lumOff val="35000"/>
                  </a:schemeClr>
                </a:solidFill>
              </a:defRPr>
            </a:lvl1pPr>
          </a:lstStyle>
          <a:p>
            <a:fld id="{DFB26585-C951-4EFA-9919-5783BF0FDBEE}"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4" name="Tijdelijke aanduiding voor voettekst 3"/>
          <p:cNvSpPr>
            <a:spLocks noGrp="1"/>
          </p:cNvSpPr>
          <p:nvPr>
            <p:ph type="ftr" sz="quarter" idx="23"/>
          </p:nvPr>
        </p:nvSpPr>
        <p:spPr/>
        <p:txBody>
          <a:bodyPr/>
          <a:lstStyle>
            <a:lvl1pPr>
              <a:defRPr>
                <a:solidFill>
                  <a:schemeClr val="bg1">
                    <a:lumMod val="65000"/>
                    <a:lumOff val="35000"/>
                  </a:schemeClr>
                </a:solidFill>
              </a:defRPr>
            </a:lvl1pPr>
          </a:lstStyle>
          <a:p>
            <a:r>
              <a:rPr lang="nl-NL">
                <a:solidFill>
                  <a:srgbClr val="000000">
                    <a:lumMod val="65000"/>
                    <a:lumOff val="35000"/>
                  </a:srgbClr>
                </a:solidFill>
              </a:rPr>
              <a:t>Koninklijk Nederlands Meteorologisch Instituut</a:t>
            </a:r>
          </a:p>
        </p:txBody>
      </p:sp>
      <p:sp>
        <p:nvSpPr>
          <p:cNvPr id="5" name="Tijdelijke aanduiding voor dianummer 4"/>
          <p:cNvSpPr>
            <a:spLocks noGrp="1"/>
          </p:cNvSpPr>
          <p:nvPr>
            <p:ph type="sldNum" sz="quarter" idx="24"/>
          </p:nvPr>
        </p:nvSpPr>
        <p:spPr/>
        <p:txBody>
          <a:bodyPr/>
          <a:lstStyle>
            <a:lvl1pPr>
              <a:defRPr>
                <a:solidFill>
                  <a:schemeClr val="bg1">
                    <a:lumMod val="65000"/>
                    <a:lumOff val="35000"/>
                  </a:schemeClr>
                </a:solidFill>
              </a:defRPr>
            </a:lvl1p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3859883717"/>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nl-NL">
                <a:solidFill>
                  <a:srgbClr val="000000">
                    <a:tint val="75000"/>
                  </a:srgbClr>
                </a:solidFill>
              </a:rPr>
              <a:t>Koninklijk Nederlands Meteorologisch Instituut</a:t>
            </a:r>
            <a:endParaRPr>
              <a:solidFill>
                <a:srgbClr val="000000">
                  <a:tint val="75000"/>
                </a:srgb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BA94360F-1992-4BE2-BEA6-BD5DDD140131}" type="datetime4">
              <a:rPr lang="nl-NL" smtClean="0">
                <a:solidFill>
                  <a:srgbClr val="000000">
                    <a:tint val="75000"/>
                  </a:srgbClr>
                </a:solidFill>
              </a:rPr>
              <a:t>27 juni 2026</a:t>
            </a:fld>
            <a:endParaRPr lang="en-US">
              <a:solidFill>
                <a:srgbClr val="000000">
                  <a:tint val="75000"/>
                </a:srgb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srgbClr val="000000">
                    <a:tint val="75000"/>
                  </a:srgbClr>
                </a:solidFill>
              </a:rPr>
              <a:pPr/>
              <a:t>‹#›</a:t>
            </a:fld>
            <a:endParaRPr>
              <a:solidFill>
                <a:srgbClr val="000000">
                  <a:tint val="75000"/>
                </a:srgbClr>
              </a:solidFill>
            </a:endParaRPr>
          </a:p>
        </p:txBody>
      </p:sp>
    </p:spTree>
    <p:extLst>
      <p:ext uri="{BB962C8B-B14F-4D97-AF65-F5344CB8AC3E}">
        <p14:creationId xmlns:p14="http://schemas.microsoft.com/office/powerpoint/2010/main" val="2972813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8F54C755-331E-4A89-9E30-9ECC8206C248}" type="datetime4">
              <a:rPr lang="nl-NL" smtClean="0"/>
              <a:t>27 juni 2026</a:t>
            </a:fld>
            <a:endParaRPr lang="nl-NL"/>
          </a:p>
        </p:txBody>
      </p:sp>
      <p:sp>
        <p:nvSpPr>
          <p:cNvPr id="12" name="Tijdelijke aanduiding voor voettekst 11"/>
          <p:cNvSpPr>
            <a:spLocks noGrp="1"/>
          </p:cNvSpPr>
          <p:nvPr>
            <p:ph type="ftr" sz="quarter" idx="11"/>
          </p:nvPr>
        </p:nvSpPr>
        <p:spPr/>
        <p:txBody>
          <a:bodyPr/>
          <a:lstStyle/>
          <a:p>
            <a:r>
              <a:rPr lang="nl-NL"/>
              <a:t>Koninklijk Nederlands Meteorologisch Instituut</a:t>
            </a:r>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190859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54" y="2125980"/>
            <a:ext cx="10368346" cy="381002"/>
          </a:xfrm>
          <a:prstGeom prst="rect">
            <a:avLst/>
          </a:prstGeom>
        </p:spPr>
        <p:txBody>
          <a:bodyPr wrap="square" lIns="0" tIns="0" rIns="0" bIns="0">
            <a:spAutoFit/>
          </a:bodyPr>
          <a:lstStyle>
            <a:lvl1pPr>
              <a:defRPr sz="2476" b="1" i="0">
                <a:solidFill>
                  <a:srgbClr val="F7FCFE"/>
                </a:solidFill>
                <a:latin typeface="Calibri"/>
                <a:cs typeface="Calibri"/>
              </a:defRPr>
            </a:lvl1pPr>
          </a:lstStyle>
          <a:p>
            <a:endParaRPr/>
          </a:p>
        </p:txBody>
      </p:sp>
      <p:sp>
        <p:nvSpPr>
          <p:cNvPr id="3" name="Holder 3"/>
          <p:cNvSpPr>
            <a:spLocks noGrp="1"/>
          </p:cNvSpPr>
          <p:nvPr>
            <p:ph type="subTitle" idx="4"/>
          </p:nvPr>
        </p:nvSpPr>
        <p:spPr>
          <a:xfrm>
            <a:off x="1829708" y="3840480"/>
            <a:ext cx="8538638"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nl-NL"/>
              <a:t>Koninklijk Nederlands Meteorologisch Instituut</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B6CABE9-4F6A-4384-9997-0221F6D68EBE}" type="datetime4">
              <a:rPr lang="nl-NL" smtClean="0"/>
              <a:t>27 juni 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069000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355230" y="-7322"/>
            <a:ext cx="4026871" cy="381002"/>
          </a:xfrm>
        </p:spPr>
        <p:txBody>
          <a:bodyPr lIns="0" tIns="0" rIns="0" bIns="0"/>
          <a:lstStyle>
            <a:lvl1pPr>
              <a:defRPr sz="2476" b="1" i="0">
                <a:solidFill>
                  <a:srgbClr val="F7FCFE"/>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nl-NL"/>
              <a:t>Koninklijk Nederlands Meteorologisch Instituut</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6DDB0DE-58C8-481C-8F46-AB92529E7E25}" type="datetime4">
              <a:rPr lang="nl-NL" smtClean="0"/>
              <a:t>27 juni 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923439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355230" y="-7322"/>
            <a:ext cx="4026871" cy="381002"/>
          </a:xfrm>
        </p:spPr>
        <p:txBody>
          <a:bodyPr lIns="0" tIns="0" rIns="0" bIns="0"/>
          <a:lstStyle>
            <a:lvl1pPr>
              <a:defRPr sz="2476" b="1" i="0">
                <a:solidFill>
                  <a:srgbClr val="F7FCFE"/>
                </a:solidFill>
                <a:latin typeface="Calibri"/>
                <a:cs typeface="Calibri"/>
              </a:defRPr>
            </a:lvl1pPr>
          </a:lstStyle>
          <a:p>
            <a:endParaRPr/>
          </a:p>
        </p:txBody>
      </p:sp>
      <p:sp>
        <p:nvSpPr>
          <p:cNvPr id="3" name="Holder 3"/>
          <p:cNvSpPr>
            <a:spLocks noGrp="1"/>
          </p:cNvSpPr>
          <p:nvPr>
            <p:ph sz="half" idx="2"/>
          </p:nvPr>
        </p:nvSpPr>
        <p:spPr>
          <a:xfrm>
            <a:off x="609902" y="1577340"/>
            <a:ext cx="530615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1997" y="1577340"/>
            <a:ext cx="5306154"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nl-NL"/>
              <a:t>Koninklijk Nederlands Meteorologisch Instituut</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AD87BAC7-AE9B-4151-A008-09BABB47BA07}" type="datetime4">
              <a:rPr lang="nl-NL" smtClean="0"/>
              <a:t>27 juni 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81083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355230" y="-7322"/>
            <a:ext cx="4026871" cy="381002"/>
          </a:xfrm>
        </p:spPr>
        <p:txBody>
          <a:bodyPr lIns="0" tIns="0" rIns="0" bIns="0"/>
          <a:lstStyle>
            <a:lvl1pPr>
              <a:defRPr sz="2476" b="1" i="0">
                <a:solidFill>
                  <a:srgbClr val="F7FCFE"/>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nl-NL"/>
              <a:t>Koninklijk Nederlands Meteorologisch Instituut</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B859EBA-B785-4104-9A87-491E9F8C0889}" type="datetime4">
              <a:rPr lang="nl-NL" smtClean="0"/>
              <a:t>27 juni 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60923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nl-NL"/>
              <a:t>Koninklijk Nederlands Meteorologisch Instituut</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324C9C74-D683-4F2B-B541-9382CCBB0DB7}" type="datetime4">
              <a:rPr lang="nl-NL" smtClean="0"/>
              <a:t>27 juni 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567282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pic>
        <p:nvPicPr>
          <p:cNvPr id="16" name="Afbeelding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de stijl te bewerken</a:t>
            </a:r>
          </a:p>
        </p:txBody>
      </p:sp>
    </p:spTree>
    <p:extLst>
      <p:ext uri="{BB962C8B-B14F-4D97-AF65-F5344CB8AC3E}">
        <p14:creationId xmlns:p14="http://schemas.microsoft.com/office/powerpoint/2010/main" val="34142560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Titeldia verticaal">
    <p:bg>
      <p:bgPr>
        <a:blipFill dpi="0" rotWithShape="1">
          <a:blip r:embed="rId2">
            <a:lum/>
          </a:blip>
          <a:srcRect/>
          <a:stretch>
            <a:fillRect t="-50000" b="-48000"/>
          </a:stretch>
        </a:blipFill>
        <a:effectLst/>
      </p:bgPr>
    </p:bg>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07" y="0"/>
            <a:ext cx="6166307" cy="6858000"/>
          </a:xfrm>
          <a:prstGeom prst="rect">
            <a:avLst/>
          </a:prstGeom>
        </p:spPr>
      </p:pic>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de stijl te bewerken</a:t>
            </a:r>
          </a:p>
        </p:txBody>
      </p:sp>
      <p:pic>
        <p:nvPicPr>
          <p:cNvPr id="11" name="Afbeelding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Tree>
    <p:extLst>
      <p:ext uri="{BB962C8B-B14F-4D97-AF65-F5344CB8AC3E}">
        <p14:creationId xmlns:p14="http://schemas.microsoft.com/office/powerpoint/2010/main" val="42489956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eldia verticaal">
    <p:bg>
      <p:bgPr>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1"/>
            <a:ext cx="6099173" cy="6873086"/>
          </a:xfrm>
          <a:prstGeom prst="rect">
            <a:avLst/>
          </a:prstGeom>
        </p:spPr>
      </p:pic>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de stijl te bewerken</a:t>
            </a:r>
          </a:p>
        </p:txBody>
      </p:sp>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Tree>
    <p:extLst>
      <p:ext uri="{BB962C8B-B14F-4D97-AF65-F5344CB8AC3E}">
        <p14:creationId xmlns:p14="http://schemas.microsoft.com/office/powerpoint/2010/main" val="18672187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bg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Tree>
    <p:extLst>
      <p:ext uri="{BB962C8B-B14F-4D97-AF65-F5344CB8AC3E}">
        <p14:creationId xmlns:p14="http://schemas.microsoft.com/office/powerpoint/2010/main" val="12017437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eldia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afbeelding 21"/>
          <p:cNvSpPr>
            <a:spLocks noGrp="1"/>
          </p:cNvSpPr>
          <p:nvPr>
            <p:ph type="pic" sz="quarter" idx="10"/>
          </p:nvPr>
        </p:nvSpPr>
        <p:spPr>
          <a:xfrm>
            <a:off x="0" y="0"/>
            <a:ext cx="6098424" cy="6864004"/>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6087952 w 6098242"/>
              <a:gd name="connsiteY5" fmla="*/ 6839291 h 6858000"/>
              <a:gd name="connsiteX6" fmla="*/ 5862000 w 6098242"/>
              <a:gd name="connsiteY6" fmla="*/ 6858000 h 6858000"/>
              <a:gd name="connsiteX7" fmla="*/ 0 w 6098242"/>
              <a:gd name="connsiteY7" fmla="*/ 6858000 h 6858000"/>
              <a:gd name="connsiteX8" fmla="*/ 0 w 6098242"/>
              <a:gd name="connsiteY8" fmla="*/ 0 h 6858000"/>
              <a:gd name="connsiteX0" fmla="*/ 0 w 6098242"/>
              <a:gd name="connsiteY0" fmla="*/ 0 h 6864004"/>
              <a:gd name="connsiteX1" fmla="*/ 5862000 w 6098242"/>
              <a:gd name="connsiteY1" fmla="*/ 0 h 6864004"/>
              <a:gd name="connsiteX2" fmla="*/ 5862000 w 6098242"/>
              <a:gd name="connsiteY2" fmla="*/ 70802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 name="connsiteX0" fmla="*/ 0 w 6098242"/>
              <a:gd name="connsiteY0" fmla="*/ 0 h 6864004"/>
              <a:gd name="connsiteX1" fmla="*/ 5862000 w 6098242"/>
              <a:gd name="connsiteY1" fmla="*/ 0 h 6864004"/>
              <a:gd name="connsiteX2" fmla="*/ 5557200 w 6098242"/>
              <a:gd name="connsiteY2" fmla="*/ 122999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 name="connsiteX0" fmla="*/ 0 w 6102052"/>
              <a:gd name="connsiteY0" fmla="*/ 0 h 6864004"/>
              <a:gd name="connsiteX1" fmla="*/ 5862000 w 6102052"/>
              <a:gd name="connsiteY1" fmla="*/ 0 h 6864004"/>
              <a:gd name="connsiteX2" fmla="*/ 5557200 w 6102052"/>
              <a:gd name="connsiteY2" fmla="*/ 1229995 h 6864004"/>
              <a:gd name="connsiteX3" fmla="*/ 6102052 w 6102052"/>
              <a:gd name="connsiteY3" fmla="*/ 997585 h 6864004"/>
              <a:gd name="connsiteX4" fmla="*/ 6098242 w 6102052"/>
              <a:gd name="connsiteY4" fmla="*/ 6620400 h 6864004"/>
              <a:gd name="connsiteX5" fmla="*/ 6091482 w 6102052"/>
              <a:gd name="connsiteY5" fmla="*/ 6864004 h 6864004"/>
              <a:gd name="connsiteX6" fmla="*/ 5862000 w 6102052"/>
              <a:gd name="connsiteY6" fmla="*/ 6858000 h 6864004"/>
              <a:gd name="connsiteX7" fmla="*/ 0 w 6102052"/>
              <a:gd name="connsiteY7" fmla="*/ 6858000 h 6864004"/>
              <a:gd name="connsiteX8" fmla="*/ 0 w 6102052"/>
              <a:gd name="connsiteY8" fmla="*/ 0 h 6864004"/>
              <a:gd name="connsiteX0" fmla="*/ 0 w 6098424"/>
              <a:gd name="connsiteY0" fmla="*/ 0 h 6864004"/>
              <a:gd name="connsiteX1" fmla="*/ 5862000 w 6098424"/>
              <a:gd name="connsiteY1" fmla="*/ 0 h 6864004"/>
              <a:gd name="connsiteX2" fmla="*/ 5557200 w 6098424"/>
              <a:gd name="connsiteY2" fmla="*/ 1229995 h 6864004"/>
              <a:gd name="connsiteX3" fmla="*/ 6098424 w 6098424"/>
              <a:gd name="connsiteY3" fmla="*/ 1262471 h 6864004"/>
              <a:gd name="connsiteX4" fmla="*/ 6098242 w 6098424"/>
              <a:gd name="connsiteY4" fmla="*/ 6620400 h 6864004"/>
              <a:gd name="connsiteX5" fmla="*/ 6091482 w 6098424"/>
              <a:gd name="connsiteY5" fmla="*/ 6864004 h 6864004"/>
              <a:gd name="connsiteX6" fmla="*/ 5862000 w 6098424"/>
              <a:gd name="connsiteY6" fmla="*/ 6858000 h 6864004"/>
              <a:gd name="connsiteX7" fmla="*/ 0 w 6098424"/>
              <a:gd name="connsiteY7" fmla="*/ 6858000 h 6864004"/>
              <a:gd name="connsiteX8" fmla="*/ 0 w 6098424"/>
              <a:gd name="connsiteY8" fmla="*/ 0 h 6864004"/>
              <a:gd name="connsiteX0" fmla="*/ 0 w 6098424"/>
              <a:gd name="connsiteY0" fmla="*/ 0 h 6864004"/>
              <a:gd name="connsiteX1" fmla="*/ 5862000 w 6098424"/>
              <a:gd name="connsiteY1" fmla="*/ 0 h 6864004"/>
              <a:gd name="connsiteX2" fmla="*/ 5764029 w 6098424"/>
              <a:gd name="connsiteY2" fmla="*/ 1266281 h 6864004"/>
              <a:gd name="connsiteX3" fmla="*/ 6098424 w 6098424"/>
              <a:gd name="connsiteY3" fmla="*/ 1262471 h 6864004"/>
              <a:gd name="connsiteX4" fmla="*/ 6098242 w 6098424"/>
              <a:gd name="connsiteY4" fmla="*/ 6620400 h 6864004"/>
              <a:gd name="connsiteX5" fmla="*/ 6091482 w 6098424"/>
              <a:gd name="connsiteY5" fmla="*/ 6864004 h 6864004"/>
              <a:gd name="connsiteX6" fmla="*/ 5862000 w 6098424"/>
              <a:gd name="connsiteY6" fmla="*/ 6858000 h 6864004"/>
              <a:gd name="connsiteX7" fmla="*/ 0 w 6098424"/>
              <a:gd name="connsiteY7" fmla="*/ 6858000 h 6864004"/>
              <a:gd name="connsiteX8" fmla="*/ 0 w 6098424"/>
              <a:gd name="connsiteY8" fmla="*/ 0 h 6864004"/>
              <a:gd name="connsiteX0" fmla="*/ 0 w 6098424"/>
              <a:gd name="connsiteY0" fmla="*/ 0 h 6864004"/>
              <a:gd name="connsiteX1" fmla="*/ 5767658 w 6098424"/>
              <a:gd name="connsiteY1" fmla="*/ 0 h 6864004"/>
              <a:gd name="connsiteX2" fmla="*/ 5764029 w 6098424"/>
              <a:gd name="connsiteY2" fmla="*/ 1266281 h 6864004"/>
              <a:gd name="connsiteX3" fmla="*/ 6098424 w 6098424"/>
              <a:gd name="connsiteY3" fmla="*/ 1262471 h 6864004"/>
              <a:gd name="connsiteX4" fmla="*/ 6098242 w 6098424"/>
              <a:gd name="connsiteY4" fmla="*/ 6620400 h 6864004"/>
              <a:gd name="connsiteX5" fmla="*/ 6091482 w 6098424"/>
              <a:gd name="connsiteY5" fmla="*/ 6864004 h 6864004"/>
              <a:gd name="connsiteX6" fmla="*/ 5862000 w 6098424"/>
              <a:gd name="connsiteY6" fmla="*/ 6858000 h 6864004"/>
              <a:gd name="connsiteX7" fmla="*/ 0 w 6098424"/>
              <a:gd name="connsiteY7" fmla="*/ 6858000 h 6864004"/>
              <a:gd name="connsiteX8" fmla="*/ 0 w 6098424"/>
              <a:gd name="connsiteY8" fmla="*/ 0 h 68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8424" h="6864004">
                <a:moveTo>
                  <a:pt x="0" y="0"/>
                </a:moveTo>
                <a:lnTo>
                  <a:pt x="5767658" y="0"/>
                </a:lnTo>
                <a:cubicBezTo>
                  <a:pt x="5766448" y="422094"/>
                  <a:pt x="5765239" y="844187"/>
                  <a:pt x="5764029" y="1266281"/>
                </a:cubicBezTo>
                <a:lnTo>
                  <a:pt x="6098424" y="1262471"/>
                </a:lnTo>
                <a:cubicBezTo>
                  <a:pt x="6098363" y="3048447"/>
                  <a:pt x="6098303" y="4834424"/>
                  <a:pt x="6098242" y="6620400"/>
                </a:cubicBezTo>
                <a:lnTo>
                  <a:pt x="6091482" y="6864004"/>
                </a:lnTo>
                <a:lnTo>
                  <a:pt x="5862000" y="6858000"/>
                </a:lnTo>
                <a:lnTo>
                  <a:pt x="0" y="6858000"/>
                </a:lnTo>
                <a:lnTo>
                  <a:pt x="0" y="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a:t>
            </a:fld>
            <a:endParaRPr lang="nl-NL"/>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
        <p:nvSpPr>
          <p:cNvPr id="12"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tx1"/>
                </a:solidFill>
              </a:defRPr>
            </a:lvl1pPr>
          </a:lstStyle>
          <a:p>
            <a:r>
              <a:rPr lang="nl-NL"/>
              <a:t>Klik om de stijl te bewerken</a:t>
            </a:r>
          </a:p>
        </p:txBody>
      </p:sp>
      <p:sp>
        <p:nvSpPr>
          <p:cNvPr id="1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6"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Tree>
    <p:extLst>
      <p:ext uri="{BB962C8B-B14F-4D97-AF65-F5344CB8AC3E}">
        <p14:creationId xmlns:p14="http://schemas.microsoft.com/office/powerpoint/2010/main" val="2163734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7" name="Tijdelijke aanduiding voor datum 16"/>
          <p:cNvSpPr>
            <a:spLocks noGrp="1"/>
          </p:cNvSpPr>
          <p:nvPr>
            <p:ph type="dt" sz="half" idx="14"/>
          </p:nvPr>
        </p:nvSpPr>
        <p:spPr/>
        <p:txBody>
          <a:bodyPr/>
          <a:lstStyle/>
          <a:p>
            <a:fld id="{5C981C18-66DC-4B7A-A614-B06AACDE2AA3}" type="datetime4">
              <a:rPr lang="nl-NL" smtClean="0"/>
              <a:t>27 juni 2026</a:t>
            </a:fld>
            <a:endParaRPr lang="nl-NL"/>
          </a:p>
        </p:txBody>
      </p:sp>
      <p:sp>
        <p:nvSpPr>
          <p:cNvPr id="18" name="Tijdelijke aanduiding voor voettekst 17"/>
          <p:cNvSpPr>
            <a:spLocks noGrp="1"/>
          </p:cNvSpPr>
          <p:nvPr>
            <p:ph type="ftr" sz="quarter" idx="15"/>
          </p:nvPr>
        </p:nvSpPr>
        <p:spPr/>
        <p:txBody>
          <a:bodyPr/>
          <a:lstStyle/>
          <a:p>
            <a:r>
              <a:rPr lang="nl-NL"/>
              <a:t>Koninklijk Nederlands Meteorologisch Instituut</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35691357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tx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19" name="Afbeelding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5" name="Tijdelijke aanduiding voor datum 4"/>
          <p:cNvSpPr>
            <a:spLocks noGrp="1"/>
          </p:cNvSpPr>
          <p:nvPr>
            <p:ph type="dt" sz="half" idx="20"/>
          </p:nvPr>
        </p:nvSpPr>
        <p:spPr/>
        <p:txBody>
          <a:bodyPr/>
          <a:lstStyle/>
          <a:p>
            <a:fld id="{92EC8CF7-A7BE-4A4B-BE34-3705A86476FC}" type="datetime4">
              <a:rPr lang="nl-NL" smtClean="0"/>
              <a:t>27 juni 2026</a:t>
            </a:fld>
            <a:endParaRPr lang="nl-NL"/>
          </a:p>
        </p:txBody>
      </p:sp>
      <p:sp>
        <p:nvSpPr>
          <p:cNvPr id="9" name="Tijdelijke aanduiding voor voettekst 8"/>
          <p:cNvSpPr>
            <a:spLocks noGrp="1"/>
          </p:cNvSpPr>
          <p:nvPr>
            <p:ph type="ftr" sz="quarter" idx="21"/>
          </p:nvPr>
        </p:nvSpPr>
        <p:spPr/>
        <p:txBody>
          <a:bodyPr/>
          <a:lstStyle/>
          <a:p>
            <a:r>
              <a:rPr lang="nl-NL"/>
              <a:t>Koninklijk Nederlands Meteorologisch Instituut</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Tree>
    <p:extLst>
      <p:ext uri="{BB962C8B-B14F-4D97-AF65-F5344CB8AC3E}">
        <p14:creationId xmlns:p14="http://schemas.microsoft.com/office/powerpoint/2010/main" val="37861914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tx1"/>
              </a:buClr>
              <a:buFont typeface="+mj-lt"/>
              <a:buAutoNum type="arabicPeriod"/>
              <a:defRPr>
                <a:solidFill>
                  <a:schemeClr val="tx1"/>
                </a:solidFill>
              </a:defRPr>
            </a:lvl1pPr>
            <a:lvl2pPr marL="684000" indent="-2160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6" name="Titel 5"/>
          <p:cNvSpPr>
            <a:spLocks noGrp="1"/>
          </p:cNvSpPr>
          <p:nvPr>
            <p:ph type="title"/>
          </p:nvPr>
        </p:nvSpPr>
        <p:spPr>
          <a:xfrm>
            <a:off x="6553200" y="1051200"/>
            <a:ext cx="5004000" cy="948047"/>
          </a:xfrm>
        </p:spPr>
        <p:txBody>
          <a:bodyPr/>
          <a:lstStyle>
            <a:lvl1pPr>
              <a:defRPr>
                <a:solidFill>
                  <a:schemeClr val="tx1"/>
                </a:solidFill>
              </a:defRPr>
            </a:lvl1pPr>
          </a:lstStyle>
          <a:p>
            <a:r>
              <a:rPr lang="nl-NL"/>
              <a:t>Klik om de stijl te bewerken</a:t>
            </a:r>
          </a:p>
        </p:txBody>
      </p:sp>
      <p:sp>
        <p:nvSpPr>
          <p:cNvPr id="14" name="Tijdelijke aanduiding voor afbeelding 21"/>
          <p:cNvSpPr>
            <a:spLocks noGrp="1"/>
          </p:cNvSpPr>
          <p:nvPr>
            <p:ph type="pic" sz="quarter" idx="10"/>
          </p:nvPr>
        </p:nvSpPr>
        <p:spPr>
          <a:xfrm>
            <a:off x="0" y="0"/>
            <a:ext cx="6098242" cy="6864004"/>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6087952 w 6098242"/>
              <a:gd name="connsiteY5" fmla="*/ 6839291 h 6858000"/>
              <a:gd name="connsiteX6" fmla="*/ 5862000 w 6098242"/>
              <a:gd name="connsiteY6" fmla="*/ 6858000 h 6858000"/>
              <a:gd name="connsiteX7" fmla="*/ 0 w 6098242"/>
              <a:gd name="connsiteY7" fmla="*/ 6858000 h 6858000"/>
              <a:gd name="connsiteX8" fmla="*/ 0 w 6098242"/>
              <a:gd name="connsiteY8" fmla="*/ 0 h 6858000"/>
              <a:gd name="connsiteX0" fmla="*/ 0 w 6098242"/>
              <a:gd name="connsiteY0" fmla="*/ 0 h 6864004"/>
              <a:gd name="connsiteX1" fmla="*/ 5862000 w 6098242"/>
              <a:gd name="connsiteY1" fmla="*/ 0 h 6864004"/>
              <a:gd name="connsiteX2" fmla="*/ 5862000 w 6098242"/>
              <a:gd name="connsiteY2" fmla="*/ 70802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8242" h="6864004">
                <a:moveTo>
                  <a:pt x="0" y="0"/>
                </a:moveTo>
                <a:lnTo>
                  <a:pt x="5862000" y="0"/>
                </a:lnTo>
                <a:lnTo>
                  <a:pt x="5862000" y="708025"/>
                </a:lnTo>
                <a:lnTo>
                  <a:pt x="6098242" y="708025"/>
                </a:lnTo>
                <a:lnTo>
                  <a:pt x="6098242" y="6620400"/>
                </a:lnTo>
                <a:lnTo>
                  <a:pt x="6091482" y="6864004"/>
                </a:lnTo>
                <a:lnTo>
                  <a:pt x="5862000" y="6858000"/>
                </a:lnTo>
                <a:lnTo>
                  <a:pt x="0" y="6858000"/>
                </a:lnTo>
                <a:lnTo>
                  <a:pt x="0" y="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17" name="Tijdelijke aanduiding voor datum 16"/>
          <p:cNvSpPr>
            <a:spLocks noGrp="1"/>
          </p:cNvSpPr>
          <p:nvPr>
            <p:ph type="dt" sz="half" idx="14"/>
          </p:nvPr>
        </p:nvSpPr>
        <p:spPr/>
        <p:txBody>
          <a:bodyPr/>
          <a:lstStyle/>
          <a:p>
            <a:fld id="{8A2FA7E8-811B-41AC-97A4-DA0D079E020E}" type="datetime4">
              <a:rPr lang="nl-NL" smtClean="0"/>
              <a:t>27 juni 2026</a:t>
            </a:fld>
            <a:endParaRPr lang="nl-NL"/>
          </a:p>
        </p:txBody>
      </p:sp>
      <p:sp>
        <p:nvSpPr>
          <p:cNvPr id="18" name="Tijdelijke aanduiding voor voettekst 17"/>
          <p:cNvSpPr>
            <a:spLocks noGrp="1"/>
          </p:cNvSpPr>
          <p:nvPr>
            <p:ph type="ftr" sz="quarter" idx="15"/>
          </p:nvPr>
        </p:nvSpPr>
        <p:spPr/>
        <p:txBody>
          <a:bodyPr/>
          <a:lstStyle/>
          <a:p>
            <a:r>
              <a:rPr lang="nl-NL"/>
              <a:t>Koninklijk Nederlands Meteorologisch Instituut</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30971129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tx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tx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Tijdelijke aanduiding voor datum 9"/>
          <p:cNvSpPr>
            <a:spLocks noGrp="1"/>
          </p:cNvSpPr>
          <p:nvPr>
            <p:ph type="dt" sz="half" idx="14"/>
          </p:nvPr>
        </p:nvSpPr>
        <p:spPr/>
        <p:txBody>
          <a:bodyPr/>
          <a:lstStyle/>
          <a:p>
            <a:fld id="{CB9B977F-834C-472F-91D0-5963B5D8AABF}" type="datetime4">
              <a:rPr lang="nl-NL" smtClean="0"/>
              <a:t>27 juni 2026</a:t>
            </a:fld>
            <a:endParaRPr lang="nl-NL"/>
          </a:p>
        </p:txBody>
      </p:sp>
      <p:sp>
        <p:nvSpPr>
          <p:cNvPr id="12" name="Tijdelijke aanduiding voor voettekst 11"/>
          <p:cNvSpPr>
            <a:spLocks noGrp="1"/>
          </p:cNvSpPr>
          <p:nvPr>
            <p:ph type="ftr" sz="quarter" idx="15"/>
          </p:nvPr>
        </p:nvSpPr>
        <p:spPr/>
        <p:txBody>
          <a:bodyPr/>
          <a:lstStyle/>
          <a:p>
            <a:r>
              <a:rPr lang="nl-NL"/>
              <a:t>Koninklijk Nederlands Meteorologisch Instituut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59105853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fld id="{A2016482-01D9-45AE-9BCC-25F965C8147C}" type="datetime4">
              <a:rPr lang="nl-NL" smtClean="0"/>
              <a:t>27 juni 2026</a:t>
            </a:fld>
            <a:endParaRPr lang="nl-NL"/>
          </a:p>
        </p:txBody>
      </p:sp>
      <p:sp>
        <p:nvSpPr>
          <p:cNvPr id="15" name="Tijdelijke aanduiding voor voettekst 14"/>
          <p:cNvSpPr>
            <a:spLocks noGrp="1"/>
          </p:cNvSpPr>
          <p:nvPr>
            <p:ph type="ftr" sz="quarter" idx="11"/>
          </p:nvPr>
        </p:nvSpPr>
        <p:spPr/>
        <p:txBody>
          <a:bodyPr/>
          <a:lstStyle/>
          <a:p>
            <a:r>
              <a:rPr lang="nl-NL"/>
              <a:t>Koninklijk Nederlands Meteorologisch Instituut</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37741289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6" name="Tijdelijke aanduiding voor datum 15"/>
          <p:cNvSpPr>
            <a:spLocks noGrp="1"/>
          </p:cNvSpPr>
          <p:nvPr>
            <p:ph type="dt" sz="half" idx="10"/>
          </p:nvPr>
        </p:nvSpPr>
        <p:spPr/>
        <p:txBody>
          <a:bodyPr/>
          <a:lstStyle/>
          <a:p>
            <a:fld id="{90E426DD-7800-4057-A89F-3253AD47B7CF}" type="datetime4">
              <a:rPr lang="nl-NL" smtClean="0"/>
              <a:t>27 juni 2026</a:t>
            </a:fld>
            <a:endParaRPr lang="nl-NL"/>
          </a:p>
        </p:txBody>
      </p:sp>
      <p:sp>
        <p:nvSpPr>
          <p:cNvPr id="17" name="Tijdelijke aanduiding voor voettekst 16"/>
          <p:cNvSpPr>
            <a:spLocks noGrp="1"/>
          </p:cNvSpPr>
          <p:nvPr>
            <p:ph type="ftr" sz="quarter" idx="11"/>
          </p:nvPr>
        </p:nvSpPr>
        <p:spPr/>
        <p:txBody>
          <a:bodyPr/>
          <a:lstStyle/>
          <a:p>
            <a:r>
              <a:rPr lang="nl-NL"/>
              <a:t>Koninklijk Nederlands Meteorologisch Instituut</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3299431193"/>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2" name="Tijdelijke aanduiding voor datum 11"/>
          <p:cNvSpPr>
            <a:spLocks noGrp="1"/>
          </p:cNvSpPr>
          <p:nvPr>
            <p:ph type="dt" sz="half" idx="10"/>
          </p:nvPr>
        </p:nvSpPr>
        <p:spPr/>
        <p:txBody>
          <a:bodyPr/>
          <a:lstStyle/>
          <a:p>
            <a:fld id="{F4725FDD-BF75-42C3-B7E0-3A2E8DD41E25}" type="datetime4">
              <a:rPr lang="nl-NL" smtClean="0"/>
              <a:t>27 juni 2026</a:t>
            </a:fld>
            <a:endParaRPr lang="nl-NL"/>
          </a:p>
        </p:txBody>
      </p:sp>
      <p:sp>
        <p:nvSpPr>
          <p:cNvPr id="13" name="Tijdelijke aanduiding voor voettekst 12"/>
          <p:cNvSpPr>
            <a:spLocks noGrp="1"/>
          </p:cNvSpPr>
          <p:nvPr>
            <p:ph type="ftr" sz="quarter" idx="11"/>
          </p:nvPr>
        </p:nvSpPr>
        <p:spPr/>
        <p:txBody>
          <a:bodyPr/>
          <a:lstStyle/>
          <a:p>
            <a:r>
              <a:rPr lang="nl-NL"/>
              <a:t>Koninklijk Nederlands Meteorologisch Instituut</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11116535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E08CE5DE-DA7E-4D18-8874-5AF60076345C}" type="datetime4">
              <a:rPr lang="nl-NL" smtClean="0"/>
              <a:t>27 juni 2026</a:t>
            </a:fld>
            <a:endParaRPr lang="nl-NL"/>
          </a:p>
        </p:txBody>
      </p:sp>
      <p:sp>
        <p:nvSpPr>
          <p:cNvPr id="12" name="Tijdelijke aanduiding voor voettekst 11"/>
          <p:cNvSpPr>
            <a:spLocks noGrp="1"/>
          </p:cNvSpPr>
          <p:nvPr>
            <p:ph type="ftr" sz="quarter" idx="11"/>
          </p:nvPr>
        </p:nvSpPr>
        <p:spPr/>
        <p:txBody>
          <a:bodyPr/>
          <a:lstStyle/>
          <a:p>
            <a:r>
              <a:rPr lang="nl-NL"/>
              <a:t>Koninklijk Nederlands Meteorologisch Instituut</a:t>
            </a:r>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34533178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7" name="Tijdelijke aanduiding voor datum 16"/>
          <p:cNvSpPr>
            <a:spLocks noGrp="1"/>
          </p:cNvSpPr>
          <p:nvPr>
            <p:ph type="dt" sz="half" idx="14"/>
          </p:nvPr>
        </p:nvSpPr>
        <p:spPr/>
        <p:txBody>
          <a:bodyPr/>
          <a:lstStyle/>
          <a:p>
            <a:fld id="{5C5748DB-A47A-4D59-AC28-640FBBCC26B3}" type="datetime4">
              <a:rPr lang="nl-NL" smtClean="0"/>
              <a:t>27 juni 2026</a:t>
            </a:fld>
            <a:endParaRPr lang="nl-NL"/>
          </a:p>
        </p:txBody>
      </p:sp>
      <p:sp>
        <p:nvSpPr>
          <p:cNvPr id="18" name="Tijdelijke aanduiding voor voettekst 17"/>
          <p:cNvSpPr>
            <a:spLocks noGrp="1"/>
          </p:cNvSpPr>
          <p:nvPr>
            <p:ph type="ftr" sz="quarter" idx="15"/>
          </p:nvPr>
        </p:nvSpPr>
        <p:spPr/>
        <p:txBody>
          <a:bodyPr/>
          <a:lstStyle/>
          <a:p>
            <a:r>
              <a:rPr lang="nl-NL"/>
              <a:t>Koninklijk Nederlands Meteorologisch Instituut</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23746811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bg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bg1"/>
                </a:solidFill>
              </a:defRPr>
            </a:lvl1pPr>
          </a:lstStyle>
          <a:p>
            <a:fld id="{27C13658-21A8-4AE4-94A7-544F6B2CD90D}" type="datetime4">
              <a:rPr lang="nl-NL" smtClean="0"/>
              <a:t>27 juni 2026</a:t>
            </a:fld>
            <a:endParaRPr lang="nl-NL"/>
          </a:p>
        </p:txBody>
      </p:sp>
      <p:sp>
        <p:nvSpPr>
          <p:cNvPr id="10" name="Tijdelijke aanduiding voor voettekst 9"/>
          <p:cNvSpPr>
            <a:spLocks noGrp="1"/>
          </p:cNvSpPr>
          <p:nvPr>
            <p:ph type="ftr" sz="quarter" idx="11"/>
          </p:nvPr>
        </p:nvSpPr>
        <p:spPr/>
        <p:txBody>
          <a:bodyPr/>
          <a:lstStyle>
            <a:lvl1pPr>
              <a:defRPr>
                <a:solidFill>
                  <a:schemeClr val="bg1"/>
                </a:solidFill>
              </a:defRPr>
            </a:lvl1pPr>
          </a:lstStyle>
          <a:p>
            <a:r>
              <a:rPr lang="nl-NL"/>
              <a:t>Koninklijk Nederlands Meteorologisch Instituut</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a:t>
            </a:fld>
            <a:endParaRPr lang="nl-NL"/>
          </a:p>
        </p:txBody>
      </p:sp>
    </p:spTree>
    <p:extLst>
      <p:ext uri="{BB962C8B-B14F-4D97-AF65-F5344CB8AC3E}">
        <p14:creationId xmlns:p14="http://schemas.microsoft.com/office/powerpoint/2010/main" val="33440670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accent1"/>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6" name="Tijdelijke aanduiding voor datum 5"/>
          <p:cNvSpPr>
            <a:spLocks noGrp="1"/>
          </p:cNvSpPr>
          <p:nvPr>
            <p:ph type="dt" sz="half" idx="10"/>
          </p:nvPr>
        </p:nvSpPr>
        <p:spPr/>
        <p:txBody>
          <a:bodyPr/>
          <a:lstStyle/>
          <a:p>
            <a:fld id="{5AA0BB85-42AB-460F-B446-E666845B7942}" type="datetime4">
              <a:rPr lang="nl-NL" smtClean="0"/>
              <a:t>27 juni 2026</a:t>
            </a:fld>
            <a:endParaRPr lang="nl-NL"/>
          </a:p>
        </p:txBody>
      </p:sp>
      <p:sp>
        <p:nvSpPr>
          <p:cNvPr id="7" name="Tijdelijke aanduiding voor voettekst 6"/>
          <p:cNvSpPr>
            <a:spLocks noGrp="1"/>
          </p:cNvSpPr>
          <p:nvPr>
            <p:ph type="ftr" sz="quarter" idx="11"/>
          </p:nvPr>
        </p:nvSpPr>
        <p:spPr/>
        <p:txBody>
          <a:bodyPr/>
          <a:lstStyle/>
          <a:p>
            <a:r>
              <a:rPr lang="nl-NL"/>
              <a:t>Koninklijk Nederlands Meteorologisch Instituut</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832306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bg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bg1"/>
                </a:solidFill>
              </a:defRPr>
            </a:lvl1pPr>
          </a:lstStyle>
          <a:p>
            <a:fld id="{C2EB9B8C-518D-4C41-9AE4-F04B129EBE6A}" type="datetime4">
              <a:rPr lang="nl-NL" smtClean="0"/>
              <a:t>27 juni 2026</a:t>
            </a:fld>
            <a:endParaRPr lang="nl-NL"/>
          </a:p>
        </p:txBody>
      </p:sp>
      <p:sp>
        <p:nvSpPr>
          <p:cNvPr id="10" name="Tijdelijke aanduiding voor voettekst 9"/>
          <p:cNvSpPr>
            <a:spLocks noGrp="1"/>
          </p:cNvSpPr>
          <p:nvPr>
            <p:ph type="ftr" sz="quarter" idx="11"/>
          </p:nvPr>
        </p:nvSpPr>
        <p:spPr/>
        <p:txBody>
          <a:bodyPr/>
          <a:lstStyle>
            <a:lvl1pPr>
              <a:defRPr>
                <a:solidFill>
                  <a:schemeClr val="bg1"/>
                </a:solidFill>
              </a:defRPr>
            </a:lvl1pPr>
          </a:lstStyle>
          <a:p>
            <a:r>
              <a:rPr lang="nl-NL"/>
              <a:t>Koninklijk Nederlands Meteorologisch Instituut</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a:t>
            </a:fld>
            <a:endParaRPr lang="nl-NL"/>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accent1"/>
                </a:solidFill>
              </a:defRPr>
            </a:lvl1pPr>
          </a:lstStyle>
          <a:p>
            <a:r>
              <a:rPr lang="nl-NL"/>
              <a:t>Klik om de stijl te bewerken</a:t>
            </a:r>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atum 10"/>
          <p:cNvSpPr>
            <a:spLocks noGrp="1"/>
          </p:cNvSpPr>
          <p:nvPr>
            <p:ph type="dt" sz="half" idx="11"/>
          </p:nvPr>
        </p:nvSpPr>
        <p:spPr/>
        <p:txBody>
          <a:bodyPr/>
          <a:lstStyle/>
          <a:p>
            <a:fld id="{01DB1147-3396-4DC4-8FC4-B5E93AC93E77}" type="datetime4">
              <a:rPr lang="nl-NL" smtClean="0"/>
              <a:t>27 juni 2026</a:t>
            </a:fld>
            <a:endParaRPr lang="nl-NL"/>
          </a:p>
        </p:txBody>
      </p:sp>
      <p:sp>
        <p:nvSpPr>
          <p:cNvPr id="12" name="Tijdelijke aanduiding voor voettekst 11"/>
          <p:cNvSpPr>
            <a:spLocks noGrp="1"/>
          </p:cNvSpPr>
          <p:nvPr>
            <p:ph type="ftr" sz="quarter" idx="12"/>
          </p:nvPr>
        </p:nvSpPr>
        <p:spPr/>
        <p:txBody>
          <a:bodyPr/>
          <a:lstStyle/>
          <a:p>
            <a:r>
              <a:rPr lang="nl-NL"/>
              <a:t>Koninklijk Nederlands Meteorologisch Instituut</a:t>
            </a:r>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305176065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tx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Rechthoek 9"/>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datum 12"/>
          <p:cNvSpPr>
            <a:spLocks noGrp="1"/>
          </p:cNvSpPr>
          <p:nvPr>
            <p:ph type="dt" sz="half" idx="11"/>
          </p:nvPr>
        </p:nvSpPr>
        <p:spPr/>
        <p:txBody>
          <a:bodyPr/>
          <a:lstStyle/>
          <a:p>
            <a:fld id="{58E3007C-98FE-4D89-A500-BA7F84BEC2E9}" type="datetime4">
              <a:rPr lang="nl-NL" smtClean="0"/>
              <a:t>27 juni 2026</a:t>
            </a:fld>
            <a:endParaRPr lang="nl-NL"/>
          </a:p>
        </p:txBody>
      </p:sp>
      <p:sp>
        <p:nvSpPr>
          <p:cNvPr id="14" name="Tijdelijke aanduiding voor voettekst 13"/>
          <p:cNvSpPr>
            <a:spLocks noGrp="1"/>
          </p:cNvSpPr>
          <p:nvPr>
            <p:ph type="ftr" sz="quarter" idx="12"/>
          </p:nvPr>
        </p:nvSpPr>
        <p:spPr/>
        <p:txBody>
          <a:bodyPr/>
          <a:lstStyle/>
          <a:p>
            <a:r>
              <a:rPr lang="nl-NL"/>
              <a:t>Koninklijk Nederlands Meteorologisch Instituut</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226776672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847 w 6096000"/>
              <a:gd name="connsiteY8" fmla="*/ 6858753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20" fmla="*/ 229238 w 6096000"/>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847" y="6858753"/>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lnTo>
                  <a:pt x="229238"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1" name="Tijdelijke aanduiding voor datum 10"/>
          <p:cNvSpPr>
            <a:spLocks noGrp="1"/>
          </p:cNvSpPr>
          <p:nvPr>
            <p:ph type="dt" sz="half" idx="25"/>
          </p:nvPr>
        </p:nvSpPr>
        <p:spPr/>
        <p:txBody>
          <a:bodyPr/>
          <a:lstStyle/>
          <a:p>
            <a:fld id="{E2C46BA9-9F4E-4BBE-8467-8D89E81FED62}" type="datetime4">
              <a:rPr lang="nl-NL" smtClean="0"/>
              <a:t>27 juni 2026</a:t>
            </a:fld>
            <a:endParaRPr lang="nl-NL"/>
          </a:p>
        </p:txBody>
      </p:sp>
      <p:sp>
        <p:nvSpPr>
          <p:cNvPr id="12" name="Tijdelijke aanduiding voor voettekst 11"/>
          <p:cNvSpPr>
            <a:spLocks noGrp="1"/>
          </p:cNvSpPr>
          <p:nvPr>
            <p:ph type="ftr" sz="quarter" idx="26"/>
          </p:nvPr>
        </p:nvSpPr>
        <p:spPr/>
        <p:txBody>
          <a:bodyPr/>
          <a:lstStyle/>
          <a:p>
            <a:r>
              <a:rPr lang="nl-NL"/>
              <a:t>Koninklijk Nederlands Meteorologisch Instituut</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25116463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12" name="Afbeelding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34206" y="1051200"/>
            <a:ext cx="5004594" cy="948047"/>
          </a:xfrm>
        </p:spPr>
        <p:txBody>
          <a:bodyPr/>
          <a:lstStyle>
            <a:lvl1pPr>
              <a:defRPr>
                <a:solidFill>
                  <a:schemeClr val="tx1"/>
                </a:solidFill>
              </a:defRPr>
            </a:lvl1pPr>
          </a:lstStyle>
          <a:p>
            <a:r>
              <a:rPr lang="nl-NL"/>
              <a:t>Klik om de stijl te bewerken</a:t>
            </a:r>
          </a:p>
        </p:txBody>
      </p:sp>
      <p:sp>
        <p:nvSpPr>
          <p:cNvPr id="11" name="Tijdelijke aanduiding voor afbeelding 9"/>
          <p:cNvSpPr>
            <a:spLocks noGrp="1"/>
          </p:cNvSpPr>
          <p:nvPr>
            <p:ph type="pic" sz="quarter" idx="24"/>
          </p:nvPr>
        </p:nvSpPr>
        <p:spPr>
          <a:xfrm>
            <a:off x="6096000" y="-2381"/>
            <a:ext cx="6096000" cy="686177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238 w 6096000"/>
              <a:gd name="connsiteY0" fmla="*/ 0 h 6861771"/>
              <a:gd name="connsiteX1" fmla="*/ 6091238 w 6096000"/>
              <a:gd name="connsiteY1" fmla="*/ 0 h 6861771"/>
              <a:gd name="connsiteX2" fmla="*/ 6091238 w 6096000"/>
              <a:gd name="connsiteY2" fmla="*/ 2381 h 6861771"/>
              <a:gd name="connsiteX3" fmla="*/ 6096000 w 6096000"/>
              <a:gd name="connsiteY3" fmla="*/ 2381 h 6861771"/>
              <a:gd name="connsiteX4" fmla="*/ 6096000 w 6096000"/>
              <a:gd name="connsiteY4" fmla="*/ 6860381 h 6861771"/>
              <a:gd name="connsiteX5" fmla="*/ 6095999 w 6096000"/>
              <a:gd name="connsiteY5" fmla="*/ 6860381 h 6861771"/>
              <a:gd name="connsiteX6" fmla="*/ 3832225 w 6096000"/>
              <a:gd name="connsiteY6" fmla="*/ 6860381 h 6861771"/>
              <a:gd name="connsiteX7" fmla="*/ 232201 w 6096000"/>
              <a:gd name="connsiteY7" fmla="*/ 6860381 h 6861771"/>
              <a:gd name="connsiteX8" fmla="*/ 2846 w 6096000"/>
              <a:gd name="connsiteY8" fmla="*/ 6861771 h 6861771"/>
              <a:gd name="connsiteX9" fmla="*/ 0 w 6096000"/>
              <a:gd name="connsiteY9" fmla="*/ 6626381 h 6861771"/>
              <a:gd name="connsiteX10" fmla="*/ 0 w 6096000"/>
              <a:gd name="connsiteY10" fmla="*/ 5488781 h 6861771"/>
              <a:gd name="connsiteX11" fmla="*/ 1 w 6096000"/>
              <a:gd name="connsiteY11" fmla="*/ 5488781 h 6861771"/>
              <a:gd name="connsiteX12" fmla="*/ 1 w 6096000"/>
              <a:gd name="connsiteY12" fmla="*/ 948531 h 6861771"/>
              <a:gd name="connsiteX13" fmla="*/ 1 w 6096000"/>
              <a:gd name="connsiteY13" fmla="*/ 711200 h 6861771"/>
              <a:gd name="connsiteX14" fmla="*/ 1 w 6096000"/>
              <a:gd name="connsiteY14" fmla="*/ 2381 h 6861771"/>
              <a:gd name="connsiteX15" fmla="*/ 2 w 6096000"/>
              <a:gd name="connsiteY15" fmla="*/ 2381 h 6861771"/>
              <a:gd name="connsiteX16" fmla="*/ 2 w 6096000"/>
              <a:gd name="connsiteY16" fmla="*/ 711994 h 6861771"/>
              <a:gd name="connsiteX17" fmla="*/ 233366 w 6096000"/>
              <a:gd name="connsiteY17" fmla="*/ 711994 h 6861771"/>
              <a:gd name="connsiteX18" fmla="*/ 233366 w 6096000"/>
              <a:gd name="connsiteY18" fmla="*/ 2381 h 6861771"/>
              <a:gd name="connsiteX19" fmla="*/ 229238 w 6096000"/>
              <a:gd name="connsiteY19" fmla="*/ 2381 h 6861771"/>
              <a:gd name="connsiteX20" fmla="*/ 229238 w 6096000"/>
              <a:gd name="connsiteY20" fmla="*/ 0 h 68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000" h="6861771">
                <a:moveTo>
                  <a:pt x="229238" y="0"/>
                </a:moveTo>
                <a:lnTo>
                  <a:pt x="6091238" y="0"/>
                </a:lnTo>
                <a:lnTo>
                  <a:pt x="6091238" y="2381"/>
                </a:lnTo>
                <a:lnTo>
                  <a:pt x="6096000" y="2381"/>
                </a:lnTo>
                <a:lnTo>
                  <a:pt x="6096000" y="6860381"/>
                </a:lnTo>
                <a:lnTo>
                  <a:pt x="6095999" y="6860381"/>
                </a:lnTo>
                <a:lnTo>
                  <a:pt x="3832225" y="6860381"/>
                </a:lnTo>
                <a:lnTo>
                  <a:pt x="232201" y="6860381"/>
                </a:lnTo>
                <a:lnTo>
                  <a:pt x="2846" y="6861771"/>
                </a:lnTo>
                <a:cubicBezTo>
                  <a:pt x="1897" y="6783308"/>
                  <a:pt x="949" y="6704844"/>
                  <a:pt x="0" y="6626381"/>
                </a:cubicBez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lnTo>
                  <a:pt x="229238"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20" name="Tijdelijke aanduiding voor datum 19"/>
          <p:cNvSpPr>
            <a:spLocks noGrp="1"/>
          </p:cNvSpPr>
          <p:nvPr>
            <p:ph type="dt" sz="half" idx="25"/>
          </p:nvPr>
        </p:nvSpPr>
        <p:spPr/>
        <p:txBody>
          <a:bodyPr/>
          <a:lstStyle/>
          <a:p>
            <a:fld id="{275DE8F6-1CFF-4BBD-BE2C-7B255E99607F}" type="datetime4">
              <a:rPr lang="nl-NL" smtClean="0"/>
              <a:t>27 juni 2026</a:t>
            </a:fld>
            <a:endParaRPr lang="nl-NL"/>
          </a:p>
        </p:txBody>
      </p:sp>
      <p:sp>
        <p:nvSpPr>
          <p:cNvPr id="21" name="Tijdelijke aanduiding voor voettekst 20"/>
          <p:cNvSpPr>
            <a:spLocks noGrp="1"/>
          </p:cNvSpPr>
          <p:nvPr>
            <p:ph type="ftr" sz="quarter" idx="26"/>
          </p:nvPr>
        </p:nvSpPr>
        <p:spPr/>
        <p:txBody>
          <a:bodyPr/>
          <a:lstStyle/>
          <a:p>
            <a:r>
              <a:rPr lang="nl-NL"/>
              <a:t>Koninklijk Nederlands Meteorologisch Instituut</a:t>
            </a:r>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2467320416"/>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10" name="Tijdelijke aanduiding voor afbeelding 9"/>
          <p:cNvSpPr>
            <a:spLocks noGrp="1"/>
          </p:cNvSpPr>
          <p:nvPr>
            <p:ph type="pic" sz="quarter" idx="24"/>
          </p:nvPr>
        </p:nvSpPr>
        <p:spPr>
          <a:xfrm>
            <a:off x="6095828" y="-2381"/>
            <a:ext cx="6096171"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409 w 6096171"/>
              <a:gd name="connsiteY0" fmla="*/ 0 h 6860381"/>
              <a:gd name="connsiteX1" fmla="*/ 6091409 w 6096171"/>
              <a:gd name="connsiteY1" fmla="*/ 0 h 6860381"/>
              <a:gd name="connsiteX2" fmla="*/ 6091409 w 6096171"/>
              <a:gd name="connsiteY2" fmla="*/ 2381 h 6860381"/>
              <a:gd name="connsiteX3" fmla="*/ 6096171 w 6096171"/>
              <a:gd name="connsiteY3" fmla="*/ 2381 h 6860381"/>
              <a:gd name="connsiteX4" fmla="*/ 6096171 w 6096171"/>
              <a:gd name="connsiteY4" fmla="*/ 6860381 h 6860381"/>
              <a:gd name="connsiteX5" fmla="*/ 6096170 w 6096171"/>
              <a:gd name="connsiteY5" fmla="*/ 6860381 h 6860381"/>
              <a:gd name="connsiteX6" fmla="*/ 3832396 w 6096171"/>
              <a:gd name="connsiteY6" fmla="*/ 6860381 h 6860381"/>
              <a:gd name="connsiteX7" fmla="*/ 232372 w 6096171"/>
              <a:gd name="connsiteY7" fmla="*/ 6860381 h 6860381"/>
              <a:gd name="connsiteX8" fmla="*/ 0 w 6096171"/>
              <a:gd name="connsiteY8" fmla="*/ 6858753 h 6860381"/>
              <a:gd name="connsiteX9" fmla="*/ 171 w 6096171"/>
              <a:gd name="connsiteY9" fmla="*/ 6626381 h 6860381"/>
              <a:gd name="connsiteX10" fmla="*/ 171 w 6096171"/>
              <a:gd name="connsiteY10" fmla="*/ 5488781 h 6860381"/>
              <a:gd name="connsiteX11" fmla="*/ 172 w 6096171"/>
              <a:gd name="connsiteY11" fmla="*/ 5488781 h 6860381"/>
              <a:gd name="connsiteX12" fmla="*/ 172 w 6096171"/>
              <a:gd name="connsiteY12" fmla="*/ 948531 h 6860381"/>
              <a:gd name="connsiteX13" fmla="*/ 172 w 6096171"/>
              <a:gd name="connsiteY13" fmla="*/ 711200 h 6860381"/>
              <a:gd name="connsiteX14" fmla="*/ 172 w 6096171"/>
              <a:gd name="connsiteY14" fmla="*/ 2381 h 6860381"/>
              <a:gd name="connsiteX15" fmla="*/ 173 w 6096171"/>
              <a:gd name="connsiteY15" fmla="*/ 2381 h 6860381"/>
              <a:gd name="connsiteX16" fmla="*/ 173 w 6096171"/>
              <a:gd name="connsiteY16" fmla="*/ 711994 h 6860381"/>
              <a:gd name="connsiteX17" fmla="*/ 233537 w 6096171"/>
              <a:gd name="connsiteY17" fmla="*/ 711994 h 6860381"/>
              <a:gd name="connsiteX18" fmla="*/ 233537 w 6096171"/>
              <a:gd name="connsiteY18" fmla="*/ 2381 h 6860381"/>
              <a:gd name="connsiteX19" fmla="*/ 229409 w 6096171"/>
              <a:gd name="connsiteY19" fmla="*/ 2381 h 6860381"/>
              <a:gd name="connsiteX20" fmla="*/ 229409 w 6096171"/>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171" h="6860381">
                <a:moveTo>
                  <a:pt x="229409" y="0"/>
                </a:moveTo>
                <a:lnTo>
                  <a:pt x="6091409" y="0"/>
                </a:lnTo>
                <a:lnTo>
                  <a:pt x="6091409" y="2381"/>
                </a:lnTo>
                <a:lnTo>
                  <a:pt x="6096171" y="2381"/>
                </a:lnTo>
                <a:lnTo>
                  <a:pt x="6096171" y="6860381"/>
                </a:lnTo>
                <a:lnTo>
                  <a:pt x="6096170" y="6860381"/>
                </a:lnTo>
                <a:lnTo>
                  <a:pt x="3832396" y="6860381"/>
                </a:lnTo>
                <a:lnTo>
                  <a:pt x="232372" y="6860381"/>
                </a:lnTo>
                <a:lnTo>
                  <a:pt x="0" y="6858753"/>
                </a:lnTo>
                <a:lnTo>
                  <a:pt x="171" y="6626381"/>
                </a:lnTo>
                <a:lnTo>
                  <a:pt x="171" y="5488781"/>
                </a:lnTo>
                <a:lnTo>
                  <a:pt x="172" y="5488781"/>
                </a:lnTo>
                <a:lnTo>
                  <a:pt x="172" y="948531"/>
                </a:lnTo>
                <a:lnTo>
                  <a:pt x="172" y="711200"/>
                </a:lnTo>
                <a:lnTo>
                  <a:pt x="172" y="2381"/>
                </a:lnTo>
                <a:lnTo>
                  <a:pt x="173" y="2381"/>
                </a:lnTo>
                <a:lnTo>
                  <a:pt x="173" y="711994"/>
                </a:lnTo>
                <a:lnTo>
                  <a:pt x="233537" y="711994"/>
                </a:lnTo>
                <a:lnTo>
                  <a:pt x="233537" y="2381"/>
                </a:lnTo>
                <a:lnTo>
                  <a:pt x="229409" y="2381"/>
                </a:lnTo>
                <a:lnTo>
                  <a:pt x="229409"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6" name="Tijdelijke aanduiding voor datum 5"/>
          <p:cNvSpPr>
            <a:spLocks noGrp="1"/>
          </p:cNvSpPr>
          <p:nvPr>
            <p:ph type="dt" sz="half" idx="25"/>
          </p:nvPr>
        </p:nvSpPr>
        <p:spPr/>
        <p:txBody>
          <a:bodyPr/>
          <a:lstStyle/>
          <a:p>
            <a:fld id="{3F3CA2DA-97FE-4DC5-8EAC-68417FF4BCB9}" type="datetime4">
              <a:rPr lang="nl-NL" smtClean="0"/>
              <a:t>27 juni 2026</a:t>
            </a:fld>
            <a:endParaRPr lang="nl-NL"/>
          </a:p>
        </p:txBody>
      </p:sp>
      <p:sp>
        <p:nvSpPr>
          <p:cNvPr id="12" name="Tijdelijke aanduiding voor voettekst 11"/>
          <p:cNvSpPr>
            <a:spLocks noGrp="1"/>
          </p:cNvSpPr>
          <p:nvPr>
            <p:ph type="ftr" sz="quarter" idx="26"/>
          </p:nvPr>
        </p:nvSpPr>
        <p:spPr/>
        <p:txBody>
          <a:bodyPr/>
          <a:lstStyle/>
          <a:p>
            <a:r>
              <a:rPr lang="nl-NL"/>
              <a:t>Koninklijk Nederlands Meteorologisch Instituut</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1567386648"/>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9" name="Afbeelding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8" name="Tijdelijke aanduiding voor datum 7"/>
          <p:cNvSpPr>
            <a:spLocks noGrp="1"/>
          </p:cNvSpPr>
          <p:nvPr>
            <p:ph type="dt" sz="half" idx="14"/>
          </p:nvPr>
        </p:nvSpPr>
        <p:spPr/>
        <p:txBody>
          <a:bodyPr/>
          <a:lstStyle/>
          <a:p>
            <a:fld id="{41FA4C4F-05F7-43D6-9C56-C6006D90CE6E}" type="datetime4">
              <a:rPr lang="nl-NL" smtClean="0"/>
              <a:t>27 juni 2026</a:t>
            </a:fld>
            <a:endParaRPr lang="nl-NL"/>
          </a:p>
        </p:txBody>
      </p:sp>
      <p:sp>
        <p:nvSpPr>
          <p:cNvPr id="10" name="Tijdelijke aanduiding voor voettekst 9"/>
          <p:cNvSpPr>
            <a:spLocks noGrp="1"/>
          </p:cNvSpPr>
          <p:nvPr>
            <p:ph type="ftr" sz="quarter" idx="15"/>
          </p:nvPr>
        </p:nvSpPr>
        <p:spPr/>
        <p:txBody>
          <a:bodyPr/>
          <a:lstStyle/>
          <a:p>
            <a:r>
              <a:rPr lang="nl-NL"/>
              <a:t>Koninklijk Nederlands Meteorologisch Instituut</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37570845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accent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7"/>
          <p:cNvSpPr>
            <a:spLocks noGrp="1"/>
          </p:cNvSpPr>
          <p:nvPr>
            <p:ph type="dt" sz="half" idx="14"/>
          </p:nvPr>
        </p:nvSpPr>
        <p:spPr/>
        <p:txBody>
          <a:bodyPr/>
          <a:lstStyle/>
          <a:p>
            <a:fld id="{039B62A8-73CC-459B-BE13-1BFF56222D2F}" type="datetime4">
              <a:rPr lang="nl-NL" smtClean="0"/>
              <a:t>27 juni 2026</a:t>
            </a:fld>
            <a:endParaRPr lang="nl-NL"/>
          </a:p>
        </p:txBody>
      </p:sp>
      <p:sp>
        <p:nvSpPr>
          <p:cNvPr id="10" name="Tijdelijke aanduiding voor voettekst 9"/>
          <p:cNvSpPr>
            <a:spLocks noGrp="1"/>
          </p:cNvSpPr>
          <p:nvPr>
            <p:ph type="ftr" sz="quarter" idx="15"/>
          </p:nvPr>
        </p:nvSpPr>
        <p:spPr/>
        <p:txBody>
          <a:bodyPr/>
          <a:lstStyle/>
          <a:p>
            <a:r>
              <a:rPr lang="nl-NL"/>
              <a:t>Koninklijk Nederlands Meteorologisch Instituut</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23503382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bg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3" name="Tijdelijke aanduiding voor datum 2"/>
          <p:cNvSpPr>
            <a:spLocks noGrp="1"/>
          </p:cNvSpPr>
          <p:nvPr>
            <p:ph type="dt" sz="half" idx="15"/>
          </p:nvPr>
        </p:nvSpPr>
        <p:spPr/>
        <p:txBody>
          <a:bodyPr/>
          <a:lstStyle>
            <a:lvl1pPr>
              <a:defRPr>
                <a:solidFill>
                  <a:schemeClr val="bg1">
                    <a:lumMod val="65000"/>
                    <a:lumOff val="35000"/>
                  </a:schemeClr>
                </a:solidFill>
              </a:defRPr>
            </a:lvl1pPr>
          </a:lstStyle>
          <a:p>
            <a:fld id="{68BE83CB-BFD8-4258-B128-6453708095EE}" type="datetime4">
              <a:rPr lang="nl-NL" smtClean="0"/>
              <a:t>27 juni 2026</a:t>
            </a:fld>
            <a:endParaRPr lang="nl-NL"/>
          </a:p>
        </p:txBody>
      </p:sp>
      <p:sp>
        <p:nvSpPr>
          <p:cNvPr id="4" name="Tijdelijke aanduiding voor voettekst 3"/>
          <p:cNvSpPr>
            <a:spLocks noGrp="1"/>
          </p:cNvSpPr>
          <p:nvPr>
            <p:ph type="ftr" sz="quarter" idx="16"/>
          </p:nvPr>
        </p:nvSpPr>
        <p:spPr/>
        <p:txBody>
          <a:bodyPr/>
          <a:lstStyle>
            <a:lvl1pPr>
              <a:defRPr>
                <a:solidFill>
                  <a:schemeClr val="bg1">
                    <a:lumMod val="65000"/>
                    <a:lumOff val="35000"/>
                  </a:schemeClr>
                </a:solidFill>
              </a:defRPr>
            </a:lvl1pPr>
          </a:lstStyle>
          <a:p>
            <a:r>
              <a:rPr lang="nl-NL"/>
              <a:t>Koninklijk Nederlands Meteorologisch Instituut</a:t>
            </a:r>
          </a:p>
        </p:txBody>
      </p:sp>
      <p:sp>
        <p:nvSpPr>
          <p:cNvPr id="5" name="Tijdelijke aanduiding voor dianummer 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a:t>
            </a:fld>
            <a:endParaRPr lang="nl-NL"/>
          </a:p>
        </p:txBody>
      </p:sp>
    </p:spTree>
    <p:extLst>
      <p:ext uri="{BB962C8B-B14F-4D97-AF65-F5344CB8AC3E}">
        <p14:creationId xmlns:p14="http://schemas.microsoft.com/office/powerpoint/2010/main" val="1487451457"/>
      </p:ext>
    </p:extLst>
  </p:cSld>
  <p:clrMapOvr>
    <a:overrideClrMapping bg1="dk1" tx1="lt1" bg2="dk2" tx2="lt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alpha val="10000"/>
            </a:schemeClr>
          </a:solid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9" name="Tijdelijke aanduiding voor datum 8"/>
          <p:cNvSpPr>
            <a:spLocks noGrp="1"/>
          </p:cNvSpPr>
          <p:nvPr>
            <p:ph type="dt" sz="half" idx="15"/>
          </p:nvPr>
        </p:nvSpPr>
        <p:spPr/>
        <p:txBody>
          <a:bodyPr/>
          <a:lstStyle/>
          <a:p>
            <a:fld id="{B81A1C91-753D-4949-BB91-12D94A0DDC0B}" type="datetime4">
              <a:rPr lang="nl-NL" smtClean="0"/>
              <a:t>27 juni 2026</a:t>
            </a:fld>
            <a:endParaRPr lang="nl-NL"/>
          </a:p>
        </p:txBody>
      </p:sp>
      <p:sp>
        <p:nvSpPr>
          <p:cNvPr id="10" name="Tijdelijke aanduiding voor voettekst 9"/>
          <p:cNvSpPr>
            <a:spLocks noGrp="1"/>
          </p:cNvSpPr>
          <p:nvPr>
            <p:ph type="ftr" sz="quarter" idx="16"/>
          </p:nvPr>
        </p:nvSpPr>
        <p:spPr/>
        <p:txBody>
          <a:bodyPr/>
          <a:lstStyle/>
          <a:p>
            <a:r>
              <a:rPr lang="nl-NL"/>
              <a:t>Koninklijk Nederlands Meteorologisch Instituut</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6262548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7"/>
          <p:cNvSpPr>
            <a:spLocks noGrp="1"/>
          </p:cNvSpPr>
          <p:nvPr>
            <p:ph type="dt" sz="half" idx="15"/>
          </p:nvPr>
        </p:nvSpPr>
        <p:spPr/>
        <p:txBody>
          <a:bodyPr/>
          <a:lstStyle>
            <a:lvl1pPr>
              <a:defRPr>
                <a:solidFill>
                  <a:schemeClr val="bg1">
                    <a:lumMod val="65000"/>
                    <a:lumOff val="35000"/>
                  </a:schemeClr>
                </a:solidFill>
              </a:defRPr>
            </a:lvl1pPr>
          </a:lstStyle>
          <a:p>
            <a:fld id="{90D817BC-1D27-405C-94A6-54D11B16531D}" type="datetime4">
              <a:rPr lang="nl-NL" smtClean="0"/>
              <a:t>27 juni 2026</a:t>
            </a:fld>
            <a:endParaRPr lang="nl-NL"/>
          </a:p>
        </p:txBody>
      </p:sp>
      <p:sp>
        <p:nvSpPr>
          <p:cNvPr id="9" name="Tijdelijke aanduiding voor voettekst 8"/>
          <p:cNvSpPr>
            <a:spLocks noGrp="1"/>
          </p:cNvSpPr>
          <p:nvPr>
            <p:ph type="ftr" sz="quarter" idx="16"/>
          </p:nvPr>
        </p:nvSpPr>
        <p:spPr/>
        <p:txBody>
          <a:bodyPr/>
          <a:lstStyle>
            <a:lvl1pPr>
              <a:defRPr>
                <a:solidFill>
                  <a:schemeClr val="bg1">
                    <a:lumMod val="65000"/>
                    <a:lumOff val="35000"/>
                  </a:schemeClr>
                </a:solidFill>
              </a:defRPr>
            </a:lvl1pPr>
          </a:lstStyle>
          <a:p>
            <a:r>
              <a:rPr lang="nl-NL"/>
              <a:t>Koninklijk Nederlands Meteorologisch Instituut</a:t>
            </a:r>
          </a:p>
        </p:txBody>
      </p:sp>
      <p:sp>
        <p:nvSpPr>
          <p:cNvPr id="10" name="Tijdelijke aanduiding voor dianummer 9"/>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a:t>
            </a:fld>
            <a:endParaRPr lang="nl-NL"/>
          </a:p>
        </p:txBody>
      </p:sp>
    </p:spTree>
    <p:extLst>
      <p:ext uri="{BB962C8B-B14F-4D97-AF65-F5344CB8AC3E}">
        <p14:creationId xmlns:p14="http://schemas.microsoft.com/office/powerpoint/2010/main" val="261403414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accent1"/>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6" name="Tijdelijke aanduiding voor datum 5"/>
          <p:cNvSpPr>
            <a:spLocks noGrp="1"/>
          </p:cNvSpPr>
          <p:nvPr>
            <p:ph type="dt" sz="half" idx="10"/>
          </p:nvPr>
        </p:nvSpPr>
        <p:spPr/>
        <p:txBody>
          <a:bodyPr/>
          <a:lstStyle/>
          <a:p>
            <a:fld id="{E2B198B3-C253-49E1-AA81-E7A92BC346B7}" type="datetime4">
              <a:rPr lang="nl-NL" smtClean="0"/>
              <a:t>27 juni 2026</a:t>
            </a:fld>
            <a:endParaRPr lang="nl-NL"/>
          </a:p>
        </p:txBody>
      </p:sp>
      <p:sp>
        <p:nvSpPr>
          <p:cNvPr id="7" name="Tijdelijke aanduiding voor voettekst 6"/>
          <p:cNvSpPr>
            <a:spLocks noGrp="1"/>
          </p:cNvSpPr>
          <p:nvPr>
            <p:ph type="ftr" sz="quarter" idx="11"/>
          </p:nvPr>
        </p:nvSpPr>
        <p:spPr/>
        <p:txBody>
          <a:bodyPr/>
          <a:lstStyle/>
          <a:p>
            <a:r>
              <a:rPr lang="nl-NL"/>
              <a:t>Koninklijk Nederlands Meteorologisch Instituut</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bg1">
              <a:lumMod val="85000"/>
            </a:schemeClr>
          </a:solid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7"/>
          <p:cNvSpPr>
            <a:spLocks noGrp="1"/>
          </p:cNvSpPr>
          <p:nvPr>
            <p:ph type="dt" sz="half" idx="15"/>
          </p:nvPr>
        </p:nvSpPr>
        <p:spPr/>
        <p:txBody>
          <a:bodyPr/>
          <a:lstStyle/>
          <a:p>
            <a:fld id="{F5830EF5-D5B2-4B8C-AA82-5EBFA2B3B29D}" type="datetime4">
              <a:rPr lang="nl-NL" smtClean="0"/>
              <a:t>27 juni 2026</a:t>
            </a:fld>
            <a:endParaRPr lang="nl-NL"/>
          </a:p>
        </p:txBody>
      </p:sp>
      <p:sp>
        <p:nvSpPr>
          <p:cNvPr id="9" name="Tijdelijke aanduiding voor voettekst 8"/>
          <p:cNvSpPr>
            <a:spLocks noGrp="1"/>
          </p:cNvSpPr>
          <p:nvPr>
            <p:ph type="ftr" sz="quarter" idx="16"/>
          </p:nvPr>
        </p:nvSpPr>
        <p:spPr/>
        <p:txBody>
          <a:bodyPr/>
          <a:lstStyle/>
          <a:p>
            <a:r>
              <a:rPr lang="nl-NL"/>
              <a:t>Koninklijk Nederlands Meteorologisch Instituut</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38128485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4"/>
            <a:ext cx="12192000" cy="3431384"/>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330000 w 12192000"/>
              <a:gd name="connsiteY4" fmla="*/ 3192987 h 3431384"/>
              <a:gd name="connsiteX5" fmla="*/ 6182040 w 12192000"/>
              <a:gd name="connsiteY5" fmla="*/ 3431384 h 3431384"/>
              <a:gd name="connsiteX6" fmla="*/ 5862000 w 12192000"/>
              <a:gd name="connsiteY6" fmla="*/ 3430587 h 3431384"/>
              <a:gd name="connsiteX7" fmla="*/ 0 w 12192000"/>
              <a:gd name="connsiteY7" fmla="*/ 3430587 h 3431384"/>
              <a:gd name="connsiteX8" fmla="*/ 0 w 12192000"/>
              <a:gd name="connsiteY8" fmla="*/ 0 h 3431384"/>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261420 w 12192000"/>
              <a:gd name="connsiteY4" fmla="*/ 3428118 h 3431384"/>
              <a:gd name="connsiteX5" fmla="*/ 6182040 w 12192000"/>
              <a:gd name="connsiteY5" fmla="*/ 3431384 h 3431384"/>
              <a:gd name="connsiteX6" fmla="*/ 5862000 w 12192000"/>
              <a:gd name="connsiteY6" fmla="*/ 3430587 h 3431384"/>
              <a:gd name="connsiteX7" fmla="*/ 0 w 12192000"/>
              <a:gd name="connsiteY7" fmla="*/ 3430587 h 3431384"/>
              <a:gd name="connsiteX8" fmla="*/ 0 w 12192000"/>
              <a:gd name="connsiteY8" fmla="*/ 0 h 34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1384">
                <a:moveTo>
                  <a:pt x="0" y="0"/>
                </a:moveTo>
                <a:lnTo>
                  <a:pt x="12192000" y="0"/>
                </a:lnTo>
                <a:lnTo>
                  <a:pt x="12192000" y="3430587"/>
                </a:lnTo>
                <a:lnTo>
                  <a:pt x="6330000" y="3430587"/>
                </a:lnTo>
                <a:lnTo>
                  <a:pt x="6261420" y="3428118"/>
                </a:lnTo>
                <a:lnTo>
                  <a:pt x="6182040" y="3431384"/>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bg1"/>
                </a:solidFill>
              </a:defRPr>
            </a:lvl1pPr>
          </a:lstStyle>
          <a:p>
            <a:r>
              <a:rPr lang="nl-NL"/>
              <a:t>Klik om de stijl te bewerken</a:t>
            </a:r>
          </a:p>
        </p:txBody>
      </p:sp>
      <p:sp>
        <p:nvSpPr>
          <p:cNvPr id="13" name="Tijdelijke aanduiding voor datum 12"/>
          <p:cNvSpPr>
            <a:spLocks noGrp="1"/>
          </p:cNvSpPr>
          <p:nvPr>
            <p:ph type="dt" sz="half" idx="15"/>
          </p:nvPr>
        </p:nvSpPr>
        <p:spPr/>
        <p:txBody>
          <a:bodyPr/>
          <a:lstStyle>
            <a:lvl1pPr>
              <a:defRPr>
                <a:solidFill>
                  <a:schemeClr val="bg1">
                    <a:lumMod val="65000"/>
                    <a:lumOff val="35000"/>
                  </a:schemeClr>
                </a:solidFill>
              </a:defRPr>
            </a:lvl1pPr>
          </a:lstStyle>
          <a:p>
            <a:fld id="{62577674-DF90-4932-BB9B-451F8940CB19}" type="datetime4">
              <a:rPr lang="nl-NL" smtClean="0"/>
              <a:t>27 juni 2026</a:t>
            </a:fld>
            <a:endParaRPr lang="nl-NL"/>
          </a:p>
        </p:txBody>
      </p:sp>
      <p:sp>
        <p:nvSpPr>
          <p:cNvPr id="14" name="Tijdelijke aanduiding voor voettekst 13"/>
          <p:cNvSpPr>
            <a:spLocks noGrp="1"/>
          </p:cNvSpPr>
          <p:nvPr>
            <p:ph type="ftr" sz="quarter" idx="16"/>
          </p:nvPr>
        </p:nvSpPr>
        <p:spPr/>
        <p:txBody>
          <a:bodyPr/>
          <a:lstStyle>
            <a:lvl1pPr>
              <a:defRPr>
                <a:solidFill>
                  <a:schemeClr val="bg1">
                    <a:lumMod val="65000"/>
                    <a:lumOff val="35000"/>
                  </a:schemeClr>
                </a:solidFill>
              </a:defRPr>
            </a:lvl1pPr>
          </a:lstStyle>
          <a:p>
            <a:r>
              <a:rPr lang="nl-NL"/>
              <a:t>Koninklijk Nederlands Meteorologisch Instituut</a:t>
            </a:r>
          </a:p>
        </p:txBody>
      </p:sp>
      <p:sp>
        <p:nvSpPr>
          <p:cNvPr id="15" name="Tijdelijke aanduiding voor dianummer 1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a:t>
            </a:fld>
            <a:endParaRPr lang="nl-NL"/>
          </a:p>
        </p:txBody>
      </p:sp>
    </p:spTree>
    <p:extLst>
      <p:ext uri="{BB962C8B-B14F-4D97-AF65-F5344CB8AC3E}">
        <p14:creationId xmlns:p14="http://schemas.microsoft.com/office/powerpoint/2010/main" val="2642137635"/>
      </p:ext>
    </p:extLst>
  </p:cSld>
  <p:clrMapOvr>
    <a:overrideClrMapping bg1="dk1" tx1="lt1" bg2="dk2" tx2="lt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4"/>
            <a:ext cx="12192000" cy="3431384"/>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6041615 w 12192000"/>
              <a:gd name="connsiteY5" fmla="*/ 3424852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235295 w 12192000"/>
              <a:gd name="connsiteY4" fmla="*/ 3431384 h 3431384"/>
              <a:gd name="connsiteX5" fmla="*/ 6041615 w 12192000"/>
              <a:gd name="connsiteY5" fmla="*/ 3424852 h 3431384"/>
              <a:gd name="connsiteX6" fmla="*/ 5862000 w 12192000"/>
              <a:gd name="connsiteY6" fmla="*/ 3430587 h 3431384"/>
              <a:gd name="connsiteX7" fmla="*/ 0 w 12192000"/>
              <a:gd name="connsiteY7" fmla="*/ 3430587 h 3431384"/>
              <a:gd name="connsiteX8" fmla="*/ 0 w 12192000"/>
              <a:gd name="connsiteY8" fmla="*/ 0 h 3431384"/>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235295 w 12192000"/>
              <a:gd name="connsiteY4" fmla="*/ 3431384 h 3431384"/>
              <a:gd name="connsiteX5" fmla="*/ 6048147 w 12192000"/>
              <a:gd name="connsiteY5" fmla="*/ 3428118 h 3431384"/>
              <a:gd name="connsiteX6" fmla="*/ 5862000 w 12192000"/>
              <a:gd name="connsiteY6" fmla="*/ 3430587 h 3431384"/>
              <a:gd name="connsiteX7" fmla="*/ 0 w 12192000"/>
              <a:gd name="connsiteY7" fmla="*/ 3430587 h 3431384"/>
              <a:gd name="connsiteX8" fmla="*/ 0 w 12192000"/>
              <a:gd name="connsiteY8" fmla="*/ 0 h 34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1384">
                <a:moveTo>
                  <a:pt x="0" y="0"/>
                </a:moveTo>
                <a:lnTo>
                  <a:pt x="12192000" y="0"/>
                </a:lnTo>
                <a:lnTo>
                  <a:pt x="12192000" y="3430587"/>
                </a:lnTo>
                <a:lnTo>
                  <a:pt x="6330000" y="3430587"/>
                </a:lnTo>
                <a:lnTo>
                  <a:pt x="6235295" y="3431384"/>
                </a:lnTo>
                <a:lnTo>
                  <a:pt x="6048147" y="3428118"/>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5" name="Tijdelijke aanduiding voor datum 4"/>
          <p:cNvSpPr>
            <a:spLocks noGrp="1"/>
          </p:cNvSpPr>
          <p:nvPr>
            <p:ph type="dt" sz="half" idx="15"/>
          </p:nvPr>
        </p:nvSpPr>
        <p:spPr/>
        <p:txBody>
          <a:bodyPr/>
          <a:lstStyle/>
          <a:p>
            <a:fld id="{94544847-A79E-472C-A350-2ABC29A6F5C3}" type="datetime4">
              <a:rPr lang="nl-NL" smtClean="0"/>
              <a:t>27 juni 2026</a:t>
            </a:fld>
            <a:endParaRPr lang="nl-NL"/>
          </a:p>
        </p:txBody>
      </p:sp>
      <p:sp>
        <p:nvSpPr>
          <p:cNvPr id="6" name="Tijdelijke aanduiding voor voettekst 5"/>
          <p:cNvSpPr>
            <a:spLocks noGrp="1"/>
          </p:cNvSpPr>
          <p:nvPr>
            <p:ph type="ftr" sz="quarter" idx="16"/>
          </p:nvPr>
        </p:nvSpPr>
        <p:spPr/>
        <p:txBody>
          <a:bodyPr/>
          <a:lstStyle/>
          <a:p>
            <a:r>
              <a:rPr lang="nl-NL"/>
              <a:t>Koninklijk Nederlands Meteorologisch Instituut</a:t>
            </a:r>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2428563217"/>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2503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18589210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Afbeelding met titel">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34743277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AD685EA4-A930-4388-A7B6-9FA711D75C3F}" type="datetime4">
              <a:rPr lang="nl-NL" smtClean="0"/>
              <a:t>27 juni 2026</a:t>
            </a:fld>
            <a:endParaRPr lang="nl-NL"/>
          </a:p>
        </p:txBody>
      </p:sp>
      <p:sp>
        <p:nvSpPr>
          <p:cNvPr id="4" name="Tijdelijke aanduiding voor voettekst 3"/>
          <p:cNvSpPr>
            <a:spLocks noGrp="1"/>
          </p:cNvSpPr>
          <p:nvPr>
            <p:ph type="ftr" sz="quarter" idx="11"/>
          </p:nvPr>
        </p:nvSpPr>
        <p:spPr/>
        <p:txBody>
          <a:bodyPr/>
          <a:lstStyle/>
          <a:p>
            <a:r>
              <a:rPr lang="nl-NL"/>
              <a:t>Koninklijk Nederlands Meteorologisch Instituut</a:t>
            </a:r>
          </a:p>
        </p:txBody>
      </p:sp>
      <p:sp>
        <p:nvSpPr>
          <p:cNvPr id="5" name="Tijdelijke aanduiding voor dianummer 4"/>
          <p:cNvSpPr>
            <a:spLocks noGrp="1"/>
          </p:cNvSpPr>
          <p:nvPr>
            <p:ph type="sldNum" sz="quarter" idx="12"/>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10679236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atum 9"/>
          <p:cNvSpPr>
            <a:spLocks noGrp="1"/>
          </p:cNvSpPr>
          <p:nvPr>
            <p:ph type="dt" sz="half" idx="14"/>
          </p:nvPr>
        </p:nvSpPr>
        <p:spPr/>
        <p:txBody>
          <a:bodyPr/>
          <a:lstStyle/>
          <a:p>
            <a:fld id="{A89D78AD-D9EF-4AFE-B9B3-A66D1290A05B}" type="datetime4">
              <a:rPr lang="nl-NL" smtClean="0"/>
              <a:t>27 juni 2026</a:t>
            </a:fld>
            <a:endParaRPr lang="nl-NL"/>
          </a:p>
        </p:txBody>
      </p:sp>
      <p:sp>
        <p:nvSpPr>
          <p:cNvPr id="11" name="Tijdelijke aanduiding voor voettekst 10"/>
          <p:cNvSpPr>
            <a:spLocks noGrp="1"/>
          </p:cNvSpPr>
          <p:nvPr>
            <p:ph type="ftr" sz="quarter" idx="15"/>
          </p:nvPr>
        </p:nvSpPr>
        <p:spPr/>
        <p:txBody>
          <a:bodyPr/>
          <a:lstStyle/>
          <a:p>
            <a:r>
              <a:rPr lang="nl-NL"/>
              <a:t>Koninklijk Nederlands Meteorologisch Instituut</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27533030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atum 10"/>
          <p:cNvSpPr>
            <a:spLocks noGrp="1"/>
          </p:cNvSpPr>
          <p:nvPr>
            <p:ph type="dt" sz="half" idx="16"/>
          </p:nvPr>
        </p:nvSpPr>
        <p:spPr/>
        <p:txBody>
          <a:bodyPr/>
          <a:lstStyle/>
          <a:p>
            <a:fld id="{5778941E-579A-4019-A4C5-C6A8A81ED955}" type="datetime4">
              <a:rPr lang="nl-NL" smtClean="0"/>
              <a:t>27 juni 2026</a:t>
            </a:fld>
            <a:endParaRPr lang="nl-NL"/>
          </a:p>
        </p:txBody>
      </p:sp>
      <p:sp>
        <p:nvSpPr>
          <p:cNvPr id="12" name="Tijdelijke aanduiding voor voettekst 11"/>
          <p:cNvSpPr>
            <a:spLocks noGrp="1"/>
          </p:cNvSpPr>
          <p:nvPr>
            <p:ph type="ftr" sz="quarter" idx="17"/>
          </p:nvPr>
        </p:nvSpPr>
        <p:spPr/>
        <p:txBody>
          <a:bodyPr/>
          <a:lstStyle/>
          <a:p>
            <a:r>
              <a:rPr lang="nl-NL"/>
              <a:t>Koninklijk Nederlands Meteorologisch Instituut</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18367108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550024" y="1051200"/>
            <a:ext cx="5004000" cy="948047"/>
          </a:xfrm>
        </p:spPr>
        <p:txBody>
          <a:bodyPr/>
          <a:lstStyle>
            <a:lvl1pPr>
              <a:defRPr>
                <a:solidFill>
                  <a:schemeClr val="tx1"/>
                </a:solidFill>
              </a:defRPr>
            </a:lvl1pPr>
          </a:lstStyle>
          <a:p>
            <a:r>
              <a:rPr lang="nl-NL"/>
              <a:t>Klik om de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datum 13"/>
          <p:cNvSpPr>
            <a:spLocks noGrp="1"/>
          </p:cNvSpPr>
          <p:nvPr>
            <p:ph type="dt" sz="half" idx="20"/>
          </p:nvPr>
        </p:nvSpPr>
        <p:spPr/>
        <p:txBody>
          <a:bodyPr/>
          <a:lstStyle/>
          <a:p>
            <a:fld id="{EDF65719-89F8-4498-BE3A-9097F3B77722}" type="datetime4">
              <a:rPr lang="nl-NL" smtClean="0"/>
              <a:t>27 juni 2026</a:t>
            </a:fld>
            <a:endParaRPr lang="nl-NL"/>
          </a:p>
        </p:txBody>
      </p:sp>
      <p:sp>
        <p:nvSpPr>
          <p:cNvPr id="15" name="Tijdelijke aanduiding voor voettekst 14"/>
          <p:cNvSpPr>
            <a:spLocks noGrp="1"/>
          </p:cNvSpPr>
          <p:nvPr>
            <p:ph type="ftr" sz="quarter" idx="21"/>
          </p:nvPr>
        </p:nvSpPr>
        <p:spPr/>
        <p:txBody>
          <a:bodyPr/>
          <a:lstStyle/>
          <a:p>
            <a:r>
              <a:rPr lang="nl-NL"/>
              <a:t>Koninklijk Nederlands Meteorologisch Instituut</a:t>
            </a:r>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160724876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accent1"/>
                </a:solidFill>
              </a:defRPr>
            </a:lvl1pPr>
          </a:lstStyle>
          <a:p>
            <a:r>
              <a:rPr lang="nl-NL"/>
              <a:t>Klik om de stijl te bewerken</a:t>
            </a:r>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atum 10"/>
          <p:cNvSpPr>
            <a:spLocks noGrp="1"/>
          </p:cNvSpPr>
          <p:nvPr>
            <p:ph type="dt" sz="half" idx="11"/>
          </p:nvPr>
        </p:nvSpPr>
        <p:spPr/>
        <p:txBody>
          <a:bodyPr/>
          <a:lstStyle/>
          <a:p>
            <a:fld id="{847669BD-7BB8-4036-9AED-1C7652BB10A0}" type="datetime4">
              <a:rPr lang="nl-NL" smtClean="0"/>
              <a:t>27 juni 2026</a:t>
            </a:fld>
            <a:endParaRPr lang="nl-NL"/>
          </a:p>
        </p:txBody>
      </p:sp>
      <p:sp>
        <p:nvSpPr>
          <p:cNvPr id="12" name="Tijdelijke aanduiding voor voettekst 11"/>
          <p:cNvSpPr>
            <a:spLocks noGrp="1"/>
          </p:cNvSpPr>
          <p:nvPr>
            <p:ph type="ftr" sz="quarter" idx="12"/>
          </p:nvPr>
        </p:nvSpPr>
        <p:spPr/>
        <p:txBody>
          <a:bodyPr/>
          <a:lstStyle/>
          <a:p>
            <a:r>
              <a:rPr lang="nl-NL"/>
              <a:t>Koninklijk Nederlands Meteorologisch Instituut</a:t>
            </a:r>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pic>
        <p:nvPicPr>
          <p:cNvPr id="12" name="Afbeelding 11"/>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7" name="Tijdelijke aanduiding voor datum 6"/>
          <p:cNvSpPr>
            <a:spLocks noGrp="1"/>
          </p:cNvSpPr>
          <p:nvPr>
            <p:ph type="dt" sz="half" idx="22"/>
          </p:nvPr>
        </p:nvSpPr>
        <p:spPr/>
        <p:txBody>
          <a:bodyPr/>
          <a:lstStyle/>
          <a:p>
            <a:fld id="{A8A33498-0D1E-47C7-AB36-DAEB4132C0F6}" type="datetime4">
              <a:rPr lang="nl-NL" smtClean="0"/>
              <a:t>27 juni 2026</a:t>
            </a:fld>
            <a:endParaRPr lang="nl-NL"/>
          </a:p>
        </p:txBody>
      </p:sp>
      <p:sp>
        <p:nvSpPr>
          <p:cNvPr id="8" name="Tijdelijke aanduiding voor voettekst 7"/>
          <p:cNvSpPr>
            <a:spLocks noGrp="1"/>
          </p:cNvSpPr>
          <p:nvPr>
            <p:ph type="ftr" sz="quarter" idx="23"/>
          </p:nvPr>
        </p:nvSpPr>
        <p:spPr/>
        <p:txBody>
          <a:bodyPr/>
          <a:lstStyle/>
          <a:p>
            <a:r>
              <a:rPr lang="nl-NL"/>
              <a:t>Koninklijk Nederlands Meteorologisch Instituut</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16550054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pic>
        <p:nvPicPr>
          <p:cNvPr id="12" name="Afbeelding 11"/>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7" name="Tijdelijke aanduiding voor datum 6"/>
          <p:cNvSpPr>
            <a:spLocks noGrp="1"/>
          </p:cNvSpPr>
          <p:nvPr>
            <p:ph type="dt" sz="half" idx="22"/>
          </p:nvPr>
        </p:nvSpPr>
        <p:spPr/>
        <p:txBody>
          <a:bodyPr/>
          <a:lstStyle/>
          <a:p>
            <a:fld id="{A17CA304-07B3-4650-976B-76A6E0063BD9}" type="datetime4">
              <a:rPr lang="nl-NL" smtClean="0"/>
              <a:t>27 juni 2026</a:t>
            </a:fld>
            <a:endParaRPr lang="nl-NL"/>
          </a:p>
        </p:txBody>
      </p:sp>
      <p:sp>
        <p:nvSpPr>
          <p:cNvPr id="8" name="Tijdelijke aanduiding voor voettekst 7"/>
          <p:cNvSpPr>
            <a:spLocks noGrp="1"/>
          </p:cNvSpPr>
          <p:nvPr>
            <p:ph type="ftr" sz="quarter" idx="23"/>
          </p:nvPr>
        </p:nvSpPr>
        <p:spPr/>
        <p:txBody>
          <a:bodyPr/>
          <a:lstStyle/>
          <a:p>
            <a:r>
              <a:rPr lang="nl-NL"/>
              <a:t>Koninklijk Nederlands Meteorologisch Instituut</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24116266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pic>
        <p:nvPicPr>
          <p:cNvPr id="11" name="Afbeelding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14" name="Tijdelijke aanduiding voor afbeelding 3"/>
          <p:cNvSpPr>
            <a:spLocks noGrp="1" noChangeAspect="1"/>
          </p:cNvSpPr>
          <p:nvPr>
            <p:ph type="pic" sz="quarter" idx="19"/>
          </p:nvPr>
        </p:nvSpPr>
        <p:spPr>
          <a:xfrm>
            <a:off x="3421851" y="3926077"/>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15" name="Tijdelijke aanduiding voor afbeelding 3"/>
          <p:cNvSpPr>
            <a:spLocks noGrp="1" noChangeAspect="1"/>
          </p:cNvSpPr>
          <p:nvPr>
            <p:ph type="pic" sz="quarter" idx="20"/>
          </p:nvPr>
        </p:nvSpPr>
        <p:spPr>
          <a:xfrm>
            <a:off x="3421851" y="4712093"/>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16" name="Tijdelijke aanduiding voor afbeelding 3"/>
          <p:cNvSpPr>
            <a:spLocks noGrp="1" noChangeAspect="1"/>
          </p:cNvSpPr>
          <p:nvPr>
            <p:ph type="pic" sz="quarter" idx="21"/>
          </p:nvPr>
        </p:nvSpPr>
        <p:spPr>
          <a:xfrm>
            <a:off x="3421851" y="5485583"/>
            <a:ext cx="541203" cy="540000"/>
          </a:xfrm>
          <a:blipFill>
            <a:blip r:embed="rId5"/>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3" name="Tijdelijke aanduiding voor datum 2"/>
          <p:cNvSpPr>
            <a:spLocks noGrp="1"/>
          </p:cNvSpPr>
          <p:nvPr>
            <p:ph type="dt" sz="half" idx="22"/>
          </p:nvPr>
        </p:nvSpPr>
        <p:spPr/>
        <p:txBody>
          <a:bodyPr/>
          <a:lstStyle>
            <a:lvl1pPr>
              <a:defRPr>
                <a:solidFill>
                  <a:schemeClr val="bg1">
                    <a:lumMod val="65000"/>
                    <a:lumOff val="35000"/>
                  </a:schemeClr>
                </a:solidFill>
              </a:defRPr>
            </a:lvl1pPr>
          </a:lstStyle>
          <a:p>
            <a:fld id="{C1EA071A-C50B-4093-8F3F-505EBA1C537B}" type="datetime4">
              <a:rPr lang="nl-NL" smtClean="0"/>
              <a:t>27 juni 2026</a:t>
            </a:fld>
            <a:endParaRPr lang="nl-NL"/>
          </a:p>
        </p:txBody>
      </p:sp>
      <p:sp>
        <p:nvSpPr>
          <p:cNvPr id="4" name="Tijdelijke aanduiding voor voettekst 3"/>
          <p:cNvSpPr>
            <a:spLocks noGrp="1"/>
          </p:cNvSpPr>
          <p:nvPr>
            <p:ph type="ftr" sz="quarter" idx="23"/>
          </p:nvPr>
        </p:nvSpPr>
        <p:spPr/>
        <p:txBody>
          <a:bodyPr/>
          <a:lstStyle>
            <a:lvl1pPr>
              <a:defRPr>
                <a:solidFill>
                  <a:schemeClr val="bg1">
                    <a:lumMod val="65000"/>
                    <a:lumOff val="35000"/>
                  </a:schemeClr>
                </a:solidFill>
              </a:defRPr>
            </a:lvl1pPr>
          </a:lstStyle>
          <a:p>
            <a:r>
              <a:rPr lang="nl-NL"/>
              <a:t>Koninklijk Nederlands Meteorologisch Instituut</a:t>
            </a:r>
          </a:p>
        </p:txBody>
      </p:sp>
      <p:sp>
        <p:nvSpPr>
          <p:cNvPr id="5" name="Tijdelijke aanduiding voor dianummer 4"/>
          <p:cNvSpPr>
            <a:spLocks noGrp="1"/>
          </p:cNvSpPr>
          <p:nvPr>
            <p:ph type="sldNum" sz="quarter" idx="24"/>
          </p:nvPr>
        </p:nvSpPr>
        <p:spPr/>
        <p:txBody>
          <a:bodyPr/>
          <a:lstStyle>
            <a:lvl1pPr>
              <a:defRPr>
                <a:solidFill>
                  <a:schemeClr val="bg1">
                    <a:lumMod val="65000"/>
                    <a:lumOff val="35000"/>
                  </a:schemeClr>
                </a:solidFill>
              </a:defRPr>
            </a:lvl1pPr>
          </a:lstStyle>
          <a:p>
            <a:fld id="{10A0A6AF-03C5-477E-939A-E28F7E7F05EA}" type="slidenum">
              <a:rPr lang="nl-NL" smtClean="0"/>
              <a:pPr/>
              <a:t>‹#›</a:t>
            </a:fld>
            <a:endParaRPr lang="nl-NL"/>
          </a:p>
        </p:txBody>
      </p:sp>
    </p:spTree>
    <p:extLst>
      <p:ext uri="{BB962C8B-B14F-4D97-AF65-F5344CB8AC3E}">
        <p14:creationId xmlns:p14="http://schemas.microsoft.com/office/powerpoint/2010/main" val="2802201015"/>
      </p:ext>
    </p:extLst>
  </p:cSld>
  <p:clrMapOvr>
    <a:overrideClrMapping bg1="dk1" tx1="lt1" bg2="dk2" tx2="lt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4668563"/>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54" y="2125980"/>
            <a:ext cx="10368346" cy="388440"/>
          </a:xfrm>
          <a:prstGeom prst="rect">
            <a:avLst/>
          </a:prstGeom>
        </p:spPr>
        <p:txBody>
          <a:bodyPr wrap="square" lIns="0" tIns="0" rIns="0" bIns="0">
            <a:spAutoFit/>
          </a:bodyPr>
          <a:lstStyle>
            <a:lvl1pPr>
              <a:defRPr sz="2524"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9708" y="3840480"/>
            <a:ext cx="8538638"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nl-NL"/>
              <a:t>Koninklijk Nederlands Meteorologisch Instituut</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93E865E-D4DC-491B-8A65-D723440CA693}" type="datetime4">
              <a:rPr lang="nl-NL" smtClean="0"/>
              <a:t>27 juni 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41907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297886" y="126408"/>
            <a:ext cx="2417818" cy="388440"/>
          </a:xfrm>
        </p:spPr>
        <p:txBody>
          <a:bodyPr lIns="0" tIns="0" rIns="0" bIns="0"/>
          <a:lstStyle>
            <a:lvl1pPr>
              <a:defRPr sz="2524"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nl-NL"/>
              <a:t>Koninklijk Nederlands Meteorologisch Instituut</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7CF4873-F657-403B-A2BD-A5461DAC18F2}" type="datetime4">
              <a:rPr lang="nl-NL" smtClean="0"/>
              <a:t>27 juni 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29161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297886" y="126408"/>
            <a:ext cx="2417818" cy="388440"/>
          </a:xfrm>
        </p:spPr>
        <p:txBody>
          <a:bodyPr lIns="0" tIns="0" rIns="0" bIns="0"/>
          <a:lstStyle>
            <a:lvl1pPr>
              <a:defRPr sz="2524" b="1" i="0">
                <a:solidFill>
                  <a:schemeClr val="bg1"/>
                </a:solidFill>
                <a:latin typeface="Calibri"/>
                <a:cs typeface="Calibri"/>
              </a:defRPr>
            </a:lvl1pPr>
          </a:lstStyle>
          <a:p>
            <a:endParaRPr/>
          </a:p>
        </p:txBody>
      </p:sp>
      <p:sp>
        <p:nvSpPr>
          <p:cNvPr id="3" name="Holder 3"/>
          <p:cNvSpPr>
            <a:spLocks noGrp="1"/>
          </p:cNvSpPr>
          <p:nvPr>
            <p:ph sz="half" idx="2"/>
          </p:nvPr>
        </p:nvSpPr>
        <p:spPr>
          <a:xfrm>
            <a:off x="609902" y="1577340"/>
            <a:ext cx="530615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1997" y="1577340"/>
            <a:ext cx="5306154"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nl-NL"/>
              <a:t>Koninklijk Nederlands Meteorologisch Instituut</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8BC716CC-6262-4433-B723-3F40E1F8EDE0}" type="datetime4">
              <a:rPr lang="nl-NL" smtClean="0"/>
              <a:t>27 juni 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736674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297886" y="126408"/>
            <a:ext cx="2417818" cy="388440"/>
          </a:xfrm>
        </p:spPr>
        <p:txBody>
          <a:bodyPr lIns="0" tIns="0" rIns="0" bIns="0"/>
          <a:lstStyle>
            <a:lvl1pPr>
              <a:defRPr sz="2524"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nl-NL"/>
              <a:t>Koninklijk Nederlands Meteorologisch Instituut</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5CEDDC1E-750E-4346-83AD-A51D2DB17575}" type="datetime4">
              <a:rPr lang="nl-NL" smtClean="0"/>
              <a:t>27 juni 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585466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nl-NL"/>
              <a:t>Koninklijk Nederlands Meteorologisch Instituut</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3718475-68AC-4477-A20E-20145D0A68B1}" type="datetime4">
              <a:rPr lang="nl-NL" smtClean="0"/>
              <a:t>27 juni 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936538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79"/>
            <a:ext cx="10363200" cy="385939"/>
          </a:xfrm>
          <a:prstGeom prst="rect">
            <a:avLst/>
          </a:prstGeom>
        </p:spPr>
        <p:txBody>
          <a:bodyPr wrap="square" lIns="0" tIns="0" rIns="0" bIns="0">
            <a:spAutoFit/>
          </a:bodyPr>
          <a:lstStyle>
            <a:lvl1pPr>
              <a:defRPr sz="2508" b="1" i="0">
                <a:solidFill>
                  <a:schemeClr val="bg1"/>
                </a:solidFill>
                <a:latin typeface="Gill Sans MT"/>
                <a:cs typeface="Gill Sans MT"/>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nl-NL"/>
              <a:t>Koninklijk Nederlands Meteorologisch Instituut</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2E2D7BB-8AC2-4037-B85D-553BFEE9B582}" type="datetime4">
              <a:rPr lang="nl-NL" smtClean="0"/>
              <a:t>27 juni 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65534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tx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Rechthoek 9"/>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datum 12"/>
          <p:cNvSpPr>
            <a:spLocks noGrp="1"/>
          </p:cNvSpPr>
          <p:nvPr>
            <p:ph type="dt" sz="half" idx="11"/>
          </p:nvPr>
        </p:nvSpPr>
        <p:spPr/>
        <p:txBody>
          <a:bodyPr/>
          <a:lstStyle/>
          <a:p>
            <a:fld id="{914C5BC2-1797-4E1D-AF49-B1A1654AFC8E}" type="datetime4">
              <a:rPr lang="nl-NL" smtClean="0"/>
              <a:t>27 juni 2026</a:t>
            </a:fld>
            <a:endParaRPr lang="nl-NL"/>
          </a:p>
        </p:txBody>
      </p:sp>
      <p:sp>
        <p:nvSpPr>
          <p:cNvPr id="14" name="Tijdelijke aanduiding voor voettekst 13"/>
          <p:cNvSpPr>
            <a:spLocks noGrp="1"/>
          </p:cNvSpPr>
          <p:nvPr>
            <p:ph type="ftr" sz="quarter" idx="12"/>
          </p:nvPr>
        </p:nvSpPr>
        <p:spPr/>
        <p:txBody>
          <a:bodyPr/>
          <a:lstStyle/>
          <a:p>
            <a:r>
              <a:rPr lang="nl-NL"/>
              <a:t>Koninklijk Nederlands Meteorologisch Instituut</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85718" y="90431"/>
            <a:ext cx="4401986" cy="385939"/>
          </a:xfrm>
        </p:spPr>
        <p:txBody>
          <a:bodyPr lIns="0" tIns="0" rIns="0" bIns="0"/>
          <a:lstStyle>
            <a:lvl1pPr>
              <a:defRPr sz="2508" b="1" i="0">
                <a:solidFill>
                  <a:schemeClr val="bg1"/>
                </a:solidFill>
                <a:latin typeface="Gill Sans MT"/>
                <a:cs typeface="Gill Sans M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nl-NL"/>
              <a:t>Koninklijk Nederlands Meteorologisch Instituut</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AADE43E-5C23-4D11-8265-4A65F8CDE78C}" type="datetime4">
              <a:rPr lang="nl-NL" smtClean="0"/>
              <a:t>27 juni 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0542704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85718" y="90431"/>
            <a:ext cx="4401986" cy="385939"/>
          </a:xfrm>
        </p:spPr>
        <p:txBody>
          <a:bodyPr lIns="0" tIns="0" rIns="0" bIns="0"/>
          <a:lstStyle>
            <a:lvl1pPr>
              <a:defRPr sz="2508" b="1" i="0">
                <a:solidFill>
                  <a:schemeClr val="bg1"/>
                </a:solidFill>
                <a:latin typeface="Gill Sans MT"/>
                <a:cs typeface="Gill Sans MT"/>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nl-NL"/>
              <a:t>Koninklijk Nederlands Meteorologisch Instituut</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32864C3-CEB9-4E3B-9891-5E02BB1F4151}" type="datetime4">
              <a:rPr lang="nl-NL" smtClean="0"/>
              <a:t>27 juni 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383861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85718" y="90431"/>
            <a:ext cx="4401986" cy="385939"/>
          </a:xfrm>
        </p:spPr>
        <p:txBody>
          <a:bodyPr lIns="0" tIns="0" rIns="0" bIns="0"/>
          <a:lstStyle>
            <a:lvl1pPr>
              <a:defRPr sz="2508" b="1" i="0">
                <a:solidFill>
                  <a:schemeClr val="bg1"/>
                </a:solidFill>
                <a:latin typeface="Gill Sans MT"/>
                <a:cs typeface="Gill Sans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nl-NL"/>
              <a:t>Koninklijk Nederlands Meteorologisch Instituut</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3C81FB50-DFF7-4CFA-BA48-0BD3A38038EC}" type="datetime4">
              <a:rPr lang="nl-NL" smtClean="0"/>
              <a:t>27 juni 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2230371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nl-NL"/>
              <a:t>Koninklijk Nederlands Meteorologisch Instituut</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376CB595-CD45-4203-9106-530A5EF4A359}" type="datetime4">
              <a:rPr lang="nl-NL" smtClean="0"/>
              <a:t>27 juni 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2759839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32" y="2125980"/>
            <a:ext cx="10368093" cy="43858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9664" y="3840480"/>
            <a:ext cx="853842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nl-NL"/>
              <a:t>Koninklijk Nederlands Meteorologisch Instituut</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A38896B-B553-4989-A5D9-69509A9321ED}" type="datetime4">
              <a:rPr lang="nl-NL" smtClean="0"/>
              <a:t>27 juni 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220540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36489" y="115396"/>
            <a:ext cx="11524778" cy="397353"/>
          </a:xfrm>
        </p:spPr>
        <p:txBody>
          <a:bodyPr lIns="0" tIns="0" rIns="0" bIns="0"/>
          <a:lstStyle>
            <a:lvl1pPr>
              <a:defRPr sz="2582" b="1" i="0">
                <a:solidFill>
                  <a:srgbClr val="FDFEFF"/>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nl-NL"/>
              <a:t>Koninklijk Nederlands Meteorologisch Instituut</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6592AE4-CBAC-474C-9191-227F6E7295C9}" type="datetime4">
              <a:rPr lang="nl-NL" smtClean="0"/>
              <a:t>27 juni 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907957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36489" y="115396"/>
            <a:ext cx="11524778" cy="397353"/>
          </a:xfrm>
        </p:spPr>
        <p:txBody>
          <a:bodyPr lIns="0" tIns="0" rIns="0" bIns="0"/>
          <a:lstStyle>
            <a:lvl1pPr>
              <a:defRPr sz="2582" b="1" i="0">
                <a:solidFill>
                  <a:srgbClr val="FDFEFF"/>
                </a:solidFill>
                <a:latin typeface="Calibri"/>
                <a:cs typeface="Calibri"/>
              </a:defRPr>
            </a:lvl1pPr>
          </a:lstStyle>
          <a:p>
            <a:endParaRPr/>
          </a:p>
        </p:txBody>
      </p:sp>
      <p:sp>
        <p:nvSpPr>
          <p:cNvPr id="3" name="Holder 3"/>
          <p:cNvSpPr>
            <a:spLocks noGrp="1"/>
          </p:cNvSpPr>
          <p:nvPr>
            <p:ph sz="half" idx="2"/>
          </p:nvPr>
        </p:nvSpPr>
        <p:spPr>
          <a:xfrm>
            <a:off x="609887" y="1577340"/>
            <a:ext cx="530602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1844" y="1577340"/>
            <a:ext cx="5306024"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nl-NL"/>
              <a:t>Koninklijk Nederlands Meteorologisch Instituut</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935452BF-C755-41BF-AEF1-43BB58D75F2E}" type="datetime4">
              <a:rPr lang="nl-NL" smtClean="0"/>
              <a:t>27 juni 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470400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36489" y="115396"/>
            <a:ext cx="11524778" cy="397353"/>
          </a:xfrm>
        </p:spPr>
        <p:txBody>
          <a:bodyPr lIns="0" tIns="0" rIns="0" bIns="0"/>
          <a:lstStyle>
            <a:lvl1pPr>
              <a:defRPr sz="2582" b="1" i="0">
                <a:solidFill>
                  <a:srgbClr val="FDFEFF"/>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nl-NL"/>
              <a:t>Koninklijk Nederlands Meteorologisch Instituut</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529C5573-65BA-4F38-A7DC-F1AB16F86C7B}" type="datetime4">
              <a:rPr lang="nl-NL" smtClean="0"/>
              <a:t>27 juni 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857911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nl-NL"/>
              <a:t>Koninklijk Nederlands Meteorologisch Instituut</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B989FA3-A945-487A-9A7F-C5D66A42B5CB}" type="datetime4">
              <a:rPr lang="nl-NL" smtClean="0"/>
              <a:t>27 juni 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5582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847 w 6096000"/>
              <a:gd name="connsiteY8" fmla="*/ 6858753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20" fmla="*/ 229238 w 6096000"/>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847" y="6858753"/>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lnTo>
                  <a:pt x="229238"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1" name="Tijdelijke aanduiding voor datum 10"/>
          <p:cNvSpPr>
            <a:spLocks noGrp="1"/>
          </p:cNvSpPr>
          <p:nvPr>
            <p:ph type="dt" sz="half" idx="25"/>
          </p:nvPr>
        </p:nvSpPr>
        <p:spPr/>
        <p:txBody>
          <a:bodyPr/>
          <a:lstStyle/>
          <a:p>
            <a:fld id="{1FA7C520-E4EE-4F73-8A6A-8731FC02104D}" type="datetime4">
              <a:rPr lang="nl-NL" smtClean="0"/>
              <a:t>27 juni 2026</a:t>
            </a:fld>
            <a:endParaRPr lang="nl-NL"/>
          </a:p>
        </p:txBody>
      </p:sp>
      <p:sp>
        <p:nvSpPr>
          <p:cNvPr id="12" name="Tijdelijke aanduiding voor voettekst 11"/>
          <p:cNvSpPr>
            <a:spLocks noGrp="1"/>
          </p:cNvSpPr>
          <p:nvPr>
            <p:ph type="ftr" sz="quarter" idx="26"/>
          </p:nvPr>
        </p:nvSpPr>
        <p:spPr/>
        <p:txBody>
          <a:bodyPr/>
          <a:lstStyle/>
          <a:p>
            <a:r>
              <a:rPr lang="nl-NL"/>
              <a:t>Koninklijk Nederlands Meteorologisch Instituut</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12" name="Afbeelding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34206" y="1051200"/>
            <a:ext cx="5004594" cy="948047"/>
          </a:xfrm>
        </p:spPr>
        <p:txBody>
          <a:bodyPr/>
          <a:lstStyle>
            <a:lvl1pPr>
              <a:defRPr>
                <a:solidFill>
                  <a:schemeClr val="tx1"/>
                </a:solidFill>
              </a:defRPr>
            </a:lvl1pPr>
          </a:lstStyle>
          <a:p>
            <a:r>
              <a:rPr lang="nl-NL"/>
              <a:t>Klik om de stijl te bewerken</a:t>
            </a:r>
          </a:p>
        </p:txBody>
      </p:sp>
      <p:sp>
        <p:nvSpPr>
          <p:cNvPr id="11" name="Tijdelijke aanduiding voor afbeelding 9"/>
          <p:cNvSpPr>
            <a:spLocks noGrp="1"/>
          </p:cNvSpPr>
          <p:nvPr>
            <p:ph type="pic" sz="quarter" idx="24"/>
          </p:nvPr>
        </p:nvSpPr>
        <p:spPr>
          <a:xfrm>
            <a:off x="6096000" y="-2381"/>
            <a:ext cx="6096000" cy="686177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238 w 6096000"/>
              <a:gd name="connsiteY0" fmla="*/ 0 h 6861771"/>
              <a:gd name="connsiteX1" fmla="*/ 6091238 w 6096000"/>
              <a:gd name="connsiteY1" fmla="*/ 0 h 6861771"/>
              <a:gd name="connsiteX2" fmla="*/ 6091238 w 6096000"/>
              <a:gd name="connsiteY2" fmla="*/ 2381 h 6861771"/>
              <a:gd name="connsiteX3" fmla="*/ 6096000 w 6096000"/>
              <a:gd name="connsiteY3" fmla="*/ 2381 h 6861771"/>
              <a:gd name="connsiteX4" fmla="*/ 6096000 w 6096000"/>
              <a:gd name="connsiteY4" fmla="*/ 6860381 h 6861771"/>
              <a:gd name="connsiteX5" fmla="*/ 6095999 w 6096000"/>
              <a:gd name="connsiteY5" fmla="*/ 6860381 h 6861771"/>
              <a:gd name="connsiteX6" fmla="*/ 3832225 w 6096000"/>
              <a:gd name="connsiteY6" fmla="*/ 6860381 h 6861771"/>
              <a:gd name="connsiteX7" fmla="*/ 232201 w 6096000"/>
              <a:gd name="connsiteY7" fmla="*/ 6860381 h 6861771"/>
              <a:gd name="connsiteX8" fmla="*/ 2846 w 6096000"/>
              <a:gd name="connsiteY8" fmla="*/ 6861771 h 6861771"/>
              <a:gd name="connsiteX9" fmla="*/ 0 w 6096000"/>
              <a:gd name="connsiteY9" fmla="*/ 6626381 h 6861771"/>
              <a:gd name="connsiteX10" fmla="*/ 0 w 6096000"/>
              <a:gd name="connsiteY10" fmla="*/ 5488781 h 6861771"/>
              <a:gd name="connsiteX11" fmla="*/ 1 w 6096000"/>
              <a:gd name="connsiteY11" fmla="*/ 5488781 h 6861771"/>
              <a:gd name="connsiteX12" fmla="*/ 1 w 6096000"/>
              <a:gd name="connsiteY12" fmla="*/ 948531 h 6861771"/>
              <a:gd name="connsiteX13" fmla="*/ 1 w 6096000"/>
              <a:gd name="connsiteY13" fmla="*/ 711200 h 6861771"/>
              <a:gd name="connsiteX14" fmla="*/ 1 w 6096000"/>
              <a:gd name="connsiteY14" fmla="*/ 2381 h 6861771"/>
              <a:gd name="connsiteX15" fmla="*/ 2 w 6096000"/>
              <a:gd name="connsiteY15" fmla="*/ 2381 h 6861771"/>
              <a:gd name="connsiteX16" fmla="*/ 2 w 6096000"/>
              <a:gd name="connsiteY16" fmla="*/ 711994 h 6861771"/>
              <a:gd name="connsiteX17" fmla="*/ 233366 w 6096000"/>
              <a:gd name="connsiteY17" fmla="*/ 711994 h 6861771"/>
              <a:gd name="connsiteX18" fmla="*/ 233366 w 6096000"/>
              <a:gd name="connsiteY18" fmla="*/ 2381 h 6861771"/>
              <a:gd name="connsiteX19" fmla="*/ 229238 w 6096000"/>
              <a:gd name="connsiteY19" fmla="*/ 2381 h 6861771"/>
              <a:gd name="connsiteX20" fmla="*/ 229238 w 6096000"/>
              <a:gd name="connsiteY20" fmla="*/ 0 h 68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000" h="6861771">
                <a:moveTo>
                  <a:pt x="229238" y="0"/>
                </a:moveTo>
                <a:lnTo>
                  <a:pt x="6091238" y="0"/>
                </a:lnTo>
                <a:lnTo>
                  <a:pt x="6091238" y="2381"/>
                </a:lnTo>
                <a:lnTo>
                  <a:pt x="6096000" y="2381"/>
                </a:lnTo>
                <a:lnTo>
                  <a:pt x="6096000" y="6860381"/>
                </a:lnTo>
                <a:lnTo>
                  <a:pt x="6095999" y="6860381"/>
                </a:lnTo>
                <a:lnTo>
                  <a:pt x="3832225" y="6860381"/>
                </a:lnTo>
                <a:lnTo>
                  <a:pt x="232201" y="6860381"/>
                </a:lnTo>
                <a:lnTo>
                  <a:pt x="2846" y="6861771"/>
                </a:lnTo>
                <a:cubicBezTo>
                  <a:pt x="1897" y="6783308"/>
                  <a:pt x="949" y="6704844"/>
                  <a:pt x="0" y="6626381"/>
                </a:cubicBez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lnTo>
                  <a:pt x="229238"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20" name="Tijdelijke aanduiding voor datum 19"/>
          <p:cNvSpPr>
            <a:spLocks noGrp="1"/>
          </p:cNvSpPr>
          <p:nvPr>
            <p:ph type="dt" sz="half" idx="25"/>
          </p:nvPr>
        </p:nvSpPr>
        <p:spPr/>
        <p:txBody>
          <a:bodyPr/>
          <a:lstStyle/>
          <a:p>
            <a:fld id="{A0C7C13B-C0EC-4B20-BB69-23095C774A2B}" type="datetime4">
              <a:rPr lang="nl-NL" smtClean="0"/>
              <a:t>27 juni 2026</a:t>
            </a:fld>
            <a:endParaRPr lang="nl-NL"/>
          </a:p>
        </p:txBody>
      </p:sp>
      <p:sp>
        <p:nvSpPr>
          <p:cNvPr id="21" name="Tijdelijke aanduiding voor voettekst 20"/>
          <p:cNvSpPr>
            <a:spLocks noGrp="1"/>
          </p:cNvSpPr>
          <p:nvPr>
            <p:ph type="ftr" sz="quarter" idx="26"/>
          </p:nvPr>
        </p:nvSpPr>
        <p:spPr/>
        <p:txBody>
          <a:bodyPr/>
          <a:lstStyle/>
          <a:p>
            <a:r>
              <a:rPr lang="nl-NL"/>
              <a:t>Koninklijk Nederlands Meteorologisch Instituut</a:t>
            </a:r>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verticaal">
    <p:bg>
      <p:bgPr>
        <a:blipFill dpi="0" rotWithShape="1">
          <a:blip r:embed="rId2">
            <a:lum/>
          </a:blip>
          <a:srcRect/>
          <a:stretch>
            <a:fillRect t="-50000" b="-48000"/>
          </a:stretch>
        </a:blipFill>
        <a:effectLst/>
      </p:bgPr>
    </p:bg>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07" y="0"/>
            <a:ext cx="6166307" cy="6858000"/>
          </a:xfrm>
          <a:prstGeom prst="rect">
            <a:avLst/>
          </a:prstGeom>
        </p:spPr>
      </p:pic>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de stijl te bewerken</a:t>
            </a:r>
          </a:p>
        </p:txBody>
      </p:sp>
      <p:pic>
        <p:nvPicPr>
          <p:cNvPr id="11" name="Afbeelding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Tree>
    <p:extLst>
      <p:ext uri="{BB962C8B-B14F-4D97-AF65-F5344CB8AC3E}">
        <p14:creationId xmlns:p14="http://schemas.microsoft.com/office/powerpoint/2010/main" val="3455570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10" name="Tijdelijke aanduiding voor afbeelding 9"/>
          <p:cNvSpPr>
            <a:spLocks noGrp="1"/>
          </p:cNvSpPr>
          <p:nvPr>
            <p:ph type="pic" sz="quarter" idx="24"/>
          </p:nvPr>
        </p:nvSpPr>
        <p:spPr>
          <a:xfrm>
            <a:off x="6095828" y="-2381"/>
            <a:ext cx="6096171"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409 w 6096171"/>
              <a:gd name="connsiteY0" fmla="*/ 0 h 6860381"/>
              <a:gd name="connsiteX1" fmla="*/ 6091409 w 6096171"/>
              <a:gd name="connsiteY1" fmla="*/ 0 h 6860381"/>
              <a:gd name="connsiteX2" fmla="*/ 6091409 w 6096171"/>
              <a:gd name="connsiteY2" fmla="*/ 2381 h 6860381"/>
              <a:gd name="connsiteX3" fmla="*/ 6096171 w 6096171"/>
              <a:gd name="connsiteY3" fmla="*/ 2381 h 6860381"/>
              <a:gd name="connsiteX4" fmla="*/ 6096171 w 6096171"/>
              <a:gd name="connsiteY4" fmla="*/ 6860381 h 6860381"/>
              <a:gd name="connsiteX5" fmla="*/ 6096170 w 6096171"/>
              <a:gd name="connsiteY5" fmla="*/ 6860381 h 6860381"/>
              <a:gd name="connsiteX6" fmla="*/ 3832396 w 6096171"/>
              <a:gd name="connsiteY6" fmla="*/ 6860381 h 6860381"/>
              <a:gd name="connsiteX7" fmla="*/ 232372 w 6096171"/>
              <a:gd name="connsiteY7" fmla="*/ 6860381 h 6860381"/>
              <a:gd name="connsiteX8" fmla="*/ 0 w 6096171"/>
              <a:gd name="connsiteY8" fmla="*/ 6858753 h 6860381"/>
              <a:gd name="connsiteX9" fmla="*/ 171 w 6096171"/>
              <a:gd name="connsiteY9" fmla="*/ 6626381 h 6860381"/>
              <a:gd name="connsiteX10" fmla="*/ 171 w 6096171"/>
              <a:gd name="connsiteY10" fmla="*/ 5488781 h 6860381"/>
              <a:gd name="connsiteX11" fmla="*/ 172 w 6096171"/>
              <a:gd name="connsiteY11" fmla="*/ 5488781 h 6860381"/>
              <a:gd name="connsiteX12" fmla="*/ 172 w 6096171"/>
              <a:gd name="connsiteY12" fmla="*/ 948531 h 6860381"/>
              <a:gd name="connsiteX13" fmla="*/ 172 w 6096171"/>
              <a:gd name="connsiteY13" fmla="*/ 711200 h 6860381"/>
              <a:gd name="connsiteX14" fmla="*/ 172 w 6096171"/>
              <a:gd name="connsiteY14" fmla="*/ 2381 h 6860381"/>
              <a:gd name="connsiteX15" fmla="*/ 173 w 6096171"/>
              <a:gd name="connsiteY15" fmla="*/ 2381 h 6860381"/>
              <a:gd name="connsiteX16" fmla="*/ 173 w 6096171"/>
              <a:gd name="connsiteY16" fmla="*/ 711994 h 6860381"/>
              <a:gd name="connsiteX17" fmla="*/ 233537 w 6096171"/>
              <a:gd name="connsiteY17" fmla="*/ 711994 h 6860381"/>
              <a:gd name="connsiteX18" fmla="*/ 233537 w 6096171"/>
              <a:gd name="connsiteY18" fmla="*/ 2381 h 6860381"/>
              <a:gd name="connsiteX19" fmla="*/ 229409 w 6096171"/>
              <a:gd name="connsiteY19" fmla="*/ 2381 h 6860381"/>
              <a:gd name="connsiteX20" fmla="*/ 229409 w 6096171"/>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171" h="6860381">
                <a:moveTo>
                  <a:pt x="229409" y="0"/>
                </a:moveTo>
                <a:lnTo>
                  <a:pt x="6091409" y="0"/>
                </a:lnTo>
                <a:lnTo>
                  <a:pt x="6091409" y="2381"/>
                </a:lnTo>
                <a:lnTo>
                  <a:pt x="6096171" y="2381"/>
                </a:lnTo>
                <a:lnTo>
                  <a:pt x="6096171" y="6860381"/>
                </a:lnTo>
                <a:lnTo>
                  <a:pt x="6096170" y="6860381"/>
                </a:lnTo>
                <a:lnTo>
                  <a:pt x="3832396" y="6860381"/>
                </a:lnTo>
                <a:lnTo>
                  <a:pt x="232372" y="6860381"/>
                </a:lnTo>
                <a:lnTo>
                  <a:pt x="0" y="6858753"/>
                </a:lnTo>
                <a:lnTo>
                  <a:pt x="171" y="6626381"/>
                </a:lnTo>
                <a:lnTo>
                  <a:pt x="171" y="5488781"/>
                </a:lnTo>
                <a:lnTo>
                  <a:pt x="172" y="5488781"/>
                </a:lnTo>
                <a:lnTo>
                  <a:pt x="172" y="948531"/>
                </a:lnTo>
                <a:lnTo>
                  <a:pt x="172" y="711200"/>
                </a:lnTo>
                <a:lnTo>
                  <a:pt x="172" y="2381"/>
                </a:lnTo>
                <a:lnTo>
                  <a:pt x="173" y="2381"/>
                </a:lnTo>
                <a:lnTo>
                  <a:pt x="173" y="711994"/>
                </a:lnTo>
                <a:lnTo>
                  <a:pt x="233537" y="711994"/>
                </a:lnTo>
                <a:lnTo>
                  <a:pt x="233537" y="2381"/>
                </a:lnTo>
                <a:lnTo>
                  <a:pt x="229409" y="2381"/>
                </a:lnTo>
                <a:lnTo>
                  <a:pt x="229409"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6" name="Tijdelijke aanduiding voor datum 5"/>
          <p:cNvSpPr>
            <a:spLocks noGrp="1"/>
          </p:cNvSpPr>
          <p:nvPr>
            <p:ph type="dt" sz="half" idx="25"/>
          </p:nvPr>
        </p:nvSpPr>
        <p:spPr/>
        <p:txBody>
          <a:bodyPr/>
          <a:lstStyle/>
          <a:p>
            <a:fld id="{9BC539F7-97C3-48F7-9B31-6EEC4696E382}" type="datetime4">
              <a:rPr lang="nl-NL" smtClean="0"/>
              <a:t>27 juni 2026</a:t>
            </a:fld>
            <a:endParaRPr lang="nl-NL"/>
          </a:p>
        </p:txBody>
      </p:sp>
      <p:sp>
        <p:nvSpPr>
          <p:cNvPr id="12" name="Tijdelijke aanduiding voor voettekst 11"/>
          <p:cNvSpPr>
            <a:spLocks noGrp="1"/>
          </p:cNvSpPr>
          <p:nvPr>
            <p:ph type="ftr" sz="quarter" idx="26"/>
          </p:nvPr>
        </p:nvSpPr>
        <p:spPr/>
        <p:txBody>
          <a:bodyPr/>
          <a:lstStyle/>
          <a:p>
            <a:r>
              <a:rPr lang="nl-NL"/>
              <a:t>Koninklijk Nederlands Meteorologisch Instituut</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9" name="Afbeelding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8" name="Tijdelijke aanduiding voor datum 7"/>
          <p:cNvSpPr>
            <a:spLocks noGrp="1"/>
          </p:cNvSpPr>
          <p:nvPr>
            <p:ph type="dt" sz="half" idx="14"/>
          </p:nvPr>
        </p:nvSpPr>
        <p:spPr/>
        <p:txBody>
          <a:bodyPr/>
          <a:lstStyle/>
          <a:p>
            <a:fld id="{FF934CAE-2CE7-4DC6-84D3-827F5C30B0EC}" type="datetime4">
              <a:rPr lang="nl-NL" smtClean="0"/>
              <a:t>27 juni 2026</a:t>
            </a:fld>
            <a:endParaRPr lang="nl-NL"/>
          </a:p>
        </p:txBody>
      </p:sp>
      <p:sp>
        <p:nvSpPr>
          <p:cNvPr id="10" name="Tijdelijke aanduiding voor voettekst 9"/>
          <p:cNvSpPr>
            <a:spLocks noGrp="1"/>
          </p:cNvSpPr>
          <p:nvPr>
            <p:ph type="ftr" sz="quarter" idx="15"/>
          </p:nvPr>
        </p:nvSpPr>
        <p:spPr/>
        <p:txBody>
          <a:bodyPr/>
          <a:lstStyle/>
          <a:p>
            <a:r>
              <a:rPr lang="nl-NL"/>
              <a:t>Koninklijk Nederlands Meteorologisch Instituut</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602649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accent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7"/>
          <p:cNvSpPr>
            <a:spLocks noGrp="1"/>
          </p:cNvSpPr>
          <p:nvPr>
            <p:ph type="dt" sz="half" idx="14"/>
          </p:nvPr>
        </p:nvSpPr>
        <p:spPr/>
        <p:txBody>
          <a:bodyPr/>
          <a:lstStyle/>
          <a:p>
            <a:fld id="{619FF362-4AC0-44C8-A66D-B6D78AB3451C}" type="datetime4">
              <a:rPr lang="nl-NL" smtClean="0"/>
              <a:t>27 juni 2026</a:t>
            </a:fld>
            <a:endParaRPr lang="nl-NL"/>
          </a:p>
        </p:txBody>
      </p:sp>
      <p:sp>
        <p:nvSpPr>
          <p:cNvPr id="10" name="Tijdelijke aanduiding voor voettekst 9"/>
          <p:cNvSpPr>
            <a:spLocks noGrp="1"/>
          </p:cNvSpPr>
          <p:nvPr>
            <p:ph type="ftr" sz="quarter" idx="15"/>
          </p:nvPr>
        </p:nvSpPr>
        <p:spPr/>
        <p:txBody>
          <a:bodyPr/>
          <a:lstStyle/>
          <a:p>
            <a:r>
              <a:rPr lang="nl-NL"/>
              <a:t>Koninklijk Nederlands Meteorologisch Instituut</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550157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bg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3" name="Tijdelijke aanduiding voor datum 2"/>
          <p:cNvSpPr>
            <a:spLocks noGrp="1"/>
          </p:cNvSpPr>
          <p:nvPr>
            <p:ph type="dt" sz="half" idx="15"/>
          </p:nvPr>
        </p:nvSpPr>
        <p:spPr/>
        <p:txBody>
          <a:bodyPr/>
          <a:lstStyle>
            <a:lvl1pPr>
              <a:defRPr>
                <a:solidFill>
                  <a:schemeClr val="bg1">
                    <a:lumMod val="65000"/>
                    <a:lumOff val="35000"/>
                  </a:schemeClr>
                </a:solidFill>
              </a:defRPr>
            </a:lvl1pPr>
          </a:lstStyle>
          <a:p>
            <a:fld id="{CCC2DD04-32F0-4D27-858D-9EB38585D159}" type="datetime4">
              <a:rPr lang="nl-NL" smtClean="0"/>
              <a:t>27 juni 2026</a:t>
            </a:fld>
            <a:endParaRPr lang="nl-NL"/>
          </a:p>
        </p:txBody>
      </p:sp>
      <p:sp>
        <p:nvSpPr>
          <p:cNvPr id="4" name="Tijdelijke aanduiding voor voettekst 3"/>
          <p:cNvSpPr>
            <a:spLocks noGrp="1"/>
          </p:cNvSpPr>
          <p:nvPr>
            <p:ph type="ftr" sz="quarter" idx="16"/>
          </p:nvPr>
        </p:nvSpPr>
        <p:spPr/>
        <p:txBody>
          <a:bodyPr/>
          <a:lstStyle>
            <a:lvl1pPr>
              <a:defRPr>
                <a:solidFill>
                  <a:schemeClr val="bg1">
                    <a:lumMod val="65000"/>
                    <a:lumOff val="35000"/>
                  </a:schemeClr>
                </a:solidFill>
              </a:defRPr>
            </a:lvl1pPr>
          </a:lstStyle>
          <a:p>
            <a:r>
              <a:rPr lang="nl-NL"/>
              <a:t>Koninklijk Nederlands Meteorologisch Instituut</a:t>
            </a:r>
          </a:p>
        </p:txBody>
      </p:sp>
      <p:sp>
        <p:nvSpPr>
          <p:cNvPr id="5" name="Tijdelijke aanduiding voor dianummer 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a:t>
            </a:fld>
            <a:endParaRPr lang="nl-NL"/>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alpha val="10000"/>
            </a:schemeClr>
          </a:solid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9" name="Tijdelijke aanduiding voor datum 8"/>
          <p:cNvSpPr>
            <a:spLocks noGrp="1"/>
          </p:cNvSpPr>
          <p:nvPr>
            <p:ph type="dt" sz="half" idx="15"/>
          </p:nvPr>
        </p:nvSpPr>
        <p:spPr/>
        <p:txBody>
          <a:bodyPr/>
          <a:lstStyle/>
          <a:p>
            <a:fld id="{67810031-23E6-4E31-9C6E-F227B20A039E}" type="datetime4">
              <a:rPr lang="nl-NL" smtClean="0"/>
              <a:t>27 juni 2026</a:t>
            </a:fld>
            <a:endParaRPr lang="nl-NL"/>
          </a:p>
        </p:txBody>
      </p:sp>
      <p:sp>
        <p:nvSpPr>
          <p:cNvPr id="10" name="Tijdelijke aanduiding voor voettekst 9"/>
          <p:cNvSpPr>
            <a:spLocks noGrp="1"/>
          </p:cNvSpPr>
          <p:nvPr>
            <p:ph type="ftr" sz="quarter" idx="16"/>
          </p:nvPr>
        </p:nvSpPr>
        <p:spPr/>
        <p:txBody>
          <a:bodyPr/>
          <a:lstStyle/>
          <a:p>
            <a:r>
              <a:rPr lang="nl-NL"/>
              <a:t>Koninklijk Nederlands Meteorologisch Instituut</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4140390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7"/>
          <p:cNvSpPr>
            <a:spLocks noGrp="1"/>
          </p:cNvSpPr>
          <p:nvPr>
            <p:ph type="dt" sz="half" idx="15"/>
          </p:nvPr>
        </p:nvSpPr>
        <p:spPr/>
        <p:txBody>
          <a:bodyPr/>
          <a:lstStyle>
            <a:lvl1pPr>
              <a:defRPr>
                <a:solidFill>
                  <a:schemeClr val="bg1">
                    <a:lumMod val="65000"/>
                    <a:lumOff val="35000"/>
                  </a:schemeClr>
                </a:solidFill>
              </a:defRPr>
            </a:lvl1pPr>
          </a:lstStyle>
          <a:p>
            <a:fld id="{E9200D72-C9A8-4AA7-A51A-3D5FC164CC0E}" type="datetime4">
              <a:rPr lang="nl-NL" smtClean="0"/>
              <a:t>27 juni 2026</a:t>
            </a:fld>
            <a:endParaRPr lang="nl-NL"/>
          </a:p>
        </p:txBody>
      </p:sp>
      <p:sp>
        <p:nvSpPr>
          <p:cNvPr id="9" name="Tijdelijke aanduiding voor voettekst 8"/>
          <p:cNvSpPr>
            <a:spLocks noGrp="1"/>
          </p:cNvSpPr>
          <p:nvPr>
            <p:ph type="ftr" sz="quarter" idx="16"/>
          </p:nvPr>
        </p:nvSpPr>
        <p:spPr/>
        <p:txBody>
          <a:bodyPr/>
          <a:lstStyle>
            <a:lvl1pPr>
              <a:defRPr>
                <a:solidFill>
                  <a:schemeClr val="bg1">
                    <a:lumMod val="65000"/>
                    <a:lumOff val="35000"/>
                  </a:schemeClr>
                </a:solidFill>
              </a:defRPr>
            </a:lvl1pPr>
          </a:lstStyle>
          <a:p>
            <a:r>
              <a:rPr lang="nl-NL"/>
              <a:t>Koninklijk Nederlands Meteorologisch Instituut</a:t>
            </a:r>
          </a:p>
        </p:txBody>
      </p:sp>
      <p:sp>
        <p:nvSpPr>
          <p:cNvPr id="10" name="Tijdelijke aanduiding voor dianummer 9"/>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a:t>
            </a:fld>
            <a:endParaRPr lang="nl-NL"/>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bg1">
              <a:lumMod val="85000"/>
            </a:schemeClr>
          </a:solid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7"/>
          <p:cNvSpPr>
            <a:spLocks noGrp="1"/>
          </p:cNvSpPr>
          <p:nvPr>
            <p:ph type="dt" sz="half" idx="15"/>
          </p:nvPr>
        </p:nvSpPr>
        <p:spPr/>
        <p:txBody>
          <a:bodyPr/>
          <a:lstStyle/>
          <a:p>
            <a:fld id="{7CF2AED7-A86F-4394-9CC0-3F7506A3F1E0}" type="datetime4">
              <a:rPr lang="nl-NL" smtClean="0"/>
              <a:t>27 juni 2026</a:t>
            </a:fld>
            <a:endParaRPr lang="nl-NL"/>
          </a:p>
        </p:txBody>
      </p:sp>
      <p:sp>
        <p:nvSpPr>
          <p:cNvPr id="9" name="Tijdelijke aanduiding voor voettekst 8"/>
          <p:cNvSpPr>
            <a:spLocks noGrp="1"/>
          </p:cNvSpPr>
          <p:nvPr>
            <p:ph type="ftr" sz="quarter" idx="16"/>
          </p:nvPr>
        </p:nvSpPr>
        <p:spPr/>
        <p:txBody>
          <a:bodyPr/>
          <a:lstStyle/>
          <a:p>
            <a:r>
              <a:rPr lang="nl-NL"/>
              <a:t>Koninklijk Nederlands Meteorologisch Instituut</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346104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4"/>
            <a:ext cx="12192000" cy="3431384"/>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330000 w 12192000"/>
              <a:gd name="connsiteY4" fmla="*/ 3192987 h 3431384"/>
              <a:gd name="connsiteX5" fmla="*/ 6182040 w 12192000"/>
              <a:gd name="connsiteY5" fmla="*/ 3431384 h 3431384"/>
              <a:gd name="connsiteX6" fmla="*/ 5862000 w 12192000"/>
              <a:gd name="connsiteY6" fmla="*/ 3430587 h 3431384"/>
              <a:gd name="connsiteX7" fmla="*/ 0 w 12192000"/>
              <a:gd name="connsiteY7" fmla="*/ 3430587 h 3431384"/>
              <a:gd name="connsiteX8" fmla="*/ 0 w 12192000"/>
              <a:gd name="connsiteY8" fmla="*/ 0 h 3431384"/>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261420 w 12192000"/>
              <a:gd name="connsiteY4" fmla="*/ 3428118 h 3431384"/>
              <a:gd name="connsiteX5" fmla="*/ 6182040 w 12192000"/>
              <a:gd name="connsiteY5" fmla="*/ 3431384 h 3431384"/>
              <a:gd name="connsiteX6" fmla="*/ 5862000 w 12192000"/>
              <a:gd name="connsiteY6" fmla="*/ 3430587 h 3431384"/>
              <a:gd name="connsiteX7" fmla="*/ 0 w 12192000"/>
              <a:gd name="connsiteY7" fmla="*/ 3430587 h 3431384"/>
              <a:gd name="connsiteX8" fmla="*/ 0 w 12192000"/>
              <a:gd name="connsiteY8" fmla="*/ 0 h 34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1384">
                <a:moveTo>
                  <a:pt x="0" y="0"/>
                </a:moveTo>
                <a:lnTo>
                  <a:pt x="12192000" y="0"/>
                </a:lnTo>
                <a:lnTo>
                  <a:pt x="12192000" y="3430587"/>
                </a:lnTo>
                <a:lnTo>
                  <a:pt x="6330000" y="3430587"/>
                </a:lnTo>
                <a:lnTo>
                  <a:pt x="6261420" y="3428118"/>
                </a:lnTo>
                <a:lnTo>
                  <a:pt x="6182040" y="3431384"/>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bg1"/>
                </a:solidFill>
              </a:defRPr>
            </a:lvl1pPr>
          </a:lstStyle>
          <a:p>
            <a:r>
              <a:rPr lang="nl-NL"/>
              <a:t>Klik om de stijl te bewerken</a:t>
            </a:r>
          </a:p>
        </p:txBody>
      </p:sp>
      <p:sp>
        <p:nvSpPr>
          <p:cNvPr id="13" name="Tijdelijke aanduiding voor datum 12"/>
          <p:cNvSpPr>
            <a:spLocks noGrp="1"/>
          </p:cNvSpPr>
          <p:nvPr>
            <p:ph type="dt" sz="half" idx="15"/>
          </p:nvPr>
        </p:nvSpPr>
        <p:spPr/>
        <p:txBody>
          <a:bodyPr/>
          <a:lstStyle>
            <a:lvl1pPr>
              <a:defRPr>
                <a:solidFill>
                  <a:schemeClr val="bg1">
                    <a:lumMod val="65000"/>
                    <a:lumOff val="35000"/>
                  </a:schemeClr>
                </a:solidFill>
              </a:defRPr>
            </a:lvl1pPr>
          </a:lstStyle>
          <a:p>
            <a:fld id="{4AB8F99C-ED70-4217-BBEE-5276946AEF69}" type="datetime4">
              <a:rPr lang="nl-NL" smtClean="0"/>
              <a:t>27 juni 2026</a:t>
            </a:fld>
            <a:endParaRPr lang="nl-NL"/>
          </a:p>
        </p:txBody>
      </p:sp>
      <p:sp>
        <p:nvSpPr>
          <p:cNvPr id="14" name="Tijdelijke aanduiding voor voettekst 13"/>
          <p:cNvSpPr>
            <a:spLocks noGrp="1"/>
          </p:cNvSpPr>
          <p:nvPr>
            <p:ph type="ftr" sz="quarter" idx="16"/>
          </p:nvPr>
        </p:nvSpPr>
        <p:spPr/>
        <p:txBody>
          <a:bodyPr/>
          <a:lstStyle>
            <a:lvl1pPr>
              <a:defRPr>
                <a:solidFill>
                  <a:schemeClr val="bg1">
                    <a:lumMod val="65000"/>
                    <a:lumOff val="35000"/>
                  </a:schemeClr>
                </a:solidFill>
              </a:defRPr>
            </a:lvl1pPr>
          </a:lstStyle>
          <a:p>
            <a:r>
              <a:rPr lang="nl-NL"/>
              <a:t>Koninklijk Nederlands Meteorologisch Instituut</a:t>
            </a:r>
          </a:p>
        </p:txBody>
      </p:sp>
      <p:sp>
        <p:nvSpPr>
          <p:cNvPr id="15" name="Tijdelijke aanduiding voor dianummer 1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a:t>
            </a:fld>
            <a:endParaRPr lang="nl-NL"/>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4"/>
            <a:ext cx="12192000" cy="3431384"/>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6041615 w 12192000"/>
              <a:gd name="connsiteY5" fmla="*/ 3424852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235295 w 12192000"/>
              <a:gd name="connsiteY4" fmla="*/ 3431384 h 3431384"/>
              <a:gd name="connsiteX5" fmla="*/ 6041615 w 12192000"/>
              <a:gd name="connsiteY5" fmla="*/ 3424852 h 3431384"/>
              <a:gd name="connsiteX6" fmla="*/ 5862000 w 12192000"/>
              <a:gd name="connsiteY6" fmla="*/ 3430587 h 3431384"/>
              <a:gd name="connsiteX7" fmla="*/ 0 w 12192000"/>
              <a:gd name="connsiteY7" fmla="*/ 3430587 h 3431384"/>
              <a:gd name="connsiteX8" fmla="*/ 0 w 12192000"/>
              <a:gd name="connsiteY8" fmla="*/ 0 h 3431384"/>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235295 w 12192000"/>
              <a:gd name="connsiteY4" fmla="*/ 3431384 h 3431384"/>
              <a:gd name="connsiteX5" fmla="*/ 6048147 w 12192000"/>
              <a:gd name="connsiteY5" fmla="*/ 3428118 h 3431384"/>
              <a:gd name="connsiteX6" fmla="*/ 5862000 w 12192000"/>
              <a:gd name="connsiteY6" fmla="*/ 3430587 h 3431384"/>
              <a:gd name="connsiteX7" fmla="*/ 0 w 12192000"/>
              <a:gd name="connsiteY7" fmla="*/ 3430587 h 3431384"/>
              <a:gd name="connsiteX8" fmla="*/ 0 w 12192000"/>
              <a:gd name="connsiteY8" fmla="*/ 0 h 34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1384">
                <a:moveTo>
                  <a:pt x="0" y="0"/>
                </a:moveTo>
                <a:lnTo>
                  <a:pt x="12192000" y="0"/>
                </a:lnTo>
                <a:lnTo>
                  <a:pt x="12192000" y="3430587"/>
                </a:lnTo>
                <a:lnTo>
                  <a:pt x="6330000" y="3430587"/>
                </a:lnTo>
                <a:lnTo>
                  <a:pt x="6235295" y="3431384"/>
                </a:lnTo>
                <a:lnTo>
                  <a:pt x="6048147" y="3428118"/>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5" name="Tijdelijke aanduiding voor datum 4"/>
          <p:cNvSpPr>
            <a:spLocks noGrp="1"/>
          </p:cNvSpPr>
          <p:nvPr>
            <p:ph type="dt" sz="half" idx="15"/>
          </p:nvPr>
        </p:nvSpPr>
        <p:spPr/>
        <p:txBody>
          <a:bodyPr/>
          <a:lstStyle/>
          <a:p>
            <a:fld id="{97CC330A-9318-4C35-9A24-A318606B96F5}" type="datetime4">
              <a:rPr lang="nl-NL" smtClean="0"/>
              <a:t>27 juni 2026</a:t>
            </a:fld>
            <a:endParaRPr lang="nl-NL"/>
          </a:p>
        </p:txBody>
      </p:sp>
      <p:sp>
        <p:nvSpPr>
          <p:cNvPr id="6" name="Tijdelijke aanduiding voor voettekst 5"/>
          <p:cNvSpPr>
            <a:spLocks noGrp="1"/>
          </p:cNvSpPr>
          <p:nvPr>
            <p:ph type="ftr" sz="quarter" idx="16"/>
          </p:nvPr>
        </p:nvSpPr>
        <p:spPr/>
        <p:txBody>
          <a:bodyPr/>
          <a:lstStyle/>
          <a:p>
            <a:r>
              <a:rPr lang="nl-NL"/>
              <a:t>Koninklijk Nederlands Meteorologisch Instituut</a:t>
            </a:r>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779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dia verticaal">
    <p:bg>
      <p:bgPr>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1"/>
            <a:ext cx="6099173" cy="6873086"/>
          </a:xfrm>
          <a:prstGeom prst="rect">
            <a:avLst/>
          </a:prstGeom>
        </p:spPr>
      </p:pic>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de stijl te bewerken</a:t>
            </a:r>
          </a:p>
        </p:txBody>
      </p:sp>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Tree>
    <p:extLst>
      <p:ext uri="{BB962C8B-B14F-4D97-AF65-F5344CB8AC3E}">
        <p14:creationId xmlns:p14="http://schemas.microsoft.com/office/powerpoint/2010/main" val="2297448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Afbeelding met titel">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525210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F347DE57-FF43-4A66-8FED-8B7EAD730C97}" type="datetime4">
              <a:rPr lang="nl-NL" smtClean="0"/>
              <a:t>27 juni 2026</a:t>
            </a:fld>
            <a:endParaRPr lang="nl-NL"/>
          </a:p>
        </p:txBody>
      </p:sp>
      <p:sp>
        <p:nvSpPr>
          <p:cNvPr id="4" name="Tijdelijke aanduiding voor voettekst 3"/>
          <p:cNvSpPr>
            <a:spLocks noGrp="1"/>
          </p:cNvSpPr>
          <p:nvPr>
            <p:ph type="ftr" sz="quarter" idx="11"/>
          </p:nvPr>
        </p:nvSpPr>
        <p:spPr/>
        <p:txBody>
          <a:bodyPr/>
          <a:lstStyle/>
          <a:p>
            <a:r>
              <a:rPr lang="nl-NL"/>
              <a:t>Koninklijk Nederlands Meteorologisch Instituut</a:t>
            </a:r>
          </a:p>
        </p:txBody>
      </p:sp>
      <p:sp>
        <p:nvSpPr>
          <p:cNvPr id="5" name="Tijdelijke aanduiding voor dianummer 4"/>
          <p:cNvSpPr>
            <a:spLocks noGrp="1"/>
          </p:cNvSpPr>
          <p:nvPr>
            <p:ph type="sldNum" sz="quarter" idx="12"/>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1757121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atum 9"/>
          <p:cNvSpPr>
            <a:spLocks noGrp="1"/>
          </p:cNvSpPr>
          <p:nvPr>
            <p:ph type="dt" sz="half" idx="14"/>
          </p:nvPr>
        </p:nvSpPr>
        <p:spPr/>
        <p:txBody>
          <a:bodyPr/>
          <a:lstStyle/>
          <a:p>
            <a:fld id="{D16DB3F2-22D1-42D9-A31E-51ED2775CD1D}" type="datetime4">
              <a:rPr lang="nl-NL" smtClean="0"/>
              <a:t>27 juni 2026</a:t>
            </a:fld>
            <a:endParaRPr lang="nl-NL"/>
          </a:p>
        </p:txBody>
      </p:sp>
      <p:sp>
        <p:nvSpPr>
          <p:cNvPr id="11" name="Tijdelijke aanduiding voor voettekst 10"/>
          <p:cNvSpPr>
            <a:spLocks noGrp="1"/>
          </p:cNvSpPr>
          <p:nvPr>
            <p:ph type="ftr" sz="quarter" idx="15"/>
          </p:nvPr>
        </p:nvSpPr>
        <p:spPr/>
        <p:txBody>
          <a:bodyPr/>
          <a:lstStyle/>
          <a:p>
            <a:r>
              <a:rPr lang="nl-NL"/>
              <a:t>Koninklijk Nederlands Meteorologisch Instituut</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259000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atum 10"/>
          <p:cNvSpPr>
            <a:spLocks noGrp="1"/>
          </p:cNvSpPr>
          <p:nvPr>
            <p:ph type="dt" sz="half" idx="16"/>
          </p:nvPr>
        </p:nvSpPr>
        <p:spPr/>
        <p:txBody>
          <a:bodyPr/>
          <a:lstStyle/>
          <a:p>
            <a:fld id="{3452C3D9-71BF-45E9-8CA5-369C5CAE7A9D}" type="datetime4">
              <a:rPr lang="nl-NL" smtClean="0"/>
              <a:t>27 juni 2026</a:t>
            </a:fld>
            <a:endParaRPr lang="nl-NL"/>
          </a:p>
        </p:txBody>
      </p:sp>
      <p:sp>
        <p:nvSpPr>
          <p:cNvPr id="12" name="Tijdelijke aanduiding voor voettekst 11"/>
          <p:cNvSpPr>
            <a:spLocks noGrp="1"/>
          </p:cNvSpPr>
          <p:nvPr>
            <p:ph type="ftr" sz="quarter" idx="17"/>
          </p:nvPr>
        </p:nvSpPr>
        <p:spPr/>
        <p:txBody>
          <a:bodyPr/>
          <a:lstStyle/>
          <a:p>
            <a:r>
              <a:rPr lang="nl-NL"/>
              <a:t>Koninklijk Nederlands Meteorologisch Instituut</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22086888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550024" y="1051200"/>
            <a:ext cx="5004000" cy="948047"/>
          </a:xfrm>
        </p:spPr>
        <p:txBody>
          <a:bodyPr/>
          <a:lstStyle>
            <a:lvl1pPr>
              <a:defRPr>
                <a:solidFill>
                  <a:schemeClr val="tx1"/>
                </a:solidFill>
              </a:defRPr>
            </a:lvl1pPr>
          </a:lstStyle>
          <a:p>
            <a:r>
              <a:rPr lang="nl-NL"/>
              <a:t>Klik om de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datum 13"/>
          <p:cNvSpPr>
            <a:spLocks noGrp="1"/>
          </p:cNvSpPr>
          <p:nvPr>
            <p:ph type="dt" sz="half" idx="20"/>
          </p:nvPr>
        </p:nvSpPr>
        <p:spPr/>
        <p:txBody>
          <a:bodyPr/>
          <a:lstStyle/>
          <a:p>
            <a:fld id="{15D2900B-0E02-4299-AA1D-47270CC3DCFB}" type="datetime4">
              <a:rPr lang="nl-NL" smtClean="0"/>
              <a:t>27 juni 2026</a:t>
            </a:fld>
            <a:endParaRPr lang="nl-NL"/>
          </a:p>
        </p:txBody>
      </p:sp>
      <p:sp>
        <p:nvSpPr>
          <p:cNvPr id="15" name="Tijdelijke aanduiding voor voettekst 14"/>
          <p:cNvSpPr>
            <a:spLocks noGrp="1"/>
          </p:cNvSpPr>
          <p:nvPr>
            <p:ph type="ftr" sz="quarter" idx="21"/>
          </p:nvPr>
        </p:nvSpPr>
        <p:spPr/>
        <p:txBody>
          <a:bodyPr/>
          <a:lstStyle/>
          <a:p>
            <a:r>
              <a:rPr lang="nl-NL"/>
              <a:t>Koninklijk Nederlands Meteorologisch Instituut</a:t>
            </a:r>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pic>
        <p:nvPicPr>
          <p:cNvPr id="12" name="Afbeelding 11"/>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7" name="Tijdelijke aanduiding voor datum 6"/>
          <p:cNvSpPr>
            <a:spLocks noGrp="1"/>
          </p:cNvSpPr>
          <p:nvPr>
            <p:ph type="dt" sz="half" idx="22"/>
          </p:nvPr>
        </p:nvSpPr>
        <p:spPr/>
        <p:txBody>
          <a:bodyPr/>
          <a:lstStyle/>
          <a:p>
            <a:fld id="{B49B5E33-CF92-4C17-93D7-9B725B494061}" type="datetime4">
              <a:rPr lang="nl-NL" smtClean="0"/>
              <a:t>27 juni 2026</a:t>
            </a:fld>
            <a:endParaRPr lang="nl-NL"/>
          </a:p>
        </p:txBody>
      </p:sp>
      <p:sp>
        <p:nvSpPr>
          <p:cNvPr id="8" name="Tijdelijke aanduiding voor voettekst 7"/>
          <p:cNvSpPr>
            <a:spLocks noGrp="1"/>
          </p:cNvSpPr>
          <p:nvPr>
            <p:ph type="ftr" sz="quarter" idx="23"/>
          </p:nvPr>
        </p:nvSpPr>
        <p:spPr/>
        <p:txBody>
          <a:bodyPr/>
          <a:lstStyle/>
          <a:p>
            <a:r>
              <a:rPr lang="nl-NL"/>
              <a:t>Koninklijk Nederlands Meteorologisch Instituut</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18280097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pic>
        <p:nvPicPr>
          <p:cNvPr id="12" name="Afbeelding 11"/>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7" name="Tijdelijke aanduiding voor datum 6"/>
          <p:cNvSpPr>
            <a:spLocks noGrp="1"/>
          </p:cNvSpPr>
          <p:nvPr>
            <p:ph type="dt" sz="half" idx="22"/>
          </p:nvPr>
        </p:nvSpPr>
        <p:spPr/>
        <p:txBody>
          <a:bodyPr/>
          <a:lstStyle/>
          <a:p>
            <a:fld id="{A17A8CBD-5ABD-448A-8301-E043A3E08297}" type="datetime4">
              <a:rPr lang="nl-NL" smtClean="0"/>
              <a:t>27 juni 2026</a:t>
            </a:fld>
            <a:endParaRPr lang="nl-NL"/>
          </a:p>
        </p:txBody>
      </p:sp>
      <p:sp>
        <p:nvSpPr>
          <p:cNvPr id="8" name="Tijdelijke aanduiding voor voettekst 7"/>
          <p:cNvSpPr>
            <a:spLocks noGrp="1"/>
          </p:cNvSpPr>
          <p:nvPr>
            <p:ph type="ftr" sz="quarter" idx="23"/>
          </p:nvPr>
        </p:nvSpPr>
        <p:spPr/>
        <p:txBody>
          <a:bodyPr/>
          <a:lstStyle/>
          <a:p>
            <a:r>
              <a:rPr lang="nl-NL"/>
              <a:t>Koninklijk Nederlands Meteorologisch Instituut</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1351332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pic>
        <p:nvPicPr>
          <p:cNvPr id="11" name="Afbeelding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14" name="Tijdelijke aanduiding voor afbeelding 3"/>
          <p:cNvSpPr>
            <a:spLocks noGrp="1" noChangeAspect="1"/>
          </p:cNvSpPr>
          <p:nvPr>
            <p:ph type="pic" sz="quarter" idx="19"/>
          </p:nvPr>
        </p:nvSpPr>
        <p:spPr>
          <a:xfrm>
            <a:off x="3421851" y="3926077"/>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15" name="Tijdelijke aanduiding voor afbeelding 3"/>
          <p:cNvSpPr>
            <a:spLocks noGrp="1" noChangeAspect="1"/>
          </p:cNvSpPr>
          <p:nvPr>
            <p:ph type="pic" sz="quarter" idx="20"/>
          </p:nvPr>
        </p:nvSpPr>
        <p:spPr>
          <a:xfrm>
            <a:off x="3421851" y="4712093"/>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16" name="Tijdelijke aanduiding voor afbeelding 3"/>
          <p:cNvSpPr>
            <a:spLocks noGrp="1" noChangeAspect="1"/>
          </p:cNvSpPr>
          <p:nvPr>
            <p:ph type="pic" sz="quarter" idx="21"/>
          </p:nvPr>
        </p:nvSpPr>
        <p:spPr>
          <a:xfrm>
            <a:off x="3421851" y="5485583"/>
            <a:ext cx="541203" cy="540000"/>
          </a:xfrm>
          <a:blipFill>
            <a:blip r:embed="rId5"/>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3" name="Tijdelijke aanduiding voor datum 2"/>
          <p:cNvSpPr>
            <a:spLocks noGrp="1"/>
          </p:cNvSpPr>
          <p:nvPr>
            <p:ph type="dt" sz="half" idx="22"/>
          </p:nvPr>
        </p:nvSpPr>
        <p:spPr/>
        <p:txBody>
          <a:bodyPr/>
          <a:lstStyle>
            <a:lvl1pPr>
              <a:defRPr>
                <a:solidFill>
                  <a:schemeClr val="bg1">
                    <a:lumMod val="65000"/>
                    <a:lumOff val="35000"/>
                  </a:schemeClr>
                </a:solidFill>
              </a:defRPr>
            </a:lvl1pPr>
          </a:lstStyle>
          <a:p>
            <a:fld id="{AB78590E-4856-43C3-A156-B31B5CA9588A}" type="datetime4">
              <a:rPr lang="nl-NL" smtClean="0"/>
              <a:t>27 juni 2026</a:t>
            </a:fld>
            <a:endParaRPr lang="nl-NL"/>
          </a:p>
        </p:txBody>
      </p:sp>
      <p:sp>
        <p:nvSpPr>
          <p:cNvPr id="4" name="Tijdelijke aanduiding voor voettekst 3"/>
          <p:cNvSpPr>
            <a:spLocks noGrp="1"/>
          </p:cNvSpPr>
          <p:nvPr>
            <p:ph type="ftr" sz="quarter" idx="23"/>
          </p:nvPr>
        </p:nvSpPr>
        <p:spPr/>
        <p:txBody>
          <a:bodyPr/>
          <a:lstStyle>
            <a:lvl1pPr>
              <a:defRPr>
                <a:solidFill>
                  <a:schemeClr val="bg1">
                    <a:lumMod val="65000"/>
                    <a:lumOff val="35000"/>
                  </a:schemeClr>
                </a:solidFill>
              </a:defRPr>
            </a:lvl1pPr>
          </a:lstStyle>
          <a:p>
            <a:r>
              <a:rPr lang="nl-NL"/>
              <a:t>Koninklijk Nederlands Meteorologisch Instituut</a:t>
            </a:r>
          </a:p>
        </p:txBody>
      </p:sp>
      <p:sp>
        <p:nvSpPr>
          <p:cNvPr id="5" name="Tijdelijke aanduiding voor dianummer 4"/>
          <p:cNvSpPr>
            <a:spLocks noGrp="1"/>
          </p:cNvSpPr>
          <p:nvPr>
            <p:ph type="sldNum" sz="quarter" idx="24"/>
          </p:nvPr>
        </p:nvSpPr>
        <p:spPr/>
        <p:txBody>
          <a:bodyPr/>
          <a:lstStyle>
            <a:lvl1pPr>
              <a:defRPr>
                <a:solidFill>
                  <a:schemeClr val="bg1">
                    <a:lumMod val="65000"/>
                    <a:lumOff val="35000"/>
                  </a:schemeClr>
                </a:solidFill>
              </a:defRPr>
            </a:lvl1pPr>
          </a:lstStyle>
          <a:p>
            <a:fld id="{10A0A6AF-03C5-477E-939A-E28F7E7F05EA}" type="slidenum">
              <a:rPr lang="nl-NL" smtClean="0"/>
              <a:pPr/>
              <a:t>‹#›</a:t>
            </a:fld>
            <a:endParaRPr lang="nl-NL"/>
          </a:p>
        </p:txBody>
      </p:sp>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pic>
        <p:nvPicPr>
          <p:cNvPr id="16" name="Afbeelding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de stijl te bewerken</a:t>
            </a:r>
          </a:p>
        </p:txBody>
      </p:sp>
    </p:spTree>
    <p:extLst>
      <p:ext uri="{BB962C8B-B14F-4D97-AF65-F5344CB8AC3E}">
        <p14:creationId xmlns:p14="http://schemas.microsoft.com/office/powerpoint/2010/main" val="2672716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bg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eldia verticaal">
    <p:bg>
      <p:bgPr>
        <a:blipFill dpi="0" rotWithShape="1">
          <a:blip r:embed="rId2">
            <a:lum/>
          </a:blip>
          <a:srcRect/>
          <a:stretch>
            <a:fillRect t="-50000" b="-48000"/>
          </a:stretch>
        </a:blipFill>
        <a:effectLst/>
      </p:bgPr>
    </p:bg>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07" y="0"/>
            <a:ext cx="6166307" cy="6858000"/>
          </a:xfrm>
          <a:prstGeom prst="rect">
            <a:avLst/>
          </a:prstGeom>
        </p:spPr>
      </p:pic>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de stijl te bewerken</a:t>
            </a:r>
          </a:p>
        </p:txBody>
      </p:sp>
      <p:pic>
        <p:nvPicPr>
          <p:cNvPr id="11" name="Afbeelding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Tree>
    <p:extLst>
      <p:ext uri="{BB962C8B-B14F-4D97-AF65-F5344CB8AC3E}">
        <p14:creationId xmlns:p14="http://schemas.microsoft.com/office/powerpoint/2010/main" val="3523055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eldia verticaal">
    <p:bg>
      <p:bgPr>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1"/>
            <a:ext cx="6099173" cy="6873086"/>
          </a:xfrm>
          <a:prstGeom prst="rect">
            <a:avLst/>
          </a:prstGeom>
        </p:spPr>
      </p:pic>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de stijl te bewerken</a:t>
            </a:r>
          </a:p>
        </p:txBody>
      </p:sp>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Tree>
    <p:extLst>
      <p:ext uri="{BB962C8B-B14F-4D97-AF65-F5344CB8AC3E}">
        <p14:creationId xmlns:p14="http://schemas.microsoft.com/office/powerpoint/2010/main" val="363268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bg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Tree>
    <p:extLst>
      <p:ext uri="{BB962C8B-B14F-4D97-AF65-F5344CB8AC3E}">
        <p14:creationId xmlns:p14="http://schemas.microsoft.com/office/powerpoint/2010/main" val="23535713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dia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14" name="Tijdelijke aanduiding voor afbeelding 21"/>
          <p:cNvSpPr>
            <a:spLocks noGrp="1"/>
          </p:cNvSpPr>
          <p:nvPr>
            <p:ph type="pic" sz="quarter" idx="10"/>
          </p:nvPr>
        </p:nvSpPr>
        <p:spPr>
          <a:xfrm>
            <a:off x="0" y="0"/>
            <a:ext cx="6098424" cy="6864004"/>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6087952 w 6098242"/>
              <a:gd name="connsiteY5" fmla="*/ 6839291 h 6858000"/>
              <a:gd name="connsiteX6" fmla="*/ 5862000 w 6098242"/>
              <a:gd name="connsiteY6" fmla="*/ 6858000 h 6858000"/>
              <a:gd name="connsiteX7" fmla="*/ 0 w 6098242"/>
              <a:gd name="connsiteY7" fmla="*/ 6858000 h 6858000"/>
              <a:gd name="connsiteX8" fmla="*/ 0 w 6098242"/>
              <a:gd name="connsiteY8" fmla="*/ 0 h 6858000"/>
              <a:gd name="connsiteX0" fmla="*/ 0 w 6098242"/>
              <a:gd name="connsiteY0" fmla="*/ 0 h 6864004"/>
              <a:gd name="connsiteX1" fmla="*/ 5862000 w 6098242"/>
              <a:gd name="connsiteY1" fmla="*/ 0 h 6864004"/>
              <a:gd name="connsiteX2" fmla="*/ 5862000 w 6098242"/>
              <a:gd name="connsiteY2" fmla="*/ 70802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 name="connsiteX0" fmla="*/ 0 w 6098242"/>
              <a:gd name="connsiteY0" fmla="*/ 0 h 6864004"/>
              <a:gd name="connsiteX1" fmla="*/ 5862000 w 6098242"/>
              <a:gd name="connsiteY1" fmla="*/ 0 h 6864004"/>
              <a:gd name="connsiteX2" fmla="*/ 5557200 w 6098242"/>
              <a:gd name="connsiteY2" fmla="*/ 122999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 name="connsiteX0" fmla="*/ 0 w 6102052"/>
              <a:gd name="connsiteY0" fmla="*/ 0 h 6864004"/>
              <a:gd name="connsiteX1" fmla="*/ 5862000 w 6102052"/>
              <a:gd name="connsiteY1" fmla="*/ 0 h 6864004"/>
              <a:gd name="connsiteX2" fmla="*/ 5557200 w 6102052"/>
              <a:gd name="connsiteY2" fmla="*/ 1229995 h 6864004"/>
              <a:gd name="connsiteX3" fmla="*/ 6102052 w 6102052"/>
              <a:gd name="connsiteY3" fmla="*/ 997585 h 6864004"/>
              <a:gd name="connsiteX4" fmla="*/ 6098242 w 6102052"/>
              <a:gd name="connsiteY4" fmla="*/ 6620400 h 6864004"/>
              <a:gd name="connsiteX5" fmla="*/ 6091482 w 6102052"/>
              <a:gd name="connsiteY5" fmla="*/ 6864004 h 6864004"/>
              <a:gd name="connsiteX6" fmla="*/ 5862000 w 6102052"/>
              <a:gd name="connsiteY6" fmla="*/ 6858000 h 6864004"/>
              <a:gd name="connsiteX7" fmla="*/ 0 w 6102052"/>
              <a:gd name="connsiteY7" fmla="*/ 6858000 h 6864004"/>
              <a:gd name="connsiteX8" fmla="*/ 0 w 6102052"/>
              <a:gd name="connsiteY8" fmla="*/ 0 h 6864004"/>
              <a:gd name="connsiteX0" fmla="*/ 0 w 6098424"/>
              <a:gd name="connsiteY0" fmla="*/ 0 h 6864004"/>
              <a:gd name="connsiteX1" fmla="*/ 5862000 w 6098424"/>
              <a:gd name="connsiteY1" fmla="*/ 0 h 6864004"/>
              <a:gd name="connsiteX2" fmla="*/ 5557200 w 6098424"/>
              <a:gd name="connsiteY2" fmla="*/ 1229995 h 6864004"/>
              <a:gd name="connsiteX3" fmla="*/ 6098424 w 6098424"/>
              <a:gd name="connsiteY3" fmla="*/ 1262471 h 6864004"/>
              <a:gd name="connsiteX4" fmla="*/ 6098242 w 6098424"/>
              <a:gd name="connsiteY4" fmla="*/ 6620400 h 6864004"/>
              <a:gd name="connsiteX5" fmla="*/ 6091482 w 6098424"/>
              <a:gd name="connsiteY5" fmla="*/ 6864004 h 6864004"/>
              <a:gd name="connsiteX6" fmla="*/ 5862000 w 6098424"/>
              <a:gd name="connsiteY6" fmla="*/ 6858000 h 6864004"/>
              <a:gd name="connsiteX7" fmla="*/ 0 w 6098424"/>
              <a:gd name="connsiteY7" fmla="*/ 6858000 h 6864004"/>
              <a:gd name="connsiteX8" fmla="*/ 0 w 6098424"/>
              <a:gd name="connsiteY8" fmla="*/ 0 h 6864004"/>
              <a:gd name="connsiteX0" fmla="*/ 0 w 6098424"/>
              <a:gd name="connsiteY0" fmla="*/ 0 h 6864004"/>
              <a:gd name="connsiteX1" fmla="*/ 5862000 w 6098424"/>
              <a:gd name="connsiteY1" fmla="*/ 0 h 6864004"/>
              <a:gd name="connsiteX2" fmla="*/ 5764029 w 6098424"/>
              <a:gd name="connsiteY2" fmla="*/ 1266281 h 6864004"/>
              <a:gd name="connsiteX3" fmla="*/ 6098424 w 6098424"/>
              <a:gd name="connsiteY3" fmla="*/ 1262471 h 6864004"/>
              <a:gd name="connsiteX4" fmla="*/ 6098242 w 6098424"/>
              <a:gd name="connsiteY4" fmla="*/ 6620400 h 6864004"/>
              <a:gd name="connsiteX5" fmla="*/ 6091482 w 6098424"/>
              <a:gd name="connsiteY5" fmla="*/ 6864004 h 6864004"/>
              <a:gd name="connsiteX6" fmla="*/ 5862000 w 6098424"/>
              <a:gd name="connsiteY6" fmla="*/ 6858000 h 6864004"/>
              <a:gd name="connsiteX7" fmla="*/ 0 w 6098424"/>
              <a:gd name="connsiteY7" fmla="*/ 6858000 h 6864004"/>
              <a:gd name="connsiteX8" fmla="*/ 0 w 6098424"/>
              <a:gd name="connsiteY8" fmla="*/ 0 h 6864004"/>
              <a:gd name="connsiteX0" fmla="*/ 0 w 6098424"/>
              <a:gd name="connsiteY0" fmla="*/ 0 h 6864004"/>
              <a:gd name="connsiteX1" fmla="*/ 5767658 w 6098424"/>
              <a:gd name="connsiteY1" fmla="*/ 0 h 6864004"/>
              <a:gd name="connsiteX2" fmla="*/ 5764029 w 6098424"/>
              <a:gd name="connsiteY2" fmla="*/ 1266281 h 6864004"/>
              <a:gd name="connsiteX3" fmla="*/ 6098424 w 6098424"/>
              <a:gd name="connsiteY3" fmla="*/ 1262471 h 6864004"/>
              <a:gd name="connsiteX4" fmla="*/ 6098242 w 6098424"/>
              <a:gd name="connsiteY4" fmla="*/ 6620400 h 6864004"/>
              <a:gd name="connsiteX5" fmla="*/ 6091482 w 6098424"/>
              <a:gd name="connsiteY5" fmla="*/ 6864004 h 6864004"/>
              <a:gd name="connsiteX6" fmla="*/ 5862000 w 6098424"/>
              <a:gd name="connsiteY6" fmla="*/ 6858000 h 6864004"/>
              <a:gd name="connsiteX7" fmla="*/ 0 w 6098424"/>
              <a:gd name="connsiteY7" fmla="*/ 6858000 h 6864004"/>
              <a:gd name="connsiteX8" fmla="*/ 0 w 6098424"/>
              <a:gd name="connsiteY8" fmla="*/ 0 h 68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8424" h="6864004">
                <a:moveTo>
                  <a:pt x="0" y="0"/>
                </a:moveTo>
                <a:lnTo>
                  <a:pt x="5767658" y="0"/>
                </a:lnTo>
                <a:cubicBezTo>
                  <a:pt x="5766448" y="422094"/>
                  <a:pt x="5765239" y="844187"/>
                  <a:pt x="5764029" y="1266281"/>
                </a:cubicBezTo>
                <a:lnTo>
                  <a:pt x="6098424" y="1262471"/>
                </a:lnTo>
                <a:cubicBezTo>
                  <a:pt x="6098363" y="3048447"/>
                  <a:pt x="6098303" y="4834424"/>
                  <a:pt x="6098242" y="6620400"/>
                </a:cubicBezTo>
                <a:lnTo>
                  <a:pt x="6091482" y="6864004"/>
                </a:lnTo>
                <a:lnTo>
                  <a:pt x="5862000" y="6858000"/>
                </a:lnTo>
                <a:lnTo>
                  <a:pt x="0" y="6858000"/>
                </a:lnTo>
                <a:lnTo>
                  <a:pt x="0" y="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
        <p:nvSpPr>
          <p:cNvPr id="12"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tx1"/>
                </a:solidFill>
              </a:defRPr>
            </a:lvl1pPr>
          </a:lstStyle>
          <a:p>
            <a:r>
              <a:rPr lang="nl-NL"/>
              <a:t>Klik om de stijl te bewerken</a:t>
            </a:r>
          </a:p>
        </p:txBody>
      </p:sp>
      <p:sp>
        <p:nvSpPr>
          <p:cNvPr id="1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6"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Tree>
    <p:extLst>
      <p:ext uri="{BB962C8B-B14F-4D97-AF65-F5344CB8AC3E}">
        <p14:creationId xmlns:p14="http://schemas.microsoft.com/office/powerpoint/2010/main" val="15121607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tx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19" name="Afbeelding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5" name="Tijdelijke aanduiding voor datum 4"/>
          <p:cNvSpPr>
            <a:spLocks noGrp="1"/>
          </p:cNvSpPr>
          <p:nvPr>
            <p:ph type="dt" sz="half" idx="20"/>
          </p:nvPr>
        </p:nvSpPr>
        <p:spPr/>
        <p:txBody>
          <a:bodyPr/>
          <a:lstStyle/>
          <a:p>
            <a:fld id="{39AA040F-DDEF-4DA0-BA92-90C5A3748967}"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9" name="Tijdelijke aanduiding voor voettekst 8"/>
          <p:cNvSpPr>
            <a:spLocks noGrp="1"/>
          </p:cNvSpPr>
          <p:nvPr>
            <p:ph type="ftr" sz="quarter" idx="21"/>
          </p:nvPr>
        </p:nvSpPr>
        <p:spPr/>
        <p:txBody>
          <a:bodyPr/>
          <a:lstStyle/>
          <a:p>
            <a:r>
              <a:rPr lang="nl-NL">
                <a:solidFill>
                  <a:srgbClr val="000000">
                    <a:lumMod val="65000"/>
                    <a:lumOff val="35000"/>
                  </a:srgbClr>
                </a:solidFill>
              </a:rPr>
              <a:t>Koninklijk Nederlands Meteorologisch Instituut</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Tree>
    <p:extLst>
      <p:ext uri="{BB962C8B-B14F-4D97-AF65-F5344CB8AC3E}">
        <p14:creationId xmlns:p14="http://schemas.microsoft.com/office/powerpoint/2010/main" val="25916638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tx1"/>
              </a:buClr>
              <a:buFont typeface="+mj-lt"/>
              <a:buAutoNum type="arabicPeriod"/>
              <a:defRPr>
                <a:solidFill>
                  <a:schemeClr val="tx1"/>
                </a:solidFill>
              </a:defRPr>
            </a:lvl1pPr>
            <a:lvl2pPr marL="684000" indent="-2160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6" name="Titel 5"/>
          <p:cNvSpPr>
            <a:spLocks noGrp="1"/>
          </p:cNvSpPr>
          <p:nvPr>
            <p:ph type="title"/>
          </p:nvPr>
        </p:nvSpPr>
        <p:spPr>
          <a:xfrm>
            <a:off x="6553200" y="1051200"/>
            <a:ext cx="5004000" cy="948047"/>
          </a:xfrm>
        </p:spPr>
        <p:txBody>
          <a:bodyPr/>
          <a:lstStyle>
            <a:lvl1pPr>
              <a:defRPr>
                <a:solidFill>
                  <a:schemeClr val="tx1"/>
                </a:solidFill>
              </a:defRPr>
            </a:lvl1pPr>
          </a:lstStyle>
          <a:p>
            <a:r>
              <a:rPr lang="nl-NL"/>
              <a:t>Klik om de stijl te bewerken</a:t>
            </a:r>
          </a:p>
        </p:txBody>
      </p:sp>
      <p:sp>
        <p:nvSpPr>
          <p:cNvPr id="14" name="Tijdelijke aanduiding voor afbeelding 21"/>
          <p:cNvSpPr>
            <a:spLocks noGrp="1"/>
          </p:cNvSpPr>
          <p:nvPr>
            <p:ph type="pic" sz="quarter" idx="10"/>
          </p:nvPr>
        </p:nvSpPr>
        <p:spPr>
          <a:xfrm>
            <a:off x="0" y="0"/>
            <a:ext cx="6098242" cy="6864004"/>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6087952 w 6098242"/>
              <a:gd name="connsiteY5" fmla="*/ 6839291 h 6858000"/>
              <a:gd name="connsiteX6" fmla="*/ 5862000 w 6098242"/>
              <a:gd name="connsiteY6" fmla="*/ 6858000 h 6858000"/>
              <a:gd name="connsiteX7" fmla="*/ 0 w 6098242"/>
              <a:gd name="connsiteY7" fmla="*/ 6858000 h 6858000"/>
              <a:gd name="connsiteX8" fmla="*/ 0 w 6098242"/>
              <a:gd name="connsiteY8" fmla="*/ 0 h 6858000"/>
              <a:gd name="connsiteX0" fmla="*/ 0 w 6098242"/>
              <a:gd name="connsiteY0" fmla="*/ 0 h 6864004"/>
              <a:gd name="connsiteX1" fmla="*/ 5862000 w 6098242"/>
              <a:gd name="connsiteY1" fmla="*/ 0 h 6864004"/>
              <a:gd name="connsiteX2" fmla="*/ 5862000 w 6098242"/>
              <a:gd name="connsiteY2" fmla="*/ 70802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8242" h="6864004">
                <a:moveTo>
                  <a:pt x="0" y="0"/>
                </a:moveTo>
                <a:lnTo>
                  <a:pt x="5862000" y="0"/>
                </a:lnTo>
                <a:lnTo>
                  <a:pt x="5862000" y="708025"/>
                </a:lnTo>
                <a:lnTo>
                  <a:pt x="6098242" y="708025"/>
                </a:lnTo>
                <a:lnTo>
                  <a:pt x="6098242" y="6620400"/>
                </a:lnTo>
                <a:lnTo>
                  <a:pt x="6091482" y="6864004"/>
                </a:lnTo>
                <a:lnTo>
                  <a:pt x="5862000" y="6858000"/>
                </a:lnTo>
                <a:lnTo>
                  <a:pt x="0" y="6858000"/>
                </a:lnTo>
                <a:lnTo>
                  <a:pt x="0" y="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17" name="Tijdelijke aanduiding voor datum 16"/>
          <p:cNvSpPr>
            <a:spLocks noGrp="1"/>
          </p:cNvSpPr>
          <p:nvPr>
            <p:ph type="dt" sz="half" idx="14"/>
          </p:nvPr>
        </p:nvSpPr>
        <p:spPr/>
        <p:txBody>
          <a:bodyPr/>
          <a:lstStyle/>
          <a:p>
            <a:fld id="{9440AFE6-9798-4E4A-A924-6F505E732D4A}"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8" name="Tijdelijke aanduiding voor voettekst 17"/>
          <p:cNvSpPr>
            <a:spLocks noGrp="1"/>
          </p:cNvSpPr>
          <p:nvPr>
            <p:ph type="ftr" sz="quarter" idx="15"/>
          </p:nvPr>
        </p:nvSpPr>
        <p:spPr/>
        <p:txBody>
          <a:bodyPr/>
          <a:lstStyle/>
          <a:p>
            <a:r>
              <a:rPr lang="nl-NL">
                <a:solidFill>
                  <a:srgbClr val="000000">
                    <a:lumMod val="65000"/>
                    <a:lumOff val="35000"/>
                  </a:srgbClr>
                </a:solidFill>
              </a:rPr>
              <a:t>Koninklijk Nederlands Meteorologisch Instituut</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15393121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tx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tx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Tijdelijke aanduiding voor datum 9"/>
          <p:cNvSpPr>
            <a:spLocks noGrp="1"/>
          </p:cNvSpPr>
          <p:nvPr>
            <p:ph type="dt" sz="half" idx="14"/>
          </p:nvPr>
        </p:nvSpPr>
        <p:spPr/>
        <p:txBody>
          <a:bodyPr/>
          <a:lstStyle/>
          <a:p>
            <a:fld id="{15FF32F8-02DC-433F-9B12-C2614458A197}"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2" name="Tijdelijke aanduiding voor voettekst 11"/>
          <p:cNvSpPr>
            <a:spLocks noGrp="1"/>
          </p:cNvSpPr>
          <p:nvPr>
            <p:ph type="ftr" sz="quarter" idx="15"/>
          </p:nvPr>
        </p:nvSpPr>
        <p:spPr/>
        <p:txBody>
          <a:bodyPr/>
          <a:lstStyle/>
          <a:p>
            <a:r>
              <a:rPr lang="nl-NL">
                <a:solidFill>
                  <a:srgbClr val="000000">
                    <a:lumMod val="65000"/>
                    <a:lumOff val="35000"/>
                  </a:srgbClr>
                </a:solidFill>
              </a:rPr>
              <a:t>Koninklijk Nederlands Meteorologisch Instituut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1973746264"/>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fld id="{D1A60544-3D1B-43A7-B3C0-233F5932D5D0}"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5" name="Tijdelijke aanduiding voor voettekst 14"/>
          <p:cNvSpPr>
            <a:spLocks noGrp="1"/>
          </p:cNvSpPr>
          <p:nvPr>
            <p:ph type="ftr" sz="quarter" idx="11"/>
          </p:nvPr>
        </p:nvSpPr>
        <p:spPr/>
        <p:txBody>
          <a:bodyPr/>
          <a:lstStyle/>
          <a:p>
            <a:r>
              <a:rPr lang="nl-NL">
                <a:solidFill>
                  <a:srgbClr val="000000">
                    <a:lumMod val="65000"/>
                    <a:lumOff val="35000"/>
                  </a:srgbClr>
                </a:solidFill>
              </a:rPr>
              <a:t>Koninklijk Nederlands Meteorologisch Instituut</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9919863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6" name="Tijdelijke aanduiding voor datum 15"/>
          <p:cNvSpPr>
            <a:spLocks noGrp="1"/>
          </p:cNvSpPr>
          <p:nvPr>
            <p:ph type="dt" sz="half" idx="10"/>
          </p:nvPr>
        </p:nvSpPr>
        <p:spPr/>
        <p:txBody>
          <a:bodyPr/>
          <a:lstStyle/>
          <a:p>
            <a:fld id="{4460FB3A-0221-49A3-97FB-C31312BC81AD}"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7" name="Tijdelijke aanduiding voor voettekst 16"/>
          <p:cNvSpPr>
            <a:spLocks noGrp="1"/>
          </p:cNvSpPr>
          <p:nvPr>
            <p:ph type="ftr" sz="quarter" idx="11"/>
          </p:nvPr>
        </p:nvSpPr>
        <p:spPr/>
        <p:txBody>
          <a:bodyPr/>
          <a:lstStyle/>
          <a:p>
            <a:r>
              <a:rPr lang="nl-NL">
                <a:solidFill>
                  <a:srgbClr val="000000">
                    <a:lumMod val="65000"/>
                    <a:lumOff val="35000"/>
                  </a:srgbClr>
                </a:solidFill>
              </a:rPr>
              <a:t>Koninklijk Nederlands Meteorologisch Instituut</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4008132557"/>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2" name="Tijdelijke aanduiding voor datum 11"/>
          <p:cNvSpPr>
            <a:spLocks noGrp="1"/>
          </p:cNvSpPr>
          <p:nvPr>
            <p:ph type="dt" sz="half" idx="10"/>
          </p:nvPr>
        </p:nvSpPr>
        <p:spPr/>
        <p:txBody>
          <a:bodyPr/>
          <a:lstStyle/>
          <a:p>
            <a:fld id="{1724E487-5B67-44A6-A7B4-2574467244A3}"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3" name="Tijdelijke aanduiding voor voettekst 12"/>
          <p:cNvSpPr>
            <a:spLocks noGrp="1"/>
          </p:cNvSpPr>
          <p:nvPr>
            <p:ph type="ftr" sz="quarter" idx="11"/>
          </p:nvPr>
        </p:nvSpPr>
        <p:spPr/>
        <p:txBody>
          <a:bodyPr/>
          <a:lstStyle/>
          <a:p>
            <a:r>
              <a:rPr lang="nl-NL">
                <a:solidFill>
                  <a:srgbClr val="000000">
                    <a:lumMod val="65000"/>
                    <a:lumOff val="35000"/>
                  </a:srgbClr>
                </a:solidFill>
              </a:rPr>
              <a:t>Koninklijk Nederlands Meteorologisch Instituut</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100757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afbeelding 21"/>
          <p:cNvSpPr>
            <a:spLocks noGrp="1"/>
          </p:cNvSpPr>
          <p:nvPr>
            <p:ph type="pic" sz="quarter" idx="10"/>
          </p:nvPr>
        </p:nvSpPr>
        <p:spPr>
          <a:xfrm>
            <a:off x="0" y="0"/>
            <a:ext cx="6098424" cy="6864004"/>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6087952 w 6098242"/>
              <a:gd name="connsiteY5" fmla="*/ 6839291 h 6858000"/>
              <a:gd name="connsiteX6" fmla="*/ 5862000 w 6098242"/>
              <a:gd name="connsiteY6" fmla="*/ 6858000 h 6858000"/>
              <a:gd name="connsiteX7" fmla="*/ 0 w 6098242"/>
              <a:gd name="connsiteY7" fmla="*/ 6858000 h 6858000"/>
              <a:gd name="connsiteX8" fmla="*/ 0 w 6098242"/>
              <a:gd name="connsiteY8" fmla="*/ 0 h 6858000"/>
              <a:gd name="connsiteX0" fmla="*/ 0 w 6098242"/>
              <a:gd name="connsiteY0" fmla="*/ 0 h 6864004"/>
              <a:gd name="connsiteX1" fmla="*/ 5862000 w 6098242"/>
              <a:gd name="connsiteY1" fmla="*/ 0 h 6864004"/>
              <a:gd name="connsiteX2" fmla="*/ 5862000 w 6098242"/>
              <a:gd name="connsiteY2" fmla="*/ 70802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 name="connsiteX0" fmla="*/ 0 w 6098242"/>
              <a:gd name="connsiteY0" fmla="*/ 0 h 6864004"/>
              <a:gd name="connsiteX1" fmla="*/ 5862000 w 6098242"/>
              <a:gd name="connsiteY1" fmla="*/ 0 h 6864004"/>
              <a:gd name="connsiteX2" fmla="*/ 5557200 w 6098242"/>
              <a:gd name="connsiteY2" fmla="*/ 122999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 name="connsiteX0" fmla="*/ 0 w 6102052"/>
              <a:gd name="connsiteY0" fmla="*/ 0 h 6864004"/>
              <a:gd name="connsiteX1" fmla="*/ 5862000 w 6102052"/>
              <a:gd name="connsiteY1" fmla="*/ 0 h 6864004"/>
              <a:gd name="connsiteX2" fmla="*/ 5557200 w 6102052"/>
              <a:gd name="connsiteY2" fmla="*/ 1229995 h 6864004"/>
              <a:gd name="connsiteX3" fmla="*/ 6102052 w 6102052"/>
              <a:gd name="connsiteY3" fmla="*/ 997585 h 6864004"/>
              <a:gd name="connsiteX4" fmla="*/ 6098242 w 6102052"/>
              <a:gd name="connsiteY4" fmla="*/ 6620400 h 6864004"/>
              <a:gd name="connsiteX5" fmla="*/ 6091482 w 6102052"/>
              <a:gd name="connsiteY5" fmla="*/ 6864004 h 6864004"/>
              <a:gd name="connsiteX6" fmla="*/ 5862000 w 6102052"/>
              <a:gd name="connsiteY6" fmla="*/ 6858000 h 6864004"/>
              <a:gd name="connsiteX7" fmla="*/ 0 w 6102052"/>
              <a:gd name="connsiteY7" fmla="*/ 6858000 h 6864004"/>
              <a:gd name="connsiteX8" fmla="*/ 0 w 6102052"/>
              <a:gd name="connsiteY8" fmla="*/ 0 h 6864004"/>
              <a:gd name="connsiteX0" fmla="*/ 0 w 6098424"/>
              <a:gd name="connsiteY0" fmla="*/ 0 h 6864004"/>
              <a:gd name="connsiteX1" fmla="*/ 5862000 w 6098424"/>
              <a:gd name="connsiteY1" fmla="*/ 0 h 6864004"/>
              <a:gd name="connsiteX2" fmla="*/ 5557200 w 6098424"/>
              <a:gd name="connsiteY2" fmla="*/ 1229995 h 6864004"/>
              <a:gd name="connsiteX3" fmla="*/ 6098424 w 6098424"/>
              <a:gd name="connsiteY3" fmla="*/ 1262471 h 6864004"/>
              <a:gd name="connsiteX4" fmla="*/ 6098242 w 6098424"/>
              <a:gd name="connsiteY4" fmla="*/ 6620400 h 6864004"/>
              <a:gd name="connsiteX5" fmla="*/ 6091482 w 6098424"/>
              <a:gd name="connsiteY5" fmla="*/ 6864004 h 6864004"/>
              <a:gd name="connsiteX6" fmla="*/ 5862000 w 6098424"/>
              <a:gd name="connsiteY6" fmla="*/ 6858000 h 6864004"/>
              <a:gd name="connsiteX7" fmla="*/ 0 w 6098424"/>
              <a:gd name="connsiteY7" fmla="*/ 6858000 h 6864004"/>
              <a:gd name="connsiteX8" fmla="*/ 0 w 6098424"/>
              <a:gd name="connsiteY8" fmla="*/ 0 h 6864004"/>
              <a:gd name="connsiteX0" fmla="*/ 0 w 6098424"/>
              <a:gd name="connsiteY0" fmla="*/ 0 h 6864004"/>
              <a:gd name="connsiteX1" fmla="*/ 5862000 w 6098424"/>
              <a:gd name="connsiteY1" fmla="*/ 0 h 6864004"/>
              <a:gd name="connsiteX2" fmla="*/ 5764029 w 6098424"/>
              <a:gd name="connsiteY2" fmla="*/ 1266281 h 6864004"/>
              <a:gd name="connsiteX3" fmla="*/ 6098424 w 6098424"/>
              <a:gd name="connsiteY3" fmla="*/ 1262471 h 6864004"/>
              <a:gd name="connsiteX4" fmla="*/ 6098242 w 6098424"/>
              <a:gd name="connsiteY4" fmla="*/ 6620400 h 6864004"/>
              <a:gd name="connsiteX5" fmla="*/ 6091482 w 6098424"/>
              <a:gd name="connsiteY5" fmla="*/ 6864004 h 6864004"/>
              <a:gd name="connsiteX6" fmla="*/ 5862000 w 6098424"/>
              <a:gd name="connsiteY6" fmla="*/ 6858000 h 6864004"/>
              <a:gd name="connsiteX7" fmla="*/ 0 w 6098424"/>
              <a:gd name="connsiteY7" fmla="*/ 6858000 h 6864004"/>
              <a:gd name="connsiteX8" fmla="*/ 0 w 6098424"/>
              <a:gd name="connsiteY8" fmla="*/ 0 h 6864004"/>
              <a:gd name="connsiteX0" fmla="*/ 0 w 6098424"/>
              <a:gd name="connsiteY0" fmla="*/ 0 h 6864004"/>
              <a:gd name="connsiteX1" fmla="*/ 5767658 w 6098424"/>
              <a:gd name="connsiteY1" fmla="*/ 0 h 6864004"/>
              <a:gd name="connsiteX2" fmla="*/ 5764029 w 6098424"/>
              <a:gd name="connsiteY2" fmla="*/ 1266281 h 6864004"/>
              <a:gd name="connsiteX3" fmla="*/ 6098424 w 6098424"/>
              <a:gd name="connsiteY3" fmla="*/ 1262471 h 6864004"/>
              <a:gd name="connsiteX4" fmla="*/ 6098242 w 6098424"/>
              <a:gd name="connsiteY4" fmla="*/ 6620400 h 6864004"/>
              <a:gd name="connsiteX5" fmla="*/ 6091482 w 6098424"/>
              <a:gd name="connsiteY5" fmla="*/ 6864004 h 6864004"/>
              <a:gd name="connsiteX6" fmla="*/ 5862000 w 6098424"/>
              <a:gd name="connsiteY6" fmla="*/ 6858000 h 6864004"/>
              <a:gd name="connsiteX7" fmla="*/ 0 w 6098424"/>
              <a:gd name="connsiteY7" fmla="*/ 6858000 h 6864004"/>
              <a:gd name="connsiteX8" fmla="*/ 0 w 6098424"/>
              <a:gd name="connsiteY8" fmla="*/ 0 h 68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8424" h="6864004">
                <a:moveTo>
                  <a:pt x="0" y="0"/>
                </a:moveTo>
                <a:lnTo>
                  <a:pt x="5767658" y="0"/>
                </a:lnTo>
                <a:cubicBezTo>
                  <a:pt x="5766448" y="422094"/>
                  <a:pt x="5765239" y="844187"/>
                  <a:pt x="5764029" y="1266281"/>
                </a:cubicBezTo>
                <a:lnTo>
                  <a:pt x="6098424" y="1262471"/>
                </a:lnTo>
                <a:cubicBezTo>
                  <a:pt x="6098363" y="3048447"/>
                  <a:pt x="6098303" y="4834424"/>
                  <a:pt x="6098242" y="6620400"/>
                </a:cubicBezTo>
                <a:lnTo>
                  <a:pt x="6091482" y="6864004"/>
                </a:lnTo>
                <a:lnTo>
                  <a:pt x="5862000" y="6858000"/>
                </a:lnTo>
                <a:lnTo>
                  <a:pt x="0" y="6858000"/>
                </a:lnTo>
                <a:lnTo>
                  <a:pt x="0" y="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a:t>
            </a:fld>
            <a:endParaRPr lang="nl-NL"/>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
        <p:nvSpPr>
          <p:cNvPr id="12"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tx1"/>
                </a:solidFill>
              </a:defRPr>
            </a:lvl1pPr>
          </a:lstStyle>
          <a:p>
            <a:r>
              <a:rPr lang="nl-NL"/>
              <a:t>Klik om de stijl te bewerken</a:t>
            </a:r>
          </a:p>
        </p:txBody>
      </p:sp>
      <p:sp>
        <p:nvSpPr>
          <p:cNvPr id="1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6"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Tree>
    <p:extLst>
      <p:ext uri="{BB962C8B-B14F-4D97-AF65-F5344CB8AC3E}">
        <p14:creationId xmlns:p14="http://schemas.microsoft.com/office/powerpoint/2010/main" val="4223936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6D3CF868-30C2-4253-B9C9-811A79992F1E}"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2" name="Tijdelijke aanduiding voor voettekst 11"/>
          <p:cNvSpPr>
            <a:spLocks noGrp="1"/>
          </p:cNvSpPr>
          <p:nvPr>
            <p:ph type="ftr" sz="quarter" idx="11"/>
          </p:nvPr>
        </p:nvSpPr>
        <p:spPr/>
        <p:txBody>
          <a:bodyPr/>
          <a:lstStyle/>
          <a:p>
            <a:r>
              <a:rPr lang="nl-NL">
                <a:solidFill>
                  <a:srgbClr val="000000">
                    <a:lumMod val="65000"/>
                    <a:lumOff val="35000"/>
                  </a:srgbClr>
                </a:solidFill>
              </a:rPr>
              <a:t>Koninklijk Nederlands Meteorologisch Instituut</a:t>
            </a:r>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22602067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7" name="Tijdelijke aanduiding voor datum 16"/>
          <p:cNvSpPr>
            <a:spLocks noGrp="1"/>
          </p:cNvSpPr>
          <p:nvPr>
            <p:ph type="dt" sz="half" idx="14"/>
          </p:nvPr>
        </p:nvSpPr>
        <p:spPr/>
        <p:txBody>
          <a:bodyPr/>
          <a:lstStyle/>
          <a:p>
            <a:fld id="{075CF3F8-9791-4B71-A78F-9CB5B61B6A5F}"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8" name="Tijdelijke aanduiding voor voettekst 17"/>
          <p:cNvSpPr>
            <a:spLocks noGrp="1"/>
          </p:cNvSpPr>
          <p:nvPr>
            <p:ph type="ftr" sz="quarter" idx="15"/>
          </p:nvPr>
        </p:nvSpPr>
        <p:spPr/>
        <p:txBody>
          <a:bodyPr/>
          <a:lstStyle/>
          <a:p>
            <a:r>
              <a:rPr lang="nl-NL">
                <a:solidFill>
                  <a:srgbClr val="000000">
                    <a:lumMod val="65000"/>
                    <a:lumOff val="35000"/>
                  </a:srgbClr>
                </a:solidFill>
              </a:rPr>
              <a:t>Koninklijk Nederlands Meteorologisch Instituut</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4643591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bg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bg1"/>
                </a:solidFill>
              </a:defRPr>
            </a:lvl1pPr>
          </a:lstStyle>
          <a:p>
            <a:fld id="{B0DFA399-C420-4D11-BACE-4F5A07ECDB0E}" type="datetime4">
              <a:rPr lang="nl-NL" smtClean="0">
                <a:solidFill>
                  <a:srgbClr val="000000"/>
                </a:solidFill>
              </a:rPr>
              <a:t>27 juni 2026</a:t>
            </a:fld>
            <a:endParaRPr lang="nl-NL">
              <a:solidFill>
                <a:srgbClr val="000000"/>
              </a:solidFill>
            </a:endParaRPr>
          </a:p>
        </p:txBody>
      </p:sp>
      <p:sp>
        <p:nvSpPr>
          <p:cNvPr id="10" name="Tijdelijke aanduiding voor voettekst 9"/>
          <p:cNvSpPr>
            <a:spLocks noGrp="1"/>
          </p:cNvSpPr>
          <p:nvPr>
            <p:ph type="ftr" sz="quarter" idx="11"/>
          </p:nvPr>
        </p:nvSpPr>
        <p:spPr/>
        <p:txBody>
          <a:bodyPr/>
          <a:lstStyle>
            <a:lvl1pPr>
              <a:defRPr>
                <a:solidFill>
                  <a:schemeClr val="bg1"/>
                </a:solidFill>
              </a:defRPr>
            </a:lvl1pPr>
          </a:lstStyle>
          <a:p>
            <a:r>
              <a:rPr lang="nl-NL">
                <a:solidFill>
                  <a:srgbClr val="000000"/>
                </a:solidFill>
              </a:rPr>
              <a:t>Koninklijk Nederlands Meteorologisch Instituut</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solidFill>
                  <a:srgbClr val="EDF7FB"/>
                </a:solidFill>
              </a:rPr>
              <a:pPr/>
              <a:t>‹#›</a:t>
            </a:fld>
            <a:endParaRPr lang="nl-NL">
              <a:solidFill>
                <a:srgbClr val="EDF7FB"/>
              </a:solidFill>
            </a:endParaRPr>
          </a:p>
        </p:txBody>
      </p:sp>
    </p:spTree>
    <p:extLst>
      <p:ext uri="{BB962C8B-B14F-4D97-AF65-F5344CB8AC3E}">
        <p14:creationId xmlns:p14="http://schemas.microsoft.com/office/powerpoint/2010/main" val="40042130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accent1"/>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6" name="Tijdelijke aanduiding voor datum 5"/>
          <p:cNvSpPr>
            <a:spLocks noGrp="1"/>
          </p:cNvSpPr>
          <p:nvPr>
            <p:ph type="dt" sz="half" idx="10"/>
          </p:nvPr>
        </p:nvSpPr>
        <p:spPr/>
        <p:txBody>
          <a:bodyPr/>
          <a:lstStyle/>
          <a:p>
            <a:fld id="{E9DA5754-6923-4D1B-B23F-6682F9602F5E}"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7" name="Tijdelijke aanduiding voor voettekst 6"/>
          <p:cNvSpPr>
            <a:spLocks noGrp="1"/>
          </p:cNvSpPr>
          <p:nvPr>
            <p:ph type="ftr" sz="quarter" idx="11"/>
          </p:nvPr>
        </p:nvSpPr>
        <p:spPr/>
        <p:txBody>
          <a:bodyPr/>
          <a:lstStyle/>
          <a:p>
            <a:r>
              <a:rPr lang="nl-NL">
                <a:solidFill>
                  <a:srgbClr val="000000">
                    <a:lumMod val="65000"/>
                    <a:lumOff val="35000"/>
                  </a:srgbClr>
                </a:solidFill>
              </a:rPr>
              <a:t>Koninklijk Nederlands Meteorologisch Instituut</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42381848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Font typeface="Arial" charset="0"/>
              <a:buNone/>
            </a:pPr>
            <a:endParaRPr lang="nl-NL" sz="1000">
              <a:solidFill>
                <a:srgbClr val="FFFFFF"/>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accent1"/>
                </a:solidFill>
              </a:defRPr>
            </a:lvl1pPr>
          </a:lstStyle>
          <a:p>
            <a:r>
              <a:rPr lang="nl-NL"/>
              <a:t>Klik om de stijl te bewerken</a:t>
            </a:r>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atum 10"/>
          <p:cNvSpPr>
            <a:spLocks noGrp="1"/>
          </p:cNvSpPr>
          <p:nvPr>
            <p:ph type="dt" sz="half" idx="11"/>
          </p:nvPr>
        </p:nvSpPr>
        <p:spPr/>
        <p:txBody>
          <a:bodyPr/>
          <a:lstStyle/>
          <a:p>
            <a:fld id="{7E3B1121-4304-4280-8540-855745445479}"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2" name="Tijdelijke aanduiding voor voettekst 11"/>
          <p:cNvSpPr>
            <a:spLocks noGrp="1"/>
          </p:cNvSpPr>
          <p:nvPr>
            <p:ph type="ftr" sz="quarter" idx="12"/>
          </p:nvPr>
        </p:nvSpPr>
        <p:spPr/>
        <p:txBody>
          <a:bodyPr/>
          <a:lstStyle/>
          <a:p>
            <a:r>
              <a:rPr lang="nl-NL">
                <a:solidFill>
                  <a:srgbClr val="000000">
                    <a:lumMod val="65000"/>
                    <a:lumOff val="35000"/>
                  </a:srgbClr>
                </a:solidFill>
              </a:rPr>
              <a:t>Koninklijk Nederlands Meteorologisch Instituut</a:t>
            </a:r>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249794737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tx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Rechthoek 9"/>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13" name="Tijdelijke aanduiding voor datum 12"/>
          <p:cNvSpPr>
            <a:spLocks noGrp="1"/>
          </p:cNvSpPr>
          <p:nvPr>
            <p:ph type="dt" sz="half" idx="11"/>
          </p:nvPr>
        </p:nvSpPr>
        <p:spPr/>
        <p:txBody>
          <a:bodyPr/>
          <a:lstStyle/>
          <a:p>
            <a:fld id="{2104D33B-D9C4-42B4-88D1-0D150471851C}"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4" name="Tijdelijke aanduiding voor voettekst 13"/>
          <p:cNvSpPr>
            <a:spLocks noGrp="1"/>
          </p:cNvSpPr>
          <p:nvPr>
            <p:ph type="ftr" sz="quarter" idx="12"/>
          </p:nvPr>
        </p:nvSpPr>
        <p:spPr/>
        <p:txBody>
          <a:bodyPr/>
          <a:lstStyle/>
          <a:p>
            <a:r>
              <a:rPr lang="nl-NL">
                <a:solidFill>
                  <a:srgbClr val="000000">
                    <a:lumMod val="65000"/>
                    <a:lumOff val="35000"/>
                  </a:srgbClr>
                </a:solidFill>
              </a:rPr>
              <a:t>Koninklijk Nederlands Meteorologisch Instituut</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155799840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847 w 6096000"/>
              <a:gd name="connsiteY8" fmla="*/ 6858753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20" fmla="*/ 229238 w 6096000"/>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847" y="6858753"/>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lnTo>
                  <a:pt x="229238"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1" name="Tijdelijke aanduiding voor datum 10"/>
          <p:cNvSpPr>
            <a:spLocks noGrp="1"/>
          </p:cNvSpPr>
          <p:nvPr>
            <p:ph type="dt" sz="half" idx="25"/>
          </p:nvPr>
        </p:nvSpPr>
        <p:spPr/>
        <p:txBody>
          <a:bodyPr/>
          <a:lstStyle/>
          <a:p>
            <a:fld id="{C4834A29-813A-419E-85BF-FE680DDB27C4}"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2" name="Tijdelijke aanduiding voor voettekst 11"/>
          <p:cNvSpPr>
            <a:spLocks noGrp="1"/>
          </p:cNvSpPr>
          <p:nvPr>
            <p:ph type="ftr" sz="quarter" idx="26"/>
          </p:nvPr>
        </p:nvSpPr>
        <p:spPr/>
        <p:txBody>
          <a:bodyPr/>
          <a:lstStyle/>
          <a:p>
            <a:r>
              <a:rPr lang="nl-NL">
                <a:solidFill>
                  <a:srgbClr val="000000">
                    <a:lumMod val="65000"/>
                    <a:lumOff val="35000"/>
                  </a:srgbClr>
                </a:solidFill>
              </a:rPr>
              <a:t>Koninklijk Nederlands Meteorologisch Instituut</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4167626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12" name="Afbeelding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34206" y="1051200"/>
            <a:ext cx="5004594" cy="948047"/>
          </a:xfrm>
        </p:spPr>
        <p:txBody>
          <a:bodyPr/>
          <a:lstStyle>
            <a:lvl1pPr>
              <a:defRPr>
                <a:solidFill>
                  <a:schemeClr val="tx1"/>
                </a:solidFill>
              </a:defRPr>
            </a:lvl1pPr>
          </a:lstStyle>
          <a:p>
            <a:r>
              <a:rPr lang="nl-NL"/>
              <a:t>Klik om de stijl te bewerken</a:t>
            </a:r>
          </a:p>
        </p:txBody>
      </p:sp>
      <p:sp>
        <p:nvSpPr>
          <p:cNvPr id="11" name="Tijdelijke aanduiding voor afbeelding 9"/>
          <p:cNvSpPr>
            <a:spLocks noGrp="1"/>
          </p:cNvSpPr>
          <p:nvPr>
            <p:ph type="pic" sz="quarter" idx="24"/>
          </p:nvPr>
        </p:nvSpPr>
        <p:spPr>
          <a:xfrm>
            <a:off x="6096000" y="-2381"/>
            <a:ext cx="6096000" cy="686177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238 w 6096000"/>
              <a:gd name="connsiteY0" fmla="*/ 0 h 6861771"/>
              <a:gd name="connsiteX1" fmla="*/ 6091238 w 6096000"/>
              <a:gd name="connsiteY1" fmla="*/ 0 h 6861771"/>
              <a:gd name="connsiteX2" fmla="*/ 6091238 w 6096000"/>
              <a:gd name="connsiteY2" fmla="*/ 2381 h 6861771"/>
              <a:gd name="connsiteX3" fmla="*/ 6096000 w 6096000"/>
              <a:gd name="connsiteY3" fmla="*/ 2381 h 6861771"/>
              <a:gd name="connsiteX4" fmla="*/ 6096000 w 6096000"/>
              <a:gd name="connsiteY4" fmla="*/ 6860381 h 6861771"/>
              <a:gd name="connsiteX5" fmla="*/ 6095999 w 6096000"/>
              <a:gd name="connsiteY5" fmla="*/ 6860381 h 6861771"/>
              <a:gd name="connsiteX6" fmla="*/ 3832225 w 6096000"/>
              <a:gd name="connsiteY6" fmla="*/ 6860381 h 6861771"/>
              <a:gd name="connsiteX7" fmla="*/ 232201 w 6096000"/>
              <a:gd name="connsiteY7" fmla="*/ 6860381 h 6861771"/>
              <a:gd name="connsiteX8" fmla="*/ 2846 w 6096000"/>
              <a:gd name="connsiteY8" fmla="*/ 6861771 h 6861771"/>
              <a:gd name="connsiteX9" fmla="*/ 0 w 6096000"/>
              <a:gd name="connsiteY9" fmla="*/ 6626381 h 6861771"/>
              <a:gd name="connsiteX10" fmla="*/ 0 w 6096000"/>
              <a:gd name="connsiteY10" fmla="*/ 5488781 h 6861771"/>
              <a:gd name="connsiteX11" fmla="*/ 1 w 6096000"/>
              <a:gd name="connsiteY11" fmla="*/ 5488781 h 6861771"/>
              <a:gd name="connsiteX12" fmla="*/ 1 w 6096000"/>
              <a:gd name="connsiteY12" fmla="*/ 948531 h 6861771"/>
              <a:gd name="connsiteX13" fmla="*/ 1 w 6096000"/>
              <a:gd name="connsiteY13" fmla="*/ 711200 h 6861771"/>
              <a:gd name="connsiteX14" fmla="*/ 1 w 6096000"/>
              <a:gd name="connsiteY14" fmla="*/ 2381 h 6861771"/>
              <a:gd name="connsiteX15" fmla="*/ 2 w 6096000"/>
              <a:gd name="connsiteY15" fmla="*/ 2381 h 6861771"/>
              <a:gd name="connsiteX16" fmla="*/ 2 w 6096000"/>
              <a:gd name="connsiteY16" fmla="*/ 711994 h 6861771"/>
              <a:gd name="connsiteX17" fmla="*/ 233366 w 6096000"/>
              <a:gd name="connsiteY17" fmla="*/ 711994 h 6861771"/>
              <a:gd name="connsiteX18" fmla="*/ 233366 w 6096000"/>
              <a:gd name="connsiteY18" fmla="*/ 2381 h 6861771"/>
              <a:gd name="connsiteX19" fmla="*/ 229238 w 6096000"/>
              <a:gd name="connsiteY19" fmla="*/ 2381 h 6861771"/>
              <a:gd name="connsiteX20" fmla="*/ 229238 w 6096000"/>
              <a:gd name="connsiteY20" fmla="*/ 0 h 68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000" h="6861771">
                <a:moveTo>
                  <a:pt x="229238" y="0"/>
                </a:moveTo>
                <a:lnTo>
                  <a:pt x="6091238" y="0"/>
                </a:lnTo>
                <a:lnTo>
                  <a:pt x="6091238" y="2381"/>
                </a:lnTo>
                <a:lnTo>
                  <a:pt x="6096000" y="2381"/>
                </a:lnTo>
                <a:lnTo>
                  <a:pt x="6096000" y="6860381"/>
                </a:lnTo>
                <a:lnTo>
                  <a:pt x="6095999" y="6860381"/>
                </a:lnTo>
                <a:lnTo>
                  <a:pt x="3832225" y="6860381"/>
                </a:lnTo>
                <a:lnTo>
                  <a:pt x="232201" y="6860381"/>
                </a:lnTo>
                <a:lnTo>
                  <a:pt x="2846" y="6861771"/>
                </a:lnTo>
                <a:cubicBezTo>
                  <a:pt x="1897" y="6783308"/>
                  <a:pt x="949" y="6704844"/>
                  <a:pt x="0" y="6626381"/>
                </a:cubicBez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lnTo>
                  <a:pt x="229238"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20" name="Tijdelijke aanduiding voor datum 19"/>
          <p:cNvSpPr>
            <a:spLocks noGrp="1"/>
          </p:cNvSpPr>
          <p:nvPr>
            <p:ph type="dt" sz="half" idx="25"/>
          </p:nvPr>
        </p:nvSpPr>
        <p:spPr/>
        <p:txBody>
          <a:bodyPr/>
          <a:lstStyle/>
          <a:p>
            <a:fld id="{CDB9AAB9-DDF4-4E2F-90C0-989E20217847}"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21" name="Tijdelijke aanduiding voor voettekst 20"/>
          <p:cNvSpPr>
            <a:spLocks noGrp="1"/>
          </p:cNvSpPr>
          <p:nvPr>
            <p:ph type="ftr" sz="quarter" idx="26"/>
          </p:nvPr>
        </p:nvSpPr>
        <p:spPr/>
        <p:txBody>
          <a:bodyPr/>
          <a:lstStyle/>
          <a:p>
            <a:r>
              <a:rPr lang="nl-NL">
                <a:solidFill>
                  <a:srgbClr val="000000">
                    <a:lumMod val="65000"/>
                    <a:lumOff val="35000"/>
                  </a:srgbClr>
                </a:solidFill>
              </a:rPr>
              <a:t>Koninklijk Nederlands Meteorologisch Instituut</a:t>
            </a:r>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80306596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10" name="Tijdelijke aanduiding voor afbeelding 9"/>
          <p:cNvSpPr>
            <a:spLocks noGrp="1"/>
          </p:cNvSpPr>
          <p:nvPr>
            <p:ph type="pic" sz="quarter" idx="24"/>
          </p:nvPr>
        </p:nvSpPr>
        <p:spPr>
          <a:xfrm>
            <a:off x="6095828" y="-2381"/>
            <a:ext cx="6096171"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409 w 6096171"/>
              <a:gd name="connsiteY0" fmla="*/ 0 h 6860381"/>
              <a:gd name="connsiteX1" fmla="*/ 6091409 w 6096171"/>
              <a:gd name="connsiteY1" fmla="*/ 0 h 6860381"/>
              <a:gd name="connsiteX2" fmla="*/ 6091409 w 6096171"/>
              <a:gd name="connsiteY2" fmla="*/ 2381 h 6860381"/>
              <a:gd name="connsiteX3" fmla="*/ 6096171 w 6096171"/>
              <a:gd name="connsiteY3" fmla="*/ 2381 h 6860381"/>
              <a:gd name="connsiteX4" fmla="*/ 6096171 w 6096171"/>
              <a:gd name="connsiteY4" fmla="*/ 6860381 h 6860381"/>
              <a:gd name="connsiteX5" fmla="*/ 6096170 w 6096171"/>
              <a:gd name="connsiteY5" fmla="*/ 6860381 h 6860381"/>
              <a:gd name="connsiteX6" fmla="*/ 3832396 w 6096171"/>
              <a:gd name="connsiteY6" fmla="*/ 6860381 h 6860381"/>
              <a:gd name="connsiteX7" fmla="*/ 232372 w 6096171"/>
              <a:gd name="connsiteY7" fmla="*/ 6860381 h 6860381"/>
              <a:gd name="connsiteX8" fmla="*/ 0 w 6096171"/>
              <a:gd name="connsiteY8" fmla="*/ 6858753 h 6860381"/>
              <a:gd name="connsiteX9" fmla="*/ 171 w 6096171"/>
              <a:gd name="connsiteY9" fmla="*/ 6626381 h 6860381"/>
              <a:gd name="connsiteX10" fmla="*/ 171 w 6096171"/>
              <a:gd name="connsiteY10" fmla="*/ 5488781 h 6860381"/>
              <a:gd name="connsiteX11" fmla="*/ 172 w 6096171"/>
              <a:gd name="connsiteY11" fmla="*/ 5488781 h 6860381"/>
              <a:gd name="connsiteX12" fmla="*/ 172 w 6096171"/>
              <a:gd name="connsiteY12" fmla="*/ 948531 h 6860381"/>
              <a:gd name="connsiteX13" fmla="*/ 172 w 6096171"/>
              <a:gd name="connsiteY13" fmla="*/ 711200 h 6860381"/>
              <a:gd name="connsiteX14" fmla="*/ 172 w 6096171"/>
              <a:gd name="connsiteY14" fmla="*/ 2381 h 6860381"/>
              <a:gd name="connsiteX15" fmla="*/ 173 w 6096171"/>
              <a:gd name="connsiteY15" fmla="*/ 2381 h 6860381"/>
              <a:gd name="connsiteX16" fmla="*/ 173 w 6096171"/>
              <a:gd name="connsiteY16" fmla="*/ 711994 h 6860381"/>
              <a:gd name="connsiteX17" fmla="*/ 233537 w 6096171"/>
              <a:gd name="connsiteY17" fmla="*/ 711994 h 6860381"/>
              <a:gd name="connsiteX18" fmla="*/ 233537 w 6096171"/>
              <a:gd name="connsiteY18" fmla="*/ 2381 h 6860381"/>
              <a:gd name="connsiteX19" fmla="*/ 229409 w 6096171"/>
              <a:gd name="connsiteY19" fmla="*/ 2381 h 6860381"/>
              <a:gd name="connsiteX20" fmla="*/ 229409 w 6096171"/>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171" h="6860381">
                <a:moveTo>
                  <a:pt x="229409" y="0"/>
                </a:moveTo>
                <a:lnTo>
                  <a:pt x="6091409" y="0"/>
                </a:lnTo>
                <a:lnTo>
                  <a:pt x="6091409" y="2381"/>
                </a:lnTo>
                <a:lnTo>
                  <a:pt x="6096171" y="2381"/>
                </a:lnTo>
                <a:lnTo>
                  <a:pt x="6096171" y="6860381"/>
                </a:lnTo>
                <a:lnTo>
                  <a:pt x="6096170" y="6860381"/>
                </a:lnTo>
                <a:lnTo>
                  <a:pt x="3832396" y="6860381"/>
                </a:lnTo>
                <a:lnTo>
                  <a:pt x="232372" y="6860381"/>
                </a:lnTo>
                <a:lnTo>
                  <a:pt x="0" y="6858753"/>
                </a:lnTo>
                <a:lnTo>
                  <a:pt x="171" y="6626381"/>
                </a:lnTo>
                <a:lnTo>
                  <a:pt x="171" y="5488781"/>
                </a:lnTo>
                <a:lnTo>
                  <a:pt x="172" y="5488781"/>
                </a:lnTo>
                <a:lnTo>
                  <a:pt x="172" y="948531"/>
                </a:lnTo>
                <a:lnTo>
                  <a:pt x="172" y="711200"/>
                </a:lnTo>
                <a:lnTo>
                  <a:pt x="172" y="2381"/>
                </a:lnTo>
                <a:lnTo>
                  <a:pt x="173" y="2381"/>
                </a:lnTo>
                <a:lnTo>
                  <a:pt x="173" y="711994"/>
                </a:lnTo>
                <a:lnTo>
                  <a:pt x="233537" y="711994"/>
                </a:lnTo>
                <a:lnTo>
                  <a:pt x="233537" y="2381"/>
                </a:lnTo>
                <a:lnTo>
                  <a:pt x="229409" y="2381"/>
                </a:lnTo>
                <a:lnTo>
                  <a:pt x="229409"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6" name="Tijdelijke aanduiding voor datum 5"/>
          <p:cNvSpPr>
            <a:spLocks noGrp="1"/>
          </p:cNvSpPr>
          <p:nvPr>
            <p:ph type="dt" sz="half" idx="25"/>
          </p:nvPr>
        </p:nvSpPr>
        <p:spPr/>
        <p:txBody>
          <a:bodyPr/>
          <a:lstStyle/>
          <a:p>
            <a:fld id="{6A40FB62-A635-4352-A9B6-C0B35AABFDE0}"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2" name="Tijdelijke aanduiding voor voettekst 11"/>
          <p:cNvSpPr>
            <a:spLocks noGrp="1"/>
          </p:cNvSpPr>
          <p:nvPr>
            <p:ph type="ftr" sz="quarter" idx="26"/>
          </p:nvPr>
        </p:nvSpPr>
        <p:spPr/>
        <p:txBody>
          <a:bodyPr/>
          <a:lstStyle/>
          <a:p>
            <a:r>
              <a:rPr lang="nl-NL">
                <a:solidFill>
                  <a:srgbClr val="000000">
                    <a:lumMod val="65000"/>
                    <a:lumOff val="35000"/>
                  </a:srgbClr>
                </a:solidFill>
              </a:rPr>
              <a:t>Koninklijk Nederlands Meteorologisch Instituut</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3212914142"/>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9" name="Afbeelding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8" name="Tijdelijke aanduiding voor datum 7"/>
          <p:cNvSpPr>
            <a:spLocks noGrp="1"/>
          </p:cNvSpPr>
          <p:nvPr>
            <p:ph type="dt" sz="half" idx="14"/>
          </p:nvPr>
        </p:nvSpPr>
        <p:spPr/>
        <p:txBody>
          <a:bodyPr/>
          <a:lstStyle/>
          <a:p>
            <a:fld id="{EEC2339A-2196-44F5-A660-977B141F62CE}"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0" name="Tijdelijke aanduiding voor voettekst 9"/>
          <p:cNvSpPr>
            <a:spLocks noGrp="1"/>
          </p:cNvSpPr>
          <p:nvPr>
            <p:ph type="ftr" sz="quarter" idx="15"/>
          </p:nvPr>
        </p:nvSpPr>
        <p:spPr/>
        <p:txBody>
          <a:bodyPr/>
          <a:lstStyle/>
          <a:p>
            <a:r>
              <a:rPr lang="nl-NL">
                <a:solidFill>
                  <a:srgbClr val="000000">
                    <a:lumMod val="65000"/>
                    <a:lumOff val="35000"/>
                  </a:srgbClr>
                </a:solidFill>
              </a:rPr>
              <a:t>Koninklijk Nederlands Meteorologisch Instituut</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1370694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tx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19" name="Afbeelding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5" name="Tijdelijke aanduiding voor datum 4"/>
          <p:cNvSpPr>
            <a:spLocks noGrp="1"/>
          </p:cNvSpPr>
          <p:nvPr>
            <p:ph type="dt" sz="half" idx="20"/>
          </p:nvPr>
        </p:nvSpPr>
        <p:spPr/>
        <p:txBody>
          <a:bodyPr/>
          <a:lstStyle/>
          <a:p>
            <a:fld id="{C939BDEA-3D4A-4CE2-B95E-F03EDA2BEA47}" type="datetime4">
              <a:rPr lang="nl-NL" smtClean="0"/>
              <a:t>27 juni 2026</a:t>
            </a:fld>
            <a:endParaRPr lang="nl-NL"/>
          </a:p>
        </p:txBody>
      </p:sp>
      <p:sp>
        <p:nvSpPr>
          <p:cNvPr id="9" name="Tijdelijke aanduiding voor voettekst 8"/>
          <p:cNvSpPr>
            <a:spLocks noGrp="1"/>
          </p:cNvSpPr>
          <p:nvPr>
            <p:ph type="ftr" sz="quarter" idx="21"/>
          </p:nvPr>
        </p:nvSpPr>
        <p:spPr/>
        <p:txBody>
          <a:bodyPr/>
          <a:lstStyle/>
          <a:p>
            <a:r>
              <a:rPr lang="nl-NL"/>
              <a:t>Koninklijk Nederlands Meteorologisch Instituut</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Tree>
    <p:extLst>
      <p:ext uri="{BB962C8B-B14F-4D97-AF65-F5344CB8AC3E}">
        <p14:creationId xmlns:p14="http://schemas.microsoft.com/office/powerpoint/2010/main" val="34815522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accent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7"/>
          <p:cNvSpPr>
            <a:spLocks noGrp="1"/>
          </p:cNvSpPr>
          <p:nvPr>
            <p:ph type="dt" sz="half" idx="14"/>
          </p:nvPr>
        </p:nvSpPr>
        <p:spPr/>
        <p:txBody>
          <a:bodyPr/>
          <a:lstStyle/>
          <a:p>
            <a:fld id="{4BA07A67-1547-41BC-A281-1389EAD5D91F}"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0" name="Tijdelijke aanduiding voor voettekst 9"/>
          <p:cNvSpPr>
            <a:spLocks noGrp="1"/>
          </p:cNvSpPr>
          <p:nvPr>
            <p:ph type="ftr" sz="quarter" idx="15"/>
          </p:nvPr>
        </p:nvSpPr>
        <p:spPr/>
        <p:txBody>
          <a:bodyPr/>
          <a:lstStyle/>
          <a:p>
            <a:r>
              <a:rPr lang="nl-NL">
                <a:solidFill>
                  <a:srgbClr val="000000">
                    <a:lumMod val="65000"/>
                    <a:lumOff val="35000"/>
                  </a:srgbClr>
                </a:solidFill>
              </a:rPr>
              <a:t>Koninklijk Nederlands Meteorologisch Instituut</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10013316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bg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3" name="Tijdelijke aanduiding voor datum 2"/>
          <p:cNvSpPr>
            <a:spLocks noGrp="1"/>
          </p:cNvSpPr>
          <p:nvPr>
            <p:ph type="dt" sz="half" idx="15"/>
          </p:nvPr>
        </p:nvSpPr>
        <p:spPr/>
        <p:txBody>
          <a:bodyPr/>
          <a:lstStyle>
            <a:lvl1pPr>
              <a:defRPr>
                <a:solidFill>
                  <a:schemeClr val="bg1">
                    <a:lumMod val="65000"/>
                    <a:lumOff val="35000"/>
                  </a:schemeClr>
                </a:solidFill>
              </a:defRPr>
            </a:lvl1pPr>
          </a:lstStyle>
          <a:p>
            <a:fld id="{1F803D13-DF61-4E42-AE00-2B5ECCE94D17}"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4" name="Tijdelijke aanduiding voor voettekst 3"/>
          <p:cNvSpPr>
            <a:spLocks noGrp="1"/>
          </p:cNvSpPr>
          <p:nvPr>
            <p:ph type="ftr" sz="quarter" idx="16"/>
          </p:nvPr>
        </p:nvSpPr>
        <p:spPr/>
        <p:txBody>
          <a:bodyPr/>
          <a:lstStyle>
            <a:lvl1pPr>
              <a:defRPr>
                <a:solidFill>
                  <a:schemeClr val="bg1">
                    <a:lumMod val="65000"/>
                    <a:lumOff val="35000"/>
                  </a:schemeClr>
                </a:solidFill>
              </a:defRPr>
            </a:lvl1pPr>
          </a:lstStyle>
          <a:p>
            <a:r>
              <a:rPr lang="nl-NL">
                <a:solidFill>
                  <a:srgbClr val="000000">
                    <a:lumMod val="65000"/>
                    <a:lumOff val="35000"/>
                  </a:srgbClr>
                </a:solidFill>
              </a:rPr>
              <a:t>Koninklijk Nederlands Meteorologisch Instituut</a:t>
            </a:r>
          </a:p>
        </p:txBody>
      </p:sp>
      <p:sp>
        <p:nvSpPr>
          <p:cNvPr id="5" name="Tijdelijke aanduiding voor dianummer 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809174202"/>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alpha val="10000"/>
            </a:schemeClr>
          </a:solid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9" name="Tijdelijke aanduiding voor datum 8"/>
          <p:cNvSpPr>
            <a:spLocks noGrp="1"/>
          </p:cNvSpPr>
          <p:nvPr>
            <p:ph type="dt" sz="half" idx="15"/>
          </p:nvPr>
        </p:nvSpPr>
        <p:spPr/>
        <p:txBody>
          <a:bodyPr/>
          <a:lstStyle/>
          <a:p>
            <a:fld id="{3E5886FD-93EC-42C7-8F60-C74C18C91A15}"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0" name="Tijdelijke aanduiding voor voettekst 9"/>
          <p:cNvSpPr>
            <a:spLocks noGrp="1"/>
          </p:cNvSpPr>
          <p:nvPr>
            <p:ph type="ftr" sz="quarter" idx="16"/>
          </p:nvPr>
        </p:nvSpPr>
        <p:spPr/>
        <p:txBody>
          <a:bodyPr/>
          <a:lstStyle/>
          <a:p>
            <a:r>
              <a:rPr lang="nl-NL">
                <a:solidFill>
                  <a:srgbClr val="000000">
                    <a:lumMod val="65000"/>
                    <a:lumOff val="35000"/>
                  </a:srgbClr>
                </a:solidFill>
              </a:rPr>
              <a:t>Koninklijk Nederlands Meteorologisch Instituut</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38265770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7"/>
          <p:cNvSpPr>
            <a:spLocks noGrp="1"/>
          </p:cNvSpPr>
          <p:nvPr>
            <p:ph type="dt" sz="half" idx="15"/>
          </p:nvPr>
        </p:nvSpPr>
        <p:spPr/>
        <p:txBody>
          <a:bodyPr/>
          <a:lstStyle>
            <a:lvl1pPr>
              <a:defRPr>
                <a:solidFill>
                  <a:schemeClr val="bg1">
                    <a:lumMod val="65000"/>
                    <a:lumOff val="35000"/>
                  </a:schemeClr>
                </a:solidFill>
              </a:defRPr>
            </a:lvl1pPr>
          </a:lstStyle>
          <a:p>
            <a:fld id="{4C85A4B3-2856-486B-A33C-55ADE465B975}"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9" name="Tijdelijke aanduiding voor voettekst 8"/>
          <p:cNvSpPr>
            <a:spLocks noGrp="1"/>
          </p:cNvSpPr>
          <p:nvPr>
            <p:ph type="ftr" sz="quarter" idx="16"/>
          </p:nvPr>
        </p:nvSpPr>
        <p:spPr/>
        <p:txBody>
          <a:bodyPr/>
          <a:lstStyle>
            <a:lvl1pPr>
              <a:defRPr>
                <a:solidFill>
                  <a:schemeClr val="bg1">
                    <a:lumMod val="65000"/>
                    <a:lumOff val="35000"/>
                  </a:schemeClr>
                </a:solidFill>
              </a:defRPr>
            </a:lvl1pPr>
          </a:lstStyle>
          <a:p>
            <a:r>
              <a:rPr lang="nl-NL">
                <a:solidFill>
                  <a:srgbClr val="000000">
                    <a:lumMod val="65000"/>
                    <a:lumOff val="35000"/>
                  </a:srgbClr>
                </a:solidFill>
              </a:rPr>
              <a:t>Koninklijk Nederlands Meteorologisch Instituut</a:t>
            </a:r>
          </a:p>
        </p:txBody>
      </p:sp>
      <p:sp>
        <p:nvSpPr>
          <p:cNvPr id="10" name="Tijdelijke aanduiding voor dianummer 9"/>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892114306"/>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bg1">
              <a:lumMod val="85000"/>
            </a:schemeClr>
          </a:solid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7"/>
          <p:cNvSpPr>
            <a:spLocks noGrp="1"/>
          </p:cNvSpPr>
          <p:nvPr>
            <p:ph type="dt" sz="half" idx="15"/>
          </p:nvPr>
        </p:nvSpPr>
        <p:spPr/>
        <p:txBody>
          <a:bodyPr/>
          <a:lstStyle/>
          <a:p>
            <a:fld id="{5FBA7926-C72B-412A-8E59-D2B30239E49D}"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9" name="Tijdelijke aanduiding voor voettekst 8"/>
          <p:cNvSpPr>
            <a:spLocks noGrp="1"/>
          </p:cNvSpPr>
          <p:nvPr>
            <p:ph type="ftr" sz="quarter" idx="16"/>
          </p:nvPr>
        </p:nvSpPr>
        <p:spPr/>
        <p:txBody>
          <a:bodyPr/>
          <a:lstStyle/>
          <a:p>
            <a:r>
              <a:rPr lang="nl-NL">
                <a:solidFill>
                  <a:srgbClr val="000000">
                    <a:lumMod val="65000"/>
                    <a:lumOff val="35000"/>
                  </a:srgbClr>
                </a:solidFill>
              </a:rPr>
              <a:t>Koninklijk Nederlands Meteorologisch Instituut</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27296040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4"/>
            <a:ext cx="12192000" cy="3431384"/>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330000 w 12192000"/>
              <a:gd name="connsiteY4" fmla="*/ 3192987 h 3431384"/>
              <a:gd name="connsiteX5" fmla="*/ 6182040 w 12192000"/>
              <a:gd name="connsiteY5" fmla="*/ 3431384 h 3431384"/>
              <a:gd name="connsiteX6" fmla="*/ 5862000 w 12192000"/>
              <a:gd name="connsiteY6" fmla="*/ 3430587 h 3431384"/>
              <a:gd name="connsiteX7" fmla="*/ 0 w 12192000"/>
              <a:gd name="connsiteY7" fmla="*/ 3430587 h 3431384"/>
              <a:gd name="connsiteX8" fmla="*/ 0 w 12192000"/>
              <a:gd name="connsiteY8" fmla="*/ 0 h 3431384"/>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261420 w 12192000"/>
              <a:gd name="connsiteY4" fmla="*/ 3428118 h 3431384"/>
              <a:gd name="connsiteX5" fmla="*/ 6182040 w 12192000"/>
              <a:gd name="connsiteY5" fmla="*/ 3431384 h 3431384"/>
              <a:gd name="connsiteX6" fmla="*/ 5862000 w 12192000"/>
              <a:gd name="connsiteY6" fmla="*/ 3430587 h 3431384"/>
              <a:gd name="connsiteX7" fmla="*/ 0 w 12192000"/>
              <a:gd name="connsiteY7" fmla="*/ 3430587 h 3431384"/>
              <a:gd name="connsiteX8" fmla="*/ 0 w 12192000"/>
              <a:gd name="connsiteY8" fmla="*/ 0 h 34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1384">
                <a:moveTo>
                  <a:pt x="0" y="0"/>
                </a:moveTo>
                <a:lnTo>
                  <a:pt x="12192000" y="0"/>
                </a:lnTo>
                <a:lnTo>
                  <a:pt x="12192000" y="3430587"/>
                </a:lnTo>
                <a:lnTo>
                  <a:pt x="6330000" y="3430587"/>
                </a:lnTo>
                <a:lnTo>
                  <a:pt x="6261420" y="3428118"/>
                </a:lnTo>
                <a:lnTo>
                  <a:pt x="6182040" y="3431384"/>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bg1"/>
                </a:solidFill>
              </a:defRPr>
            </a:lvl1pPr>
          </a:lstStyle>
          <a:p>
            <a:r>
              <a:rPr lang="nl-NL"/>
              <a:t>Klik om de stijl te bewerken</a:t>
            </a:r>
          </a:p>
        </p:txBody>
      </p:sp>
      <p:sp>
        <p:nvSpPr>
          <p:cNvPr id="13" name="Tijdelijke aanduiding voor datum 12"/>
          <p:cNvSpPr>
            <a:spLocks noGrp="1"/>
          </p:cNvSpPr>
          <p:nvPr>
            <p:ph type="dt" sz="half" idx="15"/>
          </p:nvPr>
        </p:nvSpPr>
        <p:spPr/>
        <p:txBody>
          <a:bodyPr/>
          <a:lstStyle>
            <a:lvl1pPr>
              <a:defRPr>
                <a:solidFill>
                  <a:schemeClr val="bg1">
                    <a:lumMod val="65000"/>
                    <a:lumOff val="35000"/>
                  </a:schemeClr>
                </a:solidFill>
              </a:defRPr>
            </a:lvl1pPr>
          </a:lstStyle>
          <a:p>
            <a:fld id="{F0B34C5F-FA36-4B2B-A8E3-F94FAF4916DD}"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4" name="Tijdelijke aanduiding voor voettekst 13"/>
          <p:cNvSpPr>
            <a:spLocks noGrp="1"/>
          </p:cNvSpPr>
          <p:nvPr>
            <p:ph type="ftr" sz="quarter" idx="16"/>
          </p:nvPr>
        </p:nvSpPr>
        <p:spPr/>
        <p:txBody>
          <a:bodyPr/>
          <a:lstStyle>
            <a:lvl1pPr>
              <a:defRPr>
                <a:solidFill>
                  <a:schemeClr val="bg1">
                    <a:lumMod val="65000"/>
                    <a:lumOff val="35000"/>
                  </a:schemeClr>
                </a:solidFill>
              </a:defRPr>
            </a:lvl1pPr>
          </a:lstStyle>
          <a:p>
            <a:r>
              <a:rPr lang="nl-NL">
                <a:solidFill>
                  <a:srgbClr val="000000">
                    <a:lumMod val="65000"/>
                    <a:lumOff val="35000"/>
                  </a:srgbClr>
                </a:solidFill>
              </a:rPr>
              <a:t>Koninklijk Nederlands Meteorologisch Instituut</a:t>
            </a:r>
          </a:p>
        </p:txBody>
      </p:sp>
      <p:sp>
        <p:nvSpPr>
          <p:cNvPr id="15" name="Tijdelijke aanduiding voor dianummer 1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1545284964"/>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4"/>
            <a:ext cx="12192000" cy="3431384"/>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6041615 w 12192000"/>
              <a:gd name="connsiteY5" fmla="*/ 3424852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235295 w 12192000"/>
              <a:gd name="connsiteY4" fmla="*/ 3431384 h 3431384"/>
              <a:gd name="connsiteX5" fmla="*/ 6041615 w 12192000"/>
              <a:gd name="connsiteY5" fmla="*/ 3424852 h 3431384"/>
              <a:gd name="connsiteX6" fmla="*/ 5862000 w 12192000"/>
              <a:gd name="connsiteY6" fmla="*/ 3430587 h 3431384"/>
              <a:gd name="connsiteX7" fmla="*/ 0 w 12192000"/>
              <a:gd name="connsiteY7" fmla="*/ 3430587 h 3431384"/>
              <a:gd name="connsiteX8" fmla="*/ 0 w 12192000"/>
              <a:gd name="connsiteY8" fmla="*/ 0 h 3431384"/>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235295 w 12192000"/>
              <a:gd name="connsiteY4" fmla="*/ 3431384 h 3431384"/>
              <a:gd name="connsiteX5" fmla="*/ 6048147 w 12192000"/>
              <a:gd name="connsiteY5" fmla="*/ 3428118 h 3431384"/>
              <a:gd name="connsiteX6" fmla="*/ 5862000 w 12192000"/>
              <a:gd name="connsiteY6" fmla="*/ 3430587 h 3431384"/>
              <a:gd name="connsiteX7" fmla="*/ 0 w 12192000"/>
              <a:gd name="connsiteY7" fmla="*/ 3430587 h 3431384"/>
              <a:gd name="connsiteX8" fmla="*/ 0 w 12192000"/>
              <a:gd name="connsiteY8" fmla="*/ 0 h 34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1384">
                <a:moveTo>
                  <a:pt x="0" y="0"/>
                </a:moveTo>
                <a:lnTo>
                  <a:pt x="12192000" y="0"/>
                </a:lnTo>
                <a:lnTo>
                  <a:pt x="12192000" y="3430587"/>
                </a:lnTo>
                <a:lnTo>
                  <a:pt x="6330000" y="3430587"/>
                </a:lnTo>
                <a:lnTo>
                  <a:pt x="6235295" y="3431384"/>
                </a:lnTo>
                <a:lnTo>
                  <a:pt x="6048147" y="3428118"/>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5" name="Tijdelijke aanduiding voor datum 4"/>
          <p:cNvSpPr>
            <a:spLocks noGrp="1"/>
          </p:cNvSpPr>
          <p:nvPr>
            <p:ph type="dt" sz="half" idx="15"/>
          </p:nvPr>
        </p:nvSpPr>
        <p:spPr/>
        <p:txBody>
          <a:bodyPr/>
          <a:lstStyle/>
          <a:p>
            <a:fld id="{A00C80D2-4CD0-4E1F-8DAC-C07C76EA2405}"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6" name="Tijdelijke aanduiding voor voettekst 5"/>
          <p:cNvSpPr>
            <a:spLocks noGrp="1"/>
          </p:cNvSpPr>
          <p:nvPr>
            <p:ph type="ftr" sz="quarter" idx="16"/>
          </p:nvPr>
        </p:nvSpPr>
        <p:spPr/>
        <p:txBody>
          <a:bodyPr/>
          <a:lstStyle/>
          <a:p>
            <a:r>
              <a:rPr lang="nl-NL">
                <a:solidFill>
                  <a:srgbClr val="000000">
                    <a:lumMod val="65000"/>
                    <a:lumOff val="35000"/>
                  </a:srgbClr>
                </a:solidFill>
              </a:rPr>
              <a:t>Koninklijk Nederlands Meteorologisch Instituut</a:t>
            </a:r>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4041123135"/>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2290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19870869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Afbeelding met titel">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339945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tx1"/>
              </a:buClr>
              <a:buFont typeface="+mj-lt"/>
              <a:buAutoNum type="arabicPeriod"/>
              <a:defRPr>
                <a:solidFill>
                  <a:schemeClr val="tx1"/>
                </a:solidFill>
              </a:defRPr>
            </a:lvl1pPr>
            <a:lvl2pPr marL="684000" indent="-2160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6" name="Titel 5"/>
          <p:cNvSpPr>
            <a:spLocks noGrp="1"/>
          </p:cNvSpPr>
          <p:nvPr>
            <p:ph type="title"/>
          </p:nvPr>
        </p:nvSpPr>
        <p:spPr>
          <a:xfrm>
            <a:off x="6553200" y="1051200"/>
            <a:ext cx="5004000" cy="948047"/>
          </a:xfrm>
        </p:spPr>
        <p:txBody>
          <a:bodyPr/>
          <a:lstStyle>
            <a:lvl1pPr>
              <a:defRPr>
                <a:solidFill>
                  <a:schemeClr val="tx1"/>
                </a:solidFill>
              </a:defRPr>
            </a:lvl1pPr>
          </a:lstStyle>
          <a:p>
            <a:r>
              <a:rPr lang="nl-NL"/>
              <a:t>Klik om de stijl te bewerken</a:t>
            </a:r>
          </a:p>
        </p:txBody>
      </p:sp>
      <p:sp>
        <p:nvSpPr>
          <p:cNvPr id="14" name="Tijdelijke aanduiding voor afbeelding 21"/>
          <p:cNvSpPr>
            <a:spLocks noGrp="1"/>
          </p:cNvSpPr>
          <p:nvPr>
            <p:ph type="pic" sz="quarter" idx="10"/>
          </p:nvPr>
        </p:nvSpPr>
        <p:spPr>
          <a:xfrm>
            <a:off x="0" y="0"/>
            <a:ext cx="6098242" cy="6864004"/>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6087952 w 6098242"/>
              <a:gd name="connsiteY5" fmla="*/ 6839291 h 6858000"/>
              <a:gd name="connsiteX6" fmla="*/ 5862000 w 6098242"/>
              <a:gd name="connsiteY6" fmla="*/ 6858000 h 6858000"/>
              <a:gd name="connsiteX7" fmla="*/ 0 w 6098242"/>
              <a:gd name="connsiteY7" fmla="*/ 6858000 h 6858000"/>
              <a:gd name="connsiteX8" fmla="*/ 0 w 6098242"/>
              <a:gd name="connsiteY8" fmla="*/ 0 h 6858000"/>
              <a:gd name="connsiteX0" fmla="*/ 0 w 6098242"/>
              <a:gd name="connsiteY0" fmla="*/ 0 h 6864004"/>
              <a:gd name="connsiteX1" fmla="*/ 5862000 w 6098242"/>
              <a:gd name="connsiteY1" fmla="*/ 0 h 6864004"/>
              <a:gd name="connsiteX2" fmla="*/ 5862000 w 6098242"/>
              <a:gd name="connsiteY2" fmla="*/ 70802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8242" h="6864004">
                <a:moveTo>
                  <a:pt x="0" y="0"/>
                </a:moveTo>
                <a:lnTo>
                  <a:pt x="5862000" y="0"/>
                </a:lnTo>
                <a:lnTo>
                  <a:pt x="5862000" y="708025"/>
                </a:lnTo>
                <a:lnTo>
                  <a:pt x="6098242" y="708025"/>
                </a:lnTo>
                <a:lnTo>
                  <a:pt x="6098242" y="6620400"/>
                </a:lnTo>
                <a:lnTo>
                  <a:pt x="6091482" y="6864004"/>
                </a:lnTo>
                <a:lnTo>
                  <a:pt x="5862000" y="6858000"/>
                </a:lnTo>
                <a:lnTo>
                  <a:pt x="0" y="6858000"/>
                </a:lnTo>
                <a:lnTo>
                  <a:pt x="0" y="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17" name="Tijdelijke aanduiding voor datum 16"/>
          <p:cNvSpPr>
            <a:spLocks noGrp="1"/>
          </p:cNvSpPr>
          <p:nvPr>
            <p:ph type="dt" sz="half" idx="14"/>
          </p:nvPr>
        </p:nvSpPr>
        <p:spPr/>
        <p:txBody>
          <a:bodyPr/>
          <a:lstStyle/>
          <a:p>
            <a:fld id="{C6A1CC1C-02AB-4C6F-B1AD-686ED710C960}" type="datetime4">
              <a:rPr lang="nl-NL" smtClean="0"/>
              <a:t>27 juni 2026</a:t>
            </a:fld>
            <a:endParaRPr lang="nl-NL"/>
          </a:p>
        </p:txBody>
      </p:sp>
      <p:sp>
        <p:nvSpPr>
          <p:cNvPr id="18" name="Tijdelijke aanduiding voor voettekst 17"/>
          <p:cNvSpPr>
            <a:spLocks noGrp="1"/>
          </p:cNvSpPr>
          <p:nvPr>
            <p:ph type="ftr" sz="quarter" idx="15"/>
          </p:nvPr>
        </p:nvSpPr>
        <p:spPr/>
        <p:txBody>
          <a:bodyPr/>
          <a:lstStyle/>
          <a:p>
            <a:r>
              <a:rPr lang="nl-NL"/>
              <a:t>Koninklijk Nederlands Meteorologisch Instituut</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1536944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89ADAE99-1507-4DD4-8C7C-197464C58BF1}"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4" name="Tijdelijke aanduiding voor voettekst 3"/>
          <p:cNvSpPr>
            <a:spLocks noGrp="1"/>
          </p:cNvSpPr>
          <p:nvPr>
            <p:ph type="ftr" sz="quarter" idx="11"/>
          </p:nvPr>
        </p:nvSpPr>
        <p:spPr/>
        <p:txBody>
          <a:bodyPr/>
          <a:lstStyle/>
          <a:p>
            <a:r>
              <a:rPr lang="nl-NL">
                <a:solidFill>
                  <a:srgbClr val="000000">
                    <a:lumMod val="65000"/>
                    <a:lumOff val="35000"/>
                  </a:srgbClr>
                </a:solidFill>
              </a:rPr>
              <a:t>Koninklijk Nederlands Meteorologisch Instituut</a:t>
            </a:r>
          </a:p>
        </p:txBody>
      </p:sp>
      <p:sp>
        <p:nvSpPr>
          <p:cNvPr id="5" name="Tijdelijke aanduiding voor dianummer 4"/>
          <p:cNvSpPr>
            <a:spLocks noGrp="1"/>
          </p:cNvSpPr>
          <p:nvPr>
            <p:ph type="sldNum" sz="quarter" idx="12"/>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2329949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atum 9"/>
          <p:cNvSpPr>
            <a:spLocks noGrp="1"/>
          </p:cNvSpPr>
          <p:nvPr>
            <p:ph type="dt" sz="half" idx="14"/>
          </p:nvPr>
        </p:nvSpPr>
        <p:spPr/>
        <p:txBody>
          <a:bodyPr/>
          <a:lstStyle/>
          <a:p>
            <a:fld id="{85F66A01-8FE7-4CB6-B983-C7077DBAEBC8}"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1" name="Tijdelijke aanduiding voor voettekst 10"/>
          <p:cNvSpPr>
            <a:spLocks noGrp="1"/>
          </p:cNvSpPr>
          <p:nvPr>
            <p:ph type="ftr" sz="quarter" idx="15"/>
          </p:nvPr>
        </p:nvSpPr>
        <p:spPr/>
        <p:txBody>
          <a:bodyPr/>
          <a:lstStyle/>
          <a:p>
            <a:r>
              <a:rPr lang="nl-NL">
                <a:solidFill>
                  <a:srgbClr val="000000">
                    <a:lumMod val="65000"/>
                    <a:lumOff val="35000"/>
                  </a:srgbClr>
                </a:solidFill>
              </a:rPr>
              <a:t>Koninklijk Nederlands Meteorologisch Instituut</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41560263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atum 10"/>
          <p:cNvSpPr>
            <a:spLocks noGrp="1"/>
          </p:cNvSpPr>
          <p:nvPr>
            <p:ph type="dt" sz="half" idx="16"/>
          </p:nvPr>
        </p:nvSpPr>
        <p:spPr/>
        <p:txBody>
          <a:bodyPr/>
          <a:lstStyle/>
          <a:p>
            <a:fld id="{2F01B9E6-92F3-4AF9-8911-E62E6164BB50}"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2" name="Tijdelijke aanduiding voor voettekst 11"/>
          <p:cNvSpPr>
            <a:spLocks noGrp="1"/>
          </p:cNvSpPr>
          <p:nvPr>
            <p:ph type="ftr" sz="quarter" idx="17"/>
          </p:nvPr>
        </p:nvSpPr>
        <p:spPr/>
        <p:txBody>
          <a:bodyPr/>
          <a:lstStyle/>
          <a:p>
            <a:r>
              <a:rPr lang="nl-NL">
                <a:solidFill>
                  <a:srgbClr val="000000">
                    <a:lumMod val="65000"/>
                    <a:lumOff val="35000"/>
                  </a:srgbClr>
                </a:solidFill>
              </a:rPr>
              <a:t>Koninklijk Nederlands Meteorologisch Instituut</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41732046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550024" y="1051200"/>
            <a:ext cx="5004000" cy="948047"/>
          </a:xfrm>
        </p:spPr>
        <p:txBody>
          <a:bodyPr/>
          <a:lstStyle>
            <a:lvl1pPr>
              <a:defRPr>
                <a:solidFill>
                  <a:schemeClr val="tx1"/>
                </a:solidFill>
              </a:defRPr>
            </a:lvl1pPr>
          </a:lstStyle>
          <a:p>
            <a:r>
              <a:rPr lang="nl-NL"/>
              <a:t>Klik om de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datum 13"/>
          <p:cNvSpPr>
            <a:spLocks noGrp="1"/>
          </p:cNvSpPr>
          <p:nvPr>
            <p:ph type="dt" sz="half" idx="20"/>
          </p:nvPr>
        </p:nvSpPr>
        <p:spPr/>
        <p:txBody>
          <a:bodyPr/>
          <a:lstStyle/>
          <a:p>
            <a:fld id="{CE843EBA-A8EF-4859-B9D6-2DAE55300C1C}"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5" name="Tijdelijke aanduiding voor voettekst 14"/>
          <p:cNvSpPr>
            <a:spLocks noGrp="1"/>
          </p:cNvSpPr>
          <p:nvPr>
            <p:ph type="ftr" sz="quarter" idx="21"/>
          </p:nvPr>
        </p:nvSpPr>
        <p:spPr/>
        <p:txBody>
          <a:bodyPr/>
          <a:lstStyle/>
          <a:p>
            <a:r>
              <a:rPr lang="nl-NL">
                <a:solidFill>
                  <a:srgbClr val="000000">
                    <a:lumMod val="65000"/>
                    <a:lumOff val="35000"/>
                  </a:srgbClr>
                </a:solidFill>
              </a:rPr>
              <a:t>Koninklijk Nederlands Meteorologisch Instituut</a:t>
            </a:r>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11745376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pic>
        <p:nvPicPr>
          <p:cNvPr id="12" name="Afbeelding 11"/>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7" name="Tijdelijke aanduiding voor datum 6"/>
          <p:cNvSpPr>
            <a:spLocks noGrp="1"/>
          </p:cNvSpPr>
          <p:nvPr>
            <p:ph type="dt" sz="half" idx="22"/>
          </p:nvPr>
        </p:nvSpPr>
        <p:spPr/>
        <p:txBody>
          <a:bodyPr/>
          <a:lstStyle/>
          <a:p>
            <a:fld id="{EFDF7EC5-8DE6-412B-82CA-1B4EE5BAE3DA}"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8" name="Tijdelijke aanduiding voor voettekst 7"/>
          <p:cNvSpPr>
            <a:spLocks noGrp="1"/>
          </p:cNvSpPr>
          <p:nvPr>
            <p:ph type="ftr" sz="quarter" idx="23"/>
          </p:nvPr>
        </p:nvSpPr>
        <p:spPr/>
        <p:txBody>
          <a:bodyPr/>
          <a:lstStyle/>
          <a:p>
            <a:r>
              <a:rPr lang="nl-NL">
                <a:solidFill>
                  <a:srgbClr val="000000">
                    <a:lumMod val="65000"/>
                    <a:lumOff val="35000"/>
                  </a:srgbClr>
                </a:solidFill>
              </a:rPr>
              <a:t>Koninklijk Nederlands Meteorologisch Instituut</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39038972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pic>
        <p:nvPicPr>
          <p:cNvPr id="12" name="Afbeelding 11"/>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7" name="Tijdelijke aanduiding voor datum 6"/>
          <p:cNvSpPr>
            <a:spLocks noGrp="1"/>
          </p:cNvSpPr>
          <p:nvPr>
            <p:ph type="dt" sz="half" idx="22"/>
          </p:nvPr>
        </p:nvSpPr>
        <p:spPr/>
        <p:txBody>
          <a:bodyPr/>
          <a:lstStyle/>
          <a:p>
            <a:fld id="{B2092D73-D06A-46F5-BC4E-9C54451A9715}"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8" name="Tijdelijke aanduiding voor voettekst 7"/>
          <p:cNvSpPr>
            <a:spLocks noGrp="1"/>
          </p:cNvSpPr>
          <p:nvPr>
            <p:ph type="ftr" sz="quarter" idx="23"/>
          </p:nvPr>
        </p:nvSpPr>
        <p:spPr/>
        <p:txBody>
          <a:bodyPr/>
          <a:lstStyle/>
          <a:p>
            <a:r>
              <a:rPr lang="nl-NL">
                <a:solidFill>
                  <a:srgbClr val="000000">
                    <a:lumMod val="65000"/>
                    <a:lumOff val="35000"/>
                  </a:srgbClr>
                </a:solidFill>
              </a:rPr>
              <a:t>Koninklijk Nederlands Meteorologisch Instituut</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40102211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pic>
        <p:nvPicPr>
          <p:cNvPr id="11" name="Afbeelding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14" name="Tijdelijke aanduiding voor afbeelding 3"/>
          <p:cNvSpPr>
            <a:spLocks noGrp="1" noChangeAspect="1"/>
          </p:cNvSpPr>
          <p:nvPr>
            <p:ph type="pic" sz="quarter" idx="19"/>
          </p:nvPr>
        </p:nvSpPr>
        <p:spPr>
          <a:xfrm>
            <a:off x="3421851" y="3926077"/>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15" name="Tijdelijke aanduiding voor afbeelding 3"/>
          <p:cNvSpPr>
            <a:spLocks noGrp="1" noChangeAspect="1"/>
          </p:cNvSpPr>
          <p:nvPr>
            <p:ph type="pic" sz="quarter" idx="20"/>
          </p:nvPr>
        </p:nvSpPr>
        <p:spPr>
          <a:xfrm>
            <a:off x="3421851" y="4712093"/>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16" name="Tijdelijke aanduiding voor afbeelding 3"/>
          <p:cNvSpPr>
            <a:spLocks noGrp="1" noChangeAspect="1"/>
          </p:cNvSpPr>
          <p:nvPr>
            <p:ph type="pic" sz="quarter" idx="21"/>
          </p:nvPr>
        </p:nvSpPr>
        <p:spPr>
          <a:xfrm>
            <a:off x="3421851" y="5485583"/>
            <a:ext cx="541203" cy="540000"/>
          </a:xfrm>
          <a:blipFill>
            <a:blip r:embed="rId5"/>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3" name="Tijdelijke aanduiding voor datum 2"/>
          <p:cNvSpPr>
            <a:spLocks noGrp="1"/>
          </p:cNvSpPr>
          <p:nvPr>
            <p:ph type="dt" sz="half" idx="22"/>
          </p:nvPr>
        </p:nvSpPr>
        <p:spPr/>
        <p:txBody>
          <a:bodyPr/>
          <a:lstStyle>
            <a:lvl1pPr>
              <a:defRPr>
                <a:solidFill>
                  <a:schemeClr val="bg1">
                    <a:lumMod val="65000"/>
                    <a:lumOff val="35000"/>
                  </a:schemeClr>
                </a:solidFill>
              </a:defRPr>
            </a:lvl1pPr>
          </a:lstStyle>
          <a:p>
            <a:fld id="{72AA1088-B278-4836-BF62-C4F4C052601F}"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4" name="Tijdelijke aanduiding voor voettekst 3"/>
          <p:cNvSpPr>
            <a:spLocks noGrp="1"/>
          </p:cNvSpPr>
          <p:nvPr>
            <p:ph type="ftr" sz="quarter" idx="23"/>
          </p:nvPr>
        </p:nvSpPr>
        <p:spPr/>
        <p:txBody>
          <a:bodyPr/>
          <a:lstStyle>
            <a:lvl1pPr>
              <a:defRPr>
                <a:solidFill>
                  <a:schemeClr val="bg1">
                    <a:lumMod val="65000"/>
                    <a:lumOff val="35000"/>
                  </a:schemeClr>
                </a:solidFill>
              </a:defRPr>
            </a:lvl1pPr>
          </a:lstStyle>
          <a:p>
            <a:r>
              <a:rPr lang="nl-NL">
                <a:solidFill>
                  <a:srgbClr val="000000">
                    <a:lumMod val="65000"/>
                    <a:lumOff val="35000"/>
                  </a:srgbClr>
                </a:solidFill>
              </a:rPr>
              <a:t>Koninklijk Nederlands Meteorologisch Instituut</a:t>
            </a:r>
          </a:p>
        </p:txBody>
      </p:sp>
      <p:sp>
        <p:nvSpPr>
          <p:cNvPr id="5" name="Tijdelijke aanduiding voor dianummer 4"/>
          <p:cNvSpPr>
            <a:spLocks noGrp="1"/>
          </p:cNvSpPr>
          <p:nvPr>
            <p:ph type="sldNum" sz="quarter" idx="24"/>
          </p:nvPr>
        </p:nvSpPr>
        <p:spPr/>
        <p:txBody>
          <a:bodyPr/>
          <a:lstStyle>
            <a:lvl1pPr>
              <a:defRPr>
                <a:solidFill>
                  <a:schemeClr val="bg1">
                    <a:lumMod val="65000"/>
                    <a:lumOff val="35000"/>
                  </a:schemeClr>
                </a:solidFill>
              </a:defRPr>
            </a:lvl1p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744475239"/>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79"/>
            <a:ext cx="10363200" cy="4154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nl-NL">
                <a:solidFill>
                  <a:prstClr val="black">
                    <a:tint val="75000"/>
                  </a:prstClr>
                </a:solidFill>
              </a:rPr>
              <a:t>Koninklijk Nederlands Meteorologisch Instituut</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706B9B6-0690-42AD-928A-1C15947E3D31}" type="datetime4">
              <a:rPr lang="nl-NL" smtClean="0">
                <a:solidFill>
                  <a:prstClr val="black">
                    <a:tint val="75000"/>
                  </a:prstClr>
                </a:solidFill>
              </a:rPr>
              <a:t>27 juni 2026</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8460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nl-NL">
                <a:solidFill>
                  <a:prstClr val="black">
                    <a:tint val="75000"/>
                  </a:prstClr>
                </a:solidFill>
              </a:rPr>
              <a:t>Koninklijk Nederlands Meteorologisch Instituut</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CD0C5AB-C414-4D43-A3BE-420C852A0B07}" type="datetime4">
              <a:rPr lang="nl-NL" smtClean="0">
                <a:solidFill>
                  <a:prstClr val="black">
                    <a:tint val="75000"/>
                  </a:prstClr>
                </a:solidFill>
              </a:rPr>
              <a:t>27 juni 2026</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794992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1" i="0">
                <a:solidFill>
                  <a:schemeClr val="bg1"/>
                </a:solidFill>
                <a:latin typeface="Calibri"/>
                <a:cs typeface="Calibri"/>
              </a:defRPr>
            </a:lvl1pPr>
          </a:lstStyle>
          <a:p>
            <a:endParaRPr/>
          </a:p>
        </p:txBody>
      </p:sp>
      <p:sp>
        <p:nvSpPr>
          <p:cNvPr id="3" name="Holder 3"/>
          <p:cNvSpPr>
            <a:spLocks noGrp="1"/>
          </p:cNvSpPr>
          <p:nvPr>
            <p:ph sz="half" idx="2"/>
          </p:nvPr>
        </p:nvSpPr>
        <p:spPr>
          <a:xfrm>
            <a:off x="609601"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nl-NL">
                <a:solidFill>
                  <a:prstClr val="black">
                    <a:tint val="75000"/>
                  </a:prstClr>
                </a:solidFill>
              </a:rPr>
              <a:t>Koninklijk Nederlands Meteorologisch Instituut</a:t>
            </a:r>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87A81C7E-4BB5-4E89-ADAD-E0AB2BDF249F}" type="datetime4">
              <a:rPr lang="nl-NL" smtClean="0">
                <a:solidFill>
                  <a:prstClr val="black">
                    <a:tint val="75000"/>
                  </a:prstClr>
                </a:solidFill>
              </a:rPr>
              <a:t>27 juni 2026</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0009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tx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tx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Tijdelijke aanduiding voor datum 9"/>
          <p:cNvSpPr>
            <a:spLocks noGrp="1"/>
          </p:cNvSpPr>
          <p:nvPr>
            <p:ph type="dt" sz="half" idx="14"/>
          </p:nvPr>
        </p:nvSpPr>
        <p:spPr/>
        <p:txBody>
          <a:bodyPr/>
          <a:lstStyle/>
          <a:p>
            <a:fld id="{6571E624-6311-4B57-AA38-F313EEB25782}" type="datetime4">
              <a:rPr lang="nl-NL" smtClean="0"/>
              <a:t>27 juni 2026</a:t>
            </a:fld>
            <a:endParaRPr lang="nl-NL"/>
          </a:p>
        </p:txBody>
      </p:sp>
      <p:sp>
        <p:nvSpPr>
          <p:cNvPr id="12" name="Tijdelijke aanduiding voor voettekst 11"/>
          <p:cNvSpPr>
            <a:spLocks noGrp="1"/>
          </p:cNvSpPr>
          <p:nvPr>
            <p:ph type="ftr" sz="quarter" idx="15"/>
          </p:nvPr>
        </p:nvSpPr>
        <p:spPr/>
        <p:txBody>
          <a:bodyPr/>
          <a:lstStyle/>
          <a:p>
            <a:r>
              <a:rPr lang="nl-NL"/>
              <a:t>Koninklijk Nederlands Meteorologisch Instituut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nl-NL">
                <a:solidFill>
                  <a:prstClr val="black">
                    <a:tint val="75000"/>
                  </a:prstClr>
                </a:solidFill>
              </a:rPr>
              <a:t>Koninklijk Nederlands Meteorologisch Instituut</a:t>
            </a:r>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40A6CFA8-D278-410D-B4D6-4F74FF159530}" type="datetime4">
              <a:rPr lang="nl-NL" smtClean="0">
                <a:solidFill>
                  <a:prstClr val="black">
                    <a:tint val="75000"/>
                  </a:prstClr>
                </a:solidFill>
              </a:rPr>
              <a:t>27 juni 2026</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853663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nl-NL">
                <a:solidFill>
                  <a:prstClr val="black">
                    <a:tint val="75000"/>
                  </a:prstClr>
                </a:solidFill>
              </a:rPr>
              <a:t>Koninklijk Nederlands Meteorologisch Instituut</a:t>
            </a:r>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B416B33A-3623-4E78-A35A-1A1A28156FA2}" type="datetime4">
              <a:rPr lang="nl-NL" smtClean="0">
                <a:solidFill>
                  <a:prstClr val="black">
                    <a:tint val="75000"/>
                  </a:prstClr>
                </a:solidFill>
              </a:rPr>
              <a:t>27 juni 2026</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117726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eldia verticaal">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 y="0"/>
            <a:ext cx="6102096" cy="6858000"/>
          </a:xfrm>
          <a:prstGeom prst="rect">
            <a:avLst/>
          </a:prstGeom>
        </p:spPr>
      </p:pic>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de stijl te bewerken</a:t>
            </a:r>
          </a:p>
        </p:txBody>
      </p:sp>
      <p:pic>
        <p:nvPicPr>
          <p:cNvPr id="3" name="Afbeelding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59699" y="0"/>
            <a:ext cx="8272597" cy="1480794"/>
          </a:xfrm>
          <a:prstGeom prst="rect">
            <a:avLst/>
          </a:prstGeom>
        </p:spPr>
      </p:pic>
    </p:spTree>
    <p:extLst>
      <p:ext uri="{BB962C8B-B14F-4D97-AF65-F5344CB8AC3E}">
        <p14:creationId xmlns:p14="http://schemas.microsoft.com/office/powerpoint/2010/main" val="33147432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eldia verticaal">
    <p:bg>
      <p:bgPr>
        <a:blipFill dpi="0" rotWithShape="1">
          <a:blip r:embed="rId2">
            <a:lum/>
          </a:blip>
          <a:srcRect/>
          <a:stretch>
            <a:fillRect t="-48000" b="-48000"/>
          </a:stretch>
        </a:blipFill>
        <a:effectLst/>
      </p:bgPr>
    </p:bg>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244" y="0"/>
            <a:ext cx="6177514" cy="6858000"/>
          </a:xfrm>
          <a:prstGeom prst="rect">
            <a:avLst/>
          </a:prstGeom>
        </p:spPr>
      </p:pic>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de stijl te bewerken</a:t>
            </a:r>
          </a:p>
        </p:txBody>
      </p:sp>
      <p:pic>
        <p:nvPicPr>
          <p:cNvPr id="8" name="Afbeelding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59699" y="0"/>
            <a:ext cx="8272597" cy="1480794"/>
          </a:xfrm>
          <a:prstGeom prst="rect">
            <a:avLst/>
          </a:prstGeom>
        </p:spPr>
      </p:pic>
    </p:spTree>
    <p:extLst>
      <p:ext uri="{BB962C8B-B14F-4D97-AF65-F5344CB8AC3E}">
        <p14:creationId xmlns:p14="http://schemas.microsoft.com/office/powerpoint/2010/main" val="41148909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de stijl te bewerken</a:t>
            </a:r>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9699" y="0"/>
            <a:ext cx="8272597" cy="1480794"/>
          </a:xfrm>
          <a:prstGeom prst="rect">
            <a:avLst/>
          </a:prstGeom>
        </p:spPr>
      </p:pic>
    </p:spTree>
    <p:extLst>
      <p:ext uri="{BB962C8B-B14F-4D97-AF65-F5344CB8AC3E}">
        <p14:creationId xmlns:p14="http://schemas.microsoft.com/office/powerpoint/2010/main" val="39488603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eldia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14" name="Tijdelijke aanduiding voor afbeelding 21"/>
          <p:cNvSpPr>
            <a:spLocks noGrp="1"/>
          </p:cNvSpPr>
          <p:nvPr>
            <p:ph type="pic" sz="quarter" idx="10"/>
          </p:nvPr>
        </p:nvSpPr>
        <p:spPr>
          <a:xfrm>
            <a:off x="0" y="-3558"/>
            <a:ext cx="6101800" cy="6861558"/>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6096826 w 6098242"/>
              <a:gd name="connsiteY5" fmla="*/ 6855226 h 6858000"/>
              <a:gd name="connsiteX6" fmla="*/ 5862000 w 6098242"/>
              <a:gd name="connsiteY6" fmla="*/ 6858000 h 6858000"/>
              <a:gd name="connsiteX7" fmla="*/ 0 w 6098242"/>
              <a:gd name="connsiteY7" fmla="*/ 6858000 h 6858000"/>
              <a:gd name="connsiteX8" fmla="*/ 0 w 6098242"/>
              <a:gd name="connsiteY8" fmla="*/ 0 h 6858000"/>
              <a:gd name="connsiteX0" fmla="*/ 0 w 6098242"/>
              <a:gd name="connsiteY0" fmla="*/ 0 h 6858000"/>
              <a:gd name="connsiteX1" fmla="*/ 5862000 w 6098242"/>
              <a:gd name="connsiteY1" fmla="*/ 0 h 6858000"/>
              <a:gd name="connsiteX2" fmla="*/ 5815746 w 6098242"/>
              <a:gd name="connsiteY2" fmla="*/ 1088729 h 6858000"/>
              <a:gd name="connsiteX3" fmla="*/ 6098242 w 6098242"/>
              <a:gd name="connsiteY3" fmla="*/ 708025 h 6858000"/>
              <a:gd name="connsiteX4" fmla="*/ 6098242 w 6098242"/>
              <a:gd name="connsiteY4" fmla="*/ 6620400 h 6858000"/>
              <a:gd name="connsiteX5" fmla="*/ 6096826 w 6098242"/>
              <a:gd name="connsiteY5" fmla="*/ 6855226 h 6858000"/>
              <a:gd name="connsiteX6" fmla="*/ 5862000 w 6098242"/>
              <a:gd name="connsiteY6" fmla="*/ 6858000 h 6858000"/>
              <a:gd name="connsiteX7" fmla="*/ 0 w 6098242"/>
              <a:gd name="connsiteY7" fmla="*/ 6858000 h 6858000"/>
              <a:gd name="connsiteX8" fmla="*/ 0 w 6098242"/>
              <a:gd name="connsiteY8" fmla="*/ 0 h 6858000"/>
              <a:gd name="connsiteX0" fmla="*/ 0 w 6098242"/>
              <a:gd name="connsiteY0" fmla="*/ 3558 h 6861558"/>
              <a:gd name="connsiteX1" fmla="*/ 5815746 w 6098242"/>
              <a:gd name="connsiteY1" fmla="*/ 0 h 6861558"/>
              <a:gd name="connsiteX2" fmla="*/ 5815746 w 6098242"/>
              <a:gd name="connsiteY2" fmla="*/ 1092287 h 6861558"/>
              <a:gd name="connsiteX3" fmla="*/ 6098242 w 6098242"/>
              <a:gd name="connsiteY3" fmla="*/ 711583 h 6861558"/>
              <a:gd name="connsiteX4" fmla="*/ 6098242 w 6098242"/>
              <a:gd name="connsiteY4" fmla="*/ 6623958 h 6861558"/>
              <a:gd name="connsiteX5" fmla="*/ 6096826 w 6098242"/>
              <a:gd name="connsiteY5" fmla="*/ 6858784 h 6861558"/>
              <a:gd name="connsiteX6" fmla="*/ 5862000 w 6098242"/>
              <a:gd name="connsiteY6" fmla="*/ 6861558 h 6861558"/>
              <a:gd name="connsiteX7" fmla="*/ 0 w 6098242"/>
              <a:gd name="connsiteY7" fmla="*/ 6861558 h 6861558"/>
              <a:gd name="connsiteX8" fmla="*/ 0 w 6098242"/>
              <a:gd name="connsiteY8" fmla="*/ 3558 h 6861558"/>
              <a:gd name="connsiteX0" fmla="*/ 0 w 6101800"/>
              <a:gd name="connsiteY0" fmla="*/ 3558 h 6861558"/>
              <a:gd name="connsiteX1" fmla="*/ 5815746 w 6101800"/>
              <a:gd name="connsiteY1" fmla="*/ 0 h 6861558"/>
              <a:gd name="connsiteX2" fmla="*/ 5815746 w 6101800"/>
              <a:gd name="connsiteY2" fmla="*/ 1092287 h 6861558"/>
              <a:gd name="connsiteX3" fmla="*/ 6101800 w 6101800"/>
              <a:gd name="connsiteY3" fmla="*/ 1099403 h 6861558"/>
              <a:gd name="connsiteX4" fmla="*/ 6098242 w 6101800"/>
              <a:gd name="connsiteY4" fmla="*/ 6623958 h 6861558"/>
              <a:gd name="connsiteX5" fmla="*/ 6096826 w 6101800"/>
              <a:gd name="connsiteY5" fmla="*/ 6858784 h 6861558"/>
              <a:gd name="connsiteX6" fmla="*/ 5862000 w 6101800"/>
              <a:gd name="connsiteY6" fmla="*/ 6861558 h 6861558"/>
              <a:gd name="connsiteX7" fmla="*/ 0 w 6101800"/>
              <a:gd name="connsiteY7" fmla="*/ 6861558 h 6861558"/>
              <a:gd name="connsiteX8" fmla="*/ 0 w 6101800"/>
              <a:gd name="connsiteY8" fmla="*/ 3558 h 6861558"/>
              <a:gd name="connsiteX0" fmla="*/ 0 w 6101800"/>
              <a:gd name="connsiteY0" fmla="*/ 3558 h 6861558"/>
              <a:gd name="connsiteX1" fmla="*/ 5815746 w 6101800"/>
              <a:gd name="connsiteY1" fmla="*/ 0 h 6861558"/>
              <a:gd name="connsiteX2" fmla="*/ 5829978 w 6101800"/>
              <a:gd name="connsiteY2" fmla="*/ 1102961 h 6861558"/>
              <a:gd name="connsiteX3" fmla="*/ 6101800 w 6101800"/>
              <a:gd name="connsiteY3" fmla="*/ 1099403 h 6861558"/>
              <a:gd name="connsiteX4" fmla="*/ 6098242 w 6101800"/>
              <a:gd name="connsiteY4" fmla="*/ 6623958 h 6861558"/>
              <a:gd name="connsiteX5" fmla="*/ 6096826 w 6101800"/>
              <a:gd name="connsiteY5" fmla="*/ 6858784 h 6861558"/>
              <a:gd name="connsiteX6" fmla="*/ 5862000 w 6101800"/>
              <a:gd name="connsiteY6" fmla="*/ 6861558 h 6861558"/>
              <a:gd name="connsiteX7" fmla="*/ 0 w 6101800"/>
              <a:gd name="connsiteY7" fmla="*/ 6861558 h 6861558"/>
              <a:gd name="connsiteX8" fmla="*/ 0 w 6101800"/>
              <a:gd name="connsiteY8" fmla="*/ 3558 h 6861558"/>
              <a:gd name="connsiteX0" fmla="*/ 0 w 6101800"/>
              <a:gd name="connsiteY0" fmla="*/ 3558 h 6861558"/>
              <a:gd name="connsiteX1" fmla="*/ 5815746 w 6101800"/>
              <a:gd name="connsiteY1" fmla="*/ 0 h 6861558"/>
              <a:gd name="connsiteX2" fmla="*/ 5812188 w 6101800"/>
              <a:gd name="connsiteY2" fmla="*/ 1099403 h 6861558"/>
              <a:gd name="connsiteX3" fmla="*/ 6101800 w 6101800"/>
              <a:gd name="connsiteY3" fmla="*/ 1099403 h 6861558"/>
              <a:gd name="connsiteX4" fmla="*/ 6098242 w 6101800"/>
              <a:gd name="connsiteY4" fmla="*/ 6623958 h 6861558"/>
              <a:gd name="connsiteX5" fmla="*/ 6096826 w 6101800"/>
              <a:gd name="connsiteY5" fmla="*/ 6858784 h 6861558"/>
              <a:gd name="connsiteX6" fmla="*/ 5862000 w 6101800"/>
              <a:gd name="connsiteY6" fmla="*/ 6861558 h 6861558"/>
              <a:gd name="connsiteX7" fmla="*/ 0 w 6101800"/>
              <a:gd name="connsiteY7" fmla="*/ 6861558 h 6861558"/>
              <a:gd name="connsiteX8" fmla="*/ 0 w 6101800"/>
              <a:gd name="connsiteY8" fmla="*/ 3558 h 686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800" h="6861558">
                <a:moveTo>
                  <a:pt x="0" y="3558"/>
                </a:moveTo>
                <a:lnTo>
                  <a:pt x="5815746" y="0"/>
                </a:lnTo>
                <a:lnTo>
                  <a:pt x="5812188" y="1099403"/>
                </a:lnTo>
                <a:lnTo>
                  <a:pt x="6101800" y="1099403"/>
                </a:lnTo>
                <a:lnTo>
                  <a:pt x="6098242" y="6623958"/>
                </a:lnTo>
                <a:lnTo>
                  <a:pt x="6096826" y="6858784"/>
                </a:lnTo>
                <a:lnTo>
                  <a:pt x="5862000" y="6861558"/>
                </a:lnTo>
                <a:lnTo>
                  <a:pt x="0" y="6861558"/>
                </a:lnTo>
                <a:lnTo>
                  <a:pt x="0" y="3558"/>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
        <p:nvSpPr>
          <p:cNvPr id="10"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12"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de stijl te bewerken</a:t>
            </a:r>
          </a:p>
        </p:txBody>
      </p:sp>
      <p:pic>
        <p:nvPicPr>
          <p:cNvPr id="16" name="Afbeelding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9699" y="0"/>
            <a:ext cx="8272597" cy="1480794"/>
          </a:xfrm>
          <a:prstGeom prst="rect">
            <a:avLst/>
          </a:prstGeom>
        </p:spPr>
      </p:pic>
    </p:spTree>
    <p:extLst>
      <p:ext uri="{BB962C8B-B14F-4D97-AF65-F5344CB8AC3E}">
        <p14:creationId xmlns:p14="http://schemas.microsoft.com/office/powerpoint/2010/main" val="23374486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bg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9699" y="0"/>
            <a:ext cx="8272597" cy="1480794"/>
          </a:xfrm>
          <a:prstGeom prst="rect">
            <a:avLst/>
          </a:prstGeom>
        </p:spPr>
      </p:pic>
    </p:spTree>
    <p:extLst>
      <p:ext uri="{BB962C8B-B14F-4D97-AF65-F5344CB8AC3E}">
        <p14:creationId xmlns:p14="http://schemas.microsoft.com/office/powerpoint/2010/main" val="15681031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tx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19" name="Afbeelding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50" y="0"/>
            <a:ext cx="12198350" cy="1066800"/>
          </a:xfrm>
          <a:prstGeom prst="rect">
            <a:avLst/>
          </a:prstGeom>
        </p:spPr>
      </p:pic>
      <p:sp>
        <p:nvSpPr>
          <p:cNvPr id="5" name="Tijdelijke aanduiding voor datum 4"/>
          <p:cNvSpPr>
            <a:spLocks noGrp="1"/>
          </p:cNvSpPr>
          <p:nvPr>
            <p:ph type="dt" sz="half" idx="20"/>
          </p:nvPr>
        </p:nvSpPr>
        <p:spPr/>
        <p:txBody>
          <a:bodyPr/>
          <a:lstStyle/>
          <a:p>
            <a:fld id="{21A6C0D0-F4F3-4872-B6A0-B1A84C1D6D5F}"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9" name="Tijdelijke aanduiding voor voettekst 8"/>
          <p:cNvSpPr>
            <a:spLocks noGrp="1"/>
          </p:cNvSpPr>
          <p:nvPr>
            <p:ph type="ftr" sz="quarter" idx="21"/>
          </p:nvPr>
        </p:nvSpPr>
        <p:spPr/>
        <p:txBody>
          <a:bodyPr/>
          <a:lstStyle/>
          <a:p>
            <a:r>
              <a:rPr lang="en-US">
                <a:solidFill>
                  <a:srgbClr val="000000">
                    <a:lumMod val="65000"/>
                    <a:lumOff val="35000"/>
                  </a:srgbClr>
                </a:solidFill>
              </a:rPr>
              <a:t>Koninklijk Nederlands Meteorologisch Instituut</a:t>
            </a:r>
            <a:endParaRPr lang="nl-NL">
              <a:solidFill>
                <a:srgbClr val="000000">
                  <a:lumMod val="65000"/>
                  <a:lumOff val="35000"/>
                </a:srgbClr>
              </a:solidFill>
            </a:endParaRP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Tree>
    <p:extLst>
      <p:ext uri="{BB962C8B-B14F-4D97-AF65-F5344CB8AC3E}">
        <p14:creationId xmlns:p14="http://schemas.microsoft.com/office/powerpoint/2010/main" val="32154663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tx1"/>
              </a:buClr>
              <a:buFont typeface="+mj-lt"/>
              <a:buAutoNum type="arabicPeriod"/>
              <a:defRPr>
                <a:solidFill>
                  <a:schemeClr val="tx1"/>
                </a:solidFill>
              </a:defRPr>
            </a:lvl1pPr>
            <a:lvl2pPr marL="684000" indent="-2160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6" name="Titel 5"/>
          <p:cNvSpPr>
            <a:spLocks noGrp="1"/>
          </p:cNvSpPr>
          <p:nvPr>
            <p:ph type="title"/>
          </p:nvPr>
        </p:nvSpPr>
        <p:spPr>
          <a:xfrm>
            <a:off x="6553200" y="1051200"/>
            <a:ext cx="5004000" cy="948047"/>
          </a:xfrm>
        </p:spPr>
        <p:txBody>
          <a:bodyPr/>
          <a:lstStyle>
            <a:lvl1pPr>
              <a:defRPr>
                <a:solidFill>
                  <a:schemeClr val="tx1"/>
                </a:solidFill>
              </a:defRPr>
            </a:lvl1pPr>
          </a:lstStyle>
          <a:p>
            <a:r>
              <a:rPr lang="nl-NL"/>
              <a:t>Klik om de stijl te bewerken</a:t>
            </a:r>
          </a:p>
        </p:txBody>
      </p:sp>
      <p:sp>
        <p:nvSpPr>
          <p:cNvPr id="14" name="Tijdelijke aanduiding voor afbeelding 21"/>
          <p:cNvSpPr>
            <a:spLocks noGrp="1"/>
          </p:cNvSpPr>
          <p:nvPr>
            <p:ph type="pic" sz="quarter" idx="10"/>
          </p:nvPr>
        </p:nvSpPr>
        <p:spPr>
          <a:xfrm>
            <a:off x="0" y="0"/>
            <a:ext cx="6098242" cy="6858000"/>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6096826 w 6098242"/>
              <a:gd name="connsiteY5" fmla="*/ 6855226 h 6858000"/>
              <a:gd name="connsiteX6" fmla="*/ 5862000 w 6098242"/>
              <a:gd name="connsiteY6" fmla="*/ 6858000 h 6858000"/>
              <a:gd name="connsiteX7" fmla="*/ 0 w 6098242"/>
              <a:gd name="connsiteY7" fmla="*/ 6858000 h 6858000"/>
              <a:gd name="connsiteX8" fmla="*/ 0 w 6098242"/>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8242" h="6858000">
                <a:moveTo>
                  <a:pt x="0" y="0"/>
                </a:moveTo>
                <a:lnTo>
                  <a:pt x="5862000" y="0"/>
                </a:lnTo>
                <a:lnTo>
                  <a:pt x="5862000" y="708025"/>
                </a:lnTo>
                <a:lnTo>
                  <a:pt x="6098242" y="708025"/>
                </a:lnTo>
                <a:lnTo>
                  <a:pt x="6098242" y="6620400"/>
                </a:lnTo>
                <a:lnTo>
                  <a:pt x="6096826" y="6855226"/>
                </a:lnTo>
                <a:lnTo>
                  <a:pt x="5862000" y="6858000"/>
                </a:lnTo>
                <a:lnTo>
                  <a:pt x="0" y="6858000"/>
                </a:lnTo>
                <a:lnTo>
                  <a:pt x="0" y="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17" name="Tijdelijke aanduiding voor datum 16"/>
          <p:cNvSpPr>
            <a:spLocks noGrp="1"/>
          </p:cNvSpPr>
          <p:nvPr>
            <p:ph type="dt" sz="half" idx="14"/>
          </p:nvPr>
        </p:nvSpPr>
        <p:spPr/>
        <p:txBody>
          <a:bodyPr/>
          <a:lstStyle/>
          <a:p>
            <a:fld id="{D38DD5CA-302D-4C5F-B576-511315B5744F}"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8" name="Tijdelijke aanduiding voor voettekst 17"/>
          <p:cNvSpPr>
            <a:spLocks noGrp="1"/>
          </p:cNvSpPr>
          <p:nvPr>
            <p:ph type="ftr" sz="quarter" idx="15"/>
          </p:nvPr>
        </p:nvSpPr>
        <p:spPr/>
        <p:txBody>
          <a:bodyPr/>
          <a:lstStyle>
            <a:lvl1pPr>
              <a:defRPr/>
            </a:lvl1pPr>
          </a:lstStyle>
          <a:p>
            <a:r>
              <a:rPr lang="nl-NL">
                <a:solidFill>
                  <a:srgbClr val="000000">
                    <a:lumMod val="65000"/>
                    <a:lumOff val="35000"/>
                  </a:srgbClr>
                </a:solidFill>
              </a:rPr>
              <a:t>Koninklijk Nederlands Meteorologisch Instituut</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33326027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tx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tx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Tijdelijke aanduiding voor datum 9"/>
          <p:cNvSpPr>
            <a:spLocks noGrp="1"/>
          </p:cNvSpPr>
          <p:nvPr>
            <p:ph type="dt" sz="half" idx="14"/>
          </p:nvPr>
        </p:nvSpPr>
        <p:spPr/>
        <p:txBody>
          <a:bodyPr/>
          <a:lstStyle/>
          <a:p>
            <a:fld id="{164B2F65-7347-4DC7-A34F-FD82FEF10957}"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2" name="Tijdelijke aanduiding voor voettekst 11"/>
          <p:cNvSpPr>
            <a:spLocks noGrp="1"/>
          </p:cNvSpPr>
          <p:nvPr>
            <p:ph type="ftr" sz="quarter" idx="15"/>
          </p:nvPr>
        </p:nvSpPr>
        <p:spPr/>
        <p:txBody>
          <a:bodyPr/>
          <a:lstStyle/>
          <a:p>
            <a:r>
              <a:rPr lang="nl-NL">
                <a:solidFill>
                  <a:srgbClr val="000000">
                    <a:lumMod val="65000"/>
                    <a:lumOff val="35000"/>
                  </a:srgbClr>
                </a:solidFill>
              </a:rPr>
              <a:t>Koninklijk Nederlands Meteorologisch Instituut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920273735"/>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fld id="{72305E12-9427-4AD8-B3D1-2B9C29975491}" type="datetime4">
              <a:rPr lang="nl-NL" smtClean="0"/>
              <a:t>27 juni 2026</a:t>
            </a:fld>
            <a:endParaRPr lang="nl-NL"/>
          </a:p>
        </p:txBody>
      </p:sp>
      <p:sp>
        <p:nvSpPr>
          <p:cNvPr id="15" name="Tijdelijke aanduiding voor voettekst 14"/>
          <p:cNvSpPr>
            <a:spLocks noGrp="1"/>
          </p:cNvSpPr>
          <p:nvPr>
            <p:ph type="ftr" sz="quarter" idx="11"/>
          </p:nvPr>
        </p:nvSpPr>
        <p:spPr/>
        <p:txBody>
          <a:bodyPr/>
          <a:lstStyle/>
          <a:p>
            <a:r>
              <a:rPr lang="nl-NL"/>
              <a:t>Koninklijk Nederlands Meteorologisch Instituut</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a:t>
            </a:fld>
            <a:endParaRPr lang="nl-NL"/>
          </a:p>
        </p:txBody>
      </p:sp>
    </p:spTree>
    <p:extLst>
      <p:ext uri="{BB962C8B-B14F-4D97-AF65-F5344CB8AC3E}">
        <p14:creationId xmlns:p14="http://schemas.microsoft.com/office/powerpoint/2010/main" val="1380017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fld id="{DDA03BB8-E79C-4740-82A0-A18395120EA8}"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5" name="Tijdelijke aanduiding voor voettekst 14"/>
          <p:cNvSpPr>
            <a:spLocks noGrp="1"/>
          </p:cNvSpPr>
          <p:nvPr>
            <p:ph type="ftr" sz="quarter" idx="11"/>
          </p:nvPr>
        </p:nvSpPr>
        <p:spPr/>
        <p:txBody>
          <a:bodyPr/>
          <a:lstStyle/>
          <a:p>
            <a:r>
              <a:rPr lang="nl-NL">
                <a:solidFill>
                  <a:srgbClr val="000000">
                    <a:lumMod val="65000"/>
                    <a:lumOff val="35000"/>
                  </a:srgbClr>
                </a:solidFill>
              </a:rPr>
              <a:t>Koninklijk Nederlands Meteorologisch Instituut</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12872658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6" name="Tijdelijke aanduiding voor datum 15"/>
          <p:cNvSpPr>
            <a:spLocks noGrp="1"/>
          </p:cNvSpPr>
          <p:nvPr>
            <p:ph type="dt" sz="half" idx="10"/>
          </p:nvPr>
        </p:nvSpPr>
        <p:spPr/>
        <p:txBody>
          <a:bodyPr/>
          <a:lstStyle/>
          <a:p>
            <a:fld id="{CB5CA6AD-A1EB-48B9-AFDD-8ED126DD184E}"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7" name="Tijdelijke aanduiding voor voettekst 16"/>
          <p:cNvSpPr>
            <a:spLocks noGrp="1"/>
          </p:cNvSpPr>
          <p:nvPr>
            <p:ph type="ftr" sz="quarter" idx="11"/>
          </p:nvPr>
        </p:nvSpPr>
        <p:spPr/>
        <p:txBody>
          <a:bodyPr/>
          <a:lstStyle/>
          <a:p>
            <a:r>
              <a:rPr lang="nl-NL">
                <a:solidFill>
                  <a:srgbClr val="000000">
                    <a:lumMod val="65000"/>
                    <a:lumOff val="35000"/>
                  </a:srgbClr>
                </a:solidFill>
              </a:rPr>
              <a:t>Koninklijk Nederlands Meteorologisch Instituut</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1228888822"/>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2" name="Tijdelijke aanduiding voor datum 11"/>
          <p:cNvSpPr>
            <a:spLocks noGrp="1"/>
          </p:cNvSpPr>
          <p:nvPr>
            <p:ph type="dt" sz="half" idx="10"/>
          </p:nvPr>
        </p:nvSpPr>
        <p:spPr/>
        <p:txBody>
          <a:bodyPr/>
          <a:lstStyle/>
          <a:p>
            <a:fld id="{56DBE013-B9EA-4352-BA92-8EC76FD878FE}"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3" name="Tijdelijke aanduiding voor voettekst 12"/>
          <p:cNvSpPr>
            <a:spLocks noGrp="1"/>
          </p:cNvSpPr>
          <p:nvPr>
            <p:ph type="ftr" sz="quarter" idx="11"/>
          </p:nvPr>
        </p:nvSpPr>
        <p:spPr/>
        <p:txBody>
          <a:bodyPr/>
          <a:lstStyle/>
          <a:p>
            <a:r>
              <a:rPr lang="nl-NL">
                <a:solidFill>
                  <a:srgbClr val="000000">
                    <a:lumMod val="65000"/>
                    <a:lumOff val="35000"/>
                  </a:srgbClr>
                </a:solidFill>
              </a:rPr>
              <a:t>Koninklijk Nederlands Meteorologisch Instituut</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40464433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128AE866-E61F-4E34-86A6-CAFDB180F88C}"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2" name="Tijdelijke aanduiding voor voettekst 11"/>
          <p:cNvSpPr>
            <a:spLocks noGrp="1"/>
          </p:cNvSpPr>
          <p:nvPr>
            <p:ph type="ftr" sz="quarter" idx="11"/>
          </p:nvPr>
        </p:nvSpPr>
        <p:spPr/>
        <p:txBody>
          <a:bodyPr/>
          <a:lstStyle/>
          <a:p>
            <a:r>
              <a:rPr lang="nl-NL">
                <a:solidFill>
                  <a:srgbClr val="000000">
                    <a:lumMod val="65000"/>
                    <a:lumOff val="35000"/>
                  </a:srgbClr>
                </a:solidFill>
              </a:rPr>
              <a:t>Koninklijk Nederlands Meteorologisch Instituut</a:t>
            </a:r>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41208911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7" name="Tijdelijke aanduiding voor datum 16"/>
          <p:cNvSpPr>
            <a:spLocks noGrp="1"/>
          </p:cNvSpPr>
          <p:nvPr>
            <p:ph type="dt" sz="half" idx="14"/>
          </p:nvPr>
        </p:nvSpPr>
        <p:spPr/>
        <p:txBody>
          <a:bodyPr/>
          <a:lstStyle/>
          <a:p>
            <a:fld id="{58E5DE64-D594-4ADA-9BB7-DB0395384F9E}"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8" name="Tijdelijke aanduiding voor voettekst 17"/>
          <p:cNvSpPr>
            <a:spLocks noGrp="1"/>
          </p:cNvSpPr>
          <p:nvPr>
            <p:ph type="ftr" sz="quarter" idx="15"/>
          </p:nvPr>
        </p:nvSpPr>
        <p:spPr/>
        <p:txBody>
          <a:bodyPr/>
          <a:lstStyle/>
          <a:p>
            <a:r>
              <a:rPr lang="nl-NL">
                <a:solidFill>
                  <a:srgbClr val="000000">
                    <a:lumMod val="65000"/>
                    <a:lumOff val="35000"/>
                  </a:srgbClr>
                </a:solidFill>
              </a:rPr>
              <a:t>Koninklijk Nederlands Meteorologisch Instituut</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31161195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bg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bg1"/>
                </a:solidFill>
              </a:defRPr>
            </a:lvl1pPr>
          </a:lstStyle>
          <a:p>
            <a:fld id="{7E92E014-543C-41C1-A7CF-8C9A4959AF8E}" type="datetime4">
              <a:rPr lang="nl-NL" smtClean="0">
                <a:solidFill>
                  <a:srgbClr val="000000"/>
                </a:solidFill>
              </a:rPr>
              <a:t>27 juni 2026</a:t>
            </a:fld>
            <a:endParaRPr lang="nl-NL">
              <a:solidFill>
                <a:srgbClr val="000000"/>
              </a:solidFill>
            </a:endParaRPr>
          </a:p>
        </p:txBody>
      </p:sp>
      <p:sp>
        <p:nvSpPr>
          <p:cNvPr id="10" name="Tijdelijke aanduiding voor voettekst 9"/>
          <p:cNvSpPr>
            <a:spLocks noGrp="1"/>
          </p:cNvSpPr>
          <p:nvPr>
            <p:ph type="ftr" sz="quarter" idx="11"/>
          </p:nvPr>
        </p:nvSpPr>
        <p:spPr/>
        <p:txBody>
          <a:bodyPr/>
          <a:lstStyle>
            <a:lvl1pPr>
              <a:defRPr>
                <a:solidFill>
                  <a:schemeClr val="bg1"/>
                </a:solidFill>
              </a:defRPr>
            </a:lvl1pPr>
          </a:lstStyle>
          <a:p>
            <a:r>
              <a:rPr lang="nl-NL">
                <a:solidFill>
                  <a:srgbClr val="000000"/>
                </a:solidFill>
              </a:rPr>
              <a:t>Koninklijk Nederlands Meteorologisch Instituut</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solidFill>
                  <a:srgbClr val="EDF7FB"/>
                </a:solidFill>
              </a:rPr>
              <a:pPr/>
              <a:t>‹#›</a:t>
            </a:fld>
            <a:endParaRPr lang="nl-NL">
              <a:solidFill>
                <a:srgbClr val="EDF7FB"/>
              </a:solidFill>
            </a:endParaRPr>
          </a:p>
        </p:txBody>
      </p:sp>
    </p:spTree>
    <p:extLst>
      <p:ext uri="{BB962C8B-B14F-4D97-AF65-F5344CB8AC3E}">
        <p14:creationId xmlns:p14="http://schemas.microsoft.com/office/powerpoint/2010/main" val="172976044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accent1"/>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6" name="Tijdelijke aanduiding voor datum 5"/>
          <p:cNvSpPr>
            <a:spLocks noGrp="1"/>
          </p:cNvSpPr>
          <p:nvPr>
            <p:ph type="dt" sz="half" idx="10"/>
          </p:nvPr>
        </p:nvSpPr>
        <p:spPr/>
        <p:txBody>
          <a:bodyPr/>
          <a:lstStyle/>
          <a:p>
            <a:fld id="{2C9F0B93-3FE2-45F9-8493-DE0778B435C9}"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7" name="Tijdelijke aanduiding voor voettekst 6"/>
          <p:cNvSpPr>
            <a:spLocks noGrp="1"/>
          </p:cNvSpPr>
          <p:nvPr>
            <p:ph type="ftr" sz="quarter" idx="11"/>
          </p:nvPr>
        </p:nvSpPr>
        <p:spPr/>
        <p:txBody>
          <a:bodyPr/>
          <a:lstStyle/>
          <a:p>
            <a:r>
              <a:rPr lang="nl-NL">
                <a:solidFill>
                  <a:srgbClr val="000000">
                    <a:lumMod val="65000"/>
                    <a:lumOff val="35000"/>
                  </a:srgbClr>
                </a:solidFill>
              </a:rPr>
              <a:t>Koninklijk Nederlands Meteorologisch Instituut</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34884436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Font typeface="Arial" charset="0"/>
              <a:buNone/>
            </a:pPr>
            <a:endParaRPr lang="nl-NL" sz="1000">
              <a:solidFill>
                <a:srgbClr val="FFFFFF"/>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accent1"/>
                </a:solidFill>
              </a:defRPr>
            </a:lvl1pPr>
          </a:lstStyle>
          <a:p>
            <a:r>
              <a:rPr lang="nl-NL"/>
              <a:t>Klik om de stijl te bewerken</a:t>
            </a:r>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atum 10"/>
          <p:cNvSpPr>
            <a:spLocks noGrp="1"/>
          </p:cNvSpPr>
          <p:nvPr>
            <p:ph type="dt" sz="half" idx="11"/>
          </p:nvPr>
        </p:nvSpPr>
        <p:spPr/>
        <p:txBody>
          <a:bodyPr/>
          <a:lstStyle/>
          <a:p>
            <a:fld id="{F257499A-7A82-4AF1-B089-2CEFF2E24506}"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2" name="Tijdelijke aanduiding voor voettekst 11"/>
          <p:cNvSpPr>
            <a:spLocks noGrp="1"/>
          </p:cNvSpPr>
          <p:nvPr>
            <p:ph type="ftr" sz="quarter" idx="12"/>
          </p:nvPr>
        </p:nvSpPr>
        <p:spPr/>
        <p:txBody>
          <a:bodyPr/>
          <a:lstStyle/>
          <a:p>
            <a:r>
              <a:rPr lang="nl-NL">
                <a:solidFill>
                  <a:srgbClr val="000000">
                    <a:lumMod val="65000"/>
                    <a:lumOff val="35000"/>
                  </a:srgbClr>
                </a:solidFill>
              </a:rPr>
              <a:t>Koninklijk Nederlands Meteorologisch Instituut</a:t>
            </a:r>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69381303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tx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3" name="Tijdelijke aanduiding voor datum 12"/>
          <p:cNvSpPr>
            <a:spLocks noGrp="1"/>
          </p:cNvSpPr>
          <p:nvPr>
            <p:ph type="dt" sz="half" idx="11"/>
          </p:nvPr>
        </p:nvSpPr>
        <p:spPr/>
        <p:txBody>
          <a:bodyPr/>
          <a:lstStyle/>
          <a:p>
            <a:fld id="{17354AB6-8E57-40D2-A53A-28294CE8C970}"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4" name="Tijdelijke aanduiding voor voettekst 13"/>
          <p:cNvSpPr>
            <a:spLocks noGrp="1"/>
          </p:cNvSpPr>
          <p:nvPr>
            <p:ph type="ftr" sz="quarter" idx="12"/>
          </p:nvPr>
        </p:nvSpPr>
        <p:spPr/>
        <p:txBody>
          <a:bodyPr/>
          <a:lstStyle/>
          <a:p>
            <a:r>
              <a:rPr lang="nl-NL">
                <a:solidFill>
                  <a:srgbClr val="000000">
                    <a:lumMod val="65000"/>
                    <a:lumOff val="35000"/>
                  </a:srgbClr>
                </a:solidFill>
              </a:rPr>
              <a:t>Koninklijk Nederlands Meteorologisch Instituut</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225843032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6000" y="-2381"/>
            <a:ext cx="6096000" cy="6864765"/>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238 w 6096000"/>
              <a:gd name="connsiteY0" fmla="*/ 0 h 6864765"/>
              <a:gd name="connsiteX1" fmla="*/ 6091238 w 6096000"/>
              <a:gd name="connsiteY1" fmla="*/ 0 h 6864765"/>
              <a:gd name="connsiteX2" fmla="*/ 6091238 w 6096000"/>
              <a:gd name="connsiteY2" fmla="*/ 2381 h 6864765"/>
              <a:gd name="connsiteX3" fmla="*/ 6096000 w 6096000"/>
              <a:gd name="connsiteY3" fmla="*/ 2381 h 6864765"/>
              <a:gd name="connsiteX4" fmla="*/ 6096000 w 6096000"/>
              <a:gd name="connsiteY4" fmla="*/ 6860381 h 6864765"/>
              <a:gd name="connsiteX5" fmla="*/ 6095999 w 6096000"/>
              <a:gd name="connsiteY5" fmla="*/ 6860381 h 6864765"/>
              <a:gd name="connsiteX6" fmla="*/ 3832225 w 6096000"/>
              <a:gd name="connsiteY6" fmla="*/ 6860381 h 6864765"/>
              <a:gd name="connsiteX7" fmla="*/ 232201 w 6096000"/>
              <a:gd name="connsiteY7" fmla="*/ 6860381 h 6864765"/>
              <a:gd name="connsiteX8" fmla="*/ 4491 w 6096000"/>
              <a:gd name="connsiteY8" fmla="*/ 6864765 h 6864765"/>
              <a:gd name="connsiteX9" fmla="*/ 0 w 6096000"/>
              <a:gd name="connsiteY9" fmla="*/ 6626381 h 6864765"/>
              <a:gd name="connsiteX10" fmla="*/ 0 w 6096000"/>
              <a:gd name="connsiteY10" fmla="*/ 5488781 h 6864765"/>
              <a:gd name="connsiteX11" fmla="*/ 1 w 6096000"/>
              <a:gd name="connsiteY11" fmla="*/ 5488781 h 6864765"/>
              <a:gd name="connsiteX12" fmla="*/ 1 w 6096000"/>
              <a:gd name="connsiteY12" fmla="*/ 948531 h 6864765"/>
              <a:gd name="connsiteX13" fmla="*/ 1 w 6096000"/>
              <a:gd name="connsiteY13" fmla="*/ 711200 h 6864765"/>
              <a:gd name="connsiteX14" fmla="*/ 1 w 6096000"/>
              <a:gd name="connsiteY14" fmla="*/ 2381 h 6864765"/>
              <a:gd name="connsiteX15" fmla="*/ 2 w 6096000"/>
              <a:gd name="connsiteY15" fmla="*/ 2381 h 6864765"/>
              <a:gd name="connsiteX16" fmla="*/ 2 w 6096000"/>
              <a:gd name="connsiteY16" fmla="*/ 711994 h 6864765"/>
              <a:gd name="connsiteX17" fmla="*/ 233366 w 6096000"/>
              <a:gd name="connsiteY17" fmla="*/ 711994 h 6864765"/>
              <a:gd name="connsiteX18" fmla="*/ 233366 w 6096000"/>
              <a:gd name="connsiteY18" fmla="*/ 2381 h 6864765"/>
              <a:gd name="connsiteX19" fmla="*/ 229238 w 6096000"/>
              <a:gd name="connsiteY19" fmla="*/ 2381 h 6864765"/>
              <a:gd name="connsiteX20" fmla="*/ 229238 w 6096000"/>
              <a:gd name="connsiteY20" fmla="*/ 0 h 686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000" h="6864765">
                <a:moveTo>
                  <a:pt x="229238" y="0"/>
                </a:moveTo>
                <a:lnTo>
                  <a:pt x="6091238" y="0"/>
                </a:lnTo>
                <a:lnTo>
                  <a:pt x="6091238" y="2381"/>
                </a:lnTo>
                <a:lnTo>
                  <a:pt x="6096000" y="2381"/>
                </a:lnTo>
                <a:lnTo>
                  <a:pt x="6096000" y="6860381"/>
                </a:lnTo>
                <a:lnTo>
                  <a:pt x="6095999" y="6860381"/>
                </a:lnTo>
                <a:lnTo>
                  <a:pt x="3832225" y="6860381"/>
                </a:lnTo>
                <a:lnTo>
                  <a:pt x="232201" y="6860381"/>
                </a:lnTo>
                <a:lnTo>
                  <a:pt x="4491" y="6864765"/>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lnTo>
                  <a:pt x="229238"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1" name="Tijdelijke aanduiding voor datum 10"/>
          <p:cNvSpPr>
            <a:spLocks noGrp="1"/>
          </p:cNvSpPr>
          <p:nvPr>
            <p:ph type="dt" sz="half" idx="25"/>
          </p:nvPr>
        </p:nvSpPr>
        <p:spPr/>
        <p:txBody>
          <a:bodyPr/>
          <a:lstStyle/>
          <a:p>
            <a:fld id="{1E4F0324-1158-4757-A2B8-71041458E8C2}"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2" name="Tijdelijke aanduiding voor voettekst 11"/>
          <p:cNvSpPr>
            <a:spLocks noGrp="1"/>
          </p:cNvSpPr>
          <p:nvPr>
            <p:ph type="ftr" sz="quarter" idx="26"/>
          </p:nvPr>
        </p:nvSpPr>
        <p:spPr/>
        <p:txBody>
          <a:bodyPr/>
          <a:lstStyle/>
          <a:p>
            <a:r>
              <a:rPr lang="nl-NL">
                <a:solidFill>
                  <a:srgbClr val="000000">
                    <a:lumMod val="65000"/>
                    <a:lumOff val="35000"/>
                  </a:srgbClr>
                </a:solidFill>
              </a:rPr>
              <a:t>Koninklijk Nederlands Meteorologisch Instituut</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27435758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theme" Target="../theme/theme2.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image" Target="../media/image1.pn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8" Type="http://schemas.openxmlformats.org/officeDocument/2006/relationships/slideLayout" Target="../slideLayouts/slideLayout46.xml"/><Relationship Id="rId3"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79.xml"/><Relationship Id="rId7" Type="http://schemas.openxmlformats.org/officeDocument/2006/relationships/image" Target="../media/image12.jpg"/><Relationship Id="rId12" Type="http://schemas.openxmlformats.org/officeDocument/2006/relationships/image" Target="../media/image17.png"/><Relationship Id="rId2" Type="http://schemas.openxmlformats.org/officeDocument/2006/relationships/slideLayout" Target="../slideLayouts/slideLayout78.xml"/><Relationship Id="rId16" Type="http://schemas.openxmlformats.org/officeDocument/2006/relationships/image" Target="../media/image21.png"/><Relationship Id="rId1" Type="http://schemas.openxmlformats.org/officeDocument/2006/relationships/slideLayout" Target="../slideLayouts/slideLayout77.xml"/><Relationship Id="rId6" Type="http://schemas.openxmlformats.org/officeDocument/2006/relationships/theme" Target="../theme/theme3.xml"/><Relationship Id="rId11" Type="http://schemas.openxmlformats.org/officeDocument/2006/relationships/image" Target="../media/image16.png"/><Relationship Id="rId5" Type="http://schemas.openxmlformats.org/officeDocument/2006/relationships/slideLayout" Target="../slideLayouts/slideLayout81.xml"/><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slideLayout" Target="../slideLayouts/slideLayout80.xml"/><Relationship Id="rId9" Type="http://schemas.openxmlformats.org/officeDocument/2006/relationships/image" Target="../media/image14.png"/><Relationship Id="rId14" Type="http://schemas.openxmlformats.org/officeDocument/2006/relationships/image" Target="../media/image19.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9" Type="http://schemas.openxmlformats.org/officeDocument/2006/relationships/theme" Target="../theme/theme4.xml"/><Relationship Id="rId21" Type="http://schemas.openxmlformats.org/officeDocument/2006/relationships/slideLayout" Target="../slideLayouts/slideLayout102.xml"/><Relationship Id="rId34" Type="http://schemas.openxmlformats.org/officeDocument/2006/relationships/slideLayout" Target="../slideLayouts/slideLayout115.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40" Type="http://schemas.openxmlformats.org/officeDocument/2006/relationships/image" Target="../media/image1.png"/><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slideLayout" Target="../slideLayouts/slideLayout112.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8" Type="http://schemas.openxmlformats.org/officeDocument/2006/relationships/slideLayout" Target="../slideLayouts/slideLayout89.xml"/><Relationship Id="rId3"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2.xml"/><Relationship Id="rId7" Type="http://schemas.openxmlformats.org/officeDocument/2006/relationships/image" Target="../media/image24.jpg"/><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theme" Target="../theme/theme5.xml"/><Relationship Id="rId5" Type="http://schemas.openxmlformats.org/officeDocument/2006/relationships/slideLayout" Target="../slideLayouts/slideLayout124.xml"/><Relationship Id="rId4" Type="http://schemas.openxmlformats.org/officeDocument/2006/relationships/slideLayout" Target="../slideLayouts/slideLayout12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9" Type="http://schemas.openxmlformats.org/officeDocument/2006/relationships/slideLayout" Target="../slideLayouts/slideLayout163.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41" Type="http://schemas.openxmlformats.org/officeDocument/2006/relationships/image" Target="../media/image1.pn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slideLayout" Target="../slideLayouts/slideLayout161.xml"/><Relationship Id="rId40" Type="http://schemas.openxmlformats.org/officeDocument/2006/relationships/theme" Target="../theme/theme6.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8" Type="http://schemas.openxmlformats.org/officeDocument/2006/relationships/slideLayout" Target="../slideLayouts/slideLayout132.xml"/><Relationship Id="rId3" Type="http://schemas.openxmlformats.org/officeDocument/2006/relationships/slideLayout" Target="../slideLayouts/slideLayout127.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slideLayout" Target="../slideLayouts/slideLayout16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66.xml"/><Relationship Id="rId7" Type="http://schemas.openxmlformats.org/officeDocument/2006/relationships/image" Target="../media/image25.png"/><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theme" Target="../theme/theme7.xml"/><Relationship Id="rId5" Type="http://schemas.openxmlformats.org/officeDocument/2006/relationships/slideLayout" Target="../slideLayouts/slideLayout168.xml"/><Relationship Id="rId4" Type="http://schemas.openxmlformats.org/officeDocument/2006/relationships/slideLayout" Target="../slideLayouts/slideLayout16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71.xml"/><Relationship Id="rId7" Type="http://schemas.openxmlformats.org/officeDocument/2006/relationships/image" Target="../media/image26.png"/><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theme" Target="../theme/theme8.xml"/><Relationship Id="rId5" Type="http://schemas.openxmlformats.org/officeDocument/2006/relationships/slideLayout" Target="../slideLayouts/slideLayout173.xml"/><Relationship Id="rId4" Type="http://schemas.openxmlformats.org/officeDocument/2006/relationships/slideLayout" Target="../slideLayouts/slideLayout17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76.xml"/><Relationship Id="rId7" Type="http://schemas.openxmlformats.org/officeDocument/2006/relationships/image" Target="../media/image27.jpg"/><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theme" Target="../theme/theme9.xml"/><Relationship Id="rId5" Type="http://schemas.openxmlformats.org/officeDocument/2006/relationships/slideLayout" Target="../slideLayouts/slideLayout178.xml"/><Relationship Id="rId4" Type="http://schemas.openxmlformats.org/officeDocument/2006/relationships/slideLayout" Target="../slideLayouts/slideLayout1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pic>
        <p:nvPicPr>
          <p:cNvPr id="12" name="Afbeelding 11"/>
          <p:cNvPicPr>
            <a:picLocks noChangeAspect="1"/>
          </p:cNvPicPr>
          <p:nvPr/>
        </p:nvPicPr>
        <p:blipFill>
          <a:blip r:embed="rId40">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tx1">
                    <a:lumMod val="65000"/>
                    <a:lumOff val="35000"/>
                  </a:schemeClr>
                </a:solidFill>
              </a:defRPr>
            </a:lvl1pPr>
          </a:lstStyle>
          <a:p>
            <a:fld id="{5FA38E6A-5FA4-487E-9E37-1C786D2B426B}" type="datetime4">
              <a:rPr lang="nl-NL" smtClean="0"/>
              <a:t>27 juni 2026</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r>
              <a:rPr lang="nl-NL"/>
              <a:t>Koninklijk Nederlands Meteorologisch Instituut</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a:t>
            </a:fld>
            <a:endParaRPr lang="nl-NL"/>
          </a:p>
        </p:txBody>
      </p:sp>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726" r:id="rId1"/>
    <p:sldLayoutId id="2147483744" r:id="rId2"/>
    <p:sldLayoutId id="2147483743" r:id="rId3"/>
    <p:sldLayoutId id="2147483738" r:id="rId4"/>
    <p:sldLayoutId id="2147483749" r:id="rId5"/>
    <p:sldLayoutId id="2147483690" r:id="rId6"/>
    <p:sldLayoutId id="2147483728" r:id="rId7"/>
    <p:sldLayoutId id="2147483651" r:id="rId8"/>
    <p:sldLayoutId id="2147483652" r:id="rId9"/>
    <p:sldLayoutId id="2147483653" r:id="rId10"/>
    <p:sldLayoutId id="2147483654" r:id="rId11"/>
    <p:sldLayoutId id="2147483655" r:id="rId12"/>
    <p:sldLayoutId id="2147483656" r:id="rId13"/>
    <p:sldLayoutId id="2147483689" r:id="rId14"/>
    <p:sldLayoutId id="2147483712" r:id="rId15"/>
    <p:sldLayoutId id="2147483711" r:id="rId16"/>
    <p:sldLayoutId id="2147483675" r:id="rId17"/>
    <p:sldLayoutId id="2147483657" r:id="rId18"/>
    <p:sldLayoutId id="2147483691" r:id="rId19"/>
    <p:sldLayoutId id="2147483729" r:id="rId20"/>
    <p:sldLayoutId id="2147483739" r:id="rId21"/>
    <p:sldLayoutId id="2147483740" r:id="rId22"/>
    <p:sldLayoutId id="2147483718" r:id="rId23"/>
    <p:sldLayoutId id="2147483717" r:id="rId24"/>
    <p:sldLayoutId id="2147483714" r:id="rId25"/>
    <p:sldLayoutId id="2147483713" r:id="rId26"/>
    <p:sldLayoutId id="2147483716" r:id="rId27"/>
    <p:sldLayoutId id="2147483715" r:id="rId28"/>
    <p:sldLayoutId id="2147483707" r:id="rId29"/>
    <p:sldLayoutId id="2147483667" r:id="rId30"/>
    <p:sldLayoutId id="2147483748" r:id="rId31"/>
    <p:sldLayoutId id="2147483747" r:id="rId32"/>
    <p:sldLayoutId id="2147483702" r:id="rId33"/>
    <p:sldLayoutId id="2147483721" r:id="rId34"/>
    <p:sldLayoutId id="2147483700" r:id="rId35"/>
    <p:sldLayoutId id="2147483692" r:id="rId36"/>
    <p:sldLayoutId id="2147483722" r:id="rId37"/>
    <p:sldLayoutId id="2147483723" r:id="rId38"/>
  </p:sldLayoutIdLst>
  <p:hf sldNum="0" hdr="0" ftr="0" dt="0"/>
  <p:txStyles>
    <p:titleStyle>
      <a:lvl1pPr algn="l" defTabSz="914400" rtl="0" eaLnBrk="1" latinLnBrk="0" hangingPunct="1">
        <a:lnSpc>
          <a:spcPct val="90000"/>
        </a:lnSpc>
        <a:spcBef>
          <a:spcPct val="0"/>
        </a:spcBef>
        <a:buNone/>
        <a:defRPr sz="3600" b="0" kern="1200" baseline="0">
          <a:solidFill>
            <a:schemeClr val="accent1"/>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pic>
        <p:nvPicPr>
          <p:cNvPr id="12" name="Afbeelding 11"/>
          <p:cNvPicPr>
            <a:picLocks noChangeAspect="1"/>
          </p:cNvPicPr>
          <p:nvPr/>
        </p:nvPicPr>
        <p:blipFill>
          <a:blip r:embed="rId40">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tx1">
                    <a:lumMod val="65000"/>
                    <a:lumOff val="35000"/>
                  </a:schemeClr>
                </a:solidFill>
              </a:defRPr>
            </a:lvl1pPr>
          </a:lstStyle>
          <a:p>
            <a:fld id="{6D95EBCB-477A-494B-9C53-ACAF014065B0}"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r>
              <a:rPr lang="nl-NL">
                <a:solidFill>
                  <a:srgbClr val="000000">
                    <a:lumMod val="65000"/>
                    <a:lumOff val="35000"/>
                  </a:srgbClr>
                </a:solidFill>
              </a:rPr>
              <a:t>Koninklijk Nederlands Meteorologisch Instituut</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80725815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5" r:id="rId36"/>
    <p:sldLayoutId id="2147483796" r:id="rId37"/>
    <p:sldLayoutId id="2147483797" r:id="rId38"/>
  </p:sldLayoutIdLst>
  <p:hf sldNum="0" hdr="0" ftr="0" dt="0"/>
  <p:txStyles>
    <p:titleStyle>
      <a:lvl1pPr algn="l" defTabSz="914400" rtl="0" eaLnBrk="1" latinLnBrk="0" hangingPunct="1">
        <a:lnSpc>
          <a:spcPct val="90000"/>
        </a:lnSpc>
        <a:spcBef>
          <a:spcPct val="0"/>
        </a:spcBef>
        <a:buNone/>
        <a:defRPr sz="3600" b="0" kern="1200" baseline="0">
          <a:solidFill>
            <a:schemeClr val="accent1"/>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11"/>
            <a:ext cx="12190407" cy="6855408"/>
          </a:xfrm>
          <a:prstGeom prst="rect">
            <a:avLst/>
          </a:prstGeom>
          <a:blipFill>
            <a:blip r:embed="rId7" cstate="print"/>
            <a:stretch>
              <a:fillRect/>
            </a:stretch>
          </a:blipFill>
        </p:spPr>
        <p:txBody>
          <a:bodyPr wrap="square" lIns="0" tIns="0" rIns="0" bIns="0" rtlCol="0"/>
          <a:lstStyle/>
          <a:p>
            <a:endParaRPr>
              <a:solidFill>
                <a:prstClr val="black"/>
              </a:solidFill>
            </a:endParaRPr>
          </a:p>
        </p:txBody>
      </p:sp>
      <p:sp>
        <p:nvSpPr>
          <p:cNvPr id="17" name="bk object 17"/>
          <p:cNvSpPr/>
          <p:nvPr/>
        </p:nvSpPr>
        <p:spPr>
          <a:xfrm>
            <a:off x="10097553" y="1504418"/>
            <a:ext cx="1812872" cy="12668"/>
          </a:xfrm>
          <a:custGeom>
            <a:avLst/>
            <a:gdLst/>
            <a:ahLst/>
            <a:cxnLst/>
            <a:rect l="l" t="t" r="r" b="b"/>
            <a:pathLst>
              <a:path w="1590040" h="13969">
                <a:moveTo>
                  <a:pt x="0" y="13919"/>
                </a:moveTo>
                <a:lnTo>
                  <a:pt x="1589735" y="13919"/>
                </a:lnTo>
                <a:lnTo>
                  <a:pt x="1589735" y="0"/>
                </a:lnTo>
                <a:lnTo>
                  <a:pt x="0" y="0"/>
                </a:lnTo>
                <a:lnTo>
                  <a:pt x="0" y="13919"/>
                </a:lnTo>
                <a:close/>
              </a:path>
            </a:pathLst>
          </a:custGeom>
          <a:solidFill>
            <a:srgbClr val="89C3DD"/>
          </a:solidFill>
        </p:spPr>
        <p:txBody>
          <a:bodyPr wrap="square" lIns="0" tIns="0" rIns="0" bIns="0" rtlCol="0"/>
          <a:lstStyle/>
          <a:p>
            <a:endParaRPr>
              <a:solidFill>
                <a:prstClr val="black"/>
              </a:solidFill>
            </a:endParaRPr>
          </a:p>
        </p:txBody>
      </p:sp>
      <p:sp>
        <p:nvSpPr>
          <p:cNvPr id="18" name="bk object 18"/>
          <p:cNvSpPr/>
          <p:nvPr/>
        </p:nvSpPr>
        <p:spPr>
          <a:xfrm>
            <a:off x="10097553" y="1618234"/>
            <a:ext cx="1812872" cy="12668"/>
          </a:xfrm>
          <a:custGeom>
            <a:avLst/>
            <a:gdLst/>
            <a:ahLst/>
            <a:cxnLst/>
            <a:rect l="l" t="t" r="r" b="b"/>
            <a:pathLst>
              <a:path w="1590040" h="13969">
                <a:moveTo>
                  <a:pt x="0" y="13919"/>
                </a:moveTo>
                <a:lnTo>
                  <a:pt x="1589735" y="13919"/>
                </a:lnTo>
                <a:lnTo>
                  <a:pt x="1589735" y="0"/>
                </a:lnTo>
                <a:lnTo>
                  <a:pt x="0" y="0"/>
                </a:lnTo>
                <a:lnTo>
                  <a:pt x="0" y="13919"/>
                </a:lnTo>
                <a:close/>
              </a:path>
            </a:pathLst>
          </a:custGeom>
          <a:solidFill>
            <a:srgbClr val="89C3DD"/>
          </a:solidFill>
        </p:spPr>
        <p:txBody>
          <a:bodyPr wrap="square" lIns="0" tIns="0" rIns="0" bIns="0" rtlCol="0"/>
          <a:lstStyle/>
          <a:p>
            <a:endParaRPr>
              <a:solidFill>
                <a:prstClr val="black"/>
              </a:solidFill>
            </a:endParaRPr>
          </a:p>
        </p:txBody>
      </p:sp>
      <p:sp>
        <p:nvSpPr>
          <p:cNvPr id="19" name="bk object 19"/>
          <p:cNvSpPr/>
          <p:nvPr/>
        </p:nvSpPr>
        <p:spPr>
          <a:xfrm>
            <a:off x="10097553" y="1169256"/>
            <a:ext cx="1812872" cy="0"/>
          </a:xfrm>
          <a:custGeom>
            <a:avLst/>
            <a:gdLst/>
            <a:ahLst/>
            <a:cxnLst/>
            <a:rect l="l" t="t" r="r" b="b"/>
            <a:pathLst>
              <a:path w="1590040">
                <a:moveTo>
                  <a:pt x="0" y="0"/>
                </a:moveTo>
                <a:lnTo>
                  <a:pt x="1589735" y="0"/>
                </a:lnTo>
              </a:path>
            </a:pathLst>
          </a:custGeom>
          <a:ln w="13919">
            <a:solidFill>
              <a:srgbClr val="89C3DD"/>
            </a:solidFill>
          </a:ln>
        </p:spPr>
        <p:txBody>
          <a:bodyPr wrap="square" lIns="0" tIns="0" rIns="0" bIns="0" rtlCol="0"/>
          <a:lstStyle/>
          <a:p>
            <a:endParaRPr>
              <a:solidFill>
                <a:prstClr val="black"/>
              </a:solidFill>
            </a:endParaRPr>
          </a:p>
        </p:txBody>
      </p:sp>
      <p:sp>
        <p:nvSpPr>
          <p:cNvPr id="20" name="bk object 20"/>
          <p:cNvSpPr/>
          <p:nvPr/>
        </p:nvSpPr>
        <p:spPr>
          <a:xfrm>
            <a:off x="10097553" y="1283074"/>
            <a:ext cx="1812872" cy="0"/>
          </a:xfrm>
          <a:custGeom>
            <a:avLst/>
            <a:gdLst/>
            <a:ahLst/>
            <a:cxnLst/>
            <a:rect l="l" t="t" r="r" b="b"/>
            <a:pathLst>
              <a:path w="1590040">
                <a:moveTo>
                  <a:pt x="0" y="0"/>
                </a:moveTo>
                <a:lnTo>
                  <a:pt x="1589735" y="0"/>
                </a:lnTo>
              </a:path>
            </a:pathLst>
          </a:custGeom>
          <a:ln w="13919">
            <a:solidFill>
              <a:srgbClr val="89C3DD"/>
            </a:solidFill>
          </a:ln>
        </p:spPr>
        <p:txBody>
          <a:bodyPr wrap="square" lIns="0" tIns="0" rIns="0" bIns="0" rtlCol="0"/>
          <a:lstStyle/>
          <a:p>
            <a:endParaRPr>
              <a:solidFill>
                <a:prstClr val="black"/>
              </a:solidFill>
            </a:endParaRPr>
          </a:p>
        </p:txBody>
      </p:sp>
      <p:sp>
        <p:nvSpPr>
          <p:cNvPr id="21" name="bk object 21"/>
          <p:cNvSpPr/>
          <p:nvPr/>
        </p:nvSpPr>
        <p:spPr>
          <a:xfrm>
            <a:off x="10097553" y="1396901"/>
            <a:ext cx="1812872" cy="0"/>
          </a:xfrm>
          <a:custGeom>
            <a:avLst/>
            <a:gdLst/>
            <a:ahLst/>
            <a:cxnLst/>
            <a:rect l="l" t="t" r="r" b="b"/>
            <a:pathLst>
              <a:path w="1590040">
                <a:moveTo>
                  <a:pt x="0" y="0"/>
                </a:moveTo>
                <a:lnTo>
                  <a:pt x="1589735" y="0"/>
                </a:lnTo>
              </a:path>
            </a:pathLst>
          </a:custGeom>
          <a:ln w="13919">
            <a:solidFill>
              <a:srgbClr val="89C3DD"/>
            </a:solidFill>
          </a:ln>
        </p:spPr>
        <p:txBody>
          <a:bodyPr wrap="square" lIns="0" tIns="0" rIns="0" bIns="0" rtlCol="0"/>
          <a:lstStyle/>
          <a:p>
            <a:endParaRPr>
              <a:solidFill>
                <a:prstClr val="black"/>
              </a:solidFill>
            </a:endParaRPr>
          </a:p>
        </p:txBody>
      </p:sp>
      <p:sp>
        <p:nvSpPr>
          <p:cNvPr id="22" name="bk object 22"/>
          <p:cNvSpPr/>
          <p:nvPr/>
        </p:nvSpPr>
        <p:spPr>
          <a:xfrm>
            <a:off x="10097553" y="1504418"/>
            <a:ext cx="1812872" cy="12668"/>
          </a:xfrm>
          <a:custGeom>
            <a:avLst/>
            <a:gdLst/>
            <a:ahLst/>
            <a:cxnLst/>
            <a:rect l="l" t="t" r="r" b="b"/>
            <a:pathLst>
              <a:path w="1590040" h="13969">
                <a:moveTo>
                  <a:pt x="0" y="13919"/>
                </a:moveTo>
                <a:lnTo>
                  <a:pt x="1589735" y="13919"/>
                </a:lnTo>
                <a:lnTo>
                  <a:pt x="1589735" y="0"/>
                </a:lnTo>
                <a:lnTo>
                  <a:pt x="0" y="0"/>
                </a:lnTo>
                <a:lnTo>
                  <a:pt x="0" y="13919"/>
                </a:lnTo>
                <a:close/>
              </a:path>
            </a:pathLst>
          </a:custGeom>
          <a:solidFill>
            <a:srgbClr val="89C3DD"/>
          </a:solidFill>
        </p:spPr>
        <p:txBody>
          <a:bodyPr wrap="square" lIns="0" tIns="0" rIns="0" bIns="0" rtlCol="0"/>
          <a:lstStyle/>
          <a:p>
            <a:endParaRPr>
              <a:solidFill>
                <a:prstClr val="black"/>
              </a:solidFill>
            </a:endParaRPr>
          </a:p>
        </p:txBody>
      </p:sp>
      <p:sp>
        <p:nvSpPr>
          <p:cNvPr id="23" name="bk object 23"/>
          <p:cNvSpPr/>
          <p:nvPr/>
        </p:nvSpPr>
        <p:spPr>
          <a:xfrm>
            <a:off x="10097553" y="1618234"/>
            <a:ext cx="1812872" cy="12668"/>
          </a:xfrm>
          <a:custGeom>
            <a:avLst/>
            <a:gdLst/>
            <a:ahLst/>
            <a:cxnLst/>
            <a:rect l="l" t="t" r="r" b="b"/>
            <a:pathLst>
              <a:path w="1590040" h="13969">
                <a:moveTo>
                  <a:pt x="0" y="13919"/>
                </a:moveTo>
                <a:lnTo>
                  <a:pt x="1589735" y="13919"/>
                </a:lnTo>
                <a:lnTo>
                  <a:pt x="1589735" y="0"/>
                </a:lnTo>
                <a:lnTo>
                  <a:pt x="0" y="0"/>
                </a:lnTo>
                <a:lnTo>
                  <a:pt x="0" y="13919"/>
                </a:lnTo>
                <a:close/>
              </a:path>
            </a:pathLst>
          </a:custGeom>
          <a:solidFill>
            <a:srgbClr val="89C3DD"/>
          </a:solidFill>
        </p:spPr>
        <p:txBody>
          <a:bodyPr wrap="square" lIns="0" tIns="0" rIns="0" bIns="0" rtlCol="0"/>
          <a:lstStyle/>
          <a:p>
            <a:endParaRPr>
              <a:solidFill>
                <a:prstClr val="black"/>
              </a:solidFill>
            </a:endParaRPr>
          </a:p>
        </p:txBody>
      </p:sp>
      <p:sp>
        <p:nvSpPr>
          <p:cNvPr id="24" name="bk object 24"/>
          <p:cNvSpPr/>
          <p:nvPr/>
        </p:nvSpPr>
        <p:spPr>
          <a:xfrm>
            <a:off x="10097553" y="1744638"/>
            <a:ext cx="1812872" cy="0"/>
          </a:xfrm>
          <a:custGeom>
            <a:avLst/>
            <a:gdLst/>
            <a:ahLst/>
            <a:cxnLst/>
            <a:rect l="l" t="t" r="r" b="b"/>
            <a:pathLst>
              <a:path w="1590040">
                <a:moveTo>
                  <a:pt x="0" y="0"/>
                </a:moveTo>
                <a:lnTo>
                  <a:pt x="1589735" y="0"/>
                </a:lnTo>
              </a:path>
            </a:pathLst>
          </a:custGeom>
          <a:ln w="13919">
            <a:solidFill>
              <a:srgbClr val="89C3DD"/>
            </a:solidFill>
          </a:ln>
        </p:spPr>
        <p:txBody>
          <a:bodyPr wrap="square" lIns="0" tIns="0" rIns="0" bIns="0" rtlCol="0"/>
          <a:lstStyle/>
          <a:p>
            <a:endParaRPr>
              <a:solidFill>
                <a:prstClr val="black"/>
              </a:solidFill>
            </a:endParaRPr>
          </a:p>
        </p:txBody>
      </p:sp>
      <p:sp>
        <p:nvSpPr>
          <p:cNvPr id="25" name="bk object 25"/>
          <p:cNvSpPr/>
          <p:nvPr/>
        </p:nvSpPr>
        <p:spPr>
          <a:xfrm>
            <a:off x="10097553" y="1510729"/>
            <a:ext cx="1812872" cy="0"/>
          </a:xfrm>
          <a:custGeom>
            <a:avLst/>
            <a:gdLst/>
            <a:ahLst/>
            <a:cxnLst/>
            <a:rect l="l" t="t" r="r" b="b"/>
            <a:pathLst>
              <a:path w="1590040">
                <a:moveTo>
                  <a:pt x="0" y="0"/>
                </a:moveTo>
                <a:lnTo>
                  <a:pt x="1589735" y="0"/>
                </a:lnTo>
              </a:path>
            </a:pathLst>
          </a:custGeom>
          <a:ln w="9283">
            <a:solidFill>
              <a:srgbClr val="FFFFFF"/>
            </a:solidFill>
          </a:ln>
        </p:spPr>
        <p:txBody>
          <a:bodyPr wrap="square" lIns="0" tIns="0" rIns="0" bIns="0" rtlCol="0"/>
          <a:lstStyle/>
          <a:p>
            <a:endParaRPr>
              <a:solidFill>
                <a:prstClr val="black"/>
              </a:solidFill>
            </a:endParaRPr>
          </a:p>
        </p:txBody>
      </p:sp>
      <p:sp>
        <p:nvSpPr>
          <p:cNvPr id="26" name="bk object 26"/>
          <p:cNvSpPr/>
          <p:nvPr/>
        </p:nvSpPr>
        <p:spPr>
          <a:xfrm>
            <a:off x="10097553" y="1624545"/>
            <a:ext cx="1812872" cy="0"/>
          </a:xfrm>
          <a:custGeom>
            <a:avLst/>
            <a:gdLst/>
            <a:ahLst/>
            <a:cxnLst/>
            <a:rect l="l" t="t" r="r" b="b"/>
            <a:pathLst>
              <a:path w="1590040">
                <a:moveTo>
                  <a:pt x="0" y="0"/>
                </a:moveTo>
                <a:lnTo>
                  <a:pt x="1589735" y="0"/>
                </a:lnTo>
              </a:path>
            </a:pathLst>
          </a:custGeom>
          <a:ln w="9283">
            <a:solidFill>
              <a:srgbClr val="FFFFFF"/>
            </a:solidFill>
          </a:ln>
        </p:spPr>
        <p:txBody>
          <a:bodyPr wrap="square" lIns="0" tIns="0" rIns="0" bIns="0" rtlCol="0"/>
          <a:lstStyle/>
          <a:p>
            <a:endParaRPr>
              <a:solidFill>
                <a:prstClr val="black"/>
              </a:solidFill>
            </a:endParaRPr>
          </a:p>
        </p:txBody>
      </p:sp>
      <p:sp>
        <p:nvSpPr>
          <p:cNvPr id="27" name="bk object 27"/>
          <p:cNvSpPr/>
          <p:nvPr/>
        </p:nvSpPr>
        <p:spPr>
          <a:xfrm>
            <a:off x="10097553" y="1169256"/>
            <a:ext cx="1812872" cy="0"/>
          </a:xfrm>
          <a:custGeom>
            <a:avLst/>
            <a:gdLst/>
            <a:ahLst/>
            <a:cxnLst/>
            <a:rect l="l" t="t" r="r" b="b"/>
            <a:pathLst>
              <a:path w="1590040">
                <a:moveTo>
                  <a:pt x="0" y="0"/>
                </a:moveTo>
                <a:lnTo>
                  <a:pt x="1589735" y="0"/>
                </a:lnTo>
              </a:path>
            </a:pathLst>
          </a:custGeom>
          <a:ln w="9283">
            <a:solidFill>
              <a:srgbClr val="FFFFFF"/>
            </a:solidFill>
          </a:ln>
        </p:spPr>
        <p:txBody>
          <a:bodyPr wrap="square" lIns="0" tIns="0" rIns="0" bIns="0" rtlCol="0"/>
          <a:lstStyle/>
          <a:p>
            <a:endParaRPr>
              <a:solidFill>
                <a:prstClr val="black"/>
              </a:solidFill>
            </a:endParaRPr>
          </a:p>
        </p:txBody>
      </p:sp>
      <p:sp>
        <p:nvSpPr>
          <p:cNvPr id="28" name="bk object 28"/>
          <p:cNvSpPr/>
          <p:nvPr/>
        </p:nvSpPr>
        <p:spPr>
          <a:xfrm>
            <a:off x="10097553" y="1283074"/>
            <a:ext cx="1812872" cy="0"/>
          </a:xfrm>
          <a:custGeom>
            <a:avLst/>
            <a:gdLst/>
            <a:ahLst/>
            <a:cxnLst/>
            <a:rect l="l" t="t" r="r" b="b"/>
            <a:pathLst>
              <a:path w="1590040">
                <a:moveTo>
                  <a:pt x="0" y="0"/>
                </a:moveTo>
                <a:lnTo>
                  <a:pt x="1589735" y="0"/>
                </a:lnTo>
              </a:path>
            </a:pathLst>
          </a:custGeom>
          <a:ln w="9283">
            <a:solidFill>
              <a:srgbClr val="FFFFFF"/>
            </a:solidFill>
          </a:ln>
        </p:spPr>
        <p:txBody>
          <a:bodyPr wrap="square" lIns="0" tIns="0" rIns="0" bIns="0" rtlCol="0"/>
          <a:lstStyle/>
          <a:p>
            <a:endParaRPr>
              <a:solidFill>
                <a:prstClr val="black"/>
              </a:solidFill>
            </a:endParaRPr>
          </a:p>
        </p:txBody>
      </p:sp>
      <p:sp>
        <p:nvSpPr>
          <p:cNvPr id="29" name="bk object 29"/>
          <p:cNvSpPr/>
          <p:nvPr/>
        </p:nvSpPr>
        <p:spPr>
          <a:xfrm>
            <a:off x="10097553" y="1396901"/>
            <a:ext cx="1812872" cy="0"/>
          </a:xfrm>
          <a:custGeom>
            <a:avLst/>
            <a:gdLst/>
            <a:ahLst/>
            <a:cxnLst/>
            <a:rect l="l" t="t" r="r" b="b"/>
            <a:pathLst>
              <a:path w="1590040">
                <a:moveTo>
                  <a:pt x="0" y="0"/>
                </a:moveTo>
                <a:lnTo>
                  <a:pt x="1589735" y="0"/>
                </a:lnTo>
              </a:path>
            </a:pathLst>
          </a:custGeom>
          <a:ln w="9283">
            <a:solidFill>
              <a:srgbClr val="FFFFFF"/>
            </a:solidFill>
          </a:ln>
        </p:spPr>
        <p:txBody>
          <a:bodyPr wrap="square" lIns="0" tIns="0" rIns="0" bIns="0" rtlCol="0"/>
          <a:lstStyle/>
          <a:p>
            <a:endParaRPr>
              <a:solidFill>
                <a:prstClr val="black"/>
              </a:solidFill>
            </a:endParaRPr>
          </a:p>
        </p:txBody>
      </p:sp>
      <p:sp>
        <p:nvSpPr>
          <p:cNvPr id="30" name="bk object 30"/>
          <p:cNvSpPr/>
          <p:nvPr/>
        </p:nvSpPr>
        <p:spPr>
          <a:xfrm>
            <a:off x="10097553" y="1510729"/>
            <a:ext cx="1812872" cy="0"/>
          </a:xfrm>
          <a:custGeom>
            <a:avLst/>
            <a:gdLst/>
            <a:ahLst/>
            <a:cxnLst/>
            <a:rect l="l" t="t" r="r" b="b"/>
            <a:pathLst>
              <a:path w="1590040">
                <a:moveTo>
                  <a:pt x="0" y="0"/>
                </a:moveTo>
                <a:lnTo>
                  <a:pt x="1589735" y="0"/>
                </a:lnTo>
              </a:path>
            </a:pathLst>
          </a:custGeom>
          <a:ln w="9283">
            <a:solidFill>
              <a:srgbClr val="FFFFFF"/>
            </a:solidFill>
          </a:ln>
        </p:spPr>
        <p:txBody>
          <a:bodyPr wrap="square" lIns="0" tIns="0" rIns="0" bIns="0" rtlCol="0"/>
          <a:lstStyle/>
          <a:p>
            <a:endParaRPr>
              <a:solidFill>
                <a:prstClr val="black"/>
              </a:solidFill>
            </a:endParaRPr>
          </a:p>
        </p:txBody>
      </p:sp>
      <p:sp>
        <p:nvSpPr>
          <p:cNvPr id="31" name="bk object 31"/>
          <p:cNvSpPr/>
          <p:nvPr/>
        </p:nvSpPr>
        <p:spPr>
          <a:xfrm>
            <a:off x="10097553" y="1624545"/>
            <a:ext cx="1812872" cy="0"/>
          </a:xfrm>
          <a:custGeom>
            <a:avLst/>
            <a:gdLst/>
            <a:ahLst/>
            <a:cxnLst/>
            <a:rect l="l" t="t" r="r" b="b"/>
            <a:pathLst>
              <a:path w="1590040">
                <a:moveTo>
                  <a:pt x="0" y="0"/>
                </a:moveTo>
                <a:lnTo>
                  <a:pt x="1589735" y="0"/>
                </a:lnTo>
              </a:path>
            </a:pathLst>
          </a:custGeom>
          <a:ln w="9283">
            <a:solidFill>
              <a:srgbClr val="FFFFFF"/>
            </a:solidFill>
          </a:ln>
        </p:spPr>
        <p:txBody>
          <a:bodyPr wrap="square" lIns="0" tIns="0" rIns="0" bIns="0" rtlCol="0"/>
          <a:lstStyle/>
          <a:p>
            <a:endParaRPr>
              <a:solidFill>
                <a:prstClr val="black"/>
              </a:solidFill>
            </a:endParaRPr>
          </a:p>
        </p:txBody>
      </p:sp>
      <p:sp>
        <p:nvSpPr>
          <p:cNvPr id="32" name="bk object 32"/>
          <p:cNvSpPr/>
          <p:nvPr/>
        </p:nvSpPr>
        <p:spPr>
          <a:xfrm>
            <a:off x="10097553" y="1744638"/>
            <a:ext cx="1812872" cy="0"/>
          </a:xfrm>
          <a:custGeom>
            <a:avLst/>
            <a:gdLst/>
            <a:ahLst/>
            <a:cxnLst/>
            <a:rect l="l" t="t" r="r" b="b"/>
            <a:pathLst>
              <a:path w="1590040">
                <a:moveTo>
                  <a:pt x="0" y="0"/>
                </a:moveTo>
                <a:lnTo>
                  <a:pt x="1589735" y="0"/>
                </a:lnTo>
              </a:path>
            </a:pathLst>
          </a:custGeom>
          <a:ln w="9283">
            <a:solidFill>
              <a:srgbClr val="FFFFFF"/>
            </a:solidFill>
          </a:ln>
        </p:spPr>
        <p:txBody>
          <a:bodyPr wrap="square" lIns="0" tIns="0" rIns="0" bIns="0" rtlCol="0"/>
          <a:lstStyle/>
          <a:p>
            <a:endParaRPr>
              <a:solidFill>
                <a:prstClr val="black"/>
              </a:solidFill>
            </a:endParaRPr>
          </a:p>
        </p:txBody>
      </p:sp>
      <p:sp>
        <p:nvSpPr>
          <p:cNvPr id="33" name="bk object 33"/>
          <p:cNvSpPr/>
          <p:nvPr/>
        </p:nvSpPr>
        <p:spPr>
          <a:xfrm>
            <a:off x="10095424" y="1171561"/>
            <a:ext cx="0" cy="578698"/>
          </a:xfrm>
          <a:custGeom>
            <a:avLst/>
            <a:gdLst/>
            <a:ahLst/>
            <a:cxnLst/>
            <a:rect l="l" t="t" r="r" b="b"/>
            <a:pathLst>
              <a:path h="638175">
                <a:moveTo>
                  <a:pt x="0" y="0"/>
                </a:moveTo>
                <a:lnTo>
                  <a:pt x="0" y="638136"/>
                </a:lnTo>
              </a:path>
            </a:pathLst>
          </a:custGeom>
          <a:ln w="9283">
            <a:solidFill>
              <a:srgbClr val="D7F0FC"/>
            </a:solidFill>
          </a:ln>
        </p:spPr>
        <p:txBody>
          <a:bodyPr wrap="square" lIns="0" tIns="0" rIns="0" bIns="0" rtlCol="0"/>
          <a:lstStyle/>
          <a:p>
            <a:endParaRPr>
              <a:solidFill>
                <a:prstClr val="black"/>
              </a:solidFill>
            </a:endParaRPr>
          </a:p>
        </p:txBody>
      </p:sp>
      <p:sp>
        <p:nvSpPr>
          <p:cNvPr id="34" name="bk object 34"/>
          <p:cNvSpPr/>
          <p:nvPr/>
        </p:nvSpPr>
        <p:spPr>
          <a:xfrm>
            <a:off x="10398516" y="1171561"/>
            <a:ext cx="0" cy="578698"/>
          </a:xfrm>
          <a:custGeom>
            <a:avLst/>
            <a:gdLst/>
            <a:ahLst/>
            <a:cxnLst/>
            <a:rect l="l" t="t" r="r" b="b"/>
            <a:pathLst>
              <a:path h="638175">
                <a:moveTo>
                  <a:pt x="0" y="0"/>
                </a:moveTo>
                <a:lnTo>
                  <a:pt x="0" y="638136"/>
                </a:lnTo>
              </a:path>
            </a:pathLst>
          </a:custGeom>
          <a:ln w="9283">
            <a:solidFill>
              <a:srgbClr val="D7F0FC"/>
            </a:solidFill>
          </a:ln>
        </p:spPr>
        <p:txBody>
          <a:bodyPr wrap="square" lIns="0" tIns="0" rIns="0" bIns="0" rtlCol="0"/>
          <a:lstStyle/>
          <a:p>
            <a:endParaRPr>
              <a:solidFill>
                <a:prstClr val="black"/>
              </a:solidFill>
            </a:endParaRPr>
          </a:p>
        </p:txBody>
      </p:sp>
      <p:sp>
        <p:nvSpPr>
          <p:cNvPr id="35" name="bk object 35"/>
          <p:cNvSpPr/>
          <p:nvPr/>
        </p:nvSpPr>
        <p:spPr>
          <a:xfrm>
            <a:off x="10701622" y="1171561"/>
            <a:ext cx="0" cy="578698"/>
          </a:xfrm>
          <a:custGeom>
            <a:avLst/>
            <a:gdLst/>
            <a:ahLst/>
            <a:cxnLst/>
            <a:rect l="l" t="t" r="r" b="b"/>
            <a:pathLst>
              <a:path h="638175">
                <a:moveTo>
                  <a:pt x="0" y="0"/>
                </a:moveTo>
                <a:lnTo>
                  <a:pt x="0" y="638136"/>
                </a:lnTo>
              </a:path>
            </a:pathLst>
          </a:custGeom>
          <a:ln w="9283">
            <a:solidFill>
              <a:srgbClr val="D7F0FC"/>
            </a:solidFill>
          </a:ln>
        </p:spPr>
        <p:txBody>
          <a:bodyPr wrap="square" lIns="0" tIns="0" rIns="0" bIns="0" rtlCol="0"/>
          <a:lstStyle/>
          <a:p>
            <a:endParaRPr>
              <a:solidFill>
                <a:prstClr val="black"/>
              </a:solidFill>
            </a:endParaRPr>
          </a:p>
        </p:txBody>
      </p:sp>
      <p:sp>
        <p:nvSpPr>
          <p:cNvPr id="36" name="bk object 36"/>
          <p:cNvSpPr/>
          <p:nvPr/>
        </p:nvSpPr>
        <p:spPr>
          <a:xfrm>
            <a:off x="11004714" y="1171561"/>
            <a:ext cx="0" cy="578698"/>
          </a:xfrm>
          <a:custGeom>
            <a:avLst/>
            <a:gdLst/>
            <a:ahLst/>
            <a:cxnLst/>
            <a:rect l="l" t="t" r="r" b="b"/>
            <a:pathLst>
              <a:path h="638175">
                <a:moveTo>
                  <a:pt x="0" y="0"/>
                </a:moveTo>
                <a:lnTo>
                  <a:pt x="0" y="638136"/>
                </a:lnTo>
              </a:path>
            </a:pathLst>
          </a:custGeom>
          <a:ln w="9283">
            <a:solidFill>
              <a:srgbClr val="D7F0FC"/>
            </a:solidFill>
          </a:ln>
        </p:spPr>
        <p:txBody>
          <a:bodyPr wrap="square" lIns="0" tIns="0" rIns="0" bIns="0" rtlCol="0"/>
          <a:lstStyle/>
          <a:p>
            <a:endParaRPr>
              <a:solidFill>
                <a:prstClr val="black"/>
              </a:solidFill>
            </a:endParaRPr>
          </a:p>
        </p:txBody>
      </p:sp>
      <p:sp>
        <p:nvSpPr>
          <p:cNvPr id="37" name="bk object 37"/>
          <p:cNvSpPr/>
          <p:nvPr/>
        </p:nvSpPr>
        <p:spPr>
          <a:xfrm>
            <a:off x="11307804" y="1171561"/>
            <a:ext cx="0" cy="578698"/>
          </a:xfrm>
          <a:custGeom>
            <a:avLst/>
            <a:gdLst/>
            <a:ahLst/>
            <a:cxnLst/>
            <a:rect l="l" t="t" r="r" b="b"/>
            <a:pathLst>
              <a:path h="638175">
                <a:moveTo>
                  <a:pt x="0" y="0"/>
                </a:moveTo>
                <a:lnTo>
                  <a:pt x="0" y="638136"/>
                </a:lnTo>
              </a:path>
            </a:pathLst>
          </a:custGeom>
          <a:ln w="9283">
            <a:solidFill>
              <a:srgbClr val="D7F0FC"/>
            </a:solidFill>
          </a:ln>
        </p:spPr>
        <p:txBody>
          <a:bodyPr wrap="square" lIns="0" tIns="0" rIns="0" bIns="0" rtlCol="0"/>
          <a:lstStyle/>
          <a:p>
            <a:endParaRPr>
              <a:solidFill>
                <a:prstClr val="black"/>
              </a:solidFill>
            </a:endParaRPr>
          </a:p>
        </p:txBody>
      </p:sp>
      <p:sp>
        <p:nvSpPr>
          <p:cNvPr id="38" name="bk object 38"/>
          <p:cNvSpPr/>
          <p:nvPr/>
        </p:nvSpPr>
        <p:spPr>
          <a:xfrm>
            <a:off x="11610910" y="1171561"/>
            <a:ext cx="0" cy="578698"/>
          </a:xfrm>
          <a:custGeom>
            <a:avLst/>
            <a:gdLst/>
            <a:ahLst/>
            <a:cxnLst/>
            <a:rect l="l" t="t" r="r" b="b"/>
            <a:pathLst>
              <a:path h="638175">
                <a:moveTo>
                  <a:pt x="0" y="0"/>
                </a:moveTo>
                <a:lnTo>
                  <a:pt x="0" y="638136"/>
                </a:lnTo>
              </a:path>
            </a:pathLst>
          </a:custGeom>
          <a:ln w="9283">
            <a:solidFill>
              <a:srgbClr val="D7F0FC"/>
            </a:solidFill>
          </a:ln>
        </p:spPr>
        <p:txBody>
          <a:bodyPr wrap="square" lIns="0" tIns="0" rIns="0" bIns="0" rtlCol="0"/>
          <a:lstStyle/>
          <a:p>
            <a:endParaRPr>
              <a:solidFill>
                <a:prstClr val="black"/>
              </a:solidFill>
            </a:endParaRPr>
          </a:p>
        </p:txBody>
      </p:sp>
      <p:sp>
        <p:nvSpPr>
          <p:cNvPr id="39" name="bk object 39"/>
          <p:cNvSpPr/>
          <p:nvPr/>
        </p:nvSpPr>
        <p:spPr>
          <a:xfrm>
            <a:off x="11914002" y="1171561"/>
            <a:ext cx="0" cy="578698"/>
          </a:xfrm>
          <a:custGeom>
            <a:avLst/>
            <a:gdLst/>
            <a:ahLst/>
            <a:cxnLst/>
            <a:rect l="l" t="t" r="r" b="b"/>
            <a:pathLst>
              <a:path h="638175">
                <a:moveTo>
                  <a:pt x="0" y="0"/>
                </a:moveTo>
                <a:lnTo>
                  <a:pt x="0" y="638136"/>
                </a:lnTo>
              </a:path>
            </a:pathLst>
          </a:custGeom>
          <a:ln w="9283">
            <a:solidFill>
              <a:srgbClr val="D7F0FC"/>
            </a:solidFill>
          </a:ln>
        </p:spPr>
        <p:txBody>
          <a:bodyPr wrap="square" lIns="0" tIns="0" rIns="0" bIns="0" rtlCol="0"/>
          <a:lstStyle/>
          <a:p>
            <a:endParaRPr>
              <a:solidFill>
                <a:prstClr val="black"/>
              </a:solidFill>
            </a:endParaRPr>
          </a:p>
        </p:txBody>
      </p:sp>
      <p:sp>
        <p:nvSpPr>
          <p:cNvPr id="40" name="bk object 40"/>
          <p:cNvSpPr/>
          <p:nvPr/>
        </p:nvSpPr>
        <p:spPr>
          <a:xfrm>
            <a:off x="10105415" y="1216474"/>
            <a:ext cx="1812872" cy="243571"/>
          </a:xfrm>
          <a:custGeom>
            <a:avLst/>
            <a:gdLst/>
            <a:ahLst/>
            <a:cxnLst/>
            <a:rect l="l" t="t" r="r" b="b"/>
            <a:pathLst>
              <a:path w="1590040" h="268605">
                <a:moveTo>
                  <a:pt x="0" y="251853"/>
                </a:moveTo>
                <a:lnTo>
                  <a:pt x="251904" y="262267"/>
                </a:lnTo>
                <a:lnTo>
                  <a:pt x="515823" y="82791"/>
                </a:lnTo>
                <a:lnTo>
                  <a:pt x="716864" y="0"/>
                </a:lnTo>
                <a:lnTo>
                  <a:pt x="1054773" y="232651"/>
                </a:lnTo>
                <a:lnTo>
                  <a:pt x="1316024" y="268363"/>
                </a:lnTo>
                <a:lnTo>
                  <a:pt x="1590014" y="254050"/>
                </a:lnTo>
              </a:path>
            </a:pathLst>
          </a:custGeom>
          <a:ln w="16408">
            <a:solidFill>
              <a:srgbClr val="F68B1E"/>
            </a:solidFill>
          </a:ln>
        </p:spPr>
        <p:txBody>
          <a:bodyPr wrap="square" lIns="0" tIns="0" rIns="0" bIns="0" rtlCol="0"/>
          <a:lstStyle/>
          <a:p>
            <a:endParaRPr>
              <a:solidFill>
                <a:prstClr val="black"/>
              </a:solidFill>
            </a:endParaRPr>
          </a:p>
        </p:txBody>
      </p:sp>
      <p:sp>
        <p:nvSpPr>
          <p:cNvPr id="41" name="bk object 41"/>
          <p:cNvSpPr/>
          <p:nvPr/>
        </p:nvSpPr>
        <p:spPr>
          <a:xfrm>
            <a:off x="10102028" y="1207307"/>
            <a:ext cx="1806356" cy="418043"/>
          </a:xfrm>
          <a:custGeom>
            <a:avLst/>
            <a:gdLst/>
            <a:ahLst/>
            <a:cxnLst/>
            <a:rect l="l" t="t" r="r" b="b"/>
            <a:pathLst>
              <a:path w="1584325" h="461010">
                <a:moveTo>
                  <a:pt x="1583944" y="32550"/>
                </a:moveTo>
                <a:lnTo>
                  <a:pt x="1310132" y="27431"/>
                </a:lnTo>
                <a:lnTo>
                  <a:pt x="1042454" y="180060"/>
                </a:lnTo>
                <a:lnTo>
                  <a:pt x="783755" y="460971"/>
                </a:lnTo>
                <a:lnTo>
                  <a:pt x="531215" y="336080"/>
                </a:lnTo>
                <a:lnTo>
                  <a:pt x="261251" y="409841"/>
                </a:lnTo>
                <a:lnTo>
                  <a:pt x="0" y="0"/>
                </a:lnTo>
              </a:path>
            </a:pathLst>
          </a:custGeom>
          <a:ln w="16408">
            <a:solidFill>
              <a:srgbClr val="00B8F1"/>
            </a:solidFill>
          </a:ln>
        </p:spPr>
        <p:txBody>
          <a:bodyPr wrap="square" lIns="0" tIns="0" rIns="0" bIns="0" rtlCol="0"/>
          <a:lstStyle/>
          <a:p>
            <a:endParaRPr>
              <a:solidFill>
                <a:prstClr val="black"/>
              </a:solidFill>
            </a:endParaRPr>
          </a:p>
        </p:txBody>
      </p:sp>
      <p:sp>
        <p:nvSpPr>
          <p:cNvPr id="42" name="bk object 42"/>
          <p:cNvSpPr/>
          <p:nvPr/>
        </p:nvSpPr>
        <p:spPr>
          <a:xfrm>
            <a:off x="10731276" y="4967921"/>
            <a:ext cx="586779" cy="367292"/>
          </a:xfrm>
          <a:prstGeom prst="rect">
            <a:avLst/>
          </a:prstGeom>
          <a:blipFill>
            <a:blip r:embed="rId8" cstate="print"/>
            <a:stretch>
              <a:fillRect/>
            </a:stretch>
          </a:blipFill>
        </p:spPr>
        <p:txBody>
          <a:bodyPr wrap="square" lIns="0" tIns="0" rIns="0" bIns="0" rtlCol="0"/>
          <a:lstStyle/>
          <a:p>
            <a:endParaRPr>
              <a:solidFill>
                <a:prstClr val="black"/>
              </a:solidFill>
            </a:endParaRPr>
          </a:p>
        </p:txBody>
      </p:sp>
      <p:sp>
        <p:nvSpPr>
          <p:cNvPr id="43" name="bk object 43"/>
          <p:cNvSpPr/>
          <p:nvPr/>
        </p:nvSpPr>
        <p:spPr>
          <a:xfrm>
            <a:off x="10731276" y="4967921"/>
            <a:ext cx="587155" cy="367372"/>
          </a:xfrm>
          <a:custGeom>
            <a:avLst/>
            <a:gdLst/>
            <a:ahLst/>
            <a:cxnLst/>
            <a:rect l="l" t="t" r="r" b="b"/>
            <a:pathLst>
              <a:path w="514984" h="405129">
                <a:moveTo>
                  <a:pt x="0" y="405041"/>
                </a:moveTo>
                <a:lnTo>
                  <a:pt x="514654" y="347052"/>
                </a:lnTo>
                <a:lnTo>
                  <a:pt x="514654" y="0"/>
                </a:lnTo>
                <a:lnTo>
                  <a:pt x="0" y="57988"/>
                </a:lnTo>
                <a:lnTo>
                  <a:pt x="0" y="405041"/>
                </a:lnTo>
                <a:close/>
              </a:path>
            </a:pathLst>
          </a:custGeom>
          <a:ln w="3556">
            <a:solidFill>
              <a:srgbClr val="89C3DD"/>
            </a:solidFill>
          </a:ln>
        </p:spPr>
        <p:txBody>
          <a:bodyPr wrap="square" lIns="0" tIns="0" rIns="0" bIns="0" rtlCol="0"/>
          <a:lstStyle/>
          <a:p>
            <a:endParaRPr>
              <a:solidFill>
                <a:prstClr val="black"/>
              </a:solidFill>
            </a:endParaRPr>
          </a:p>
        </p:txBody>
      </p:sp>
      <p:sp>
        <p:nvSpPr>
          <p:cNvPr id="44" name="bk object 44"/>
          <p:cNvSpPr/>
          <p:nvPr/>
        </p:nvSpPr>
        <p:spPr>
          <a:xfrm>
            <a:off x="11320923" y="4914347"/>
            <a:ext cx="586779" cy="367292"/>
          </a:xfrm>
          <a:prstGeom prst="rect">
            <a:avLst/>
          </a:prstGeom>
          <a:blipFill>
            <a:blip r:embed="rId9" cstate="print"/>
            <a:stretch>
              <a:fillRect/>
            </a:stretch>
          </a:blipFill>
        </p:spPr>
        <p:txBody>
          <a:bodyPr wrap="square" lIns="0" tIns="0" rIns="0" bIns="0" rtlCol="0"/>
          <a:lstStyle/>
          <a:p>
            <a:endParaRPr>
              <a:solidFill>
                <a:prstClr val="black"/>
              </a:solidFill>
            </a:endParaRPr>
          </a:p>
        </p:txBody>
      </p:sp>
      <p:sp>
        <p:nvSpPr>
          <p:cNvPr id="45" name="bk object 45"/>
          <p:cNvSpPr/>
          <p:nvPr/>
        </p:nvSpPr>
        <p:spPr>
          <a:xfrm>
            <a:off x="11320923" y="4914347"/>
            <a:ext cx="587155" cy="367372"/>
          </a:xfrm>
          <a:custGeom>
            <a:avLst/>
            <a:gdLst/>
            <a:ahLst/>
            <a:cxnLst/>
            <a:rect l="l" t="t" r="r" b="b"/>
            <a:pathLst>
              <a:path w="514984" h="405129">
                <a:moveTo>
                  <a:pt x="0" y="405041"/>
                </a:moveTo>
                <a:lnTo>
                  <a:pt x="514654" y="347052"/>
                </a:lnTo>
                <a:lnTo>
                  <a:pt x="514654" y="0"/>
                </a:lnTo>
                <a:lnTo>
                  <a:pt x="0" y="57988"/>
                </a:lnTo>
                <a:lnTo>
                  <a:pt x="0" y="405041"/>
                </a:lnTo>
                <a:close/>
              </a:path>
            </a:pathLst>
          </a:custGeom>
          <a:ln w="3556">
            <a:solidFill>
              <a:srgbClr val="89C3DD"/>
            </a:solidFill>
          </a:ln>
        </p:spPr>
        <p:txBody>
          <a:bodyPr wrap="square" lIns="0" tIns="0" rIns="0" bIns="0" rtlCol="0"/>
          <a:lstStyle/>
          <a:p>
            <a:endParaRPr>
              <a:solidFill>
                <a:prstClr val="black"/>
              </a:solidFill>
            </a:endParaRPr>
          </a:p>
        </p:txBody>
      </p:sp>
      <p:sp>
        <p:nvSpPr>
          <p:cNvPr id="46" name="bk object 46"/>
          <p:cNvSpPr/>
          <p:nvPr/>
        </p:nvSpPr>
        <p:spPr>
          <a:xfrm>
            <a:off x="11517168" y="4986923"/>
            <a:ext cx="27512" cy="14971"/>
          </a:xfrm>
          <a:custGeom>
            <a:avLst/>
            <a:gdLst/>
            <a:ahLst/>
            <a:cxnLst/>
            <a:rect l="l" t="t" r="r" b="b"/>
            <a:pathLst>
              <a:path w="24129" h="16510">
                <a:moveTo>
                  <a:pt x="23736" y="0"/>
                </a:moveTo>
                <a:lnTo>
                  <a:pt x="0" y="2641"/>
                </a:lnTo>
                <a:lnTo>
                  <a:pt x="0" y="16179"/>
                </a:lnTo>
                <a:lnTo>
                  <a:pt x="23723" y="13550"/>
                </a:lnTo>
                <a:lnTo>
                  <a:pt x="23736" y="0"/>
                </a:lnTo>
                <a:close/>
              </a:path>
            </a:pathLst>
          </a:custGeom>
          <a:solidFill>
            <a:srgbClr val="83A6B3"/>
          </a:solidFill>
        </p:spPr>
        <p:txBody>
          <a:bodyPr wrap="square" lIns="0" tIns="0" rIns="0" bIns="0" rtlCol="0"/>
          <a:lstStyle/>
          <a:p>
            <a:endParaRPr>
              <a:solidFill>
                <a:prstClr val="black"/>
              </a:solidFill>
            </a:endParaRPr>
          </a:p>
        </p:txBody>
      </p:sp>
      <p:sp>
        <p:nvSpPr>
          <p:cNvPr id="47" name="bk object 47"/>
          <p:cNvSpPr/>
          <p:nvPr/>
        </p:nvSpPr>
        <p:spPr>
          <a:xfrm>
            <a:off x="11448432" y="4992498"/>
            <a:ext cx="31132" cy="14395"/>
          </a:xfrm>
          <a:custGeom>
            <a:avLst/>
            <a:gdLst/>
            <a:ahLst/>
            <a:cxnLst/>
            <a:rect l="l" t="t" r="r" b="b"/>
            <a:pathLst>
              <a:path w="27304" h="15875">
                <a:moveTo>
                  <a:pt x="26809" y="0"/>
                </a:moveTo>
                <a:lnTo>
                  <a:pt x="0" y="1828"/>
                </a:lnTo>
                <a:lnTo>
                  <a:pt x="0" y="15367"/>
                </a:lnTo>
                <a:lnTo>
                  <a:pt x="26809" y="13550"/>
                </a:lnTo>
                <a:lnTo>
                  <a:pt x="26809" y="0"/>
                </a:lnTo>
                <a:close/>
              </a:path>
            </a:pathLst>
          </a:custGeom>
          <a:solidFill>
            <a:srgbClr val="83A6B3"/>
          </a:solidFill>
        </p:spPr>
        <p:txBody>
          <a:bodyPr wrap="square" lIns="0" tIns="0" rIns="0" bIns="0" rtlCol="0"/>
          <a:lstStyle/>
          <a:p>
            <a:endParaRPr>
              <a:solidFill>
                <a:prstClr val="black"/>
              </a:solidFill>
            </a:endParaRPr>
          </a:p>
        </p:txBody>
      </p:sp>
      <p:sp>
        <p:nvSpPr>
          <p:cNvPr id="48" name="bk object 48"/>
          <p:cNvSpPr/>
          <p:nvPr/>
        </p:nvSpPr>
        <p:spPr>
          <a:xfrm>
            <a:off x="11404718" y="4995618"/>
            <a:ext cx="27512" cy="14971"/>
          </a:xfrm>
          <a:custGeom>
            <a:avLst/>
            <a:gdLst/>
            <a:ahLst/>
            <a:cxnLst/>
            <a:rect l="l" t="t" r="r" b="b"/>
            <a:pathLst>
              <a:path w="24129" h="16510">
                <a:moveTo>
                  <a:pt x="23736" y="0"/>
                </a:moveTo>
                <a:lnTo>
                  <a:pt x="0" y="2654"/>
                </a:lnTo>
                <a:lnTo>
                  <a:pt x="0" y="16192"/>
                </a:lnTo>
                <a:lnTo>
                  <a:pt x="23723" y="13538"/>
                </a:lnTo>
                <a:lnTo>
                  <a:pt x="23736" y="0"/>
                </a:lnTo>
                <a:close/>
              </a:path>
            </a:pathLst>
          </a:custGeom>
          <a:solidFill>
            <a:srgbClr val="83A6B3"/>
          </a:solidFill>
        </p:spPr>
        <p:txBody>
          <a:bodyPr wrap="square" lIns="0" tIns="0" rIns="0" bIns="0" rtlCol="0"/>
          <a:lstStyle/>
          <a:p>
            <a:endParaRPr>
              <a:solidFill>
                <a:prstClr val="black"/>
              </a:solidFill>
            </a:endParaRPr>
          </a:p>
        </p:txBody>
      </p:sp>
      <p:sp>
        <p:nvSpPr>
          <p:cNvPr id="49" name="bk object 49"/>
          <p:cNvSpPr/>
          <p:nvPr/>
        </p:nvSpPr>
        <p:spPr>
          <a:xfrm>
            <a:off x="11491481" y="4997126"/>
            <a:ext cx="9412" cy="0"/>
          </a:xfrm>
          <a:custGeom>
            <a:avLst/>
            <a:gdLst/>
            <a:ahLst/>
            <a:cxnLst/>
            <a:rect l="l" t="t" r="r" b="b"/>
            <a:pathLst>
              <a:path w="8254">
                <a:moveTo>
                  <a:pt x="0" y="0"/>
                </a:moveTo>
                <a:lnTo>
                  <a:pt x="8229" y="0"/>
                </a:lnTo>
              </a:path>
            </a:pathLst>
          </a:custGeom>
          <a:ln w="14477">
            <a:solidFill>
              <a:srgbClr val="83A6B3"/>
            </a:solidFill>
          </a:ln>
        </p:spPr>
        <p:txBody>
          <a:bodyPr wrap="square" lIns="0" tIns="0" rIns="0" bIns="0" rtlCol="0"/>
          <a:lstStyle/>
          <a:p>
            <a:endParaRPr>
              <a:solidFill>
                <a:prstClr val="black"/>
              </a:solidFill>
            </a:endParaRPr>
          </a:p>
        </p:txBody>
      </p:sp>
      <p:sp>
        <p:nvSpPr>
          <p:cNvPr id="50" name="bk object 50"/>
          <p:cNvSpPr/>
          <p:nvPr/>
        </p:nvSpPr>
        <p:spPr>
          <a:xfrm>
            <a:off x="11517153" y="5010670"/>
            <a:ext cx="27512" cy="14971"/>
          </a:xfrm>
          <a:custGeom>
            <a:avLst/>
            <a:gdLst/>
            <a:ahLst/>
            <a:cxnLst/>
            <a:rect l="l" t="t" r="r" b="b"/>
            <a:pathLst>
              <a:path w="24129" h="16510">
                <a:moveTo>
                  <a:pt x="23736" y="0"/>
                </a:moveTo>
                <a:lnTo>
                  <a:pt x="0" y="2654"/>
                </a:lnTo>
                <a:lnTo>
                  <a:pt x="0" y="16192"/>
                </a:lnTo>
                <a:lnTo>
                  <a:pt x="23723" y="13550"/>
                </a:lnTo>
                <a:lnTo>
                  <a:pt x="23736" y="0"/>
                </a:lnTo>
                <a:close/>
              </a:path>
            </a:pathLst>
          </a:custGeom>
          <a:solidFill>
            <a:srgbClr val="83A6B3"/>
          </a:solidFill>
        </p:spPr>
        <p:txBody>
          <a:bodyPr wrap="square" lIns="0" tIns="0" rIns="0" bIns="0" rtlCol="0"/>
          <a:lstStyle/>
          <a:p>
            <a:endParaRPr>
              <a:solidFill>
                <a:prstClr val="black"/>
              </a:solidFill>
            </a:endParaRPr>
          </a:p>
        </p:txBody>
      </p:sp>
      <p:sp>
        <p:nvSpPr>
          <p:cNvPr id="51" name="bk object 51"/>
          <p:cNvSpPr/>
          <p:nvPr/>
        </p:nvSpPr>
        <p:spPr>
          <a:xfrm>
            <a:off x="11448404" y="5016256"/>
            <a:ext cx="31132" cy="14395"/>
          </a:xfrm>
          <a:custGeom>
            <a:avLst/>
            <a:gdLst/>
            <a:ahLst/>
            <a:cxnLst/>
            <a:rect l="l" t="t" r="r" b="b"/>
            <a:pathLst>
              <a:path w="27304" h="15875">
                <a:moveTo>
                  <a:pt x="26822" y="0"/>
                </a:moveTo>
                <a:lnTo>
                  <a:pt x="12" y="1816"/>
                </a:lnTo>
                <a:lnTo>
                  <a:pt x="0" y="15367"/>
                </a:lnTo>
                <a:lnTo>
                  <a:pt x="26809" y="13550"/>
                </a:lnTo>
                <a:lnTo>
                  <a:pt x="26822" y="0"/>
                </a:lnTo>
                <a:close/>
              </a:path>
            </a:pathLst>
          </a:custGeom>
          <a:solidFill>
            <a:srgbClr val="83A6B3"/>
          </a:solidFill>
        </p:spPr>
        <p:txBody>
          <a:bodyPr wrap="square" lIns="0" tIns="0" rIns="0" bIns="0" rtlCol="0"/>
          <a:lstStyle/>
          <a:p>
            <a:endParaRPr>
              <a:solidFill>
                <a:prstClr val="black"/>
              </a:solidFill>
            </a:endParaRPr>
          </a:p>
        </p:txBody>
      </p:sp>
      <p:sp>
        <p:nvSpPr>
          <p:cNvPr id="52" name="bk object 52"/>
          <p:cNvSpPr/>
          <p:nvPr/>
        </p:nvSpPr>
        <p:spPr>
          <a:xfrm>
            <a:off x="11404689" y="5019377"/>
            <a:ext cx="27512" cy="14971"/>
          </a:xfrm>
          <a:custGeom>
            <a:avLst/>
            <a:gdLst/>
            <a:ahLst/>
            <a:cxnLst/>
            <a:rect l="l" t="t" r="r" b="b"/>
            <a:pathLst>
              <a:path w="24129" h="16510">
                <a:moveTo>
                  <a:pt x="23736" y="0"/>
                </a:moveTo>
                <a:lnTo>
                  <a:pt x="0" y="2628"/>
                </a:lnTo>
                <a:lnTo>
                  <a:pt x="0" y="16179"/>
                </a:lnTo>
                <a:lnTo>
                  <a:pt x="23736" y="13538"/>
                </a:lnTo>
                <a:lnTo>
                  <a:pt x="23736" y="0"/>
                </a:lnTo>
                <a:close/>
              </a:path>
            </a:pathLst>
          </a:custGeom>
          <a:solidFill>
            <a:srgbClr val="83A6B3"/>
          </a:solidFill>
        </p:spPr>
        <p:txBody>
          <a:bodyPr wrap="square" lIns="0" tIns="0" rIns="0" bIns="0" rtlCol="0"/>
          <a:lstStyle/>
          <a:p>
            <a:endParaRPr>
              <a:solidFill>
                <a:prstClr val="black"/>
              </a:solidFill>
            </a:endParaRPr>
          </a:p>
        </p:txBody>
      </p:sp>
      <p:sp>
        <p:nvSpPr>
          <p:cNvPr id="53" name="bk object 53"/>
          <p:cNvSpPr/>
          <p:nvPr/>
        </p:nvSpPr>
        <p:spPr>
          <a:xfrm>
            <a:off x="11491466" y="5020879"/>
            <a:ext cx="9412" cy="0"/>
          </a:xfrm>
          <a:custGeom>
            <a:avLst/>
            <a:gdLst/>
            <a:ahLst/>
            <a:cxnLst/>
            <a:rect l="l" t="t" r="r" b="b"/>
            <a:pathLst>
              <a:path w="8254">
                <a:moveTo>
                  <a:pt x="0" y="0"/>
                </a:moveTo>
                <a:lnTo>
                  <a:pt x="8229" y="0"/>
                </a:lnTo>
              </a:path>
            </a:pathLst>
          </a:custGeom>
          <a:ln w="14465">
            <a:solidFill>
              <a:srgbClr val="83A6B3"/>
            </a:solidFill>
          </a:ln>
        </p:spPr>
        <p:txBody>
          <a:bodyPr wrap="square" lIns="0" tIns="0" rIns="0" bIns="0" rtlCol="0"/>
          <a:lstStyle/>
          <a:p>
            <a:endParaRPr>
              <a:solidFill>
                <a:prstClr val="black"/>
              </a:solidFill>
            </a:endParaRPr>
          </a:p>
        </p:txBody>
      </p:sp>
      <p:sp>
        <p:nvSpPr>
          <p:cNvPr id="54" name="bk object 54"/>
          <p:cNvSpPr/>
          <p:nvPr/>
        </p:nvSpPr>
        <p:spPr>
          <a:xfrm>
            <a:off x="11517124" y="5034440"/>
            <a:ext cx="27512" cy="14971"/>
          </a:xfrm>
          <a:custGeom>
            <a:avLst/>
            <a:gdLst/>
            <a:ahLst/>
            <a:cxnLst/>
            <a:rect l="l" t="t" r="r" b="b"/>
            <a:pathLst>
              <a:path w="24129" h="16510">
                <a:moveTo>
                  <a:pt x="23749" y="0"/>
                </a:moveTo>
                <a:lnTo>
                  <a:pt x="25" y="2628"/>
                </a:lnTo>
                <a:lnTo>
                  <a:pt x="0" y="16179"/>
                </a:lnTo>
                <a:lnTo>
                  <a:pt x="23749" y="13525"/>
                </a:lnTo>
                <a:lnTo>
                  <a:pt x="23749" y="0"/>
                </a:lnTo>
                <a:close/>
              </a:path>
            </a:pathLst>
          </a:custGeom>
          <a:solidFill>
            <a:srgbClr val="83A6B3"/>
          </a:solidFill>
        </p:spPr>
        <p:txBody>
          <a:bodyPr wrap="square" lIns="0" tIns="0" rIns="0" bIns="0" rtlCol="0"/>
          <a:lstStyle/>
          <a:p>
            <a:endParaRPr>
              <a:solidFill>
                <a:prstClr val="black"/>
              </a:solidFill>
            </a:endParaRPr>
          </a:p>
        </p:txBody>
      </p:sp>
      <p:sp>
        <p:nvSpPr>
          <p:cNvPr id="55" name="bk object 55"/>
          <p:cNvSpPr/>
          <p:nvPr/>
        </p:nvSpPr>
        <p:spPr>
          <a:xfrm>
            <a:off x="11448404" y="5040003"/>
            <a:ext cx="31132" cy="14395"/>
          </a:xfrm>
          <a:custGeom>
            <a:avLst/>
            <a:gdLst/>
            <a:ahLst/>
            <a:cxnLst/>
            <a:rect l="l" t="t" r="r" b="b"/>
            <a:pathLst>
              <a:path w="27304" h="15875">
                <a:moveTo>
                  <a:pt x="26797" y="0"/>
                </a:moveTo>
                <a:lnTo>
                  <a:pt x="0" y="1828"/>
                </a:lnTo>
                <a:lnTo>
                  <a:pt x="0" y="15367"/>
                </a:lnTo>
                <a:lnTo>
                  <a:pt x="26797" y="13538"/>
                </a:lnTo>
                <a:lnTo>
                  <a:pt x="26797" y="0"/>
                </a:lnTo>
                <a:close/>
              </a:path>
            </a:pathLst>
          </a:custGeom>
          <a:solidFill>
            <a:srgbClr val="83A6B3"/>
          </a:solidFill>
        </p:spPr>
        <p:txBody>
          <a:bodyPr wrap="square" lIns="0" tIns="0" rIns="0" bIns="0" rtlCol="0"/>
          <a:lstStyle/>
          <a:p>
            <a:endParaRPr>
              <a:solidFill>
                <a:prstClr val="black"/>
              </a:solidFill>
            </a:endParaRPr>
          </a:p>
        </p:txBody>
      </p:sp>
      <p:sp>
        <p:nvSpPr>
          <p:cNvPr id="56" name="bk object 56"/>
          <p:cNvSpPr/>
          <p:nvPr/>
        </p:nvSpPr>
        <p:spPr>
          <a:xfrm>
            <a:off x="11404673" y="5043123"/>
            <a:ext cx="27512" cy="14971"/>
          </a:xfrm>
          <a:custGeom>
            <a:avLst/>
            <a:gdLst/>
            <a:ahLst/>
            <a:cxnLst/>
            <a:rect l="l" t="t" r="r" b="b"/>
            <a:pathLst>
              <a:path w="24129" h="16510">
                <a:moveTo>
                  <a:pt x="23736" y="0"/>
                </a:moveTo>
                <a:lnTo>
                  <a:pt x="0" y="2641"/>
                </a:lnTo>
                <a:lnTo>
                  <a:pt x="0" y="16179"/>
                </a:lnTo>
                <a:lnTo>
                  <a:pt x="23723" y="13538"/>
                </a:lnTo>
                <a:lnTo>
                  <a:pt x="23736" y="0"/>
                </a:lnTo>
                <a:close/>
              </a:path>
            </a:pathLst>
          </a:custGeom>
          <a:solidFill>
            <a:srgbClr val="83A6B3"/>
          </a:solidFill>
        </p:spPr>
        <p:txBody>
          <a:bodyPr wrap="square" lIns="0" tIns="0" rIns="0" bIns="0" rtlCol="0"/>
          <a:lstStyle/>
          <a:p>
            <a:endParaRPr>
              <a:solidFill>
                <a:prstClr val="black"/>
              </a:solidFill>
            </a:endParaRPr>
          </a:p>
        </p:txBody>
      </p:sp>
      <p:sp>
        <p:nvSpPr>
          <p:cNvPr id="57" name="bk object 57"/>
          <p:cNvSpPr/>
          <p:nvPr/>
        </p:nvSpPr>
        <p:spPr>
          <a:xfrm>
            <a:off x="11491452" y="5044626"/>
            <a:ext cx="9412" cy="0"/>
          </a:xfrm>
          <a:custGeom>
            <a:avLst/>
            <a:gdLst/>
            <a:ahLst/>
            <a:cxnLst/>
            <a:rect l="l" t="t" r="r" b="b"/>
            <a:pathLst>
              <a:path w="8254">
                <a:moveTo>
                  <a:pt x="0" y="0"/>
                </a:moveTo>
                <a:lnTo>
                  <a:pt x="8229" y="0"/>
                </a:lnTo>
              </a:path>
            </a:pathLst>
          </a:custGeom>
          <a:ln w="14465">
            <a:solidFill>
              <a:srgbClr val="83A6B3"/>
            </a:solidFill>
          </a:ln>
        </p:spPr>
        <p:txBody>
          <a:bodyPr wrap="square" lIns="0" tIns="0" rIns="0" bIns="0" rtlCol="0"/>
          <a:lstStyle/>
          <a:p>
            <a:endParaRPr>
              <a:solidFill>
                <a:prstClr val="black"/>
              </a:solidFill>
            </a:endParaRPr>
          </a:p>
        </p:txBody>
      </p:sp>
      <p:sp>
        <p:nvSpPr>
          <p:cNvPr id="58" name="bk object 58"/>
          <p:cNvSpPr/>
          <p:nvPr/>
        </p:nvSpPr>
        <p:spPr>
          <a:xfrm>
            <a:off x="11517124" y="5058187"/>
            <a:ext cx="27512" cy="14971"/>
          </a:xfrm>
          <a:custGeom>
            <a:avLst/>
            <a:gdLst/>
            <a:ahLst/>
            <a:cxnLst/>
            <a:rect l="l" t="t" r="r" b="b"/>
            <a:pathLst>
              <a:path w="24129" h="16510">
                <a:moveTo>
                  <a:pt x="23736" y="0"/>
                </a:moveTo>
                <a:lnTo>
                  <a:pt x="0" y="2641"/>
                </a:lnTo>
                <a:lnTo>
                  <a:pt x="0" y="16179"/>
                </a:lnTo>
                <a:lnTo>
                  <a:pt x="23736" y="13538"/>
                </a:lnTo>
                <a:lnTo>
                  <a:pt x="23736" y="0"/>
                </a:lnTo>
                <a:close/>
              </a:path>
            </a:pathLst>
          </a:custGeom>
          <a:solidFill>
            <a:srgbClr val="83A6B3"/>
          </a:solidFill>
        </p:spPr>
        <p:txBody>
          <a:bodyPr wrap="square" lIns="0" tIns="0" rIns="0" bIns="0" rtlCol="0"/>
          <a:lstStyle/>
          <a:p>
            <a:endParaRPr>
              <a:solidFill>
                <a:prstClr val="black"/>
              </a:solidFill>
            </a:endParaRPr>
          </a:p>
        </p:txBody>
      </p:sp>
      <p:sp>
        <p:nvSpPr>
          <p:cNvPr id="59" name="bk object 59"/>
          <p:cNvSpPr/>
          <p:nvPr/>
        </p:nvSpPr>
        <p:spPr>
          <a:xfrm>
            <a:off x="11448404" y="5063750"/>
            <a:ext cx="31132" cy="14395"/>
          </a:xfrm>
          <a:custGeom>
            <a:avLst/>
            <a:gdLst/>
            <a:ahLst/>
            <a:cxnLst/>
            <a:rect l="l" t="t" r="r" b="b"/>
            <a:pathLst>
              <a:path w="27304" h="15875">
                <a:moveTo>
                  <a:pt x="26809" y="0"/>
                </a:moveTo>
                <a:lnTo>
                  <a:pt x="12" y="1828"/>
                </a:lnTo>
                <a:lnTo>
                  <a:pt x="0" y="15367"/>
                </a:lnTo>
                <a:lnTo>
                  <a:pt x="26809" y="13550"/>
                </a:lnTo>
                <a:lnTo>
                  <a:pt x="26809" y="0"/>
                </a:lnTo>
                <a:close/>
              </a:path>
            </a:pathLst>
          </a:custGeom>
          <a:solidFill>
            <a:srgbClr val="83A6B3"/>
          </a:solidFill>
        </p:spPr>
        <p:txBody>
          <a:bodyPr wrap="square" lIns="0" tIns="0" rIns="0" bIns="0" rtlCol="0"/>
          <a:lstStyle/>
          <a:p>
            <a:endParaRPr>
              <a:solidFill>
                <a:prstClr val="black"/>
              </a:solidFill>
            </a:endParaRPr>
          </a:p>
        </p:txBody>
      </p:sp>
      <p:sp>
        <p:nvSpPr>
          <p:cNvPr id="60" name="bk object 60"/>
          <p:cNvSpPr/>
          <p:nvPr/>
        </p:nvSpPr>
        <p:spPr>
          <a:xfrm>
            <a:off x="11404660" y="5066870"/>
            <a:ext cx="27512" cy="14971"/>
          </a:xfrm>
          <a:custGeom>
            <a:avLst/>
            <a:gdLst/>
            <a:ahLst/>
            <a:cxnLst/>
            <a:rect l="l" t="t" r="r" b="b"/>
            <a:pathLst>
              <a:path w="24129" h="16510">
                <a:moveTo>
                  <a:pt x="23736" y="0"/>
                </a:moveTo>
                <a:lnTo>
                  <a:pt x="12" y="2641"/>
                </a:lnTo>
                <a:lnTo>
                  <a:pt x="0" y="16192"/>
                </a:lnTo>
                <a:lnTo>
                  <a:pt x="23736" y="13563"/>
                </a:lnTo>
                <a:lnTo>
                  <a:pt x="23736" y="0"/>
                </a:lnTo>
                <a:close/>
              </a:path>
            </a:pathLst>
          </a:custGeom>
          <a:solidFill>
            <a:srgbClr val="83A6B3"/>
          </a:solidFill>
        </p:spPr>
        <p:txBody>
          <a:bodyPr wrap="square" lIns="0" tIns="0" rIns="0" bIns="0" rtlCol="0"/>
          <a:lstStyle/>
          <a:p>
            <a:endParaRPr>
              <a:solidFill>
                <a:prstClr val="black"/>
              </a:solidFill>
            </a:endParaRPr>
          </a:p>
        </p:txBody>
      </p:sp>
      <p:sp>
        <p:nvSpPr>
          <p:cNvPr id="61" name="bk object 61"/>
          <p:cNvSpPr/>
          <p:nvPr/>
        </p:nvSpPr>
        <p:spPr>
          <a:xfrm>
            <a:off x="11491438" y="5068384"/>
            <a:ext cx="9412" cy="0"/>
          </a:xfrm>
          <a:custGeom>
            <a:avLst/>
            <a:gdLst/>
            <a:ahLst/>
            <a:cxnLst/>
            <a:rect l="l" t="t" r="r" b="b"/>
            <a:pathLst>
              <a:path w="8254">
                <a:moveTo>
                  <a:pt x="0" y="0"/>
                </a:moveTo>
                <a:lnTo>
                  <a:pt x="8216" y="0"/>
                </a:lnTo>
              </a:path>
            </a:pathLst>
          </a:custGeom>
          <a:ln w="14465">
            <a:solidFill>
              <a:srgbClr val="83A6B3"/>
            </a:solidFill>
          </a:ln>
        </p:spPr>
        <p:txBody>
          <a:bodyPr wrap="square" lIns="0" tIns="0" rIns="0" bIns="0" rtlCol="0"/>
          <a:lstStyle/>
          <a:p>
            <a:endParaRPr>
              <a:solidFill>
                <a:prstClr val="black"/>
              </a:solidFill>
            </a:endParaRPr>
          </a:p>
        </p:txBody>
      </p:sp>
      <p:sp>
        <p:nvSpPr>
          <p:cNvPr id="62" name="bk object 62"/>
          <p:cNvSpPr/>
          <p:nvPr/>
        </p:nvSpPr>
        <p:spPr>
          <a:xfrm>
            <a:off x="11517124" y="5081922"/>
            <a:ext cx="27512" cy="14971"/>
          </a:xfrm>
          <a:custGeom>
            <a:avLst/>
            <a:gdLst/>
            <a:ahLst/>
            <a:cxnLst/>
            <a:rect l="l" t="t" r="r" b="b"/>
            <a:pathLst>
              <a:path w="24129" h="16510">
                <a:moveTo>
                  <a:pt x="23736" y="0"/>
                </a:moveTo>
                <a:lnTo>
                  <a:pt x="12" y="2641"/>
                </a:lnTo>
                <a:lnTo>
                  <a:pt x="0" y="16192"/>
                </a:lnTo>
                <a:lnTo>
                  <a:pt x="23736" y="13550"/>
                </a:lnTo>
                <a:lnTo>
                  <a:pt x="23736" y="0"/>
                </a:lnTo>
                <a:close/>
              </a:path>
            </a:pathLst>
          </a:custGeom>
          <a:solidFill>
            <a:srgbClr val="83A6B3"/>
          </a:solidFill>
        </p:spPr>
        <p:txBody>
          <a:bodyPr wrap="square" lIns="0" tIns="0" rIns="0" bIns="0" rtlCol="0"/>
          <a:lstStyle/>
          <a:p>
            <a:endParaRPr>
              <a:solidFill>
                <a:prstClr val="black"/>
              </a:solidFill>
            </a:endParaRPr>
          </a:p>
        </p:txBody>
      </p:sp>
      <p:sp>
        <p:nvSpPr>
          <p:cNvPr id="63" name="bk object 63"/>
          <p:cNvSpPr/>
          <p:nvPr/>
        </p:nvSpPr>
        <p:spPr>
          <a:xfrm>
            <a:off x="11448389" y="5087508"/>
            <a:ext cx="31132" cy="14395"/>
          </a:xfrm>
          <a:custGeom>
            <a:avLst/>
            <a:gdLst/>
            <a:ahLst/>
            <a:cxnLst/>
            <a:rect l="l" t="t" r="r" b="b"/>
            <a:pathLst>
              <a:path w="27304" h="15875">
                <a:moveTo>
                  <a:pt x="26797" y="0"/>
                </a:moveTo>
                <a:lnTo>
                  <a:pt x="0" y="1828"/>
                </a:lnTo>
                <a:lnTo>
                  <a:pt x="0" y="15367"/>
                </a:lnTo>
                <a:lnTo>
                  <a:pt x="26797" y="13550"/>
                </a:lnTo>
                <a:lnTo>
                  <a:pt x="26797" y="0"/>
                </a:lnTo>
                <a:close/>
              </a:path>
            </a:pathLst>
          </a:custGeom>
          <a:solidFill>
            <a:srgbClr val="83A6B3"/>
          </a:solidFill>
        </p:spPr>
        <p:txBody>
          <a:bodyPr wrap="square" lIns="0" tIns="0" rIns="0" bIns="0" rtlCol="0"/>
          <a:lstStyle/>
          <a:p>
            <a:endParaRPr>
              <a:solidFill>
                <a:prstClr val="black"/>
              </a:solidFill>
            </a:endParaRPr>
          </a:p>
        </p:txBody>
      </p:sp>
      <p:sp>
        <p:nvSpPr>
          <p:cNvPr id="64" name="bk object 64"/>
          <p:cNvSpPr/>
          <p:nvPr/>
        </p:nvSpPr>
        <p:spPr>
          <a:xfrm>
            <a:off x="11404646" y="5090628"/>
            <a:ext cx="27512" cy="14971"/>
          </a:xfrm>
          <a:custGeom>
            <a:avLst/>
            <a:gdLst/>
            <a:ahLst/>
            <a:cxnLst/>
            <a:rect l="l" t="t" r="r" b="b"/>
            <a:pathLst>
              <a:path w="24129" h="16510">
                <a:moveTo>
                  <a:pt x="23736" y="0"/>
                </a:moveTo>
                <a:lnTo>
                  <a:pt x="12" y="2641"/>
                </a:lnTo>
                <a:lnTo>
                  <a:pt x="0" y="16192"/>
                </a:lnTo>
                <a:lnTo>
                  <a:pt x="23736" y="13538"/>
                </a:lnTo>
                <a:lnTo>
                  <a:pt x="23736" y="0"/>
                </a:lnTo>
                <a:close/>
              </a:path>
            </a:pathLst>
          </a:custGeom>
          <a:solidFill>
            <a:srgbClr val="83A6B3"/>
          </a:solidFill>
        </p:spPr>
        <p:txBody>
          <a:bodyPr wrap="square" lIns="0" tIns="0" rIns="0" bIns="0" rtlCol="0"/>
          <a:lstStyle/>
          <a:p>
            <a:endParaRPr>
              <a:solidFill>
                <a:prstClr val="black"/>
              </a:solidFill>
            </a:endParaRPr>
          </a:p>
        </p:txBody>
      </p:sp>
      <p:sp>
        <p:nvSpPr>
          <p:cNvPr id="65" name="bk object 65"/>
          <p:cNvSpPr/>
          <p:nvPr/>
        </p:nvSpPr>
        <p:spPr>
          <a:xfrm>
            <a:off x="11491423" y="5092137"/>
            <a:ext cx="9412" cy="0"/>
          </a:xfrm>
          <a:custGeom>
            <a:avLst/>
            <a:gdLst/>
            <a:ahLst/>
            <a:cxnLst/>
            <a:rect l="l" t="t" r="r" b="b"/>
            <a:pathLst>
              <a:path w="8254">
                <a:moveTo>
                  <a:pt x="0" y="0"/>
                </a:moveTo>
                <a:lnTo>
                  <a:pt x="8229" y="0"/>
                </a:lnTo>
              </a:path>
            </a:pathLst>
          </a:custGeom>
          <a:ln w="14452">
            <a:solidFill>
              <a:srgbClr val="83A6B3"/>
            </a:solidFill>
          </a:ln>
        </p:spPr>
        <p:txBody>
          <a:bodyPr wrap="square" lIns="0" tIns="0" rIns="0" bIns="0" rtlCol="0"/>
          <a:lstStyle/>
          <a:p>
            <a:endParaRPr>
              <a:solidFill>
                <a:prstClr val="black"/>
              </a:solidFill>
            </a:endParaRPr>
          </a:p>
        </p:txBody>
      </p:sp>
      <p:sp>
        <p:nvSpPr>
          <p:cNvPr id="66" name="bk object 66"/>
          <p:cNvSpPr/>
          <p:nvPr/>
        </p:nvSpPr>
        <p:spPr>
          <a:xfrm>
            <a:off x="11560824" y="5094832"/>
            <a:ext cx="107151" cy="21881"/>
          </a:xfrm>
          <a:custGeom>
            <a:avLst/>
            <a:gdLst/>
            <a:ahLst/>
            <a:cxnLst/>
            <a:rect l="l" t="t" r="r" b="b"/>
            <a:pathLst>
              <a:path w="93979" h="24129">
                <a:moveTo>
                  <a:pt x="93408" y="0"/>
                </a:moveTo>
                <a:lnTo>
                  <a:pt x="0" y="10350"/>
                </a:lnTo>
                <a:lnTo>
                  <a:pt x="0" y="23888"/>
                </a:lnTo>
                <a:lnTo>
                  <a:pt x="93408" y="13538"/>
                </a:lnTo>
                <a:lnTo>
                  <a:pt x="93408" y="0"/>
                </a:lnTo>
                <a:close/>
              </a:path>
            </a:pathLst>
          </a:custGeom>
          <a:solidFill>
            <a:srgbClr val="83A6B3"/>
          </a:solidFill>
        </p:spPr>
        <p:txBody>
          <a:bodyPr wrap="square" lIns="0" tIns="0" rIns="0" bIns="0" rtlCol="0"/>
          <a:lstStyle/>
          <a:p>
            <a:endParaRPr>
              <a:solidFill>
                <a:prstClr val="black"/>
              </a:solidFill>
            </a:endParaRPr>
          </a:p>
        </p:txBody>
      </p:sp>
      <p:sp>
        <p:nvSpPr>
          <p:cNvPr id="67" name="bk object 67"/>
          <p:cNvSpPr/>
          <p:nvPr/>
        </p:nvSpPr>
        <p:spPr>
          <a:xfrm>
            <a:off x="11517110" y="5105692"/>
            <a:ext cx="27512" cy="14971"/>
          </a:xfrm>
          <a:custGeom>
            <a:avLst/>
            <a:gdLst/>
            <a:ahLst/>
            <a:cxnLst/>
            <a:rect l="l" t="t" r="r" b="b"/>
            <a:pathLst>
              <a:path w="24129" h="16510">
                <a:moveTo>
                  <a:pt x="23736" y="0"/>
                </a:moveTo>
                <a:lnTo>
                  <a:pt x="12" y="2628"/>
                </a:lnTo>
                <a:lnTo>
                  <a:pt x="0" y="16179"/>
                </a:lnTo>
                <a:lnTo>
                  <a:pt x="23736" y="13538"/>
                </a:lnTo>
                <a:lnTo>
                  <a:pt x="23736" y="0"/>
                </a:lnTo>
                <a:close/>
              </a:path>
            </a:pathLst>
          </a:custGeom>
          <a:solidFill>
            <a:srgbClr val="83A6B3"/>
          </a:solidFill>
        </p:spPr>
        <p:txBody>
          <a:bodyPr wrap="square" lIns="0" tIns="0" rIns="0" bIns="0" rtlCol="0"/>
          <a:lstStyle/>
          <a:p>
            <a:endParaRPr>
              <a:solidFill>
                <a:prstClr val="black"/>
              </a:solidFill>
            </a:endParaRPr>
          </a:p>
        </p:txBody>
      </p:sp>
      <p:sp>
        <p:nvSpPr>
          <p:cNvPr id="68" name="bk object 68"/>
          <p:cNvSpPr/>
          <p:nvPr/>
        </p:nvSpPr>
        <p:spPr>
          <a:xfrm>
            <a:off x="11679835" y="5099449"/>
            <a:ext cx="9412" cy="0"/>
          </a:xfrm>
          <a:custGeom>
            <a:avLst/>
            <a:gdLst/>
            <a:ahLst/>
            <a:cxnLst/>
            <a:rect l="l" t="t" r="r" b="b"/>
            <a:pathLst>
              <a:path w="8254">
                <a:moveTo>
                  <a:pt x="0" y="0"/>
                </a:moveTo>
                <a:lnTo>
                  <a:pt x="8216" y="0"/>
                </a:lnTo>
              </a:path>
            </a:pathLst>
          </a:custGeom>
          <a:ln w="14477">
            <a:solidFill>
              <a:srgbClr val="83A6B3"/>
            </a:solidFill>
          </a:ln>
        </p:spPr>
        <p:txBody>
          <a:bodyPr wrap="square" lIns="0" tIns="0" rIns="0" bIns="0" rtlCol="0"/>
          <a:lstStyle/>
          <a:p>
            <a:endParaRPr>
              <a:solidFill>
                <a:prstClr val="black"/>
              </a:solidFill>
            </a:endParaRPr>
          </a:p>
        </p:txBody>
      </p:sp>
      <p:sp>
        <p:nvSpPr>
          <p:cNvPr id="69" name="bk object 69"/>
          <p:cNvSpPr/>
          <p:nvPr/>
        </p:nvSpPr>
        <p:spPr>
          <a:xfrm>
            <a:off x="11448374" y="5111277"/>
            <a:ext cx="31132" cy="14395"/>
          </a:xfrm>
          <a:custGeom>
            <a:avLst/>
            <a:gdLst/>
            <a:ahLst/>
            <a:cxnLst/>
            <a:rect l="l" t="t" r="r" b="b"/>
            <a:pathLst>
              <a:path w="27304" h="15875">
                <a:moveTo>
                  <a:pt x="26797" y="0"/>
                </a:moveTo>
                <a:lnTo>
                  <a:pt x="12" y="1816"/>
                </a:lnTo>
                <a:lnTo>
                  <a:pt x="0" y="15354"/>
                </a:lnTo>
                <a:lnTo>
                  <a:pt x="26797" y="13525"/>
                </a:lnTo>
                <a:lnTo>
                  <a:pt x="26797" y="0"/>
                </a:lnTo>
                <a:close/>
              </a:path>
            </a:pathLst>
          </a:custGeom>
          <a:solidFill>
            <a:srgbClr val="83A6B3"/>
          </a:solidFill>
        </p:spPr>
        <p:txBody>
          <a:bodyPr wrap="square" lIns="0" tIns="0" rIns="0" bIns="0" rtlCol="0"/>
          <a:lstStyle/>
          <a:p>
            <a:endParaRPr>
              <a:solidFill>
                <a:prstClr val="black"/>
              </a:solidFill>
            </a:endParaRPr>
          </a:p>
        </p:txBody>
      </p:sp>
      <p:sp>
        <p:nvSpPr>
          <p:cNvPr id="70" name="bk object 70"/>
          <p:cNvSpPr/>
          <p:nvPr/>
        </p:nvSpPr>
        <p:spPr>
          <a:xfrm>
            <a:off x="11404646" y="5114398"/>
            <a:ext cx="27512" cy="14971"/>
          </a:xfrm>
          <a:custGeom>
            <a:avLst/>
            <a:gdLst/>
            <a:ahLst/>
            <a:cxnLst/>
            <a:rect l="l" t="t" r="r" b="b"/>
            <a:pathLst>
              <a:path w="24129" h="16510">
                <a:moveTo>
                  <a:pt x="23736" y="0"/>
                </a:moveTo>
                <a:lnTo>
                  <a:pt x="0" y="2628"/>
                </a:lnTo>
                <a:lnTo>
                  <a:pt x="0" y="16154"/>
                </a:lnTo>
                <a:lnTo>
                  <a:pt x="23736" y="13525"/>
                </a:lnTo>
                <a:lnTo>
                  <a:pt x="23736" y="0"/>
                </a:lnTo>
                <a:close/>
              </a:path>
            </a:pathLst>
          </a:custGeom>
          <a:solidFill>
            <a:srgbClr val="83A6B3"/>
          </a:solidFill>
        </p:spPr>
        <p:txBody>
          <a:bodyPr wrap="square" lIns="0" tIns="0" rIns="0" bIns="0" rtlCol="0"/>
          <a:lstStyle/>
          <a:p>
            <a:endParaRPr>
              <a:solidFill>
                <a:prstClr val="black"/>
              </a:solidFill>
            </a:endParaRPr>
          </a:p>
        </p:txBody>
      </p:sp>
      <p:sp>
        <p:nvSpPr>
          <p:cNvPr id="71" name="bk object 71"/>
          <p:cNvSpPr/>
          <p:nvPr/>
        </p:nvSpPr>
        <p:spPr>
          <a:xfrm>
            <a:off x="11491423" y="5115889"/>
            <a:ext cx="9412" cy="0"/>
          </a:xfrm>
          <a:custGeom>
            <a:avLst/>
            <a:gdLst/>
            <a:ahLst/>
            <a:cxnLst/>
            <a:rect l="l" t="t" r="r" b="b"/>
            <a:pathLst>
              <a:path w="8254">
                <a:moveTo>
                  <a:pt x="0" y="0"/>
                </a:moveTo>
                <a:lnTo>
                  <a:pt x="8216" y="0"/>
                </a:lnTo>
              </a:path>
            </a:pathLst>
          </a:custGeom>
          <a:ln w="14465">
            <a:solidFill>
              <a:srgbClr val="83A6B3"/>
            </a:solidFill>
          </a:ln>
        </p:spPr>
        <p:txBody>
          <a:bodyPr wrap="square" lIns="0" tIns="0" rIns="0" bIns="0" rtlCol="0"/>
          <a:lstStyle/>
          <a:p>
            <a:endParaRPr>
              <a:solidFill>
                <a:prstClr val="black"/>
              </a:solidFill>
            </a:endParaRPr>
          </a:p>
        </p:txBody>
      </p:sp>
      <p:sp>
        <p:nvSpPr>
          <p:cNvPr id="72" name="bk object 72"/>
          <p:cNvSpPr/>
          <p:nvPr/>
        </p:nvSpPr>
        <p:spPr>
          <a:xfrm>
            <a:off x="11560810" y="5118590"/>
            <a:ext cx="107151" cy="21881"/>
          </a:xfrm>
          <a:custGeom>
            <a:avLst/>
            <a:gdLst/>
            <a:ahLst/>
            <a:cxnLst/>
            <a:rect l="l" t="t" r="r" b="b"/>
            <a:pathLst>
              <a:path w="93979" h="24129">
                <a:moveTo>
                  <a:pt x="93421" y="0"/>
                </a:moveTo>
                <a:lnTo>
                  <a:pt x="0" y="10350"/>
                </a:lnTo>
                <a:lnTo>
                  <a:pt x="0" y="23888"/>
                </a:lnTo>
                <a:lnTo>
                  <a:pt x="93421" y="13538"/>
                </a:lnTo>
                <a:lnTo>
                  <a:pt x="93421" y="0"/>
                </a:lnTo>
                <a:close/>
              </a:path>
            </a:pathLst>
          </a:custGeom>
          <a:solidFill>
            <a:srgbClr val="83A6B3"/>
          </a:solidFill>
        </p:spPr>
        <p:txBody>
          <a:bodyPr wrap="square" lIns="0" tIns="0" rIns="0" bIns="0" rtlCol="0"/>
          <a:lstStyle/>
          <a:p>
            <a:endParaRPr>
              <a:solidFill>
                <a:prstClr val="black"/>
              </a:solidFill>
            </a:endParaRPr>
          </a:p>
        </p:txBody>
      </p:sp>
      <p:sp>
        <p:nvSpPr>
          <p:cNvPr id="73" name="bk object 73"/>
          <p:cNvSpPr/>
          <p:nvPr/>
        </p:nvSpPr>
        <p:spPr>
          <a:xfrm>
            <a:off x="11517096" y="5129438"/>
            <a:ext cx="27512" cy="14971"/>
          </a:xfrm>
          <a:custGeom>
            <a:avLst/>
            <a:gdLst/>
            <a:ahLst/>
            <a:cxnLst/>
            <a:rect l="l" t="t" r="r" b="b"/>
            <a:pathLst>
              <a:path w="24129" h="16510">
                <a:moveTo>
                  <a:pt x="23736" y="0"/>
                </a:moveTo>
                <a:lnTo>
                  <a:pt x="12" y="2654"/>
                </a:lnTo>
                <a:lnTo>
                  <a:pt x="0" y="16179"/>
                </a:lnTo>
                <a:lnTo>
                  <a:pt x="23736" y="13550"/>
                </a:lnTo>
                <a:lnTo>
                  <a:pt x="23736" y="0"/>
                </a:lnTo>
                <a:close/>
              </a:path>
            </a:pathLst>
          </a:custGeom>
          <a:solidFill>
            <a:srgbClr val="83A6B3"/>
          </a:solidFill>
        </p:spPr>
        <p:txBody>
          <a:bodyPr wrap="square" lIns="0" tIns="0" rIns="0" bIns="0" rtlCol="0"/>
          <a:lstStyle/>
          <a:p>
            <a:endParaRPr>
              <a:solidFill>
                <a:prstClr val="black"/>
              </a:solidFill>
            </a:endParaRPr>
          </a:p>
        </p:txBody>
      </p:sp>
      <p:sp>
        <p:nvSpPr>
          <p:cNvPr id="74" name="bk object 74"/>
          <p:cNvSpPr/>
          <p:nvPr/>
        </p:nvSpPr>
        <p:spPr>
          <a:xfrm>
            <a:off x="11679820" y="5123196"/>
            <a:ext cx="9412" cy="0"/>
          </a:xfrm>
          <a:custGeom>
            <a:avLst/>
            <a:gdLst/>
            <a:ahLst/>
            <a:cxnLst/>
            <a:rect l="l" t="t" r="r" b="b"/>
            <a:pathLst>
              <a:path w="8254">
                <a:moveTo>
                  <a:pt x="0" y="0"/>
                </a:moveTo>
                <a:lnTo>
                  <a:pt x="8229" y="0"/>
                </a:lnTo>
              </a:path>
            </a:pathLst>
          </a:custGeom>
          <a:ln w="14477">
            <a:solidFill>
              <a:srgbClr val="83A6B3"/>
            </a:solidFill>
          </a:ln>
        </p:spPr>
        <p:txBody>
          <a:bodyPr wrap="square" lIns="0" tIns="0" rIns="0" bIns="0" rtlCol="0"/>
          <a:lstStyle/>
          <a:p>
            <a:endParaRPr>
              <a:solidFill>
                <a:prstClr val="black"/>
              </a:solidFill>
            </a:endParaRPr>
          </a:p>
        </p:txBody>
      </p:sp>
      <p:sp>
        <p:nvSpPr>
          <p:cNvPr id="75" name="bk object 75"/>
          <p:cNvSpPr/>
          <p:nvPr/>
        </p:nvSpPr>
        <p:spPr>
          <a:xfrm>
            <a:off x="11448346" y="5135013"/>
            <a:ext cx="31132" cy="14395"/>
          </a:xfrm>
          <a:custGeom>
            <a:avLst/>
            <a:gdLst/>
            <a:ahLst/>
            <a:cxnLst/>
            <a:rect l="l" t="t" r="r" b="b"/>
            <a:pathLst>
              <a:path w="27304" h="15875">
                <a:moveTo>
                  <a:pt x="26822" y="0"/>
                </a:moveTo>
                <a:lnTo>
                  <a:pt x="0" y="1816"/>
                </a:lnTo>
                <a:lnTo>
                  <a:pt x="0" y="15367"/>
                </a:lnTo>
                <a:lnTo>
                  <a:pt x="26809" y="13538"/>
                </a:lnTo>
                <a:lnTo>
                  <a:pt x="26822" y="0"/>
                </a:lnTo>
                <a:close/>
              </a:path>
            </a:pathLst>
          </a:custGeom>
          <a:solidFill>
            <a:srgbClr val="83A6B3"/>
          </a:solidFill>
        </p:spPr>
        <p:txBody>
          <a:bodyPr wrap="square" lIns="0" tIns="0" rIns="0" bIns="0" rtlCol="0"/>
          <a:lstStyle/>
          <a:p>
            <a:endParaRPr>
              <a:solidFill>
                <a:prstClr val="black"/>
              </a:solidFill>
            </a:endParaRPr>
          </a:p>
        </p:txBody>
      </p:sp>
      <p:sp>
        <p:nvSpPr>
          <p:cNvPr id="76" name="bk object 76"/>
          <p:cNvSpPr/>
          <p:nvPr/>
        </p:nvSpPr>
        <p:spPr>
          <a:xfrm>
            <a:off x="11404630" y="5138121"/>
            <a:ext cx="27512" cy="14971"/>
          </a:xfrm>
          <a:custGeom>
            <a:avLst/>
            <a:gdLst/>
            <a:ahLst/>
            <a:cxnLst/>
            <a:rect l="l" t="t" r="r" b="b"/>
            <a:pathLst>
              <a:path w="24129" h="16510">
                <a:moveTo>
                  <a:pt x="23749" y="0"/>
                </a:moveTo>
                <a:lnTo>
                  <a:pt x="12" y="2654"/>
                </a:lnTo>
                <a:lnTo>
                  <a:pt x="0" y="16192"/>
                </a:lnTo>
                <a:lnTo>
                  <a:pt x="23749" y="13550"/>
                </a:lnTo>
                <a:lnTo>
                  <a:pt x="23749" y="0"/>
                </a:lnTo>
                <a:close/>
              </a:path>
            </a:pathLst>
          </a:custGeom>
          <a:solidFill>
            <a:srgbClr val="83A6B3"/>
          </a:solidFill>
        </p:spPr>
        <p:txBody>
          <a:bodyPr wrap="square" lIns="0" tIns="0" rIns="0" bIns="0" rtlCol="0"/>
          <a:lstStyle/>
          <a:p>
            <a:endParaRPr>
              <a:solidFill>
                <a:prstClr val="black"/>
              </a:solidFill>
            </a:endParaRPr>
          </a:p>
        </p:txBody>
      </p:sp>
      <p:sp>
        <p:nvSpPr>
          <p:cNvPr id="77" name="bk object 77"/>
          <p:cNvSpPr/>
          <p:nvPr/>
        </p:nvSpPr>
        <p:spPr>
          <a:xfrm>
            <a:off x="11491409" y="5139636"/>
            <a:ext cx="9412" cy="0"/>
          </a:xfrm>
          <a:custGeom>
            <a:avLst/>
            <a:gdLst/>
            <a:ahLst/>
            <a:cxnLst/>
            <a:rect l="l" t="t" r="r" b="b"/>
            <a:pathLst>
              <a:path w="8254">
                <a:moveTo>
                  <a:pt x="0" y="0"/>
                </a:moveTo>
                <a:lnTo>
                  <a:pt x="8216" y="0"/>
                </a:lnTo>
              </a:path>
            </a:pathLst>
          </a:custGeom>
          <a:ln w="14465">
            <a:solidFill>
              <a:srgbClr val="83A6B3"/>
            </a:solidFill>
          </a:ln>
        </p:spPr>
        <p:txBody>
          <a:bodyPr wrap="square" lIns="0" tIns="0" rIns="0" bIns="0" rtlCol="0"/>
          <a:lstStyle/>
          <a:p>
            <a:endParaRPr>
              <a:solidFill>
                <a:prstClr val="black"/>
              </a:solidFill>
            </a:endParaRPr>
          </a:p>
        </p:txBody>
      </p:sp>
      <p:sp>
        <p:nvSpPr>
          <p:cNvPr id="78" name="bk object 78"/>
          <p:cNvSpPr/>
          <p:nvPr/>
        </p:nvSpPr>
        <p:spPr>
          <a:xfrm>
            <a:off x="11560810" y="5142314"/>
            <a:ext cx="107151" cy="21881"/>
          </a:xfrm>
          <a:custGeom>
            <a:avLst/>
            <a:gdLst/>
            <a:ahLst/>
            <a:cxnLst/>
            <a:rect l="l" t="t" r="r" b="b"/>
            <a:pathLst>
              <a:path w="93979" h="24129">
                <a:moveTo>
                  <a:pt x="93421" y="0"/>
                </a:moveTo>
                <a:lnTo>
                  <a:pt x="0" y="10375"/>
                </a:lnTo>
                <a:lnTo>
                  <a:pt x="0" y="23914"/>
                </a:lnTo>
                <a:lnTo>
                  <a:pt x="93408" y="13563"/>
                </a:lnTo>
                <a:lnTo>
                  <a:pt x="93421" y="0"/>
                </a:lnTo>
                <a:close/>
              </a:path>
            </a:pathLst>
          </a:custGeom>
          <a:solidFill>
            <a:srgbClr val="83A6B3"/>
          </a:solidFill>
        </p:spPr>
        <p:txBody>
          <a:bodyPr wrap="square" lIns="0" tIns="0" rIns="0" bIns="0" rtlCol="0"/>
          <a:lstStyle/>
          <a:p>
            <a:endParaRPr>
              <a:solidFill>
                <a:prstClr val="black"/>
              </a:solidFill>
            </a:endParaRPr>
          </a:p>
        </p:txBody>
      </p:sp>
      <p:sp>
        <p:nvSpPr>
          <p:cNvPr id="79" name="bk object 79"/>
          <p:cNvSpPr/>
          <p:nvPr/>
        </p:nvSpPr>
        <p:spPr>
          <a:xfrm>
            <a:off x="11517066" y="5153185"/>
            <a:ext cx="27512" cy="14971"/>
          </a:xfrm>
          <a:custGeom>
            <a:avLst/>
            <a:gdLst/>
            <a:ahLst/>
            <a:cxnLst/>
            <a:rect l="l" t="t" r="r" b="b"/>
            <a:pathLst>
              <a:path w="24129" h="16510">
                <a:moveTo>
                  <a:pt x="23736" y="0"/>
                </a:moveTo>
                <a:lnTo>
                  <a:pt x="25" y="2654"/>
                </a:lnTo>
                <a:lnTo>
                  <a:pt x="0" y="16192"/>
                </a:lnTo>
                <a:lnTo>
                  <a:pt x="23736" y="13550"/>
                </a:lnTo>
                <a:lnTo>
                  <a:pt x="23736" y="0"/>
                </a:lnTo>
                <a:close/>
              </a:path>
            </a:pathLst>
          </a:custGeom>
          <a:solidFill>
            <a:srgbClr val="83A6B3"/>
          </a:solidFill>
        </p:spPr>
        <p:txBody>
          <a:bodyPr wrap="square" lIns="0" tIns="0" rIns="0" bIns="0" rtlCol="0"/>
          <a:lstStyle/>
          <a:p>
            <a:endParaRPr>
              <a:solidFill>
                <a:prstClr val="black"/>
              </a:solidFill>
            </a:endParaRPr>
          </a:p>
        </p:txBody>
      </p:sp>
      <p:sp>
        <p:nvSpPr>
          <p:cNvPr id="80" name="bk object 80"/>
          <p:cNvSpPr/>
          <p:nvPr/>
        </p:nvSpPr>
        <p:spPr>
          <a:xfrm>
            <a:off x="11679806" y="5146949"/>
            <a:ext cx="9412" cy="0"/>
          </a:xfrm>
          <a:custGeom>
            <a:avLst/>
            <a:gdLst/>
            <a:ahLst/>
            <a:cxnLst/>
            <a:rect l="l" t="t" r="r" b="b"/>
            <a:pathLst>
              <a:path w="8254">
                <a:moveTo>
                  <a:pt x="0" y="0"/>
                </a:moveTo>
                <a:lnTo>
                  <a:pt x="8216" y="0"/>
                </a:lnTo>
              </a:path>
            </a:pathLst>
          </a:custGeom>
          <a:ln w="14465">
            <a:solidFill>
              <a:srgbClr val="83A6B3"/>
            </a:solidFill>
          </a:ln>
        </p:spPr>
        <p:txBody>
          <a:bodyPr wrap="square" lIns="0" tIns="0" rIns="0" bIns="0" rtlCol="0"/>
          <a:lstStyle/>
          <a:p>
            <a:endParaRPr>
              <a:solidFill>
                <a:prstClr val="black"/>
              </a:solidFill>
            </a:endParaRPr>
          </a:p>
        </p:txBody>
      </p:sp>
      <p:sp>
        <p:nvSpPr>
          <p:cNvPr id="81" name="bk object 81"/>
          <p:cNvSpPr/>
          <p:nvPr/>
        </p:nvSpPr>
        <p:spPr>
          <a:xfrm>
            <a:off x="11448346" y="5158760"/>
            <a:ext cx="31132" cy="14395"/>
          </a:xfrm>
          <a:custGeom>
            <a:avLst/>
            <a:gdLst/>
            <a:ahLst/>
            <a:cxnLst/>
            <a:rect l="l" t="t" r="r" b="b"/>
            <a:pathLst>
              <a:path w="27304" h="15875">
                <a:moveTo>
                  <a:pt x="26809" y="0"/>
                </a:moveTo>
                <a:lnTo>
                  <a:pt x="0" y="1828"/>
                </a:lnTo>
                <a:lnTo>
                  <a:pt x="0" y="15367"/>
                </a:lnTo>
                <a:lnTo>
                  <a:pt x="26809" y="13550"/>
                </a:lnTo>
                <a:lnTo>
                  <a:pt x="26809" y="0"/>
                </a:lnTo>
                <a:close/>
              </a:path>
            </a:pathLst>
          </a:custGeom>
          <a:solidFill>
            <a:srgbClr val="83A6B3"/>
          </a:solidFill>
        </p:spPr>
        <p:txBody>
          <a:bodyPr wrap="square" lIns="0" tIns="0" rIns="0" bIns="0" rtlCol="0"/>
          <a:lstStyle/>
          <a:p>
            <a:endParaRPr>
              <a:solidFill>
                <a:prstClr val="black"/>
              </a:solidFill>
            </a:endParaRPr>
          </a:p>
        </p:txBody>
      </p:sp>
      <p:sp>
        <p:nvSpPr>
          <p:cNvPr id="82" name="bk object 82"/>
          <p:cNvSpPr/>
          <p:nvPr/>
        </p:nvSpPr>
        <p:spPr>
          <a:xfrm>
            <a:off x="11404616" y="5161869"/>
            <a:ext cx="27512" cy="14971"/>
          </a:xfrm>
          <a:custGeom>
            <a:avLst/>
            <a:gdLst/>
            <a:ahLst/>
            <a:cxnLst/>
            <a:rect l="l" t="t" r="r" b="b"/>
            <a:pathLst>
              <a:path w="24129" h="16510">
                <a:moveTo>
                  <a:pt x="23736" y="0"/>
                </a:moveTo>
                <a:lnTo>
                  <a:pt x="0" y="2654"/>
                </a:lnTo>
                <a:lnTo>
                  <a:pt x="0" y="16205"/>
                </a:lnTo>
                <a:lnTo>
                  <a:pt x="23736" y="13550"/>
                </a:lnTo>
                <a:lnTo>
                  <a:pt x="23736" y="0"/>
                </a:lnTo>
                <a:close/>
              </a:path>
            </a:pathLst>
          </a:custGeom>
          <a:solidFill>
            <a:srgbClr val="83A6B3"/>
          </a:solidFill>
        </p:spPr>
        <p:txBody>
          <a:bodyPr wrap="square" lIns="0" tIns="0" rIns="0" bIns="0" rtlCol="0"/>
          <a:lstStyle/>
          <a:p>
            <a:endParaRPr>
              <a:solidFill>
                <a:prstClr val="black"/>
              </a:solidFill>
            </a:endParaRPr>
          </a:p>
        </p:txBody>
      </p:sp>
      <p:sp>
        <p:nvSpPr>
          <p:cNvPr id="83" name="bk object 83"/>
          <p:cNvSpPr/>
          <p:nvPr/>
        </p:nvSpPr>
        <p:spPr>
          <a:xfrm>
            <a:off x="11491409" y="5163394"/>
            <a:ext cx="9412" cy="0"/>
          </a:xfrm>
          <a:custGeom>
            <a:avLst/>
            <a:gdLst/>
            <a:ahLst/>
            <a:cxnLst/>
            <a:rect l="l" t="t" r="r" b="b"/>
            <a:pathLst>
              <a:path w="8254">
                <a:moveTo>
                  <a:pt x="0" y="0"/>
                </a:moveTo>
                <a:lnTo>
                  <a:pt x="8216" y="0"/>
                </a:lnTo>
              </a:path>
            </a:pathLst>
          </a:custGeom>
          <a:ln w="14439">
            <a:solidFill>
              <a:srgbClr val="83A6B3"/>
            </a:solidFill>
          </a:ln>
        </p:spPr>
        <p:txBody>
          <a:bodyPr wrap="square" lIns="0" tIns="0" rIns="0" bIns="0" rtlCol="0"/>
          <a:lstStyle/>
          <a:p>
            <a:endParaRPr>
              <a:solidFill>
                <a:prstClr val="black"/>
              </a:solidFill>
            </a:endParaRPr>
          </a:p>
        </p:txBody>
      </p:sp>
      <p:sp>
        <p:nvSpPr>
          <p:cNvPr id="84" name="bk object 84"/>
          <p:cNvSpPr/>
          <p:nvPr/>
        </p:nvSpPr>
        <p:spPr>
          <a:xfrm>
            <a:off x="11560795" y="5166083"/>
            <a:ext cx="107151" cy="21881"/>
          </a:xfrm>
          <a:custGeom>
            <a:avLst/>
            <a:gdLst/>
            <a:ahLst/>
            <a:cxnLst/>
            <a:rect l="l" t="t" r="r" b="b"/>
            <a:pathLst>
              <a:path w="93979" h="24129">
                <a:moveTo>
                  <a:pt x="93421" y="0"/>
                </a:moveTo>
                <a:lnTo>
                  <a:pt x="0" y="10350"/>
                </a:lnTo>
                <a:lnTo>
                  <a:pt x="0" y="23888"/>
                </a:lnTo>
                <a:lnTo>
                  <a:pt x="93421" y="13538"/>
                </a:lnTo>
                <a:lnTo>
                  <a:pt x="93421" y="0"/>
                </a:lnTo>
                <a:close/>
              </a:path>
            </a:pathLst>
          </a:custGeom>
          <a:solidFill>
            <a:srgbClr val="83A6B3"/>
          </a:solidFill>
        </p:spPr>
        <p:txBody>
          <a:bodyPr wrap="square" lIns="0" tIns="0" rIns="0" bIns="0" rtlCol="0"/>
          <a:lstStyle/>
          <a:p>
            <a:endParaRPr>
              <a:solidFill>
                <a:prstClr val="black"/>
              </a:solidFill>
            </a:endParaRPr>
          </a:p>
        </p:txBody>
      </p:sp>
      <p:sp>
        <p:nvSpPr>
          <p:cNvPr id="85" name="bk object 85"/>
          <p:cNvSpPr/>
          <p:nvPr/>
        </p:nvSpPr>
        <p:spPr>
          <a:xfrm>
            <a:off x="11517066" y="5176932"/>
            <a:ext cx="27512" cy="14971"/>
          </a:xfrm>
          <a:custGeom>
            <a:avLst/>
            <a:gdLst/>
            <a:ahLst/>
            <a:cxnLst/>
            <a:rect l="l" t="t" r="r" b="b"/>
            <a:pathLst>
              <a:path w="24129" h="16510">
                <a:moveTo>
                  <a:pt x="23736" y="0"/>
                </a:moveTo>
                <a:lnTo>
                  <a:pt x="0" y="2641"/>
                </a:lnTo>
                <a:lnTo>
                  <a:pt x="0" y="16192"/>
                </a:lnTo>
                <a:lnTo>
                  <a:pt x="23736" y="13538"/>
                </a:lnTo>
                <a:lnTo>
                  <a:pt x="23736" y="0"/>
                </a:lnTo>
                <a:close/>
              </a:path>
            </a:pathLst>
          </a:custGeom>
          <a:solidFill>
            <a:srgbClr val="83A6B3"/>
          </a:solidFill>
        </p:spPr>
        <p:txBody>
          <a:bodyPr wrap="square" lIns="0" tIns="0" rIns="0" bIns="0" rtlCol="0"/>
          <a:lstStyle/>
          <a:p>
            <a:endParaRPr>
              <a:solidFill>
                <a:prstClr val="black"/>
              </a:solidFill>
            </a:endParaRPr>
          </a:p>
        </p:txBody>
      </p:sp>
      <p:sp>
        <p:nvSpPr>
          <p:cNvPr id="86" name="bk object 86"/>
          <p:cNvSpPr/>
          <p:nvPr/>
        </p:nvSpPr>
        <p:spPr>
          <a:xfrm>
            <a:off x="11679790" y="5170701"/>
            <a:ext cx="9412" cy="0"/>
          </a:xfrm>
          <a:custGeom>
            <a:avLst/>
            <a:gdLst/>
            <a:ahLst/>
            <a:cxnLst/>
            <a:rect l="l" t="t" r="r" b="b"/>
            <a:pathLst>
              <a:path w="8254">
                <a:moveTo>
                  <a:pt x="0" y="0"/>
                </a:moveTo>
                <a:lnTo>
                  <a:pt x="8229" y="0"/>
                </a:lnTo>
              </a:path>
            </a:pathLst>
          </a:custGeom>
          <a:ln w="14452">
            <a:solidFill>
              <a:srgbClr val="83A6B3"/>
            </a:solidFill>
          </a:ln>
        </p:spPr>
        <p:txBody>
          <a:bodyPr wrap="square" lIns="0" tIns="0" rIns="0" bIns="0" rtlCol="0"/>
          <a:lstStyle/>
          <a:p>
            <a:endParaRPr>
              <a:solidFill>
                <a:prstClr val="black"/>
              </a:solidFill>
            </a:endParaRPr>
          </a:p>
        </p:txBody>
      </p:sp>
      <p:sp>
        <p:nvSpPr>
          <p:cNvPr id="87" name="bk object 87"/>
          <p:cNvSpPr/>
          <p:nvPr/>
        </p:nvSpPr>
        <p:spPr>
          <a:xfrm>
            <a:off x="11448331" y="5182529"/>
            <a:ext cx="31132" cy="14395"/>
          </a:xfrm>
          <a:custGeom>
            <a:avLst/>
            <a:gdLst/>
            <a:ahLst/>
            <a:cxnLst/>
            <a:rect l="l" t="t" r="r" b="b"/>
            <a:pathLst>
              <a:path w="27304" h="15875">
                <a:moveTo>
                  <a:pt x="26822" y="0"/>
                </a:moveTo>
                <a:lnTo>
                  <a:pt x="0" y="1803"/>
                </a:lnTo>
                <a:lnTo>
                  <a:pt x="0" y="15341"/>
                </a:lnTo>
                <a:lnTo>
                  <a:pt x="26797" y="13525"/>
                </a:lnTo>
                <a:lnTo>
                  <a:pt x="26822" y="0"/>
                </a:lnTo>
                <a:close/>
              </a:path>
            </a:pathLst>
          </a:custGeom>
          <a:solidFill>
            <a:srgbClr val="83A6B3"/>
          </a:solidFill>
        </p:spPr>
        <p:txBody>
          <a:bodyPr wrap="square" lIns="0" tIns="0" rIns="0" bIns="0" rtlCol="0"/>
          <a:lstStyle/>
          <a:p>
            <a:endParaRPr>
              <a:solidFill>
                <a:prstClr val="black"/>
              </a:solidFill>
            </a:endParaRPr>
          </a:p>
        </p:txBody>
      </p:sp>
      <p:sp>
        <p:nvSpPr>
          <p:cNvPr id="88" name="bk object 88"/>
          <p:cNvSpPr/>
          <p:nvPr/>
        </p:nvSpPr>
        <p:spPr>
          <a:xfrm>
            <a:off x="11404601" y="5185650"/>
            <a:ext cx="27512" cy="14971"/>
          </a:xfrm>
          <a:custGeom>
            <a:avLst/>
            <a:gdLst/>
            <a:ahLst/>
            <a:cxnLst/>
            <a:rect l="l" t="t" r="r" b="b"/>
            <a:pathLst>
              <a:path w="24129" h="16510">
                <a:moveTo>
                  <a:pt x="23749" y="0"/>
                </a:moveTo>
                <a:lnTo>
                  <a:pt x="12" y="2628"/>
                </a:lnTo>
                <a:lnTo>
                  <a:pt x="0" y="16154"/>
                </a:lnTo>
                <a:lnTo>
                  <a:pt x="23749" y="13525"/>
                </a:lnTo>
                <a:lnTo>
                  <a:pt x="23749" y="0"/>
                </a:lnTo>
                <a:close/>
              </a:path>
            </a:pathLst>
          </a:custGeom>
          <a:solidFill>
            <a:srgbClr val="83A6B3"/>
          </a:solidFill>
        </p:spPr>
        <p:txBody>
          <a:bodyPr wrap="square" lIns="0" tIns="0" rIns="0" bIns="0" rtlCol="0"/>
          <a:lstStyle/>
          <a:p>
            <a:endParaRPr>
              <a:solidFill>
                <a:prstClr val="black"/>
              </a:solidFill>
            </a:endParaRPr>
          </a:p>
        </p:txBody>
      </p:sp>
      <p:sp>
        <p:nvSpPr>
          <p:cNvPr id="89" name="bk object 89"/>
          <p:cNvSpPr/>
          <p:nvPr/>
        </p:nvSpPr>
        <p:spPr>
          <a:xfrm>
            <a:off x="11491394" y="5187135"/>
            <a:ext cx="9412" cy="0"/>
          </a:xfrm>
          <a:custGeom>
            <a:avLst/>
            <a:gdLst/>
            <a:ahLst/>
            <a:cxnLst/>
            <a:rect l="l" t="t" r="r" b="b"/>
            <a:pathLst>
              <a:path w="8254">
                <a:moveTo>
                  <a:pt x="0" y="0"/>
                </a:moveTo>
                <a:lnTo>
                  <a:pt x="8216" y="0"/>
                </a:lnTo>
              </a:path>
            </a:pathLst>
          </a:custGeom>
          <a:ln w="14452">
            <a:solidFill>
              <a:srgbClr val="83A6B3"/>
            </a:solidFill>
          </a:ln>
        </p:spPr>
        <p:txBody>
          <a:bodyPr wrap="square" lIns="0" tIns="0" rIns="0" bIns="0" rtlCol="0"/>
          <a:lstStyle/>
          <a:p>
            <a:endParaRPr>
              <a:solidFill>
                <a:prstClr val="black"/>
              </a:solidFill>
            </a:endParaRPr>
          </a:p>
        </p:txBody>
      </p:sp>
      <p:sp>
        <p:nvSpPr>
          <p:cNvPr id="90" name="bk object 90"/>
          <p:cNvSpPr/>
          <p:nvPr/>
        </p:nvSpPr>
        <p:spPr>
          <a:xfrm>
            <a:off x="11560780" y="5189842"/>
            <a:ext cx="107151" cy="21881"/>
          </a:xfrm>
          <a:custGeom>
            <a:avLst/>
            <a:gdLst/>
            <a:ahLst/>
            <a:cxnLst/>
            <a:rect l="l" t="t" r="r" b="b"/>
            <a:pathLst>
              <a:path w="93979" h="24129">
                <a:moveTo>
                  <a:pt x="93421" y="0"/>
                </a:moveTo>
                <a:lnTo>
                  <a:pt x="12" y="10337"/>
                </a:lnTo>
                <a:lnTo>
                  <a:pt x="0" y="23888"/>
                </a:lnTo>
                <a:lnTo>
                  <a:pt x="93421" y="13538"/>
                </a:lnTo>
                <a:lnTo>
                  <a:pt x="93421" y="0"/>
                </a:lnTo>
                <a:close/>
              </a:path>
            </a:pathLst>
          </a:custGeom>
          <a:solidFill>
            <a:srgbClr val="83A6B3"/>
          </a:solidFill>
        </p:spPr>
        <p:txBody>
          <a:bodyPr wrap="square" lIns="0" tIns="0" rIns="0" bIns="0" rtlCol="0"/>
          <a:lstStyle/>
          <a:p>
            <a:endParaRPr>
              <a:solidFill>
                <a:prstClr val="black"/>
              </a:solidFill>
            </a:endParaRPr>
          </a:p>
        </p:txBody>
      </p:sp>
      <p:sp>
        <p:nvSpPr>
          <p:cNvPr id="91" name="bk object 91"/>
          <p:cNvSpPr/>
          <p:nvPr/>
        </p:nvSpPr>
        <p:spPr>
          <a:xfrm>
            <a:off x="11517053" y="5200690"/>
            <a:ext cx="27512" cy="14971"/>
          </a:xfrm>
          <a:custGeom>
            <a:avLst/>
            <a:gdLst/>
            <a:ahLst/>
            <a:cxnLst/>
            <a:rect l="l" t="t" r="r" b="b"/>
            <a:pathLst>
              <a:path w="24129" h="16510">
                <a:moveTo>
                  <a:pt x="23749" y="0"/>
                </a:moveTo>
                <a:lnTo>
                  <a:pt x="0" y="2641"/>
                </a:lnTo>
                <a:lnTo>
                  <a:pt x="0" y="16179"/>
                </a:lnTo>
                <a:lnTo>
                  <a:pt x="23749" y="13550"/>
                </a:lnTo>
                <a:lnTo>
                  <a:pt x="23749" y="0"/>
                </a:lnTo>
                <a:close/>
              </a:path>
            </a:pathLst>
          </a:custGeom>
          <a:solidFill>
            <a:srgbClr val="83A6B3"/>
          </a:solidFill>
        </p:spPr>
        <p:txBody>
          <a:bodyPr wrap="square" lIns="0" tIns="0" rIns="0" bIns="0" rtlCol="0"/>
          <a:lstStyle/>
          <a:p>
            <a:endParaRPr>
              <a:solidFill>
                <a:prstClr val="black"/>
              </a:solidFill>
            </a:endParaRPr>
          </a:p>
        </p:txBody>
      </p:sp>
      <p:sp>
        <p:nvSpPr>
          <p:cNvPr id="92" name="bk object 92"/>
          <p:cNvSpPr/>
          <p:nvPr/>
        </p:nvSpPr>
        <p:spPr>
          <a:xfrm>
            <a:off x="11679777" y="5194454"/>
            <a:ext cx="9412" cy="0"/>
          </a:xfrm>
          <a:custGeom>
            <a:avLst/>
            <a:gdLst/>
            <a:ahLst/>
            <a:cxnLst/>
            <a:rect l="l" t="t" r="r" b="b"/>
            <a:pathLst>
              <a:path w="8254">
                <a:moveTo>
                  <a:pt x="0" y="0"/>
                </a:moveTo>
                <a:lnTo>
                  <a:pt x="8229" y="0"/>
                </a:lnTo>
              </a:path>
            </a:pathLst>
          </a:custGeom>
          <a:ln w="14465">
            <a:solidFill>
              <a:srgbClr val="83A6B3"/>
            </a:solidFill>
          </a:ln>
        </p:spPr>
        <p:txBody>
          <a:bodyPr wrap="square" lIns="0" tIns="0" rIns="0" bIns="0" rtlCol="0"/>
          <a:lstStyle/>
          <a:p>
            <a:endParaRPr>
              <a:solidFill>
                <a:prstClr val="black"/>
              </a:solidFill>
            </a:endParaRPr>
          </a:p>
        </p:txBody>
      </p:sp>
      <p:sp>
        <p:nvSpPr>
          <p:cNvPr id="93" name="bk object 93"/>
          <p:cNvSpPr/>
          <p:nvPr/>
        </p:nvSpPr>
        <p:spPr>
          <a:xfrm>
            <a:off x="11448317" y="5206276"/>
            <a:ext cx="31132" cy="14395"/>
          </a:xfrm>
          <a:custGeom>
            <a:avLst/>
            <a:gdLst/>
            <a:ahLst/>
            <a:cxnLst/>
            <a:rect l="l" t="t" r="r" b="b"/>
            <a:pathLst>
              <a:path w="27304" h="15875">
                <a:moveTo>
                  <a:pt x="26797" y="0"/>
                </a:moveTo>
                <a:lnTo>
                  <a:pt x="0" y="1816"/>
                </a:lnTo>
                <a:lnTo>
                  <a:pt x="0" y="15367"/>
                </a:lnTo>
                <a:lnTo>
                  <a:pt x="26797" y="13550"/>
                </a:lnTo>
                <a:lnTo>
                  <a:pt x="26797" y="0"/>
                </a:lnTo>
                <a:close/>
              </a:path>
            </a:pathLst>
          </a:custGeom>
          <a:solidFill>
            <a:srgbClr val="83A6B3"/>
          </a:solidFill>
        </p:spPr>
        <p:txBody>
          <a:bodyPr wrap="square" lIns="0" tIns="0" rIns="0" bIns="0" rtlCol="0"/>
          <a:lstStyle/>
          <a:p>
            <a:endParaRPr>
              <a:solidFill>
                <a:prstClr val="black"/>
              </a:solidFill>
            </a:endParaRPr>
          </a:p>
        </p:txBody>
      </p:sp>
      <p:sp>
        <p:nvSpPr>
          <p:cNvPr id="94" name="bk object 94"/>
          <p:cNvSpPr/>
          <p:nvPr/>
        </p:nvSpPr>
        <p:spPr>
          <a:xfrm>
            <a:off x="11404601" y="5209385"/>
            <a:ext cx="27512" cy="14971"/>
          </a:xfrm>
          <a:custGeom>
            <a:avLst/>
            <a:gdLst/>
            <a:ahLst/>
            <a:cxnLst/>
            <a:rect l="l" t="t" r="r" b="b"/>
            <a:pathLst>
              <a:path w="24129" h="16510">
                <a:moveTo>
                  <a:pt x="23749" y="0"/>
                </a:moveTo>
                <a:lnTo>
                  <a:pt x="0" y="2641"/>
                </a:lnTo>
                <a:lnTo>
                  <a:pt x="0" y="16179"/>
                </a:lnTo>
                <a:lnTo>
                  <a:pt x="23736" y="13550"/>
                </a:lnTo>
                <a:lnTo>
                  <a:pt x="23749" y="0"/>
                </a:lnTo>
                <a:close/>
              </a:path>
            </a:pathLst>
          </a:custGeom>
          <a:solidFill>
            <a:srgbClr val="83A6B3"/>
          </a:solidFill>
        </p:spPr>
        <p:txBody>
          <a:bodyPr wrap="square" lIns="0" tIns="0" rIns="0" bIns="0" rtlCol="0"/>
          <a:lstStyle/>
          <a:p>
            <a:endParaRPr>
              <a:solidFill>
                <a:prstClr val="black"/>
              </a:solidFill>
            </a:endParaRPr>
          </a:p>
        </p:txBody>
      </p:sp>
      <p:sp>
        <p:nvSpPr>
          <p:cNvPr id="95" name="bk object 95"/>
          <p:cNvSpPr/>
          <p:nvPr/>
        </p:nvSpPr>
        <p:spPr>
          <a:xfrm>
            <a:off x="11491365" y="5210893"/>
            <a:ext cx="9412" cy="0"/>
          </a:xfrm>
          <a:custGeom>
            <a:avLst/>
            <a:gdLst/>
            <a:ahLst/>
            <a:cxnLst/>
            <a:rect l="l" t="t" r="r" b="b"/>
            <a:pathLst>
              <a:path w="8254">
                <a:moveTo>
                  <a:pt x="0" y="0"/>
                </a:moveTo>
                <a:lnTo>
                  <a:pt x="8229" y="0"/>
                </a:lnTo>
              </a:path>
            </a:pathLst>
          </a:custGeom>
          <a:ln w="14452">
            <a:solidFill>
              <a:srgbClr val="83A6B3"/>
            </a:solidFill>
          </a:ln>
        </p:spPr>
        <p:txBody>
          <a:bodyPr wrap="square" lIns="0" tIns="0" rIns="0" bIns="0" rtlCol="0"/>
          <a:lstStyle/>
          <a:p>
            <a:endParaRPr>
              <a:solidFill>
                <a:prstClr val="black"/>
              </a:solidFill>
            </a:endParaRPr>
          </a:p>
        </p:txBody>
      </p:sp>
      <p:sp>
        <p:nvSpPr>
          <p:cNvPr id="96" name="bk object 96"/>
          <p:cNvSpPr/>
          <p:nvPr/>
        </p:nvSpPr>
        <p:spPr>
          <a:xfrm>
            <a:off x="11560752" y="5213576"/>
            <a:ext cx="107151" cy="21881"/>
          </a:xfrm>
          <a:custGeom>
            <a:avLst/>
            <a:gdLst/>
            <a:ahLst/>
            <a:cxnLst/>
            <a:rect l="l" t="t" r="r" b="b"/>
            <a:pathLst>
              <a:path w="93979" h="24129">
                <a:moveTo>
                  <a:pt x="93433" y="0"/>
                </a:moveTo>
                <a:lnTo>
                  <a:pt x="12" y="10363"/>
                </a:lnTo>
                <a:lnTo>
                  <a:pt x="0" y="23914"/>
                </a:lnTo>
                <a:lnTo>
                  <a:pt x="93421" y="13563"/>
                </a:lnTo>
                <a:lnTo>
                  <a:pt x="93433" y="0"/>
                </a:lnTo>
                <a:close/>
              </a:path>
            </a:pathLst>
          </a:custGeom>
          <a:solidFill>
            <a:srgbClr val="83A6B3"/>
          </a:solidFill>
        </p:spPr>
        <p:txBody>
          <a:bodyPr wrap="square" lIns="0" tIns="0" rIns="0" bIns="0" rtlCol="0"/>
          <a:lstStyle/>
          <a:p>
            <a:endParaRPr>
              <a:solidFill>
                <a:prstClr val="black"/>
              </a:solidFill>
            </a:endParaRPr>
          </a:p>
        </p:txBody>
      </p:sp>
      <p:sp>
        <p:nvSpPr>
          <p:cNvPr id="97" name="bk object 97"/>
          <p:cNvSpPr/>
          <p:nvPr/>
        </p:nvSpPr>
        <p:spPr>
          <a:xfrm>
            <a:off x="11517038" y="5224448"/>
            <a:ext cx="27512" cy="14971"/>
          </a:xfrm>
          <a:custGeom>
            <a:avLst/>
            <a:gdLst/>
            <a:ahLst/>
            <a:cxnLst/>
            <a:rect l="l" t="t" r="r" b="b"/>
            <a:pathLst>
              <a:path w="24129" h="16510">
                <a:moveTo>
                  <a:pt x="23749" y="0"/>
                </a:moveTo>
                <a:lnTo>
                  <a:pt x="0" y="2628"/>
                </a:lnTo>
                <a:lnTo>
                  <a:pt x="0" y="16179"/>
                </a:lnTo>
                <a:lnTo>
                  <a:pt x="23736" y="13538"/>
                </a:lnTo>
                <a:lnTo>
                  <a:pt x="23749" y="0"/>
                </a:lnTo>
                <a:close/>
              </a:path>
            </a:pathLst>
          </a:custGeom>
          <a:solidFill>
            <a:srgbClr val="83A6B3"/>
          </a:solidFill>
        </p:spPr>
        <p:txBody>
          <a:bodyPr wrap="square" lIns="0" tIns="0" rIns="0" bIns="0" rtlCol="0"/>
          <a:lstStyle/>
          <a:p>
            <a:endParaRPr>
              <a:solidFill>
                <a:prstClr val="black"/>
              </a:solidFill>
            </a:endParaRPr>
          </a:p>
        </p:txBody>
      </p:sp>
      <p:sp>
        <p:nvSpPr>
          <p:cNvPr id="98" name="bk object 98"/>
          <p:cNvSpPr/>
          <p:nvPr/>
        </p:nvSpPr>
        <p:spPr>
          <a:xfrm>
            <a:off x="11679777" y="5218201"/>
            <a:ext cx="9412" cy="0"/>
          </a:xfrm>
          <a:custGeom>
            <a:avLst/>
            <a:gdLst/>
            <a:ahLst/>
            <a:cxnLst/>
            <a:rect l="l" t="t" r="r" b="b"/>
            <a:pathLst>
              <a:path w="8254">
                <a:moveTo>
                  <a:pt x="0" y="0"/>
                </a:moveTo>
                <a:lnTo>
                  <a:pt x="8216" y="0"/>
                </a:lnTo>
              </a:path>
            </a:pathLst>
          </a:custGeom>
          <a:ln w="14439">
            <a:solidFill>
              <a:srgbClr val="83A6B3"/>
            </a:solidFill>
          </a:ln>
        </p:spPr>
        <p:txBody>
          <a:bodyPr wrap="square" lIns="0" tIns="0" rIns="0" bIns="0" rtlCol="0"/>
          <a:lstStyle/>
          <a:p>
            <a:endParaRPr>
              <a:solidFill>
                <a:prstClr val="black"/>
              </a:solidFill>
            </a:endParaRPr>
          </a:p>
        </p:txBody>
      </p:sp>
      <p:sp>
        <p:nvSpPr>
          <p:cNvPr id="99" name="bk object 99"/>
          <p:cNvSpPr/>
          <p:nvPr/>
        </p:nvSpPr>
        <p:spPr>
          <a:xfrm>
            <a:off x="11448303" y="5230011"/>
            <a:ext cx="31132" cy="14395"/>
          </a:xfrm>
          <a:custGeom>
            <a:avLst/>
            <a:gdLst/>
            <a:ahLst/>
            <a:cxnLst/>
            <a:rect l="l" t="t" r="r" b="b"/>
            <a:pathLst>
              <a:path w="27304" h="15875">
                <a:moveTo>
                  <a:pt x="26822" y="0"/>
                </a:moveTo>
                <a:lnTo>
                  <a:pt x="25" y="1816"/>
                </a:lnTo>
                <a:lnTo>
                  <a:pt x="0" y="15379"/>
                </a:lnTo>
                <a:lnTo>
                  <a:pt x="26822" y="13550"/>
                </a:lnTo>
                <a:lnTo>
                  <a:pt x="26822" y="0"/>
                </a:lnTo>
                <a:close/>
              </a:path>
            </a:pathLst>
          </a:custGeom>
          <a:solidFill>
            <a:srgbClr val="83A6B3"/>
          </a:solidFill>
        </p:spPr>
        <p:txBody>
          <a:bodyPr wrap="square" lIns="0" tIns="0" rIns="0" bIns="0" rtlCol="0"/>
          <a:lstStyle/>
          <a:p>
            <a:endParaRPr>
              <a:solidFill>
                <a:prstClr val="black"/>
              </a:solidFill>
            </a:endParaRPr>
          </a:p>
        </p:txBody>
      </p:sp>
      <p:sp>
        <p:nvSpPr>
          <p:cNvPr id="100" name="bk object 100"/>
          <p:cNvSpPr/>
          <p:nvPr/>
        </p:nvSpPr>
        <p:spPr>
          <a:xfrm>
            <a:off x="11404587" y="5233143"/>
            <a:ext cx="27512" cy="14971"/>
          </a:xfrm>
          <a:custGeom>
            <a:avLst/>
            <a:gdLst/>
            <a:ahLst/>
            <a:cxnLst/>
            <a:rect l="l" t="t" r="r" b="b"/>
            <a:pathLst>
              <a:path w="24129" h="16510">
                <a:moveTo>
                  <a:pt x="23736" y="0"/>
                </a:moveTo>
                <a:lnTo>
                  <a:pt x="0" y="2628"/>
                </a:lnTo>
                <a:lnTo>
                  <a:pt x="0" y="16192"/>
                </a:lnTo>
                <a:lnTo>
                  <a:pt x="23736" y="13525"/>
                </a:lnTo>
                <a:lnTo>
                  <a:pt x="23736" y="0"/>
                </a:lnTo>
                <a:close/>
              </a:path>
            </a:pathLst>
          </a:custGeom>
          <a:solidFill>
            <a:srgbClr val="83A6B3"/>
          </a:solidFill>
        </p:spPr>
        <p:txBody>
          <a:bodyPr wrap="square" lIns="0" tIns="0" rIns="0" bIns="0" rtlCol="0"/>
          <a:lstStyle/>
          <a:p>
            <a:endParaRPr>
              <a:solidFill>
                <a:prstClr val="black"/>
              </a:solidFill>
            </a:endParaRPr>
          </a:p>
        </p:txBody>
      </p:sp>
      <p:sp>
        <p:nvSpPr>
          <p:cNvPr id="101" name="bk object 101"/>
          <p:cNvSpPr/>
          <p:nvPr/>
        </p:nvSpPr>
        <p:spPr>
          <a:xfrm>
            <a:off x="11731063" y="5083257"/>
            <a:ext cx="27512" cy="14971"/>
          </a:xfrm>
          <a:custGeom>
            <a:avLst/>
            <a:gdLst/>
            <a:ahLst/>
            <a:cxnLst/>
            <a:rect l="l" t="t" r="r" b="b"/>
            <a:pathLst>
              <a:path w="24129" h="16510">
                <a:moveTo>
                  <a:pt x="23736" y="0"/>
                </a:moveTo>
                <a:lnTo>
                  <a:pt x="12" y="2628"/>
                </a:lnTo>
                <a:lnTo>
                  <a:pt x="0" y="16154"/>
                </a:lnTo>
                <a:lnTo>
                  <a:pt x="23736" y="13525"/>
                </a:lnTo>
                <a:lnTo>
                  <a:pt x="23736" y="0"/>
                </a:lnTo>
                <a:close/>
              </a:path>
            </a:pathLst>
          </a:custGeom>
          <a:solidFill>
            <a:srgbClr val="83A6B3"/>
          </a:solidFill>
        </p:spPr>
        <p:txBody>
          <a:bodyPr wrap="square" lIns="0" tIns="0" rIns="0" bIns="0" rtlCol="0"/>
          <a:lstStyle/>
          <a:p>
            <a:endParaRPr>
              <a:solidFill>
                <a:prstClr val="black"/>
              </a:solidFill>
            </a:endParaRPr>
          </a:p>
        </p:txBody>
      </p:sp>
      <p:sp>
        <p:nvSpPr>
          <p:cNvPr id="102" name="bk object 102"/>
          <p:cNvSpPr/>
          <p:nvPr/>
        </p:nvSpPr>
        <p:spPr>
          <a:xfrm>
            <a:off x="11731049" y="5106993"/>
            <a:ext cx="27512" cy="14971"/>
          </a:xfrm>
          <a:custGeom>
            <a:avLst/>
            <a:gdLst/>
            <a:ahLst/>
            <a:cxnLst/>
            <a:rect l="l" t="t" r="r" b="b"/>
            <a:pathLst>
              <a:path w="24129" h="16510">
                <a:moveTo>
                  <a:pt x="23749" y="0"/>
                </a:moveTo>
                <a:lnTo>
                  <a:pt x="12" y="2654"/>
                </a:lnTo>
                <a:lnTo>
                  <a:pt x="0" y="16192"/>
                </a:lnTo>
                <a:lnTo>
                  <a:pt x="23749" y="13550"/>
                </a:lnTo>
                <a:lnTo>
                  <a:pt x="23749" y="0"/>
                </a:lnTo>
                <a:close/>
              </a:path>
            </a:pathLst>
          </a:custGeom>
          <a:solidFill>
            <a:srgbClr val="83A6B3"/>
          </a:solidFill>
        </p:spPr>
        <p:txBody>
          <a:bodyPr wrap="square" lIns="0" tIns="0" rIns="0" bIns="0" rtlCol="0"/>
          <a:lstStyle/>
          <a:p>
            <a:endParaRPr>
              <a:solidFill>
                <a:prstClr val="black"/>
              </a:solidFill>
            </a:endParaRPr>
          </a:p>
        </p:txBody>
      </p:sp>
      <p:sp>
        <p:nvSpPr>
          <p:cNvPr id="103" name="bk object 103"/>
          <p:cNvSpPr/>
          <p:nvPr/>
        </p:nvSpPr>
        <p:spPr>
          <a:xfrm>
            <a:off x="11731049" y="5130739"/>
            <a:ext cx="27512" cy="14971"/>
          </a:xfrm>
          <a:custGeom>
            <a:avLst/>
            <a:gdLst/>
            <a:ahLst/>
            <a:cxnLst/>
            <a:rect l="l" t="t" r="r" b="b"/>
            <a:pathLst>
              <a:path w="24129" h="16510">
                <a:moveTo>
                  <a:pt x="23736" y="0"/>
                </a:moveTo>
                <a:lnTo>
                  <a:pt x="0" y="2654"/>
                </a:lnTo>
                <a:lnTo>
                  <a:pt x="0" y="16205"/>
                </a:lnTo>
                <a:lnTo>
                  <a:pt x="23736" y="13550"/>
                </a:lnTo>
                <a:lnTo>
                  <a:pt x="23736" y="0"/>
                </a:lnTo>
                <a:close/>
              </a:path>
            </a:pathLst>
          </a:custGeom>
          <a:solidFill>
            <a:srgbClr val="83A6B3"/>
          </a:solidFill>
        </p:spPr>
        <p:txBody>
          <a:bodyPr wrap="square" lIns="0" tIns="0" rIns="0" bIns="0" rtlCol="0"/>
          <a:lstStyle/>
          <a:p>
            <a:endParaRPr>
              <a:solidFill>
                <a:prstClr val="black"/>
              </a:solidFill>
            </a:endParaRPr>
          </a:p>
        </p:txBody>
      </p:sp>
      <p:sp>
        <p:nvSpPr>
          <p:cNvPr id="104" name="bk object 104"/>
          <p:cNvSpPr/>
          <p:nvPr/>
        </p:nvSpPr>
        <p:spPr>
          <a:xfrm>
            <a:off x="11731020" y="5154509"/>
            <a:ext cx="27512" cy="14971"/>
          </a:xfrm>
          <a:custGeom>
            <a:avLst/>
            <a:gdLst/>
            <a:ahLst/>
            <a:cxnLst/>
            <a:rect l="l" t="t" r="r" b="b"/>
            <a:pathLst>
              <a:path w="24129" h="16510">
                <a:moveTo>
                  <a:pt x="23749" y="0"/>
                </a:moveTo>
                <a:lnTo>
                  <a:pt x="12" y="2628"/>
                </a:lnTo>
                <a:lnTo>
                  <a:pt x="0" y="16154"/>
                </a:lnTo>
                <a:lnTo>
                  <a:pt x="23749" y="13525"/>
                </a:lnTo>
                <a:lnTo>
                  <a:pt x="23749" y="0"/>
                </a:lnTo>
                <a:close/>
              </a:path>
            </a:pathLst>
          </a:custGeom>
          <a:solidFill>
            <a:srgbClr val="83A6B3"/>
          </a:solidFill>
        </p:spPr>
        <p:txBody>
          <a:bodyPr wrap="square" lIns="0" tIns="0" rIns="0" bIns="0" rtlCol="0"/>
          <a:lstStyle/>
          <a:p>
            <a:endParaRPr>
              <a:solidFill>
                <a:prstClr val="black"/>
              </a:solidFill>
            </a:endParaRPr>
          </a:p>
        </p:txBody>
      </p:sp>
      <p:sp>
        <p:nvSpPr>
          <p:cNvPr id="105" name="bk object 105"/>
          <p:cNvSpPr/>
          <p:nvPr/>
        </p:nvSpPr>
        <p:spPr>
          <a:xfrm>
            <a:off x="11731020" y="5178245"/>
            <a:ext cx="27512" cy="14971"/>
          </a:xfrm>
          <a:custGeom>
            <a:avLst/>
            <a:gdLst/>
            <a:ahLst/>
            <a:cxnLst/>
            <a:rect l="l" t="t" r="r" b="b"/>
            <a:pathLst>
              <a:path w="24129" h="16510">
                <a:moveTo>
                  <a:pt x="23749" y="0"/>
                </a:moveTo>
                <a:lnTo>
                  <a:pt x="0" y="2641"/>
                </a:lnTo>
                <a:lnTo>
                  <a:pt x="0" y="16179"/>
                </a:lnTo>
                <a:lnTo>
                  <a:pt x="23736" y="13550"/>
                </a:lnTo>
                <a:lnTo>
                  <a:pt x="23749" y="0"/>
                </a:lnTo>
                <a:close/>
              </a:path>
            </a:pathLst>
          </a:custGeom>
          <a:solidFill>
            <a:srgbClr val="83A6B3"/>
          </a:solidFill>
        </p:spPr>
        <p:txBody>
          <a:bodyPr wrap="square" lIns="0" tIns="0" rIns="0" bIns="0" rtlCol="0"/>
          <a:lstStyle/>
          <a:p>
            <a:endParaRPr>
              <a:solidFill>
                <a:prstClr val="black"/>
              </a:solidFill>
            </a:endParaRPr>
          </a:p>
        </p:txBody>
      </p:sp>
      <p:sp>
        <p:nvSpPr>
          <p:cNvPr id="106" name="bk object 106"/>
          <p:cNvSpPr/>
          <p:nvPr/>
        </p:nvSpPr>
        <p:spPr>
          <a:xfrm>
            <a:off x="11731020" y="5202003"/>
            <a:ext cx="27512" cy="14971"/>
          </a:xfrm>
          <a:custGeom>
            <a:avLst/>
            <a:gdLst/>
            <a:ahLst/>
            <a:cxnLst/>
            <a:rect l="l" t="t" r="r" b="b"/>
            <a:pathLst>
              <a:path w="24129" h="16510">
                <a:moveTo>
                  <a:pt x="23736" y="0"/>
                </a:moveTo>
                <a:lnTo>
                  <a:pt x="0" y="2628"/>
                </a:lnTo>
                <a:lnTo>
                  <a:pt x="0" y="16192"/>
                </a:lnTo>
                <a:lnTo>
                  <a:pt x="23736" y="13525"/>
                </a:lnTo>
                <a:lnTo>
                  <a:pt x="23736" y="0"/>
                </a:lnTo>
                <a:close/>
              </a:path>
            </a:pathLst>
          </a:custGeom>
          <a:solidFill>
            <a:srgbClr val="83A6B3"/>
          </a:solidFill>
        </p:spPr>
        <p:txBody>
          <a:bodyPr wrap="square" lIns="0" tIns="0" rIns="0" bIns="0" rtlCol="0"/>
          <a:lstStyle/>
          <a:p>
            <a:endParaRPr>
              <a:solidFill>
                <a:prstClr val="black"/>
              </a:solidFill>
            </a:endParaRPr>
          </a:p>
        </p:txBody>
      </p:sp>
      <p:sp>
        <p:nvSpPr>
          <p:cNvPr id="107" name="bk object 107"/>
          <p:cNvSpPr/>
          <p:nvPr/>
        </p:nvSpPr>
        <p:spPr>
          <a:xfrm>
            <a:off x="11491351" y="5234640"/>
            <a:ext cx="9412" cy="0"/>
          </a:xfrm>
          <a:custGeom>
            <a:avLst/>
            <a:gdLst/>
            <a:ahLst/>
            <a:cxnLst/>
            <a:rect l="l" t="t" r="r" b="b"/>
            <a:pathLst>
              <a:path w="8254">
                <a:moveTo>
                  <a:pt x="0" y="0"/>
                </a:moveTo>
                <a:lnTo>
                  <a:pt x="8229" y="0"/>
                </a:lnTo>
              </a:path>
            </a:pathLst>
          </a:custGeom>
          <a:ln w="14477">
            <a:solidFill>
              <a:srgbClr val="83A6B3"/>
            </a:solidFill>
          </a:ln>
        </p:spPr>
        <p:txBody>
          <a:bodyPr wrap="square" lIns="0" tIns="0" rIns="0" bIns="0" rtlCol="0"/>
          <a:lstStyle/>
          <a:p>
            <a:endParaRPr>
              <a:solidFill>
                <a:prstClr val="black"/>
              </a:solidFill>
            </a:endParaRPr>
          </a:p>
        </p:txBody>
      </p:sp>
      <p:sp>
        <p:nvSpPr>
          <p:cNvPr id="108" name="bk object 108"/>
          <p:cNvSpPr/>
          <p:nvPr/>
        </p:nvSpPr>
        <p:spPr>
          <a:xfrm>
            <a:off x="11561216" y="4973104"/>
            <a:ext cx="190410" cy="112860"/>
          </a:xfrm>
          <a:custGeom>
            <a:avLst/>
            <a:gdLst/>
            <a:ahLst/>
            <a:cxnLst/>
            <a:rect l="l" t="t" r="r" b="b"/>
            <a:pathLst>
              <a:path w="167004" h="124460">
                <a:moveTo>
                  <a:pt x="166674" y="0"/>
                </a:moveTo>
                <a:lnTo>
                  <a:pt x="0" y="18859"/>
                </a:lnTo>
                <a:lnTo>
                  <a:pt x="0" y="123875"/>
                </a:lnTo>
                <a:lnTo>
                  <a:pt x="166674" y="105016"/>
                </a:lnTo>
                <a:lnTo>
                  <a:pt x="166674" y="0"/>
                </a:lnTo>
                <a:close/>
              </a:path>
            </a:pathLst>
          </a:custGeom>
          <a:solidFill>
            <a:srgbClr val="32707F"/>
          </a:solidFill>
        </p:spPr>
        <p:txBody>
          <a:bodyPr wrap="square" lIns="0" tIns="0" rIns="0" bIns="0" rtlCol="0"/>
          <a:lstStyle/>
          <a:p>
            <a:endParaRPr>
              <a:solidFill>
                <a:prstClr val="black"/>
              </a:solidFill>
            </a:endParaRPr>
          </a:p>
        </p:txBody>
      </p:sp>
      <p:sp>
        <p:nvSpPr>
          <p:cNvPr id="109" name="bk object 109"/>
          <p:cNvSpPr/>
          <p:nvPr/>
        </p:nvSpPr>
        <p:spPr>
          <a:xfrm>
            <a:off x="10731276" y="5285589"/>
            <a:ext cx="586779" cy="367292"/>
          </a:xfrm>
          <a:prstGeom prst="rect">
            <a:avLst/>
          </a:prstGeom>
          <a:blipFill>
            <a:blip r:embed="rId10" cstate="print"/>
            <a:stretch>
              <a:fillRect/>
            </a:stretch>
          </a:blipFill>
        </p:spPr>
        <p:txBody>
          <a:bodyPr wrap="square" lIns="0" tIns="0" rIns="0" bIns="0" rtlCol="0"/>
          <a:lstStyle/>
          <a:p>
            <a:endParaRPr>
              <a:solidFill>
                <a:prstClr val="black"/>
              </a:solidFill>
            </a:endParaRPr>
          </a:p>
        </p:txBody>
      </p:sp>
      <p:sp>
        <p:nvSpPr>
          <p:cNvPr id="110" name="bk object 110"/>
          <p:cNvSpPr/>
          <p:nvPr/>
        </p:nvSpPr>
        <p:spPr>
          <a:xfrm>
            <a:off x="10731276" y="5285589"/>
            <a:ext cx="587155" cy="367372"/>
          </a:xfrm>
          <a:custGeom>
            <a:avLst/>
            <a:gdLst/>
            <a:ahLst/>
            <a:cxnLst/>
            <a:rect l="l" t="t" r="r" b="b"/>
            <a:pathLst>
              <a:path w="514984" h="405129">
                <a:moveTo>
                  <a:pt x="0" y="405041"/>
                </a:moveTo>
                <a:lnTo>
                  <a:pt x="514654" y="347052"/>
                </a:lnTo>
                <a:lnTo>
                  <a:pt x="514654" y="0"/>
                </a:lnTo>
                <a:lnTo>
                  <a:pt x="0" y="57988"/>
                </a:lnTo>
                <a:lnTo>
                  <a:pt x="0" y="405041"/>
                </a:lnTo>
                <a:close/>
              </a:path>
            </a:pathLst>
          </a:custGeom>
          <a:ln w="3556">
            <a:solidFill>
              <a:srgbClr val="89C3DD"/>
            </a:solidFill>
          </a:ln>
        </p:spPr>
        <p:txBody>
          <a:bodyPr wrap="square" lIns="0" tIns="0" rIns="0" bIns="0" rtlCol="0"/>
          <a:lstStyle/>
          <a:p>
            <a:endParaRPr>
              <a:solidFill>
                <a:prstClr val="black"/>
              </a:solidFill>
            </a:endParaRPr>
          </a:p>
        </p:txBody>
      </p:sp>
      <p:sp>
        <p:nvSpPr>
          <p:cNvPr id="111" name="bk object 111"/>
          <p:cNvSpPr/>
          <p:nvPr/>
        </p:nvSpPr>
        <p:spPr>
          <a:xfrm>
            <a:off x="11320923" y="5232014"/>
            <a:ext cx="586779" cy="367292"/>
          </a:xfrm>
          <a:prstGeom prst="rect">
            <a:avLst/>
          </a:prstGeom>
          <a:blipFill>
            <a:blip r:embed="rId11" cstate="print"/>
            <a:stretch>
              <a:fillRect/>
            </a:stretch>
          </a:blipFill>
        </p:spPr>
        <p:txBody>
          <a:bodyPr wrap="square" lIns="0" tIns="0" rIns="0" bIns="0" rtlCol="0"/>
          <a:lstStyle/>
          <a:p>
            <a:endParaRPr>
              <a:solidFill>
                <a:prstClr val="black"/>
              </a:solidFill>
            </a:endParaRPr>
          </a:p>
        </p:txBody>
      </p:sp>
      <p:sp>
        <p:nvSpPr>
          <p:cNvPr id="112" name="bk object 112"/>
          <p:cNvSpPr/>
          <p:nvPr/>
        </p:nvSpPr>
        <p:spPr>
          <a:xfrm>
            <a:off x="10761279" y="5021875"/>
            <a:ext cx="1148451" cy="594705"/>
          </a:xfrm>
          <a:prstGeom prst="rect">
            <a:avLst/>
          </a:prstGeom>
          <a:blipFill>
            <a:blip r:embed="rId12" cstate="print"/>
            <a:stretch>
              <a:fillRect/>
            </a:stretch>
          </a:blipFill>
        </p:spPr>
        <p:txBody>
          <a:bodyPr wrap="square" lIns="0" tIns="0" rIns="0" bIns="0" rtlCol="0"/>
          <a:lstStyle/>
          <a:p>
            <a:endParaRPr>
              <a:solidFill>
                <a:prstClr val="black"/>
              </a:solidFill>
            </a:endParaRPr>
          </a:p>
        </p:txBody>
      </p:sp>
      <p:sp>
        <p:nvSpPr>
          <p:cNvPr id="113" name="bk object 113"/>
          <p:cNvSpPr/>
          <p:nvPr/>
        </p:nvSpPr>
        <p:spPr>
          <a:xfrm>
            <a:off x="10951703" y="5679609"/>
            <a:ext cx="635664" cy="95586"/>
          </a:xfrm>
          <a:custGeom>
            <a:avLst/>
            <a:gdLst/>
            <a:ahLst/>
            <a:cxnLst/>
            <a:rect l="l" t="t" r="r" b="b"/>
            <a:pathLst>
              <a:path w="557529" h="105410">
                <a:moveTo>
                  <a:pt x="443356" y="0"/>
                </a:moveTo>
                <a:lnTo>
                  <a:pt x="0" y="47866"/>
                </a:lnTo>
                <a:lnTo>
                  <a:pt x="151460" y="105282"/>
                </a:lnTo>
                <a:lnTo>
                  <a:pt x="557060" y="53860"/>
                </a:lnTo>
                <a:lnTo>
                  <a:pt x="443356" y="0"/>
                </a:lnTo>
                <a:close/>
              </a:path>
            </a:pathLst>
          </a:custGeom>
          <a:solidFill>
            <a:srgbClr val="65AECD"/>
          </a:solidFill>
        </p:spPr>
        <p:txBody>
          <a:bodyPr wrap="square" lIns="0" tIns="0" rIns="0" bIns="0" rtlCol="0"/>
          <a:lstStyle/>
          <a:p>
            <a:endParaRPr>
              <a:solidFill>
                <a:prstClr val="black"/>
              </a:solidFill>
            </a:endParaRPr>
          </a:p>
        </p:txBody>
      </p:sp>
      <p:sp>
        <p:nvSpPr>
          <p:cNvPr id="114" name="bk object 114"/>
          <p:cNvSpPr/>
          <p:nvPr/>
        </p:nvSpPr>
        <p:spPr>
          <a:xfrm>
            <a:off x="11436790" y="5532097"/>
            <a:ext cx="495677" cy="494962"/>
          </a:xfrm>
          <a:prstGeom prst="rect">
            <a:avLst/>
          </a:prstGeom>
          <a:blipFill>
            <a:blip r:embed="rId13" cstate="print"/>
            <a:stretch>
              <a:fillRect/>
            </a:stretch>
          </a:blipFill>
        </p:spPr>
        <p:txBody>
          <a:bodyPr wrap="square" lIns="0" tIns="0" rIns="0" bIns="0" rtlCol="0"/>
          <a:lstStyle/>
          <a:p>
            <a:endParaRPr>
              <a:solidFill>
                <a:prstClr val="black"/>
              </a:solidFill>
            </a:endParaRPr>
          </a:p>
        </p:txBody>
      </p:sp>
      <p:sp>
        <p:nvSpPr>
          <p:cNvPr id="115" name="bk object 115"/>
          <p:cNvSpPr/>
          <p:nvPr/>
        </p:nvSpPr>
        <p:spPr>
          <a:xfrm>
            <a:off x="11233045" y="5714199"/>
            <a:ext cx="85431" cy="40307"/>
          </a:xfrm>
          <a:custGeom>
            <a:avLst/>
            <a:gdLst/>
            <a:ahLst/>
            <a:cxnLst/>
            <a:rect l="l" t="t" r="r" b="b"/>
            <a:pathLst>
              <a:path w="74929" h="44450">
                <a:moveTo>
                  <a:pt x="47048" y="0"/>
                </a:moveTo>
                <a:lnTo>
                  <a:pt x="40513" y="2707"/>
                </a:lnTo>
                <a:lnTo>
                  <a:pt x="27432" y="10331"/>
                </a:lnTo>
                <a:lnTo>
                  <a:pt x="14255" y="18363"/>
                </a:lnTo>
                <a:lnTo>
                  <a:pt x="0" y="27294"/>
                </a:lnTo>
                <a:lnTo>
                  <a:pt x="74764" y="43855"/>
                </a:lnTo>
                <a:lnTo>
                  <a:pt x="60963" y="16716"/>
                </a:lnTo>
                <a:lnTo>
                  <a:pt x="52795" y="3383"/>
                </a:lnTo>
                <a:lnTo>
                  <a:pt x="47048" y="0"/>
                </a:lnTo>
                <a:close/>
              </a:path>
            </a:pathLst>
          </a:custGeom>
          <a:solidFill>
            <a:srgbClr val="E28F84"/>
          </a:solidFill>
        </p:spPr>
        <p:txBody>
          <a:bodyPr wrap="square" lIns="0" tIns="0" rIns="0" bIns="0" rtlCol="0"/>
          <a:lstStyle/>
          <a:p>
            <a:endParaRPr>
              <a:solidFill>
                <a:prstClr val="black"/>
              </a:solidFill>
            </a:endParaRPr>
          </a:p>
        </p:txBody>
      </p:sp>
      <p:sp>
        <p:nvSpPr>
          <p:cNvPr id="116" name="bk object 116"/>
          <p:cNvSpPr/>
          <p:nvPr/>
        </p:nvSpPr>
        <p:spPr>
          <a:xfrm>
            <a:off x="11232841" y="5722632"/>
            <a:ext cx="70951" cy="32822"/>
          </a:xfrm>
          <a:custGeom>
            <a:avLst/>
            <a:gdLst/>
            <a:ahLst/>
            <a:cxnLst/>
            <a:rect l="l" t="t" r="r" b="b"/>
            <a:pathLst>
              <a:path w="62229" h="36195">
                <a:moveTo>
                  <a:pt x="38831" y="0"/>
                </a:moveTo>
                <a:lnTo>
                  <a:pt x="33439" y="2234"/>
                </a:lnTo>
                <a:lnTo>
                  <a:pt x="22642" y="8528"/>
                </a:lnTo>
                <a:lnTo>
                  <a:pt x="11766" y="15157"/>
                </a:lnTo>
                <a:lnTo>
                  <a:pt x="0" y="22528"/>
                </a:lnTo>
                <a:lnTo>
                  <a:pt x="61709" y="36193"/>
                </a:lnTo>
                <a:lnTo>
                  <a:pt x="50316" y="13796"/>
                </a:lnTo>
                <a:lnTo>
                  <a:pt x="43573" y="2792"/>
                </a:lnTo>
                <a:lnTo>
                  <a:pt x="38831" y="0"/>
                </a:lnTo>
                <a:close/>
              </a:path>
            </a:pathLst>
          </a:custGeom>
          <a:solidFill>
            <a:srgbClr val="C67E74"/>
          </a:solidFill>
        </p:spPr>
        <p:txBody>
          <a:bodyPr wrap="square" lIns="0" tIns="0" rIns="0" bIns="0" rtlCol="0"/>
          <a:lstStyle/>
          <a:p>
            <a:endParaRPr>
              <a:solidFill>
                <a:prstClr val="black"/>
              </a:solidFill>
            </a:endParaRPr>
          </a:p>
        </p:txBody>
      </p:sp>
      <p:sp>
        <p:nvSpPr>
          <p:cNvPr id="117" name="bk object 117"/>
          <p:cNvSpPr/>
          <p:nvPr/>
        </p:nvSpPr>
        <p:spPr>
          <a:xfrm>
            <a:off x="11213841" y="5738052"/>
            <a:ext cx="125250" cy="76584"/>
          </a:xfrm>
          <a:custGeom>
            <a:avLst/>
            <a:gdLst/>
            <a:ahLst/>
            <a:cxnLst/>
            <a:rect l="l" t="t" r="r" b="b"/>
            <a:pathLst>
              <a:path w="109854" h="84454">
                <a:moveTo>
                  <a:pt x="54004" y="0"/>
                </a:moveTo>
                <a:lnTo>
                  <a:pt x="32240" y="375"/>
                </a:lnTo>
                <a:lnTo>
                  <a:pt x="11690" y="2632"/>
                </a:lnTo>
                <a:lnTo>
                  <a:pt x="0" y="6636"/>
                </a:lnTo>
                <a:lnTo>
                  <a:pt x="4817" y="12255"/>
                </a:lnTo>
                <a:lnTo>
                  <a:pt x="30425" y="28326"/>
                </a:lnTo>
                <a:lnTo>
                  <a:pt x="44810" y="46508"/>
                </a:lnTo>
                <a:lnTo>
                  <a:pt x="51127" y="61388"/>
                </a:lnTo>
                <a:lnTo>
                  <a:pt x="52531" y="67551"/>
                </a:lnTo>
                <a:lnTo>
                  <a:pt x="70310" y="79231"/>
                </a:lnTo>
                <a:lnTo>
                  <a:pt x="81078" y="83889"/>
                </a:lnTo>
                <a:lnTo>
                  <a:pt x="89193" y="82213"/>
                </a:lnTo>
                <a:lnTo>
                  <a:pt x="99013" y="74891"/>
                </a:lnTo>
                <a:lnTo>
                  <a:pt x="109770" y="41643"/>
                </a:lnTo>
                <a:lnTo>
                  <a:pt x="89818" y="9753"/>
                </a:lnTo>
                <a:lnTo>
                  <a:pt x="83980" y="4586"/>
                </a:lnTo>
                <a:lnTo>
                  <a:pt x="78303" y="1847"/>
                </a:lnTo>
                <a:lnTo>
                  <a:pt x="69430" y="623"/>
                </a:lnTo>
                <a:lnTo>
                  <a:pt x="54004" y="0"/>
                </a:lnTo>
                <a:close/>
              </a:path>
            </a:pathLst>
          </a:custGeom>
          <a:solidFill>
            <a:srgbClr val="E28F84"/>
          </a:solidFill>
        </p:spPr>
        <p:txBody>
          <a:bodyPr wrap="square" lIns="0" tIns="0" rIns="0" bIns="0" rtlCol="0"/>
          <a:lstStyle/>
          <a:p>
            <a:endParaRPr>
              <a:solidFill>
                <a:prstClr val="black"/>
              </a:solidFill>
            </a:endParaRPr>
          </a:p>
        </p:txBody>
      </p:sp>
      <p:sp>
        <p:nvSpPr>
          <p:cNvPr id="118" name="bk object 118"/>
          <p:cNvSpPr/>
          <p:nvPr/>
        </p:nvSpPr>
        <p:spPr>
          <a:xfrm>
            <a:off x="11181338" y="5744369"/>
            <a:ext cx="120182" cy="76008"/>
          </a:xfrm>
          <a:custGeom>
            <a:avLst/>
            <a:gdLst/>
            <a:ahLst/>
            <a:cxnLst/>
            <a:rect l="l" t="t" r="r" b="b"/>
            <a:pathLst>
              <a:path w="105409" h="83820">
                <a:moveTo>
                  <a:pt x="7541" y="0"/>
                </a:moveTo>
                <a:lnTo>
                  <a:pt x="48272" y="45409"/>
                </a:lnTo>
                <a:lnTo>
                  <a:pt x="86935" y="71699"/>
                </a:lnTo>
                <a:lnTo>
                  <a:pt x="104889" y="83377"/>
                </a:lnTo>
                <a:lnTo>
                  <a:pt x="54965" y="5234"/>
                </a:lnTo>
                <a:lnTo>
                  <a:pt x="34622" y="4720"/>
                </a:lnTo>
                <a:lnTo>
                  <a:pt x="7541" y="0"/>
                </a:lnTo>
                <a:close/>
              </a:path>
            </a:pathLst>
          </a:custGeom>
          <a:solidFill>
            <a:srgbClr val="E28F84"/>
          </a:solidFill>
        </p:spPr>
        <p:txBody>
          <a:bodyPr wrap="square" lIns="0" tIns="0" rIns="0" bIns="0" rtlCol="0"/>
          <a:lstStyle/>
          <a:p>
            <a:endParaRPr>
              <a:solidFill>
                <a:prstClr val="black"/>
              </a:solidFill>
            </a:endParaRPr>
          </a:p>
        </p:txBody>
      </p:sp>
      <p:sp>
        <p:nvSpPr>
          <p:cNvPr id="119" name="bk object 119"/>
          <p:cNvSpPr/>
          <p:nvPr/>
        </p:nvSpPr>
        <p:spPr>
          <a:xfrm>
            <a:off x="11269249" y="5571345"/>
            <a:ext cx="285838" cy="289371"/>
          </a:xfrm>
          <a:prstGeom prst="rect">
            <a:avLst/>
          </a:prstGeom>
          <a:blipFill>
            <a:blip r:embed="rId14" cstate="print"/>
            <a:stretch>
              <a:fillRect/>
            </a:stretch>
          </a:blipFill>
        </p:spPr>
        <p:txBody>
          <a:bodyPr wrap="square" lIns="0" tIns="0" rIns="0" bIns="0" rtlCol="0"/>
          <a:lstStyle/>
          <a:p>
            <a:endParaRPr>
              <a:solidFill>
                <a:prstClr val="black"/>
              </a:solidFill>
            </a:endParaRPr>
          </a:p>
        </p:txBody>
      </p:sp>
      <p:sp>
        <p:nvSpPr>
          <p:cNvPr id="120" name="bk object 120"/>
          <p:cNvSpPr/>
          <p:nvPr/>
        </p:nvSpPr>
        <p:spPr>
          <a:xfrm>
            <a:off x="11518617" y="5651452"/>
            <a:ext cx="419190" cy="351249"/>
          </a:xfrm>
          <a:custGeom>
            <a:avLst/>
            <a:gdLst/>
            <a:ahLst/>
            <a:cxnLst/>
            <a:rect l="l" t="t" r="r" b="b"/>
            <a:pathLst>
              <a:path w="367665" h="387350">
                <a:moveTo>
                  <a:pt x="51497" y="374634"/>
                </a:moveTo>
                <a:lnTo>
                  <a:pt x="6133" y="384759"/>
                </a:lnTo>
                <a:lnTo>
                  <a:pt x="0" y="385991"/>
                </a:lnTo>
                <a:lnTo>
                  <a:pt x="0" y="387264"/>
                </a:lnTo>
                <a:lnTo>
                  <a:pt x="21809" y="387264"/>
                </a:lnTo>
                <a:lnTo>
                  <a:pt x="51714" y="385444"/>
                </a:lnTo>
                <a:lnTo>
                  <a:pt x="51497" y="374634"/>
                </a:lnTo>
                <a:close/>
              </a:path>
              <a:path w="367665" h="387350">
                <a:moveTo>
                  <a:pt x="322401" y="0"/>
                </a:moveTo>
                <a:lnTo>
                  <a:pt x="265817" y="20127"/>
                </a:lnTo>
                <a:lnTo>
                  <a:pt x="227012" y="31910"/>
                </a:lnTo>
                <a:lnTo>
                  <a:pt x="188035" y="39913"/>
                </a:lnTo>
                <a:lnTo>
                  <a:pt x="130936" y="48704"/>
                </a:lnTo>
                <a:lnTo>
                  <a:pt x="89960" y="71057"/>
                </a:lnTo>
                <a:lnTo>
                  <a:pt x="64314" y="110637"/>
                </a:lnTo>
                <a:lnTo>
                  <a:pt x="51071" y="148372"/>
                </a:lnTo>
                <a:lnTo>
                  <a:pt x="47307" y="165188"/>
                </a:lnTo>
                <a:lnTo>
                  <a:pt x="51497" y="374634"/>
                </a:lnTo>
                <a:lnTo>
                  <a:pt x="174325" y="347219"/>
                </a:lnTo>
                <a:lnTo>
                  <a:pt x="280971" y="314931"/>
                </a:lnTo>
                <a:lnTo>
                  <a:pt x="336968" y="292315"/>
                </a:lnTo>
                <a:lnTo>
                  <a:pt x="367055" y="201729"/>
                </a:lnTo>
                <a:lnTo>
                  <a:pt x="367055" y="17950"/>
                </a:lnTo>
                <a:lnTo>
                  <a:pt x="366331" y="16528"/>
                </a:lnTo>
                <a:lnTo>
                  <a:pt x="322401" y="0"/>
                </a:lnTo>
                <a:close/>
              </a:path>
            </a:pathLst>
          </a:custGeom>
          <a:solidFill>
            <a:srgbClr val="536A7F"/>
          </a:solidFill>
        </p:spPr>
        <p:txBody>
          <a:bodyPr wrap="square" lIns="0" tIns="0" rIns="0" bIns="0" rtlCol="0"/>
          <a:lstStyle/>
          <a:p>
            <a:endParaRPr>
              <a:solidFill>
                <a:prstClr val="black"/>
              </a:solidFill>
            </a:endParaRPr>
          </a:p>
        </p:txBody>
      </p:sp>
      <p:sp>
        <p:nvSpPr>
          <p:cNvPr id="121" name="bk object 121"/>
          <p:cNvSpPr/>
          <p:nvPr/>
        </p:nvSpPr>
        <p:spPr>
          <a:xfrm>
            <a:off x="11522890" y="5654170"/>
            <a:ext cx="428411" cy="376997"/>
          </a:xfrm>
          <a:prstGeom prst="rect">
            <a:avLst/>
          </a:prstGeom>
          <a:blipFill>
            <a:blip r:embed="rId15" cstate="print"/>
            <a:stretch>
              <a:fillRect/>
            </a:stretch>
          </a:blipFill>
        </p:spPr>
        <p:txBody>
          <a:bodyPr wrap="square" lIns="0" tIns="0" rIns="0" bIns="0" rtlCol="0"/>
          <a:lstStyle/>
          <a:p>
            <a:endParaRPr>
              <a:solidFill>
                <a:prstClr val="black"/>
              </a:solidFill>
            </a:endParaRPr>
          </a:p>
        </p:txBody>
      </p:sp>
      <p:sp>
        <p:nvSpPr>
          <p:cNvPr id="122" name="bk object 122"/>
          <p:cNvSpPr/>
          <p:nvPr/>
        </p:nvSpPr>
        <p:spPr>
          <a:xfrm>
            <a:off x="11177399" y="5291059"/>
            <a:ext cx="672355" cy="473322"/>
          </a:xfrm>
          <a:prstGeom prst="rect">
            <a:avLst/>
          </a:prstGeom>
          <a:blipFill>
            <a:blip r:embed="rId16" cstate="print"/>
            <a:stretch>
              <a:fillRect/>
            </a:stretch>
          </a:blipFill>
        </p:spPr>
        <p:txBody>
          <a:bodyPr wrap="square" lIns="0" tIns="0" rIns="0" bIns="0" rtlCol="0"/>
          <a:lstStyle/>
          <a:p>
            <a:endParaRPr>
              <a:solidFill>
                <a:prstClr val="black"/>
              </a:solidFill>
            </a:endParaRPr>
          </a:p>
        </p:txBody>
      </p:sp>
      <p:sp>
        <p:nvSpPr>
          <p:cNvPr id="123" name="bk object 123"/>
          <p:cNvSpPr/>
          <p:nvPr/>
        </p:nvSpPr>
        <p:spPr>
          <a:xfrm>
            <a:off x="236441" y="3026214"/>
            <a:ext cx="131766" cy="104799"/>
          </a:xfrm>
          <a:custGeom>
            <a:avLst/>
            <a:gdLst/>
            <a:ahLst/>
            <a:cxnLst/>
            <a:rect l="l" t="t" r="r" b="b"/>
            <a:pathLst>
              <a:path w="115570" h="115570">
                <a:moveTo>
                  <a:pt x="115430" y="115430"/>
                </a:moveTo>
                <a:lnTo>
                  <a:pt x="0" y="115430"/>
                </a:lnTo>
                <a:lnTo>
                  <a:pt x="0" y="0"/>
                </a:lnTo>
                <a:lnTo>
                  <a:pt x="115430" y="0"/>
                </a:lnTo>
                <a:lnTo>
                  <a:pt x="115430" y="115430"/>
                </a:lnTo>
                <a:close/>
              </a:path>
            </a:pathLst>
          </a:custGeom>
          <a:solidFill>
            <a:srgbClr val="FBB271"/>
          </a:solidFill>
        </p:spPr>
        <p:txBody>
          <a:bodyPr wrap="square" lIns="0" tIns="0" rIns="0" bIns="0" rtlCol="0"/>
          <a:lstStyle/>
          <a:p>
            <a:endParaRPr>
              <a:solidFill>
                <a:prstClr val="black"/>
              </a:solidFill>
            </a:endParaRPr>
          </a:p>
        </p:txBody>
      </p:sp>
      <p:sp>
        <p:nvSpPr>
          <p:cNvPr id="124" name="bk object 124"/>
          <p:cNvSpPr/>
          <p:nvPr/>
        </p:nvSpPr>
        <p:spPr>
          <a:xfrm>
            <a:off x="236441" y="3026214"/>
            <a:ext cx="131766" cy="104799"/>
          </a:xfrm>
          <a:custGeom>
            <a:avLst/>
            <a:gdLst/>
            <a:ahLst/>
            <a:cxnLst/>
            <a:rect l="l" t="t" r="r" b="b"/>
            <a:pathLst>
              <a:path w="115570" h="115570">
                <a:moveTo>
                  <a:pt x="115430" y="115430"/>
                </a:moveTo>
                <a:lnTo>
                  <a:pt x="0" y="115430"/>
                </a:lnTo>
                <a:lnTo>
                  <a:pt x="0" y="0"/>
                </a:lnTo>
                <a:lnTo>
                  <a:pt x="115430" y="0"/>
                </a:lnTo>
                <a:lnTo>
                  <a:pt x="115430" y="115430"/>
                </a:lnTo>
                <a:close/>
              </a:path>
            </a:pathLst>
          </a:custGeom>
          <a:ln w="6591">
            <a:solidFill>
              <a:srgbClr val="367087"/>
            </a:solidFill>
          </a:ln>
        </p:spPr>
        <p:txBody>
          <a:bodyPr wrap="square" lIns="0" tIns="0" rIns="0" bIns="0" rtlCol="0"/>
          <a:lstStyle/>
          <a:p>
            <a:endParaRPr>
              <a:solidFill>
                <a:prstClr val="black"/>
              </a:solidFill>
            </a:endParaRPr>
          </a:p>
        </p:txBody>
      </p:sp>
      <p:sp>
        <p:nvSpPr>
          <p:cNvPr id="125" name="bk object 125"/>
          <p:cNvSpPr/>
          <p:nvPr/>
        </p:nvSpPr>
        <p:spPr>
          <a:xfrm>
            <a:off x="236441" y="3170837"/>
            <a:ext cx="131766" cy="104799"/>
          </a:xfrm>
          <a:custGeom>
            <a:avLst/>
            <a:gdLst/>
            <a:ahLst/>
            <a:cxnLst/>
            <a:rect l="l" t="t" r="r" b="b"/>
            <a:pathLst>
              <a:path w="115570" h="115570">
                <a:moveTo>
                  <a:pt x="115430" y="115430"/>
                </a:moveTo>
                <a:lnTo>
                  <a:pt x="0" y="115430"/>
                </a:lnTo>
                <a:lnTo>
                  <a:pt x="0" y="0"/>
                </a:lnTo>
                <a:lnTo>
                  <a:pt x="115430" y="0"/>
                </a:lnTo>
                <a:lnTo>
                  <a:pt x="115430" y="115430"/>
                </a:lnTo>
                <a:close/>
              </a:path>
            </a:pathLst>
          </a:custGeom>
          <a:solidFill>
            <a:srgbClr val="B1E3FA"/>
          </a:solidFill>
        </p:spPr>
        <p:txBody>
          <a:bodyPr wrap="square" lIns="0" tIns="0" rIns="0" bIns="0" rtlCol="0"/>
          <a:lstStyle/>
          <a:p>
            <a:endParaRPr>
              <a:solidFill>
                <a:prstClr val="black"/>
              </a:solidFill>
            </a:endParaRPr>
          </a:p>
        </p:txBody>
      </p:sp>
      <p:sp>
        <p:nvSpPr>
          <p:cNvPr id="126" name="bk object 126"/>
          <p:cNvSpPr/>
          <p:nvPr/>
        </p:nvSpPr>
        <p:spPr>
          <a:xfrm>
            <a:off x="236441" y="3170837"/>
            <a:ext cx="131766" cy="104799"/>
          </a:xfrm>
          <a:custGeom>
            <a:avLst/>
            <a:gdLst/>
            <a:ahLst/>
            <a:cxnLst/>
            <a:rect l="l" t="t" r="r" b="b"/>
            <a:pathLst>
              <a:path w="115570" h="115570">
                <a:moveTo>
                  <a:pt x="115430" y="115430"/>
                </a:moveTo>
                <a:lnTo>
                  <a:pt x="0" y="115430"/>
                </a:lnTo>
                <a:lnTo>
                  <a:pt x="0" y="0"/>
                </a:lnTo>
                <a:lnTo>
                  <a:pt x="115430" y="0"/>
                </a:lnTo>
                <a:lnTo>
                  <a:pt x="115430" y="115430"/>
                </a:lnTo>
                <a:close/>
              </a:path>
            </a:pathLst>
          </a:custGeom>
          <a:ln w="6591">
            <a:solidFill>
              <a:srgbClr val="007386"/>
            </a:solidFill>
          </a:ln>
        </p:spPr>
        <p:txBody>
          <a:bodyPr wrap="square" lIns="0" tIns="0" rIns="0" bIns="0" rtlCol="0"/>
          <a:lstStyle/>
          <a:p>
            <a:endParaRPr>
              <a:solidFill>
                <a:prstClr val="black"/>
              </a:solidFill>
            </a:endParaRPr>
          </a:p>
        </p:txBody>
      </p:sp>
      <p:sp>
        <p:nvSpPr>
          <p:cNvPr id="2" name="Holder 2"/>
          <p:cNvSpPr>
            <a:spLocks noGrp="1"/>
          </p:cNvSpPr>
          <p:nvPr>
            <p:ph type="title"/>
          </p:nvPr>
        </p:nvSpPr>
        <p:spPr>
          <a:xfrm>
            <a:off x="193985" y="108230"/>
            <a:ext cx="11804028" cy="415498"/>
          </a:xfrm>
          <a:prstGeom prst="rect">
            <a:avLst/>
          </a:prstGeom>
        </p:spPr>
        <p:txBody>
          <a:bodyPr wrap="square" lIns="0" tIns="0" rIns="0" bIns="0">
            <a:spAutoFit/>
          </a:bodyPr>
          <a:lstStyle>
            <a:lvl1pPr>
              <a:defRPr sz="2700" b="1" i="0">
                <a:solidFill>
                  <a:schemeClr val="bg1"/>
                </a:solidFill>
                <a:latin typeface="Calibri"/>
                <a:cs typeface="Calibri"/>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39"/>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nl-NL">
                <a:solidFill>
                  <a:prstClr val="black">
                    <a:tint val="75000"/>
                  </a:prstClr>
                </a:solidFill>
              </a:rPr>
              <a:t>Koninklijk Nederlands Meteorologisch Instituut</a:t>
            </a:r>
            <a:endParaRPr>
              <a:solidFill>
                <a:prstClr val="black">
                  <a:tint val="75000"/>
                </a:prstClr>
              </a:solidFill>
            </a:endParaRPr>
          </a:p>
        </p:txBody>
      </p:sp>
      <p:sp>
        <p:nvSpPr>
          <p:cNvPr id="5" name="Holder 5"/>
          <p:cNvSpPr>
            <a:spLocks noGrp="1"/>
          </p:cNvSpPr>
          <p:nvPr>
            <p:ph type="dt" sz="half" idx="6"/>
          </p:nvPr>
        </p:nvSpPr>
        <p:spPr>
          <a:xfrm>
            <a:off x="609600" y="6377939"/>
            <a:ext cx="2804160" cy="276999"/>
          </a:xfrm>
          <a:prstGeom prst="rect">
            <a:avLst/>
          </a:prstGeom>
        </p:spPr>
        <p:txBody>
          <a:bodyPr wrap="square" lIns="0" tIns="0" rIns="0" bIns="0">
            <a:spAutoFit/>
          </a:bodyPr>
          <a:lstStyle>
            <a:lvl1pPr algn="l">
              <a:defRPr>
                <a:solidFill>
                  <a:schemeClr val="tx1">
                    <a:tint val="75000"/>
                  </a:schemeClr>
                </a:solidFill>
              </a:defRPr>
            </a:lvl1pPr>
          </a:lstStyle>
          <a:p>
            <a:fld id="{DF6C0AA7-6427-4511-ACDD-BED65EDF5D9F}" type="datetime4">
              <a:rPr lang="nl-NL" smtClean="0">
                <a:solidFill>
                  <a:prstClr val="black">
                    <a:tint val="75000"/>
                  </a:prstClr>
                </a:solidFill>
              </a:rPr>
              <a:t>27 juni 2026</a:t>
            </a:fld>
            <a:endParaRPr lang="en-US">
              <a:solidFill>
                <a:prstClr val="black">
                  <a:tint val="75000"/>
                </a:prstClr>
              </a:solidFill>
            </a:endParaRPr>
          </a:p>
        </p:txBody>
      </p:sp>
      <p:sp>
        <p:nvSpPr>
          <p:cNvPr id="6" name="Holder 6"/>
          <p:cNvSpPr>
            <a:spLocks noGrp="1"/>
          </p:cNvSpPr>
          <p:nvPr>
            <p:ph type="sldNum" sz="quarter" idx="7"/>
          </p:nvPr>
        </p:nvSpPr>
        <p:spPr>
          <a:xfrm>
            <a:off x="8778240" y="6377939"/>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95315828"/>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pic>
        <p:nvPicPr>
          <p:cNvPr id="12" name="Afbeelding 11"/>
          <p:cNvPicPr>
            <a:picLocks noChangeAspect="1"/>
          </p:cNvPicPr>
          <p:nvPr/>
        </p:nvPicPr>
        <p:blipFill>
          <a:blip r:embed="rId40">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tx1">
                    <a:lumMod val="65000"/>
                    <a:lumOff val="35000"/>
                  </a:schemeClr>
                </a:solidFill>
              </a:defRPr>
            </a:lvl1pPr>
          </a:lstStyle>
          <a:p>
            <a:fld id="{5F4E3393-8DD8-4F63-BA7D-8B9A1F77B5F1}" type="datetime4">
              <a:rPr lang="nl-NL" smtClean="0">
                <a:solidFill>
                  <a:srgbClr val="000000">
                    <a:lumMod val="65000"/>
                    <a:lumOff val="35000"/>
                  </a:srgbClr>
                </a:solidFill>
              </a:rPr>
              <a:t>27 juni 2026</a:t>
            </a:fld>
            <a:endParaRPr lang="nl-NL">
              <a:solidFill>
                <a:srgbClr val="000000">
                  <a:lumMod val="65000"/>
                  <a:lumOff val="35000"/>
                </a:srgbClr>
              </a:solidFill>
            </a:endParaRP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r>
              <a:rPr lang="nl-NL">
                <a:solidFill>
                  <a:srgbClr val="000000">
                    <a:lumMod val="65000"/>
                    <a:lumOff val="35000"/>
                  </a:srgbClr>
                </a:solidFill>
              </a:rPr>
              <a:t>Koninklijk Nederlands Meteorologisch Instituut</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solidFill>
                  <a:srgbClr val="000000">
                    <a:lumMod val="65000"/>
                    <a:lumOff val="35000"/>
                  </a:srgbClr>
                </a:solidFill>
              </a:rPr>
              <a:pPr/>
              <a:t>‹#›</a:t>
            </a:fld>
            <a:endParaRPr lang="nl-NL">
              <a:solidFill>
                <a:srgbClr val="000000">
                  <a:lumMod val="65000"/>
                  <a:lumOff val="35000"/>
                </a:srgbClr>
              </a:solidFill>
            </a:endParaRPr>
          </a:p>
        </p:txBody>
      </p:sp>
    </p:spTree>
    <p:extLst>
      <p:ext uri="{BB962C8B-B14F-4D97-AF65-F5344CB8AC3E}">
        <p14:creationId xmlns:p14="http://schemas.microsoft.com/office/powerpoint/2010/main" val="118546089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 id="2147483845" r:id="rId28"/>
    <p:sldLayoutId id="2147483846" r:id="rId29"/>
    <p:sldLayoutId id="2147483847" r:id="rId30"/>
    <p:sldLayoutId id="2147483848" r:id="rId31"/>
    <p:sldLayoutId id="2147483849" r:id="rId32"/>
    <p:sldLayoutId id="2147483850" r:id="rId33"/>
    <p:sldLayoutId id="2147483851" r:id="rId34"/>
    <p:sldLayoutId id="2147483852" r:id="rId35"/>
    <p:sldLayoutId id="2147483853" r:id="rId36"/>
    <p:sldLayoutId id="2147483854" r:id="rId37"/>
    <p:sldLayoutId id="2147483855" r:id="rId38"/>
  </p:sldLayoutIdLst>
  <p:hf sldNum="0" hdr="0" ftr="0" dt="0"/>
  <p:txStyles>
    <p:titleStyle>
      <a:lvl1pPr algn="l" defTabSz="914400" rtl="0" eaLnBrk="1" latinLnBrk="0" hangingPunct="1">
        <a:lnSpc>
          <a:spcPct val="90000"/>
        </a:lnSpc>
        <a:spcBef>
          <a:spcPct val="0"/>
        </a:spcBef>
        <a:buNone/>
        <a:defRPr sz="3600" b="0" kern="1200" baseline="0">
          <a:solidFill>
            <a:schemeClr val="accent1"/>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4784" cy="6852786"/>
          </a:xfrm>
          <a:prstGeom prst="rect">
            <a:avLst/>
          </a:prstGeom>
        </p:spPr>
      </p:pic>
      <p:sp>
        <p:nvSpPr>
          <p:cNvPr id="2" name="Holder 2"/>
          <p:cNvSpPr>
            <a:spLocks noGrp="1"/>
          </p:cNvSpPr>
          <p:nvPr>
            <p:ph type="title"/>
          </p:nvPr>
        </p:nvSpPr>
        <p:spPr>
          <a:xfrm>
            <a:off x="1355230" y="-7322"/>
            <a:ext cx="4026871" cy="400110"/>
          </a:xfrm>
          <a:prstGeom prst="rect">
            <a:avLst/>
          </a:prstGeom>
        </p:spPr>
        <p:txBody>
          <a:bodyPr wrap="square" lIns="0" tIns="0" rIns="0" bIns="0">
            <a:spAutoFit/>
          </a:bodyPr>
          <a:lstStyle>
            <a:lvl1pPr>
              <a:defRPr sz="2600" b="1" i="0">
                <a:solidFill>
                  <a:srgbClr val="F7FCFE"/>
                </a:solidFill>
                <a:latin typeface="Calibri"/>
                <a:cs typeface="Calibri"/>
              </a:defRPr>
            </a:lvl1pPr>
          </a:lstStyle>
          <a:p>
            <a:endParaRPr/>
          </a:p>
        </p:txBody>
      </p:sp>
      <p:sp>
        <p:nvSpPr>
          <p:cNvPr id="3" name="Holder 3"/>
          <p:cNvSpPr>
            <a:spLocks noGrp="1"/>
          </p:cNvSpPr>
          <p:nvPr>
            <p:ph type="body" idx="1"/>
          </p:nvPr>
        </p:nvSpPr>
        <p:spPr>
          <a:xfrm>
            <a:off x="609903" y="1577340"/>
            <a:ext cx="10978248"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338" y="6377940"/>
            <a:ext cx="3903377" cy="276999"/>
          </a:xfrm>
          <a:prstGeom prst="rect">
            <a:avLst/>
          </a:prstGeom>
        </p:spPr>
        <p:txBody>
          <a:bodyPr wrap="square" lIns="0" tIns="0" rIns="0" bIns="0">
            <a:spAutoFit/>
          </a:bodyPr>
          <a:lstStyle>
            <a:lvl1pPr algn="ctr">
              <a:defRPr>
                <a:solidFill>
                  <a:schemeClr val="tx1">
                    <a:tint val="75000"/>
                  </a:schemeClr>
                </a:solidFill>
              </a:defRPr>
            </a:lvl1pPr>
          </a:lstStyle>
          <a:p>
            <a:r>
              <a:rPr lang="nl-NL"/>
              <a:t>Koninklijk Nederlands Meteorologisch Instituut</a:t>
            </a:r>
            <a:endParaRPr/>
          </a:p>
        </p:txBody>
      </p:sp>
      <p:sp>
        <p:nvSpPr>
          <p:cNvPr id="5" name="Holder 5"/>
          <p:cNvSpPr>
            <a:spLocks noGrp="1"/>
          </p:cNvSpPr>
          <p:nvPr>
            <p:ph type="dt" sz="half" idx="6"/>
          </p:nvPr>
        </p:nvSpPr>
        <p:spPr>
          <a:xfrm>
            <a:off x="609903" y="6377940"/>
            <a:ext cx="2805552" cy="276999"/>
          </a:xfrm>
          <a:prstGeom prst="rect">
            <a:avLst/>
          </a:prstGeom>
        </p:spPr>
        <p:txBody>
          <a:bodyPr wrap="square" lIns="0" tIns="0" rIns="0" bIns="0">
            <a:spAutoFit/>
          </a:bodyPr>
          <a:lstStyle>
            <a:lvl1pPr algn="l">
              <a:defRPr>
                <a:solidFill>
                  <a:schemeClr val="tx1">
                    <a:tint val="75000"/>
                  </a:schemeClr>
                </a:solidFill>
              </a:defRPr>
            </a:lvl1pPr>
          </a:lstStyle>
          <a:p>
            <a:fld id="{4B1BBFD4-909D-48FD-830B-B60C5746EB25}" type="datetime4">
              <a:rPr lang="nl-NL" smtClean="0"/>
              <a:t>27 juni 2026</a:t>
            </a:fld>
            <a:endParaRPr lang="en-US"/>
          </a:p>
        </p:txBody>
      </p:sp>
      <p:sp>
        <p:nvSpPr>
          <p:cNvPr id="6" name="Holder 6"/>
          <p:cNvSpPr>
            <a:spLocks noGrp="1"/>
          </p:cNvSpPr>
          <p:nvPr>
            <p:ph type="sldNum" sz="quarter" idx="7"/>
          </p:nvPr>
        </p:nvSpPr>
        <p:spPr>
          <a:xfrm>
            <a:off x="8782599" y="6377940"/>
            <a:ext cx="2805552"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08431541"/>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35437">
        <a:defRPr>
          <a:latin typeface="+mn-lt"/>
          <a:ea typeface="+mn-ea"/>
          <a:cs typeface="+mn-cs"/>
        </a:defRPr>
      </a:lvl2pPr>
      <a:lvl3pPr marL="870875">
        <a:defRPr>
          <a:latin typeface="+mn-lt"/>
          <a:ea typeface="+mn-ea"/>
          <a:cs typeface="+mn-cs"/>
        </a:defRPr>
      </a:lvl3pPr>
      <a:lvl4pPr marL="1306312">
        <a:defRPr>
          <a:latin typeface="+mn-lt"/>
          <a:ea typeface="+mn-ea"/>
          <a:cs typeface="+mn-cs"/>
        </a:defRPr>
      </a:lvl4pPr>
      <a:lvl5pPr marL="1741749">
        <a:defRPr>
          <a:latin typeface="+mn-lt"/>
          <a:ea typeface="+mn-ea"/>
          <a:cs typeface="+mn-cs"/>
        </a:defRPr>
      </a:lvl5pPr>
      <a:lvl6pPr marL="2177186">
        <a:defRPr>
          <a:latin typeface="+mn-lt"/>
          <a:ea typeface="+mn-ea"/>
          <a:cs typeface="+mn-cs"/>
        </a:defRPr>
      </a:lvl6pPr>
      <a:lvl7pPr marL="2612624">
        <a:defRPr>
          <a:latin typeface="+mn-lt"/>
          <a:ea typeface="+mn-ea"/>
          <a:cs typeface="+mn-cs"/>
        </a:defRPr>
      </a:lvl7pPr>
      <a:lvl8pPr marL="3048061">
        <a:defRPr>
          <a:latin typeface="+mn-lt"/>
          <a:ea typeface="+mn-ea"/>
          <a:cs typeface="+mn-cs"/>
        </a:defRPr>
      </a:lvl8pPr>
      <a:lvl9pPr marL="3483498">
        <a:defRPr>
          <a:latin typeface="+mn-lt"/>
          <a:ea typeface="+mn-ea"/>
          <a:cs typeface="+mn-cs"/>
        </a:defRPr>
      </a:lvl9pPr>
    </p:bodyStyle>
    <p:otherStyle>
      <a:lvl1pPr marL="0">
        <a:defRPr>
          <a:latin typeface="+mn-lt"/>
          <a:ea typeface="+mn-ea"/>
          <a:cs typeface="+mn-cs"/>
        </a:defRPr>
      </a:lvl1pPr>
      <a:lvl2pPr marL="435437">
        <a:defRPr>
          <a:latin typeface="+mn-lt"/>
          <a:ea typeface="+mn-ea"/>
          <a:cs typeface="+mn-cs"/>
        </a:defRPr>
      </a:lvl2pPr>
      <a:lvl3pPr marL="870875">
        <a:defRPr>
          <a:latin typeface="+mn-lt"/>
          <a:ea typeface="+mn-ea"/>
          <a:cs typeface="+mn-cs"/>
        </a:defRPr>
      </a:lvl3pPr>
      <a:lvl4pPr marL="1306312">
        <a:defRPr>
          <a:latin typeface="+mn-lt"/>
          <a:ea typeface="+mn-ea"/>
          <a:cs typeface="+mn-cs"/>
        </a:defRPr>
      </a:lvl4pPr>
      <a:lvl5pPr marL="1741749">
        <a:defRPr>
          <a:latin typeface="+mn-lt"/>
          <a:ea typeface="+mn-ea"/>
          <a:cs typeface="+mn-cs"/>
        </a:defRPr>
      </a:lvl5pPr>
      <a:lvl6pPr marL="2177186">
        <a:defRPr>
          <a:latin typeface="+mn-lt"/>
          <a:ea typeface="+mn-ea"/>
          <a:cs typeface="+mn-cs"/>
        </a:defRPr>
      </a:lvl6pPr>
      <a:lvl7pPr marL="2612624">
        <a:defRPr>
          <a:latin typeface="+mn-lt"/>
          <a:ea typeface="+mn-ea"/>
          <a:cs typeface="+mn-cs"/>
        </a:defRPr>
      </a:lvl7pPr>
      <a:lvl8pPr marL="3048061">
        <a:defRPr>
          <a:latin typeface="+mn-lt"/>
          <a:ea typeface="+mn-ea"/>
          <a:cs typeface="+mn-cs"/>
        </a:defRPr>
      </a:lvl8pPr>
      <a:lvl9pPr marL="3483498">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pic>
        <p:nvPicPr>
          <p:cNvPr id="12" name="Afbeelding 11"/>
          <p:cNvPicPr>
            <a:picLocks noChangeAspect="1"/>
          </p:cNvPicPr>
          <p:nvPr/>
        </p:nvPicPr>
        <p:blipFill>
          <a:blip r:embed="rId41">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tx1">
                    <a:lumMod val="65000"/>
                    <a:lumOff val="35000"/>
                  </a:schemeClr>
                </a:solidFill>
              </a:defRPr>
            </a:lvl1pPr>
          </a:lstStyle>
          <a:p>
            <a:fld id="{9BEF26C4-5DBC-4308-B703-CF1CF3169A4A}" type="datetime4">
              <a:rPr lang="nl-NL" smtClean="0"/>
              <a:t>27 juni 2026</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r>
              <a:rPr lang="nl-NL"/>
              <a:t>Koninklijk Nederlands Meteorologisch Instituut</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a:t>
            </a:fld>
            <a:endParaRPr lang="nl-NL"/>
          </a:p>
        </p:txBody>
      </p:sp>
    </p:spTree>
    <p:extLst>
      <p:ext uri="{BB962C8B-B14F-4D97-AF65-F5344CB8AC3E}">
        <p14:creationId xmlns:p14="http://schemas.microsoft.com/office/powerpoint/2010/main" val="3324902766"/>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 id="2147483913" r:id="rId32"/>
    <p:sldLayoutId id="2147483914" r:id="rId33"/>
    <p:sldLayoutId id="2147483915" r:id="rId34"/>
    <p:sldLayoutId id="2147483916" r:id="rId35"/>
    <p:sldLayoutId id="2147483917" r:id="rId36"/>
    <p:sldLayoutId id="2147483918" r:id="rId37"/>
    <p:sldLayoutId id="2147483919" r:id="rId38"/>
    <p:sldLayoutId id="2147483920" r:id="rId39"/>
  </p:sldLayoutIdLst>
  <p:hf sldNum="0" hdr="0" ftr="0" dt="0"/>
  <p:txStyles>
    <p:titleStyle>
      <a:lvl1pPr algn="l" defTabSz="914400" rtl="0" eaLnBrk="1" latinLnBrk="0" hangingPunct="1">
        <a:lnSpc>
          <a:spcPct val="90000"/>
        </a:lnSpc>
        <a:spcBef>
          <a:spcPct val="0"/>
        </a:spcBef>
        <a:buNone/>
        <a:defRPr sz="3600" b="0" kern="1200" baseline="0">
          <a:solidFill>
            <a:schemeClr val="accent1"/>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5269" cy="6853029"/>
          </a:xfrm>
          <a:prstGeom prst="rect">
            <a:avLst/>
          </a:prstGeom>
        </p:spPr>
      </p:pic>
      <p:sp>
        <p:nvSpPr>
          <p:cNvPr id="2" name="Holder 2"/>
          <p:cNvSpPr>
            <a:spLocks noGrp="1"/>
          </p:cNvSpPr>
          <p:nvPr>
            <p:ph type="title"/>
          </p:nvPr>
        </p:nvSpPr>
        <p:spPr>
          <a:xfrm>
            <a:off x="1297886" y="126408"/>
            <a:ext cx="2417818" cy="407804"/>
          </a:xfrm>
          <a:prstGeom prst="rect">
            <a:avLst/>
          </a:prstGeom>
        </p:spPr>
        <p:txBody>
          <a:bodyPr wrap="square" lIns="0" tIns="0" rIns="0" bIns="0">
            <a:spAutoFit/>
          </a:bodyPr>
          <a:lstStyle>
            <a:lvl1pPr>
              <a:defRPr sz="2650" b="1" i="0">
                <a:solidFill>
                  <a:schemeClr val="bg1"/>
                </a:solidFill>
                <a:latin typeface="Calibri"/>
                <a:cs typeface="Calibri"/>
              </a:defRPr>
            </a:lvl1pPr>
          </a:lstStyle>
          <a:p>
            <a:endParaRPr/>
          </a:p>
        </p:txBody>
      </p:sp>
      <p:sp>
        <p:nvSpPr>
          <p:cNvPr id="3" name="Holder 3"/>
          <p:cNvSpPr>
            <a:spLocks noGrp="1"/>
          </p:cNvSpPr>
          <p:nvPr>
            <p:ph type="body" idx="1"/>
          </p:nvPr>
        </p:nvSpPr>
        <p:spPr>
          <a:xfrm>
            <a:off x="609903" y="1577340"/>
            <a:ext cx="10978248"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338" y="6377940"/>
            <a:ext cx="3903377" cy="276999"/>
          </a:xfrm>
          <a:prstGeom prst="rect">
            <a:avLst/>
          </a:prstGeom>
        </p:spPr>
        <p:txBody>
          <a:bodyPr wrap="square" lIns="0" tIns="0" rIns="0" bIns="0">
            <a:spAutoFit/>
          </a:bodyPr>
          <a:lstStyle>
            <a:lvl1pPr algn="ctr">
              <a:defRPr>
                <a:solidFill>
                  <a:schemeClr val="tx1">
                    <a:tint val="75000"/>
                  </a:schemeClr>
                </a:solidFill>
              </a:defRPr>
            </a:lvl1pPr>
          </a:lstStyle>
          <a:p>
            <a:r>
              <a:rPr lang="nl-NL"/>
              <a:t>Koninklijk Nederlands Meteorologisch Instituut</a:t>
            </a:r>
            <a:endParaRPr/>
          </a:p>
        </p:txBody>
      </p:sp>
      <p:sp>
        <p:nvSpPr>
          <p:cNvPr id="5" name="Holder 5"/>
          <p:cNvSpPr>
            <a:spLocks noGrp="1"/>
          </p:cNvSpPr>
          <p:nvPr>
            <p:ph type="dt" sz="half" idx="6"/>
          </p:nvPr>
        </p:nvSpPr>
        <p:spPr>
          <a:xfrm>
            <a:off x="609903" y="6377940"/>
            <a:ext cx="2805552" cy="276999"/>
          </a:xfrm>
          <a:prstGeom prst="rect">
            <a:avLst/>
          </a:prstGeom>
        </p:spPr>
        <p:txBody>
          <a:bodyPr wrap="square" lIns="0" tIns="0" rIns="0" bIns="0">
            <a:spAutoFit/>
          </a:bodyPr>
          <a:lstStyle>
            <a:lvl1pPr algn="l">
              <a:defRPr>
                <a:solidFill>
                  <a:schemeClr val="tx1">
                    <a:tint val="75000"/>
                  </a:schemeClr>
                </a:solidFill>
              </a:defRPr>
            </a:lvl1pPr>
          </a:lstStyle>
          <a:p>
            <a:fld id="{56FC0118-8C27-45BE-8F03-FEF3CDA63093}" type="datetime4">
              <a:rPr lang="nl-NL" smtClean="0"/>
              <a:t>27 juni 2026</a:t>
            </a:fld>
            <a:endParaRPr lang="en-US"/>
          </a:p>
        </p:txBody>
      </p:sp>
      <p:sp>
        <p:nvSpPr>
          <p:cNvPr id="6" name="Holder 6"/>
          <p:cNvSpPr>
            <a:spLocks noGrp="1"/>
          </p:cNvSpPr>
          <p:nvPr>
            <p:ph type="sldNum" sz="quarter" idx="7"/>
          </p:nvPr>
        </p:nvSpPr>
        <p:spPr>
          <a:xfrm>
            <a:off x="8782599" y="6377940"/>
            <a:ext cx="2805552"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63395659"/>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35437">
        <a:defRPr>
          <a:latin typeface="+mn-lt"/>
          <a:ea typeface="+mn-ea"/>
          <a:cs typeface="+mn-cs"/>
        </a:defRPr>
      </a:lvl2pPr>
      <a:lvl3pPr marL="870875">
        <a:defRPr>
          <a:latin typeface="+mn-lt"/>
          <a:ea typeface="+mn-ea"/>
          <a:cs typeface="+mn-cs"/>
        </a:defRPr>
      </a:lvl3pPr>
      <a:lvl4pPr marL="1306312">
        <a:defRPr>
          <a:latin typeface="+mn-lt"/>
          <a:ea typeface="+mn-ea"/>
          <a:cs typeface="+mn-cs"/>
        </a:defRPr>
      </a:lvl4pPr>
      <a:lvl5pPr marL="1741749">
        <a:defRPr>
          <a:latin typeface="+mn-lt"/>
          <a:ea typeface="+mn-ea"/>
          <a:cs typeface="+mn-cs"/>
        </a:defRPr>
      </a:lvl5pPr>
      <a:lvl6pPr marL="2177186">
        <a:defRPr>
          <a:latin typeface="+mn-lt"/>
          <a:ea typeface="+mn-ea"/>
          <a:cs typeface="+mn-cs"/>
        </a:defRPr>
      </a:lvl6pPr>
      <a:lvl7pPr marL="2612624">
        <a:defRPr>
          <a:latin typeface="+mn-lt"/>
          <a:ea typeface="+mn-ea"/>
          <a:cs typeface="+mn-cs"/>
        </a:defRPr>
      </a:lvl7pPr>
      <a:lvl8pPr marL="3048061">
        <a:defRPr>
          <a:latin typeface="+mn-lt"/>
          <a:ea typeface="+mn-ea"/>
          <a:cs typeface="+mn-cs"/>
        </a:defRPr>
      </a:lvl8pPr>
      <a:lvl9pPr marL="3483498">
        <a:defRPr>
          <a:latin typeface="+mn-lt"/>
          <a:ea typeface="+mn-ea"/>
          <a:cs typeface="+mn-cs"/>
        </a:defRPr>
      </a:lvl9pPr>
    </p:bodyStyle>
    <p:otherStyle>
      <a:lvl1pPr marL="0">
        <a:defRPr>
          <a:latin typeface="+mn-lt"/>
          <a:ea typeface="+mn-ea"/>
          <a:cs typeface="+mn-cs"/>
        </a:defRPr>
      </a:lvl1pPr>
      <a:lvl2pPr marL="435437">
        <a:defRPr>
          <a:latin typeface="+mn-lt"/>
          <a:ea typeface="+mn-ea"/>
          <a:cs typeface="+mn-cs"/>
        </a:defRPr>
      </a:lvl2pPr>
      <a:lvl3pPr marL="870875">
        <a:defRPr>
          <a:latin typeface="+mn-lt"/>
          <a:ea typeface="+mn-ea"/>
          <a:cs typeface="+mn-cs"/>
        </a:defRPr>
      </a:lvl3pPr>
      <a:lvl4pPr marL="1306312">
        <a:defRPr>
          <a:latin typeface="+mn-lt"/>
          <a:ea typeface="+mn-ea"/>
          <a:cs typeface="+mn-cs"/>
        </a:defRPr>
      </a:lvl4pPr>
      <a:lvl5pPr marL="1741749">
        <a:defRPr>
          <a:latin typeface="+mn-lt"/>
          <a:ea typeface="+mn-ea"/>
          <a:cs typeface="+mn-cs"/>
        </a:defRPr>
      </a:lvl5pPr>
      <a:lvl6pPr marL="2177186">
        <a:defRPr>
          <a:latin typeface="+mn-lt"/>
          <a:ea typeface="+mn-ea"/>
          <a:cs typeface="+mn-cs"/>
        </a:defRPr>
      </a:lvl6pPr>
      <a:lvl7pPr marL="2612624">
        <a:defRPr>
          <a:latin typeface="+mn-lt"/>
          <a:ea typeface="+mn-ea"/>
          <a:cs typeface="+mn-cs"/>
        </a:defRPr>
      </a:lvl7pPr>
      <a:lvl8pPr marL="3048061">
        <a:defRPr>
          <a:latin typeface="+mn-lt"/>
          <a:ea typeface="+mn-ea"/>
          <a:cs typeface="+mn-cs"/>
        </a:defRPr>
      </a:lvl8pPr>
      <a:lvl9pPr marL="3483498">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86768" cy="6857349"/>
          </a:xfrm>
          <a:prstGeom prst="rect">
            <a:avLst/>
          </a:prstGeom>
        </p:spPr>
      </p:pic>
      <p:sp>
        <p:nvSpPr>
          <p:cNvPr id="2" name="Holder 2"/>
          <p:cNvSpPr>
            <a:spLocks noGrp="1"/>
          </p:cNvSpPr>
          <p:nvPr>
            <p:ph type="title"/>
          </p:nvPr>
        </p:nvSpPr>
        <p:spPr>
          <a:xfrm>
            <a:off x="985718" y="90431"/>
            <a:ext cx="4401986" cy="406945"/>
          </a:xfrm>
          <a:prstGeom prst="rect">
            <a:avLst/>
          </a:prstGeom>
        </p:spPr>
        <p:txBody>
          <a:bodyPr wrap="square" lIns="0" tIns="0" rIns="0" bIns="0">
            <a:spAutoFit/>
          </a:bodyPr>
          <a:lstStyle>
            <a:lvl1pPr>
              <a:defRPr sz="2600" b="1" i="0">
                <a:solidFill>
                  <a:schemeClr val="bg1"/>
                </a:solidFill>
                <a:latin typeface="Gill Sans MT"/>
                <a:cs typeface="Gill Sans MT"/>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39"/>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nl-NL"/>
              <a:t>Koninklijk Nederlands Meteorologisch Instituut</a:t>
            </a:r>
            <a:endParaRPr/>
          </a:p>
        </p:txBody>
      </p:sp>
      <p:sp>
        <p:nvSpPr>
          <p:cNvPr id="5" name="Holder 5"/>
          <p:cNvSpPr>
            <a:spLocks noGrp="1"/>
          </p:cNvSpPr>
          <p:nvPr>
            <p:ph type="dt" sz="half" idx="6"/>
          </p:nvPr>
        </p:nvSpPr>
        <p:spPr>
          <a:xfrm>
            <a:off x="609600" y="6377939"/>
            <a:ext cx="2804160" cy="276999"/>
          </a:xfrm>
          <a:prstGeom prst="rect">
            <a:avLst/>
          </a:prstGeom>
        </p:spPr>
        <p:txBody>
          <a:bodyPr wrap="square" lIns="0" tIns="0" rIns="0" bIns="0">
            <a:spAutoFit/>
          </a:bodyPr>
          <a:lstStyle>
            <a:lvl1pPr algn="l">
              <a:defRPr>
                <a:solidFill>
                  <a:schemeClr val="tx1">
                    <a:tint val="75000"/>
                  </a:schemeClr>
                </a:solidFill>
              </a:defRPr>
            </a:lvl1pPr>
          </a:lstStyle>
          <a:p>
            <a:fld id="{954B5C3F-2572-41E7-BFC5-EE004BA4FE9A}" type="datetime4">
              <a:rPr lang="nl-NL" smtClean="0"/>
              <a:t>27 juni 2026</a:t>
            </a:fld>
            <a:endParaRPr lang="en-US"/>
          </a:p>
        </p:txBody>
      </p:sp>
      <p:sp>
        <p:nvSpPr>
          <p:cNvPr id="6" name="Holder 6"/>
          <p:cNvSpPr>
            <a:spLocks noGrp="1"/>
          </p:cNvSpPr>
          <p:nvPr>
            <p:ph type="sldNum" sz="quarter" idx="7"/>
          </p:nvPr>
        </p:nvSpPr>
        <p:spPr>
          <a:xfrm>
            <a:off x="8778240" y="6377939"/>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83072934"/>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41107">
        <a:defRPr>
          <a:latin typeface="+mn-lt"/>
          <a:ea typeface="+mn-ea"/>
          <a:cs typeface="+mn-cs"/>
        </a:defRPr>
      </a:lvl2pPr>
      <a:lvl3pPr marL="882213">
        <a:defRPr>
          <a:latin typeface="+mn-lt"/>
          <a:ea typeface="+mn-ea"/>
          <a:cs typeface="+mn-cs"/>
        </a:defRPr>
      </a:lvl3pPr>
      <a:lvl4pPr marL="1323320">
        <a:defRPr>
          <a:latin typeface="+mn-lt"/>
          <a:ea typeface="+mn-ea"/>
          <a:cs typeface="+mn-cs"/>
        </a:defRPr>
      </a:lvl4pPr>
      <a:lvl5pPr marL="1764426">
        <a:defRPr>
          <a:latin typeface="+mn-lt"/>
          <a:ea typeface="+mn-ea"/>
          <a:cs typeface="+mn-cs"/>
        </a:defRPr>
      </a:lvl5pPr>
      <a:lvl6pPr marL="2205533">
        <a:defRPr>
          <a:latin typeface="+mn-lt"/>
          <a:ea typeface="+mn-ea"/>
          <a:cs typeface="+mn-cs"/>
        </a:defRPr>
      </a:lvl6pPr>
      <a:lvl7pPr marL="2646639">
        <a:defRPr>
          <a:latin typeface="+mn-lt"/>
          <a:ea typeface="+mn-ea"/>
          <a:cs typeface="+mn-cs"/>
        </a:defRPr>
      </a:lvl7pPr>
      <a:lvl8pPr marL="3087746">
        <a:defRPr>
          <a:latin typeface="+mn-lt"/>
          <a:ea typeface="+mn-ea"/>
          <a:cs typeface="+mn-cs"/>
        </a:defRPr>
      </a:lvl8pPr>
      <a:lvl9pPr marL="3528852">
        <a:defRPr>
          <a:latin typeface="+mn-lt"/>
          <a:ea typeface="+mn-ea"/>
          <a:cs typeface="+mn-cs"/>
        </a:defRPr>
      </a:lvl9pPr>
    </p:bodyStyle>
    <p:otherStyle>
      <a:lvl1pPr marL="0">
        <a:defRPr>
          <a:latin typeface="+mn-lt"/>
          <a:ea typeface="+mn-ea"/>
          <a:cs typeface="+mn-cs"/>
        </a:defRPr>
      </a:lvl1pPr>
      <a:lvl2pPr marL="441107">
        <a:defRPr>
          <a:latin typeface="+mn-lt"/>
          <a:ea typeface="+mn-ea"/>
          <a:cs typeface="+mn-cs"/>
        </a:defRPr>
      </a:lvl2pPr>
      <a:lvl3pPr marL="882213">
        <a:defRPr>
          <a:latin typeface="+mn-lt"/>
          <a:ea typeface="+mn-ea"/>
          <a:cs typeface="+mn-cs"/>
        </a:defRPr>
      </a:lvl3pPr>
      <a:lvl4pPr marL="1323320">
        <a:defRPr>
          <a:latin typeface="+mn-lt"/>
          <a:ea typeface="+mn-ea"/>
          <a:cs typeface="+mn-cs"/>
        </a:defRPr>
      </a:lvl4pPr>
      <a:lvl5pPr marL="1764426">
        <a:defRPr>
          <a:latin typeface="+mn-lt"/>
          <a:ea typeface="+mn-ea"/>
          <a:cs typeface="+mn-cs"/>
        </a:defRPr>
      </a:lvl5pPr>
      <a:lvl6pPr marL="2205533">
        <a:defRPr>
          <a:latin typeface="+mn-lt"/>
          <a:ea typeface="+mn-ea"/>
          <a:cs typeface="+mn-cs"/>
        </a:defRPr>
      </a:lvl6pPr>
      <a:lvl7pPr marL="2646639">
        <a:defRPr>
          <a:latin typeface="+mn-lt"/>
          <a:ea typeface="+mn-ea"/>
          <a:cs typeface="+mn-cs"/>
        </a:defRPr>
      </a:lvl7pPr>
      <a:lvl8pPr marL="3087746">
        <a:defRPr>
          <a:latin typeface="+mn-lt"/>
          <a:ea typeface="+mn-ea"/>
          <a:cs typeface="+mn-cs"/>
        </a:defRPr>
      </a:lvl8pPr>
      <a:lvl9pPr marL="3528852">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6224" cy="6856780"/>
          </a:xfrm>
          <a:prstGeom prst="rect">
            <a:avLst/>
          </a:prstGeom>
          <a:blipFill>
            <a:blip r:embed="rId7" cstate="print"/>
            <a:stretch>
              <a:fillRect/>
            </a:stretch>
          </a:blipFill>
        </p:spPr>
        <p:txBody>
          <a:bodyPr wrap="square" lIns="0" tIns="0" rIns="0" bIns="0" rtlCol="0"/>
          <a:lstStyle/>
          <a:p>
            <a:endParaRPr sz="1631"/>
          </a:p>
        </p:txBody>
      </p:sp>
      <p:sp>
        <p:nvSpPr>
          <p:cNvPr id="17" name="bk object 17"/>
          <p:cNvSpPr/>
          <p:nvPr/>
        </p:nvSpPr>
        <p:spPr>
          <a:xfrm>
            <a:off x="2733017" y="1974499"/>
            <a:ext cx="1871397" cy="1173109"/>
          </a:xfrm>
          <a:custGeom>
            <a:avLst/>
            <a:gdLst/>
            <a:ahLst/>
            <a:cxnLst/>
            <a:rect l="l" t="t" r="r" b="b"/>
            <a:pathLst>
              <a:path w="2064385" h="1294764">
                <a:moveTo>
                  <a:pt x="388658" y="1109599"/>
                </a:moveTo>
                <a:lnTo>
                  <a:pt x="270281" y="1109599"/>
                </a:lnTo>
                <a:lnTo>
                  <a:pt x="388658" y="1294574"/>
                </a:lnTo>
                <a:lnTo>
                  <a:pt x="388658" y="1109599"/>
                </a:lnTo>
                <a:close/>
              </a:path>
              <a:path w="2064385" h="1294764">
                <a:moveTo>
                  <a:pt x="1994611" y="0"/>
                </a:moveTo>
                <a:lnTo>
                  <a:pt x="69418" y="0"/>
                </a:lnTo>
                <a:lnTo>
                  <a:pt x="42396" y="5323"/>
                </a:lnTo>
                <a:lnTo>
                  <a:pt x="20331" y="19840"/>
                </a:lnTo>
                <a:lnTo>
                  <a:pt x="5454" y="41373"/>
                </a:lnTo>
                <a:lnTo>
                  <a:pt x="0" y="67741"/>
                </a:lnTo>
                <a:lnTo>
                  <a:pt x="0" y="1041844"/>
                </a:lnTo>
                <a:lnTo>
                  <a:pt x="5454" y="1068215"/>
                </a:lnTo>
                <a:lnTo>
                  <a:pt x="20331" y="1089752"/>
                </a:lnTo>
                <a:lnTo>
                  <a:pt x="42396" y="1104273"/>
                </a:lnTo>
                <a:lnTo>
                  <a:pt x="69418" y="1109599"/>
                </a:lnTo>
                <a:lnTo>
                  <a:pt x="1994611" y="1109599"/>
                </a:lnTo>
                <a:lnTo>
                  <a:pt x="2021631" y="1104273"/>
                </a:lnTo>
                <a:lnTo>
                  <a:pt x="2043691" y="1089752"/>
                </a:lnTo>
                <a:lnTo>
                  <a:pt x="2058563" y="1068215"/>
                </a:lnTo>
                <a:lnTo>
                  <a:pt x="2064016" y="1041844"/>
                </a:lnTo>
                <a:lnTo>
                  <a:pt x="2064016" y="67741"/>
                </a:lnTo>
                <a:lnTo>
                  <a:pt x="2058563" y="41373"/>
                </a:lnTo>
                <a:lnTo>
                  <a:pt x="2043691" y="19840"/>
                </a:lnTo>
                <a:lnTo>
                  <a:pt x="2021631" y="5323"/>
                </a:lnTo>
                <a:lnTo>
                  <a:pt x="1994611" y="0"/>
                </a:lnTo>
                <a:close/>
              </a:path>
            </a:pathLst>
          </a:custGeom>
          <a:solidFill>
            <a:srgbClr val="FFFFFF"/>
          </a:solidFill>
        </p:spPr>
        <p:txBody>
          <a:bodyPr wrap="square" lIns="0" tIns="0" rIns="0" bIns="0" rtlCol="0"/>
          <a:lstStyle/>
          <a:p>
            <a:endParaRPr sz="1631"/>
          </a:p>
        </p:txBody>
      </p:sp>
      <p:sp>
        <p:nvSpPr>
          <p:cNvPr id="18" name="bk object 18"/>
          <p:cNvSpPr/>
          <p:nvPr/>
        </p:nvSpPr>
        <p:spPr>
          <a:xfrm>
            <a:off x="2733017" y="1974499"/>
            <a:ext cx="1871397" cy="1173109"/>
          </a:xfrm>
          <a:custGeom>
            <a:avLst/>
            <a:gdLst/>
            <a:ahLst/>
            <a:cxnLst/>
            <a:rect l="l" t="t" r="r" b="b"/>
            <a:pathLst>
              <a:path w="2064385" h="1294764">
                <a:moveTo>
                  <a:pt x="1994611" y="0"/>
                </a:moveTo>
                <a:lnTo>
                  <a:pt x="69418" y="0"/>
                </a:lnTo>
                <a:lnTo>
                  <a:pt x="42396" y="5323"/>
                </a:lnTo>
                <a:lnTo>
                  <a:pt x="20331" y="19840"/>
                </a:lnTo>
                <a:lnTo>
                  <a:pt x="5454" y="41373"/>
                </a:lnTo>
                <a:lnTo>
                  <a:pt x="0" y="67741"/>
                </a:lnTo>
                <a:lnTo>
                  <a:pt x="0" y="1041844"/>
                </a:lnTo>
                <a:lnTo>
                  <a:pt x="5454" y="1068215"/>
                </a:lnTo>
                <a:lnTo>
                  <a:pt x="20331" y="1089752"/>
                </a:lnTo>
                <a:lnTo>
                  <a:pt x="42396" y="1104273"/>
                </a:lnTo>
                <a:lnTo>
                  <a:pt x="69418" y="1109599"/>
                </a:lnTo>
                <a:lnTo>
                  <a:pt x="270281" y="1109599"/>
                </a:lnTo>
                <a:lnTo>
                  <a:pt x="388658" y="1294574"/>
                </a:lnTo>
                <a:lnTo>
                  <a:pt x="388658" y="1109599"/>
                </a:lnTo>
                <a:lnTo>
                  <a:pt x="1994611" y="1109599"/>
                </a:lnTo>
                <a:lnTo>
                  <a:pt x="2021631" y="1104273"/>
                </a:lnTo>
                <a:lnTo>
                  <a:pt x="2043691" y="1089752"/>
                </a:lnTo>
                <a:lnTo>
                  <a:pt x="2058563" y="1068215"/>
                </a:lnTo>
                <a:lnTo>
                  <a:pt x="2064016" y="1041844"/>
                </a:lnTo>
                <a:lnTo>
                  <a:pt x="2064016" y="67741"/>
                </a:lnTo>
                <a:lnTo>
                  <a:pt x="2058563" y="41373"/>
                </a:lnTo>
                <a:lnTo>
                  <a:pt x="2043691" y="19840"/>
                </a:lnTo>
                <a:lnTo>
                  <a:pt x="2021631" y="5323"/>
                </a:lnTo>
                <a:lnTo>
                  <a:pt x="1994611" y="0"/>
                </a:lnTo>
                <a:close/>
              </a:path>
            </a:pathLst>
          </a:custGeom>
          <a:ln w="9067">
            <a:solidFill>
              <a:srgbClr val="005F65"/>
            </a:solidFill>
          </a:ln>
        </p:spPr>
        <p:txBody>
          <a:bodyPr wrap="square" lIns="0" tIns="0" rIns="0" bIns="0" rtlCol="0"/>
          <a:lstStyle/>
          <a:p>
            <a:endParaRPr sz="1631"/>
          </a:p>
        </p:txBody>
      </p:sp>
      <p:sp>
        <p:nvSpPr>
          <p:cNvPr id="19" name="bk object 19"/>
          <p:cNvSpPr/>
          <p:nvPr/>
        </p:nvSpPr>
        <p:spPr>
          <a:xfrm>
            <a:off x="6622335" y="1986786"/>
            <a:ext cx="1420673" cy="1151822"/>
          </a:xfrm>
          <a:custGeom>
            <a:avLst/>
            <a:gdLst/>
            <a:ahLst/>
            <a:cxnLst/>
            <a:rect l="l" t="t" r="r" b="b"/>
            <a:pathLst>
              <a:path w="1567179" h="1271270">
                <a:moveTo>
                  <a:pt x="236448" y="808837"/>
                </a:moveTo>
                <a:lnTo>
                  <a:pt x="136944" y="808837"/>
                </a:lnTo>
                <a:lnTo>
                  <a:pt x="107746" y="1271117"/>
                </a:lnTo>
                <a:lnTo>
                  <a:pt x="236448" y="808837"/>
                </a:lnTo>
                <a:close/>
              </a:path>
              <a:path w="1567179" h="1271270">
                <a:moveTo>
                  <a:pt x="1495120" y="0"/>
                </a:moveTo>
                <a:lnTo>
                  <a:pt x="71691" y="0"/>
                </a:lnTo>
                <a:lnTo>
                  <a:pt x="43789" y="5323"/>
                </a:lnTo>
                <a:lnTo>
                  <a:pt x="21001" y="19840"/>
                </a:lnTo>
                <a:lnTo>
                  <a:pt x="5635" y="41373"/>
                </a:lnTo>
                <a:lnTo>
                  <a:pt x="0" y="67741"/>
                </a:lnTo>
                <a:lnTo>
                  <a:pt x="0" y="741083"/>
                </a:lnTo>
                <a:lnTo>
                  <a:pt x="5635" y="767453"/>
                </a:lnTo>
                <a:lnTo>
                  <a:pt x="21001" y="788990"/>
                </a:lnTo>
                <a:lnTo>
                  <a:pt x="43789" y="803512"/>
                </a:lnTo>
                <a:lnTo>
                  <a:pt x="71691" y="808837"/>
                </a:lnTo>
                <a:lnTo>
                  <a:pt x="1495120" y="808837"/>
                </a:lnTo>
                <a:lnTo>
                  <a:pt x="1523022" y="803512"/>
                </a:lnTo>
                <a:lnTo>
                  <a:pt x="1545810" y="788990"/>
                </a:lnTo>
                <a:lnTo>
                  <a:pt x="1561176" y="767453"/>
                </a:lnTo>
                <a:lnTo>
                  <a:pt x="1566811" y="741083"/>
                </a:lnTo>
                <a:lnTo>
                  <a:pt x="1566811" y="67741"/>
                </a:lnTo>
                <a:lnTo>
                  <a:pt x="1561176" y="41373"/>
                </a:lnTo>
                <a:lnTo>
                  <a:pt x="1545810" y="19840"/>
                </a:lnTo>
                <a:lnTo>
                  <a:pt x="1523022" y="5323"/>
                </a:lnTo>
                <a:lnTo>
                  <a:pt x="1495120" y="0"/>
                </a:lnTo>
                <a:close/>
              </a:path>
            </a:pathLst>
          </a:custGeom>
          <a:solidFill>
            <a:srgbClr val="FFFFFF"/>
          </a:solidFill>
        </p:spPr>
        <p:txBody>
          <a:bodyPr wrap="square" lIns="0" tIns="0" rIns="0" bIns="0" rtlCol="0"/>
          <a:lstStyle/>
          <a:p>
            <a:endParaRPr sz="1631"/>
          </a:p>
        </p:txBody>
      </p:sp>
      <p:sp>
        <p:nvSpPr>
          <p:cNvPr id="20" name="bk object 20"/>
          <p:cNvSpPr/>
          <p:nvPr/>
        </p:nvSpPr>
        <p:spPr>
          <a:xfrm>
            <a:off x="6622335" y="1986786"/>
            <a:ext cx="1420673" cy="1151822"/>
          </a:xfrm>
          <a:custGeom>
            <a:avLst/>
            <a:gdLst/>
            <a:ahLst/>
            <a:cxnLst/>
            <a:rect l="l" t="t" r="r" b="b"/>
            <a:pathLst>
              <a:path w="1567179" h="1271270">
                <a:moveTo>
                  <a:pt x="1495120" y="0"/>
                </a:moveTo>
                <a:lnTo>
                  <a:pt x="71691" y="0"/>
                </a:lnTo>
                <a:lnTo>
                  <a:pt x="43789" y="5323"/>
                </a:lnTo>
                <a:lnTo>
                  <a:pt x="21001" y="19840"/>
                </a:lnTo>
                <a:lnTo>
                  <a:pt x="5635" y="41373"/>
                </a:lnTo>
                <a:lnTo>
                  <a:pt x="0" y="67741"/>
                </a:lnTo>
                <a:lnTo>
                  <a:pt x="0" y="741083"/>
                </a:lnTo>
                <a:lnTo>
                  <a:pt x="5635" y="767453"/>
                </a:lnTo>
                <a:lnTo>
                  <a:pt x="21001" y="788990"/>
                </a:lnTo>
                <a:lnTo>
                  <a:pt x="43789" y="803512"/>
                </a:lnTo>
                <a:lnTo>
                  <a:pt x="71691" y="808837"/>
                </a:lnTo>
                <a:lnTo>
                  <a:pt x="136944" y="808837"/>
                </a:lnTo>
                <a:lnTo>
                  <a:pt x="107746" y="1271117"/>
                </a:lnTo>
                <a:lnTo>
                  <a:pt x="236448" y="808837"/>
                </a:lnTo>
                <a:lnTo>
                  <a:pt x="1495120" y="808837"/>
                </a:lnTo>
                <a:lnTo>
                  <a:pt x="1523022" y="803512"/>
                </a:lnTo>
                <a:lnTo>
                  <a:pt x="1545810" y="788990"/>
                </a:lnTo>
                <a:lnTo>
                  <a:pt x="1561176" y="767453"/>
                </a:lnTo>
                <a:lnTo>
                  <a:pt x="1566811" y="741083"/>
                </a:lnTo>
                <a:lnTo>
                  <a:pt x="1566811" y="67741"/>
                </a:lnTo>
                <a:lnTo>
                  <a:pt x="1561176" y="41373"/>
                </a:lnTo>
                <a:lnTo>
                  <a:pt x="1545810" y="19840"/>
                </a:lnTo>
                <a:lnTo>
                  <a:pt x="1523022" y="5323"/>
                </a:lnTo>
                <a:lnTo>
                  <a:pt x="1495120" y="0"/>
                </a:lnTo>
                <a:close/>
              </a:path>
            </a:pathLst>
          </a:custGeom>
          <a:ln w="9220">
            <a:solidFill>
              <a:srgbClr val="005F65"/>
            </a:solidFill>
          </a:ln>
        </p:spPr>
        <p:txBody>
          <a:bodyPr wrap="square" lIns="0" tIns="0" rIns="0" bIns="0" rtlCol="0"/>
          <a:lstStyle/>
          <a:p>
            <a:endParaRPr sz="1631"/>
          </a:p>
        </p:txBody>
      </p:sp>
      <p:sp>
        <p:nvSpPr>
          <p:cNvPr id="21" name="bk object 21"/>
          <p:cNvSpPr/>
          <p:nvPr/>
        </p:nvSpPr>
        <p:spPr>
          <a:xfrm>
            <a:off x="1121455" y="2526877"/>
            <a:ext cx="1081623" cy="1021221"/>
          </a:xfrm>
          <a:custGeom>
            <a:avLst/>
            <a:gdLst/>
            <a:ahLst/>
            <a:cxnLst/>
            <a:rect l="l" t="t" r="r" b="b"/>
            <a:pathLst>
              <a:path w="1193164" h="1127125">
                <a:moveTo>
                  <a:pt x="499516" y="796480"/>
                </a:moveTo>
                <a:lnTo>
                  <a:pt x="343509" y="796480"/>
                </a:lnTo>
                <a:lnTo>
                  <a:pt x="494830" y="1126820"/>
                </a:lnTo>
                <a:lnTo>
                  <a:pt x="499516" y="796480"/>
                </a:lnTo>
                <a:close/>
              </a:path>
              <a:path w="1193164" h="1127125">
                <a:moveTo>
                  <a:pt x="1121321" y="0"/>
                </a:moveTo>
                <a:lnTo>
                  <a:pt x="71691" y="0"/>
                </a:lnTo>
                <a:lnTo>
                  <a:pt x="43784" y="5325"/>
                </a:lnTo>
                <a:lnTo>
                  <a:pt x="20996" y="19846"/>
                </a:lnTo>
                <a:lnTo>
                  <a:pt x="5633" y="41383"/>
                </a:lnTo>
                <a:lnTo>
                  <a:pt x="0" y="67754"/>
                </a:lnTo>
                <a:lnTo>
                  <a:pt x="0" y="728726"/>
                </a:lnTo>
                <a:lnTo>
                  <a:pt x="5633" y="755102"/>
                </a:lnTo>
                <a:lnTo>
                  <a:pt x="20996" y="776638"/>
                </a:lnTo>
                <a:lnTo>
                  <a:pt x="43784" y="791157"/>
                </a:lnTo>
                <a:lnTo>
                  <a:pt x="71691" y="796480"/>
                </a:lnTo>
                <a:lnTo>
                  <a:pt x="1121321" y="796480"/>
                </a:lnTo>
                <a:lnTo>
                  <a:pt x="1149228" y="791157"/>
                </a:lnTo>
                <a:lnTo>
                  <a:pt x="1172016" y="776638"/>
                </a:lnTo>
                <a:lnTo>
                  <a:pt x="1187379" y="755102"/>
                </a:lnTo>
                <a:lnTo>
                  <a:pt x="1193012" y="728726"/>
                </a:lnTo>
                <a:lnTo>
                  <a:pt x="1193012" y="67754"/>
                </a:lnTo>
                <a:lnTo>
                  <a:pt x="1187379" y="41383"/>
                </a:lnTo>
                <a:lnTo>
                  <a:pt x="1172016" y="19846"/>
                </a:lnTo>
                <a:lnTo>
                  <a:pt x="1149228" y="5325"/>
                </a:lnTo>
                <a:lnTo>
                  <a:pt x="1121321" y="0"/>
                </a:lnTo>
                <a:close/>
              </a:path>
            </a:pathLst>
          </a:custGeom>
          <a:solidFill>
            <a:srgbClr val="FFFFFF"/>
          </a:solidFill>
        </p:spPr>
        <p:txBody>
          <a:bodyPr wrap="square" lIns="0" tIns="0" rIns="0" bIns="0" rtlCol="0"/>
          <a:lstStyle/>
          <a:p>
            <a:endParaRPr sz="1631"/>
          </a:p>
        </p:txBody>
      </p:sp>
      <p:sp>
        <p:nvSpPr>
          <p:cNvPr id="22" name="bk object 22"/>
          <p:cNvSpPr/>
          <p:nvPr/>
        </p:nvSpPr>
        <p:spPr>
          <a:xfrm>
            <a:off x="1121455" y="2526877"/>
            <a:ext cx="1081623" cy="1021221"/>
          </a:xfrm>
          <a:custGeom>
            <a:avLst/>
            <a:gdLst/>
            <a:ahLst/>
            <a:cxnLst/>
            <a:rect l="l" t="t" r="r" b="b"/>
            <a:pathLst>
              <a:path w="1193164" h="1127125">
                <a:moveTo>
                  <a:pt x="1121321" y="0"/>
                </a:moveTo>
                <a:lnTo>
                  <a:pt x="71691" y="0"/>
                </a:lnTo>
                <a:lnTo>
                  <a:pt x="43784" y="5325"/>
                </a:lnTo>
                <a:lnTo>
                  <a:pt x="20996" y="19846"/>
                </a:lnTo>
                <a:lnTo>
                  <a:pt x="5633" y="41383"/>
                </a:lnTo>
                <a:lnTo>
                  <a:pt x="0" y="67754"/>
                </a:lnTo>
                <a:lnTo>
                  <a:pt x="0" y="728726"/>
                </a:lnTo>
                <a:lnTo>
                  <a:pt x="5633" y="755102"/>
                </a:lnTo>
                <a:lnTo>
                  <a:pt x="20996" y="776638"/>
                </a:lnTo>
                <a:lnTo>
                  <a:pt x="43784" y="791157"/>
                </a:lnTo>
                <a:lnTo>
                  <a:pt x="71691" y="796480"/>
                </a:lnTo>
                <a:lnTo>
                  <a:pt x="343509" y="796480"/>
                </a:lnTo>
                <a:lnTo>
                  <a:pt x="494830" y="1126820"/>
                </a:lnTo>
                <a:lnTo>
                  <a:pt x="499516" y="796480"/>
                </a:lnTo>
                <a:lnTo>
                  <a:pt x="1121321" y="796480"/>
                </a:lnTo>
                <a:lnTo>
                  <a:pt x="1149228" y="791157"/>
                </a:lnTo>
                <a:lnTo>
                  <a:pt x="1172016" y="776638"/>
                </a:lnTo>
                <a:lnTo>
                  <a:pt x="1187379" y="755102"/>
                </a:lnTo>
                <a:lnTo>
                  <a:pt x="1193012" y="728726"/>
                </a:lnTo>
                <a:lnTo>
                  <a:pt x="1193012" y="67754"/>
                </a:lnTo>
                <a:lnTo>
                  <a:pt x="1187379" y="41383"/>
                </a:lnTo>
                <a:lnTo>
                  <a:pt x="1172016" y="19846"/>
                </a:lnTo>
                <a:lnTo>
                  <a:pt x="1149228" y="5325"/>
                </a:lnTo>
                <a:lnTo>
                  <a:pt x="1121321" y="0"/>
                </a:lnTo>
                <a:close/>
              </a:path>
            </a:pathLst>
          </a:custGeom>
          <a:ln w="9220">
            <a:solidFill>
              <a:srgbClr val="005F65"/>
            </a:solidFill>
          </a:ln>
        </p:spPr>
        <p:txBody>
          <a:bodyPr wrap="square" lIns="0" tIns="0" rIns="0" bIns="0" rtlCol="0"/>
          <a:lstStyle/>
          <a:p>
            <a:endParaRPr sz="1631"/>
          </a:p>
        </p:txBody>
      </p:sp>
      <p:sp>
        <p:nvSpPr>
          <p:cNvPr id="23" name="bk object 23"/>
          <p:cNvSpPr/>
          <p:nvPr/>
        </p:nvSpPr>
        <p:spPr>
          <a:xfrm>
            <a:off x="8215879" y="1986786"/>
            <a:ext cx="1743605" cy="994755"/>
          </a:xfrm>
          <a:custGeom>
            <a:avLst/>
            <a:gdLst/>
            <a:ahLst/>
            <a:cxnLst/>
            <a:rect l="l" t="t" r="r" b="b"/>
            <a:pathLst>
              <a:path w="1923415" h="1097914">
                <a:moveTo>
                  <a:pt x="1851405" y="0"/>
                </a:moveTo>
                <a:lnTo>
                  <a:pt x="71678" y="0"/>
                </a:lnTo>
                <a:lnTo>
                  <a:pt x="43773" y="5323"/>
                </a:lnTo>
                <a:lnTo>
                  <a:pt x="20989" y="19840"/>
                </a:lnTo>
                <a:lnTo>
                  <a:pt x="5631" y="41373"/>
                </a:lnTo>
                <a:lnTo>
                  <a:pt x="0" y="67741"/>
                </a:lnTo>
                <a:lnTo>
                  <a:pt x="0" y="1029982"/>
                </a:lnTo>
                <a:lnTo>
                  <a:pt x="5631" y="1056353"/>
                </a:lnTo>
                <a:lnTo>
                  <a:pt x="20989" y="1077890"/>
                </a:lnTo>
                <a:lnTo>
                  <a:pt x="43773" y="1092411"/>
                </a:lnTo>
                <a:lnTo>
                  <a:pt x="71678" y="1097737"/>
                </a:lnTo>
                <a:lnTo>
                  <a:pt x="1851405" y="1097737"/>
                </a:lnTo>
                <a:lnTo>
                  <a:pt x="1879308" y="1092411"/>
                </a:lnTo>
                <a:lnTo>
                  <a:pt x="1902096" y="1077890"/>
                </a:lnTo>
                <a:lnTo>
                  <a:pt x="1917462" y="1056353"/>
                </a:lnTo>
                <a:lnTo>
                  <a:pt x="1923097" y="1029982"/>
                </a:lnTo>
                <a:lnTo>
                  <a:pt x="1923097" y="67741"/>
                </a:lnTo>
                <a:lnTo>
                  <a:pt x="1917462" y="41373"/>
                </a:lnTo>
                <a:lnTo>
                  <a:pt x="1902096" y="19840"/>
                </a:lnTo>
                <a:lnTo>
                  <a:pt x="1879308" y="5323"/>
                </a:lnTo>
                <a:lnTo>
                  <a:pt x="1851405" y="0"/>
                </a:lnTo>
                <a:close/>
              </a:path>
            </a:pathLst>
          </a:custGeom>
          <a:solidFill>
            <a:srgbClr val="FFFFFF"/>
          </a:solidFill>
        </p:spPr>
        <p:txBody>
          <a:bodyPr wrap="square" lIns="0" tIns="0" rIns="0" bIns="0" rtlCol="0"/>
          <a:lstStyle/>
          <a:p>
            <a:endParaRPr sz="1631"/>
          </a:p>
        </p:txBody>
      </p:sp>
      <p:sp>
        <p:nvSpPr>
          <p:cNvPr id="24" name="bk object 24"/>
          <p:cNvSpPr/>
          <p:nvPr/>
        </p:nvSpPr>
        <p:spPr>
          <a:xfrm>
            <a:off x="8215879" y="1986786"/>
            <a:ext cx="1743605" cy="994755"/>
          </a:xfrm>
          <a:custGeom>
            <a:avLst/>
            <a:gdLst/>
            <a:ahLst/>
            <a:cxnLst/>
            <a:rect l="l" t="t" r="r" b="b"/>
            <a:pathLst>
              <a:path w="1923415" h="1097914">
                <a:moveTo>
                  <a:pt x="1851405" y="0"/>
                </a:moveTo>
                <a:lnTo>
                  <a:pt x="71678" y="0"/>
                </a:lnTo>
                <a:lnTo>
                  <a:pt x="43773" y="5323"/>
                </a:lnTo>
                <a:lnTo>
                  <a:pt x="20989" y="19840"/>
                </a:lnTo>
                <a:lnTo>
                  <a:pt x="5631" y="41373"/>
                </a:lnTo>
                <a:lnTo>
                  <a:pt x="0" y="67741"/>
                </a:lnTo>
                <a:lnTo>
                  <a:pt x="0" y="1029982"/>
                </a:lnTo>
                <a:lnTo>
                  <a:pt x="5631" y="1056353"/>
                </a:lnTo>
                <a:lnTo>
                  <a:pt x="20989" y="1077890"/>
                </a:lnTo>
                <a:lnTo>
                  <a:pt x="43773" y="1092411"/>
                </a:lnTo>
                <a:lnTo>
                  <a:pt x="71678" y="1097737"/>
                </a:lnTo>
                <a:lnTo>
                  <a:pt x="1851405" y="1097737"/>
                </a:lnTo>
                <a:lnTo>
                  <a:pt x="1879308" y="1092411"/>
                </a:lnTo>
                <a:lnTo>
                  <a:pt x="1902096" y="1077890"/>
                </a:lnTo>
                <a:lnTo>
                  <a:pt x="1917462" y="1056353"/>
                </a:lnTo>
                <a:lnTo>
                  <a:pt x="1923097" y="1029982"/>
                </a:lnTo>
                <a:lnTo>
                  <a:pt x="1923097" y="67741"/>
                </a:lnTo>
                <a:lnTo>
                  <a:pt x="1917462" y="41373"/>
                </a:lnTo>
                <a:lnTo>
                  <a:pt x="1902096" y="19840"/>
                </a:lnTo>
                <a:lnTo>
                  <a:pt x="1879308" y="5323"/>
                </a:lnTo>
                <a:lnTo>
                  <a:pt x="1851405" y="0"/>
                </a:lnTo>
                <a:close/>
              </a:path>
            </a:pathLst>
          </a:custGeom>
          <a:ln w="9220">
            <a:solidFill>
              <a:srgbClr val="005F65"/>
            </a:solidFill>
          </a:ln>
        </p:spPr>
        <p:txBody>
          <a:bodyPr wrap="square" lIns="0" tIns="0" rIns="0" bIns="0" rtlCol="0"/>
          <a:lstStyle/>
          <a:p>
            <a:endParaRPr sz="1631"/>
          </a:p>
        </p:txBody>
      </p:sp>
      <p:sp>
        <p:nvSpPr>
          <p:cNvPr id="2" name="Holder 2"/>
          <p:cNvSpPr>
            <a:spLocks noGrp="1"/>
          </p:cNvSpPr>
          <p:nvPr>
            <p:ph type="title"/>
          </p:nvPr>
        </p:nvSpPr>
        <p:spPr>
          <a:xfrm>
            <a:off x="336489" y="115396"/>
            <a:ext cx="11524778" cy="438582"/>
          </a:xfrm>
          <a:prstGeom prst="rect">
            <a:avLst/>
          </a:prstGeom>
        </p:spPr>
        <p:txBody>
          <a:bodyPr wrap="square" lIns="0" tIns="0" rIns="0" bIns="0">
            <a:spAutoFit/>
          </a:bodyPr>
          <a:lstStyle>
            <a:lvl1pPr>
              <a:defRPr sz="2850" b="1" i="0">
                <a:solidFill>
                  <a:srgbClr val="FDFEFF"/>
                </a:solidFill>
                <a:latin typeface="Calibri"/>
                <a:cs typeface="Calibri"/>
              </a:defRPr>
            </a:lvl1pPr>
          </a:lstStyle>
          <a:p>
            <a:endParaRPr/>
          </a:p>
        </p:txBody>
      </p:sp>
      <p:sp>
        <p:nvSpPr>
          <p:cNvPr id="3" name="Holder 3"/>
          <p:cNvSpPr>
            <a:spLocks noGrp="1"/>
          </p:cNvSpPr>
          <p:nvPr>
            <p:ph type="body" idx="1"/>
          </p:nvPr>
        </p:nvSpPr>
        <p:spPr>
          <a:xfrm>
            <a:off x="609888" y="1577340"/>
            <a:ext cx="10977981"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237" y="6377940"/>
            <a:ext cx="3903282" cy="276999"/>
          </a:xfrm>
          <a:prstGeom prst="rect">
            <a:avLst/>
          </a:prstGeom>
        </p:spPr>
        <p:txBody>
          <a:bodyPr wrap="square" lIns="0" tIns="0" rIns="0" bIns="0">
            <a:spAutoFit/>
          </a:bodyPr>
          <a:lstStyle>
            <a:lvl1pPr algn="ctr">
              <a:defRPr>
                <a:solidFill>
                  <a:schemeClr val="tx1">
                    <a:tint val="75000"/>
                  </a:schemeClr>
                </a:solidFill>
              </a:defRPr>
            </a:lvl1pPr>
          </a:lstStyle>
          <a:p>
            <a:r>
              <a:rPr lang="nl-NL"/>
              <a:t>Koninklijk Nederlands Meteorologisch Instituut</a:t>
            </a:r>
            <a:endParaRPr/>
          </a:p>
        </p:txBody>
      </p:sp>
      <p:sp>
        <p:nvSpPr>
          <p:cNvPr id="5" name="Holder 5"/>
          <p:cNvSpPr>
            <a:spLocks noGrp="1"/>
          </p:cNvSpPr>
          <p:nvPr>
            <p:ph type="dt" sz="half" idx="6"/>
          </p:nvPr>
        </p:nvSpPr>
        <p:spPr>
          <a:xfrm>
            <a:off x="609888" y="6377940"/>
            <a:ext cx="2805484" cy="276999"/>
          </a:xfrm>
          <a:prstGeom prst="rect">
            <a:avLst/>
          </a:prstGeom>
        </p:spPr>
        <p:txBody>
          <a:bodyPr wrap="square" lIns="0" tIns="0" rIns="0" bIns="0">
            <a:spAutoFit/>
          </a:bodyPr>
          <a:lstStyle>
            <a:lvl1pPr algn="l">
              <a:defRPr>
                <a:solidFill>
                  <a:schemeClr val="tx1">
                    <a:tint val="75000"/>
                  </a:schemeClr>
                </a:solidFill>
              </a:defRPr>
            </a:lvl1pPr>
          </a:lstStyle>
          <a:p>
            <a:fld id="{30FCFB25-E9A9-43AD-B83E-DF905A0AE716}" type="datetime4">
              <a:rPr lang="nl-NL" smtClean="0"/>
              <a:t>27 juni 2026</a:t>
            </a:fld>
            <a:endParaRPr lang="en-US"/>
          </a:p>
        </p:txBody>
      </p:sp>
      <p:sp>
        <p:nvSpPr>
          <p:cNvPr id="6" name="Holder 6"/>
          <p:cNvSpPr>
            <a:spLocks noGrp="1"/>
          </p:cNvSpPr>
          <p:nvPr>
            <p:ph type="sldNum" sz="quarter" idx="7"/>
          </p:nvPr>
        </p:nvSpPr>
        <p:spPr>
          <a:xfrm>
            <a:off x="8782385" y="6377940"/>
            <a:ext cx="2805484"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62457283"/>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14223">
        <a:defRPr>
          <a:latin typeface="+mn-lt"/>
          <a:ea typeface="+mn-ea"/>
          <a:cs typeface="+mn-cs"/>
        </a:defRPr>
      </a:lvl2pPr>
      <a:lvl3pPr marL="828446">
        <a:defRPr>
          <a:latin typeface="+mn-lt"/>
          <a:ea typeface="+mn-ea"/>
          <a:cs typeface="+mn-cs"/>
        </a:defRPr>
      </a:lvl3pPr>
      <a:lvl4pPr marL="1242670">
        <a:defRPr>
          <a:latin typeface="+mn-lt"/>
          <a:ea typeface="+mn-ea"/>
          <a:cs typeface="+mn-cs"/>
        </a:defRPr>
      </a:lvl4pPr>
      <a:lvl5pPr marL="1656893">
        <a:defRPr>
          <a:latin typeface="+mn-lt"/>
          <a:ea typeface="+mn-ea"/>
          <a:cs typeface="+mn-cs"/>
        </a:defRPr>
      </a:lvl5pPr>
      <a:lvl6pPr marL="2071116">
        <a:defRPr>
          <a:latin typeface="+mn-lt"/>
          <a:ea typeface="+mn-ea"/>
          <a:cs typeface="+mn-cs"/>
        </a:defRPr>
      </a:lvl6pPr>
      <a:lvl7pPr marL="2485339">
        <a:defRPr>
          <a:latin typeface="+mn-lt"/>
          <a:ea typeface="+mn-ea"/>
          <a:cs typeface="+mn-cs"/>
        </a:defRPr>
      </a:lvl7pPr>
      <a:lvl8pPr marL="2899562">
        <a:defRPr>
          <a:latin typeface="+mn-lt"/>
          <a:ea typeface="+mn-ea"/>
          <a:cs typeface="+mn-cs"/>
        </a:defRPr>
      </a:lvl8pPr>
      <a:lvl9pPr marL="3313786">
        <a:defRPr>
          <a:latin typeface="+mn-lt"/>
          <a:ea typeface="+mn-ea"/>
          <a:cs typeface="+mn-cs"/>
        </a:defRPr>
      </a:lvl9pPr>
    </p:bodyStyle>
    <p:otherStyle>
      <a:lvl1pPr marL="0">
        <a:defRPr>
          <a:latin typeface="+mn-lt"/>
          <a:ea typeface="+mn-ea"/>
          <a:cs typeface="+mn-cs"/>
        </a:defRPr>
      </a:lvl1pPr>
      <a:lvl2pPr marL="414223">
        <a:defRPr>
          <a:latin typeface="+mn-lt"/>
          <a:ea typeface="+mn-ea"/>
          <a:cs typeface="+mn-cs"/>
        </a:defRPr>
      </a:lvl2pPr>
      <a:lvl3pPr marL="828446">
        <a:defRPr>
          <a:latin typeface="+mn-lt"/>
          <a:ea typeface="+mn-ea"/>
          <a:cs typeface="+mn-cs"/>
        </a:defRPr>
      </a:lvl3pPr>
      <a:lvl4pPr marL="1242670">
        <a:defRPr>
          <a:latin typeface="+mn-lt"/>
          <a:ea typeface="+mn-ea"/>
          <a:cs typeface="+mn-cs"/>
        </a:defRPr>
      </a:lvl4pPr>
      <a:lvl5pPr marL="1656893">
        <a:defRPr>
          <a:latin typeface="+mn-lt"/>
          <a:ea typeface="+mn-ea"/>
          <a:cs typeface="+mn-cs"/>
        </a:defRPr>
      </a:lvl5pPr>
      <a:lvl6pPr marL="2071116">
        <a:defRPr>
          <a:latin typeface="+mn-lt"/>
          <a:ea typeface="+mn-ea"/>
          <a:cs typeface="+mn-cs"/>
        </a:defRPr>
      </a:lvl6pPr>
      <a:lvl7pPr marL="2485339">
        <a:defRPr>
          <a:latin typeface="+mn-lt"/>
          <a:ea typeface="+mn-ea"/>
          <a:cs typeface="+mn-cs"/>
        </a:defRPr>
      </a:lvl7pPr>
      <a:lvl8pPr marL="2899562">
        <a:defRPr>
          <a:latin typeface="+mn-lt"/>
          <a:ea typeface="+mn-ea"/>
          <a:cs typeface="+mn-cs"/>
        </a:defRPr>
      </a:lvl8pPr>
      <a:lvl9pPr marL="331378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hyperlink" Target="https://doi.org/10.1029/2019GL083731" TargetMode="External"/><Relationship Id="rId3" Type="http://schemas.openxmlformats.org/officeDocument/2006/relationships/slideLayout" Target="../slideLayouts/slideLayout20.xml"/><Relationship Id="rId7" Type="http://schemas.openxmlformats.org/officeDocument/2006/relationships/image" Target="../media/image62.gif"/><Relationship Id="rId12" Type="http://schemas.openxmlformats.org/officeDocument/2006/relationships/image" Target="../media/image66.jpeg"/><Relationship Id="rId17" Type="http://schemas.openxmlformats.org/officeDocument/2006/relationships/hyperlink" Target="https://doi.org/10.1002/grl.50786" TargetMode="External"/><Relationship Id="rId2" Type="http://schemas.openxmlformats.org/officeDocument/2006/relationships/video" Target="../media/media1.mp4"/><Relationship Id="rId16" Type="http://schemas.openxmlformats.org/officeDocument/2006/relationships/hyperlink" Target="https://emaddc.com/default.aspx" TargetMode="External"/><Relationship Id="rId1" Type="http://schemas.microsoft.com/office/2007/relationships/media" Target="../media/media1.mp4"/><Relationship Id="rId6" Type="http://schemas.openxmlformats.org/officeDocument/2006/relationships/image" Target="../media/image61.png"/><Relationship Id="rId11" Type="http://schemas.openxmlformats.org/officeDocument/2006/relationships/image" Target="../media/image57.jpeg"/><Relationship Id="rId5" Type="http://schemas.openxmlformats.org/officeDocument/2006/relationships/image" Target="../media/image60.png"/><Relationship Id="rId15" Type="http://schemas.openxmlformats.org/officeDocument/2006/relationships/hyperlink" Target="https://doi.org/10.1073/pnas.1217961110" TargetMode="External"/><Relationship Id="rId10" Type="http://schemas.openxmlformats.org/officeDocument/2006/relationships/image" Target="../media/image65.jpeg"/><Relationship Id="rId4" Type="http://schemas.openxmlformats.org/officeDocument/2006/relationships/notesSlide" Target="../notesSlides/notesSlide5.xml"/><Relationship Id="rId9" Type="http://schemas.openxmlformats.org/officeDocument/2006/relationships/image" Target="../media/image64.jpeg"/><Relationship Id="rId14" Type="http://schemas.openxmlformats.org/officeDocument/2006/relationships/hyperlink" Target="https://doi.org/10.5194/hess-28-649-2024"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customXml" Target="../ink/ink1.xml"/><Relationship Id="rId7"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68.png"/><Relationship Id="rId5" Type="http://schemas.openxmlformats.org/officeDocument/2006/relationships/customXml" Target="../ink/ink2.xml"/><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69.png"/></Relationships>
</file>

<file path=ppt/slides/_rels/slide12.xml.rels><?xml version="1.0" encoding="UTF-8" standalone="yes"?>
<Relationships xmlns="http://schemas.openxmlformats.org/package/2006/relationships"><Relationship Id="rId8" Type="http://schemas.openxmlformats.org/officeDocument/2006/relationships/image" Target="../media/image73.gif"/><Relationship Id="rId13" Type="http://schemas.openxmlformats.org/officeDocument/2006/relationships/hyperlink" Target="https://doi.org/10.4121/be252844-b672-471e-8d69-27269a862ec1.v1" TargetMode="External"/><Relationship Id="rId3" Type="http://schemas.openxmlformats.org/officeDocument/2006/relationships/slideLayout" Target="../slideLayouts/slideLayout20.xml"/><Relationship Id="rId7" Type="http://schemas.openxmlformats.org/officeDocument/2006/relationships/image" Target="../media/image52.jpeg"/><Relationship Id="rId12" Type="http://schemas.openxmlformats.org/officeDocument/2006/relationships/hyperlink" Target="https://doi.org/10.5194/amt-11-4645-2018"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2.tiff"/><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hyperlink" Target="https://doi.org/10.1175/JHM-D-24-0023.1" TargetMode="External"/><Relationship Id="rId10" Type="http://schemas.openxmlformats.org/officeDocument/2006/relationships/image" Target="../media/image75.jpeg"/><Relationship Id="rId4" Type="http://schemas.openxmlformats.org/officeDocument/2006/relationships/notesSlide" Target="../notesSlides/notesSlide7.xml"/><Relationship Id="rId9" Type="http://schemas.openxmlformats.org/officeDocument/2006/relationships/image" Target="../media/image74.jpeg"/><Relationship Id="rId14" Type="http://schemas.openxmlformats.org/officeDocument/2006/relationships/hyperlink" Target="https://doi.org/10.1080/02626667.2026.268644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www.knmi.nl/" TargetMode="External"/><Relationship Id="rId1" Type="http://schemas.openxmlformats.org/officeDocument/2006/relationships/slideLayout" Target="../slideLayouts/slideLayout165.xml"/></Relationships>
</file>

<file path=ppt/slides/_rels/slide7.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32.jpe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59.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jpeg"/></Relationships>
</file>

<file path=ppt/slides/_rels/slide8.xml.rels><?xml version="1.0" encoding="UTF-8" standalone="yes"?>
<Relationships xmlns="http://schemas.openxmlformats.org/package/2006/relationships"><Relationship Id="rId3" Type="http://schemas.openxmlformats.org/officeDocument/2006/relationships/hyperlink" Target="https://opensenseaction.eu/" TargetMode="Externa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hyperlink" Target="https://gmdi.eu/"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5.tiff"/><Relationship Id="rId7" Type="http://schemas.openxmlformats.org/officeDocument/2006/relationships/image" Target="../media/image58.jpe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hyperlink" Target="https://doi.org/10.1175/JHM-D-25-0043.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p:txBody>
          <a:bodyPr vert="horz" lIns="104400" tIns="90000" rIns="90000" bIns="46800" rtlCol="0" anchor="t">
            <a:normAutofit/>
          </a:bodyPr>
          <a:lstStyle/>
          <a:p>
            <a:endParaRPr lang="en-US">
              <a:latin typeface="+mj-lt"/>
              <a:ea typeface="Verdana"/>
            </a:endParaRPr>
          </a:p>
          <a:p>
            <a:endParaRPr lang="nl-NL"/>
          </a:p>
        </p:txBody>
      </p:sp>
      <p:sp>
        <p:nvSpPr>
          <p:cNvPr id="3" name="Tijdelijke aanduiding voor tekst 2"/>
          <p:cNvSpPr>
            <a:spLocks noGrp="1"/>
          </p:cNvSpPr>
          <p:nvPr>
            <p:ph type="body" sz="quarter" idx="21"/>
          </p:nvPr>
        </p:nvSpPr>
        <p:spPr>
          <a:ln>
            <a:noFill/>
          </a:ln>
        </p:spPr>
        <p:txBody>
          <a:bodyPr/>
          <a:lstStyle/>
          <a:p>
            <a:r>
              <a:rPr lang="en-US">
                <a:latin typeface="+mj-lt"/>
              </a:rPr>
              <a:t>Aart Overeem (KNMI)</a:t>
            </a:r>
          </a:p>
          <a:p>
            <a:r>
              <a:rPr lang="en-US">
                <a:latin typeface="+mj-lt"/>
                <a:ea typeface="Verdana"/>
              </a:rPr>
              <a:t>KNMI, De Bilt, 23 June 2026</a:t>
            </a:r>
          </a:p>
        </p:txBody>
      </p:sp>
      <p:sp>
        <p:nvSpPr>
          <p:cNvPr id="4" name="Titel 3"/>
          <p:cNvSpPr>
            <a:spLocks noGrp="1"/>
          </p:cNvSpPr>
          <p:nvPr>
            <p:ph type="ctrTitle"/>
          </p:nvPr>
        </p:nvSpPr>
        <p:spPr/>
        <p:txBody>
          <a:bodyPr>
            <a:noAutofit/>
          </a:bodyPr>
          <a:lstStyle/>
          <a:p>
            <a:r>
              <a:rPr lang="en-US" sz="2800"/>
              <a:t>Introduction to the 2nd International Conference on Opportunistic Sensing of Precipitation</a:t>
            </a:r>
            <a:endParaRPr lang="en-US">
              <a:ea typeface="Verdana"/>
            </a:endParaRPr>
          </a:p>
        </p:txBody>
      </p:sp>
    </p:spTree>
    <p:extLst>
      <p:ext uri="{BB962C8B-B14F-4D97-AF65-F5344CB8AC3E}">
        <p14:creationId xmlns:p14="http://schemas.microsoft.com/office/powerpoint/2010/main" val="2798709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ED289-A1A2-A3C9-218C-2BFE4A502F84}"/>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5CA7DE1-2EC1-CB17-D741-786EFD6CDE27}"/>
              </a:ext>
            </a:extLst>
          </p:cNvPr>
          <p:cNvSpPr>
            <a:spLocks noGrp="1"/>
          </p:cNvSpPr>
          <p:nvPr>
            <p:ph type="body" sz="quarter" idx="16"/>
          </p:nvPr>
        </p:nvSpPr>
        <p:spPr>
          <a:xfrm>
            <a:off x="635000" y="2289600"/>
            <a:ext cx="3892550" cy="4471563"/>
          </a:xfrm>
        </p:spPr>
        <p:txBody>
          <a:bodyPr vert="horz" lIns="91440" tIns="45720" rIns="91440" bIns="45720" rtlCol="0" anchor="t">
            <a:normAutofit fontScale="92500" lnSpcReduction="20000"/>
          </a:bodyPr>
          <a:lstStyle/>
          <a:p>
            <a:pPr marL="316230" indent="-316230">
              <a:defRPr/>
            </a:pPr>
            <a:r>
              <a:rPr lang="en-US" sz="2200">
                <a:latin typeface="+mj-lt"/>
                <a:ea typeface="Verdana"/>
              </a:rPr>
              <a:t>GPS: water </a:t>
            </a:r>
            <a:r>
              <a:rPr lang="en-US" sz="2200" err="1">
                <a:latin typeface="+mj-lt"/>
                <a:ea typeface="Verdana"/>
              </a:rPr>
              <a:t>vapour</a:t>
            </a:r>
          </a:p>
          <a:p>
            <a:pPr marL="316230" indent="-316230">
              <a:defRPr/>
            </a:pPr>
            <a:r>
              <a:rPr lang="en-US" sz="2200">
                <a:latin typeface="+mj-lt"/>
                <a:ea typeface="Verdana"/>
              </a:rPr>
              <a:t>MODE-S: wind &amp; temperature (air traffic control radar)</a:t>
            </a:r>
          </a:p>
          <a:p>
            <a:pPr marL="316230" indent="-316230">
              <a:defRPr/>
            </a:pPr>
            <a:r>
              <a:rPr lang="en-US" sz="2200">
                <a:latin typeface="+mj-lt"/>
                <a:ea typeface="Verdana"/>
              </a:rPr>
              <a:t>Commercial microwave links: rainfall (&gt; 15 years together with Wageningen University and now Delft University of Technology)</a:t>
            </a:r>
          </a:p>
          <a:p>
            <a:pPr marL="316230" indent="-316230">
              <a:defRPr/>
            </a:pPr>
            <a:r>
              <a:rPr lang="en-US" sz="2200">
                <a:latin typeface="+mj-lt"/>
                <a:ea typeface="Verdana"/>
              </a:rPr>
              <a:t>Personal weather stations (PWS): precipitation, temperature, ...</a:t>
            </a:r>
          </a:p>
          <a:p>
            <a:pPr marL="316230" indent="-316230">
              <a:defRPr/>
            </a:pPr>
            <a:r>
              <a:rPr lang="en-US" sz="2200">
                <a:latin typeface="+mj-lt"/>
                <a:ea typeface="Verdana"/>
              </a:rPr>
              <a:t>WOW-NL platform for PWS – used in our </a:t>
            </a:r>
            <a:r>
              <a:rPr lang="en-US" sz="2200">
                <a:solidFill>
                  <a:srgbClr val="FF0000"/>
                </a:solidFill>
                <a:latin typeface="+mj-lt"/>
                <a:ea typeface="Verdana"/>
              </a:rPr>
              <a:t>app</a:t>
            </a:r>
            <a:r>
              <a:rPr lang="en-US" sz="2200">
                <a:latin typeface="+mj-lt"/>
                <a:ea typeface="Verdana"/>
              </a:rPr>
              <a:t> for temperature &amp; humidity.</a:t>
            </a:r>
          </a:p>
          <a:p>
            <a:pPr marL="316230" indent="-316230">
              <a:defRPr/>
            </a:pPr>
            <a:r>
              <a:rPr lang="en-US" sz="2200">
                <a:latin typeface="+mj-lt"/>
                <a:ea typeface="Verdana"/>
              </a:rPr>
              <a:t>…</a:t>
            </a:r>
          </a:p>
          <a:p>
            <a:pPr marL="316230" indent="-316230">
              <a:defRPr/>
            </a:pPr>
            <a:endParaRPr lang="en-US" sz="2200">
              <a:latin typeface="+mj-lt"/>
              <a:ea typeface="Verdana"/>
            </a:endParaRPr>
          </a:p>
        </p:txBody>
      </p:sp>
      <p:sp>
        <p:nvSpPr>
          <p:cNvPr id="2" name="Titel 1">
            <a:extLst>
              <a:ext uri="{FF2B5EF4-FFF2-40B4-BE49-F238E27FC236}">
                <a16:creationId xmlns:a16="http://schemas.microsoft.com/office/drawing/2014/main" id="{60C73879-6B43-27A2-745B-0C3D421C2B82}"/>
              </a:ext>
            </a:extLst>
          </p:cNvPr>
          <p:cNvSpPr>
            <a:spLocks noGrp="1"/>
          </p:cNvSpPr>
          <p:nvPr>
            <p:ph type="title"/>
          </p:nvPr>
        </p:nvSpPr>
        <p:spPr>
          <a:xfrm>
            <a:off x="635000" y="1051200"/>
            <a:ext cx="6330978" cy="905714"/>
          </a:xfrm>
        </p:spPr>
        <p:txBody>
          <a:bodyPr vert="horz" lIns="91440" tIns="45720" rIns="91440" bIns="45720" rtlCol="0" anchor="b" anchorCtr="0">
            <a:noAutofit/>
          </a:bodyPr>
          <a:lstStyle/>
          <a:p>
            <a:r>
              <a:rPr lang="nl-NL" sz="3400">
                <a:solidFill>
                  <a:srgbClr val="017BC6"/>
                </a:solidFill>
              </a:rPr>
              <a:t>KNMI supports opportunistic sensing since ~20 years</a:t>
            </a:r>
            <a:endParaRPr lang="nl-NL" sz="3400">
              <a:ea typeface="Verdana"/>
            </a:endParaRPr>
          </a:p>
        </p:txBody>
      </p:sp>
      <p:pic>
        <p:nvPicPr>
          <p:cNvPr id="4" name="Picture 3" descr="Schermafbeelding 2026-06-12 om 16.53.38.png">
            <a:extLst>
              <a:ext uri="{FF2B5EF4-FFF2-40B4-BE49-F238E27FC236}">
                <a16:creationId xmlns:a16="http://schemas.microsoft.com/office/drawing/2014/main" id="{B3A928AE-E346-BE6E-BD90-687B4326D6A6}"/>
              </a:ext>
            </a:extLst>
          </p:cNvPr>
          <p:cNvPicPr>
            <a:picLocks noChangeAspect="1"/>
          </p:cNvPicPr>
          <p:nvPr/>
        </p:nvPicPr>
        <p:blipFill>
          <a:blip r:embed="rId5"/>
          <a:stretch>
            <a:fillRect/>
          </a:stretch>
        </p:blipFill>
        <p:spPr>
          <a:xfrm>
            <a:off x="4524016" y="3226268"/>
            <a:ext cx="1684840" cy="3631733"/>
          </a:xfrm>
          <a:prstGeom prst="rect">
            <a:avLst/>
          </a:prstGeom>
        </p:spPr>
      </p:pic>
      <p:pic>
        <p:nvPicPr>
          <p:cNvPr id="5" name="sm01">
            <a:hlinkClick r:id="" action="ppaction://media"/>
            <a:extLst>
              <a:ext uri="{FF2B5EF4-FFF2-40B4-BE49-F238E27FC236}">
                <a16:creationId xmlns:a16="http://schemas.microsoft.com/office/drawing/2014/main" id="{71F64292-A991-E3C1-AF9D-5203B4697BB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36535" y="4229265"/>
            <a:ext cx="3913395" cy="2507673"/>
          </a:xfrm>
          <a:prstGeom prst="rect">
            <a:avLst/>
          </a:prstGeom>
        </p:spPr>
      </p:pic>
      <p:pic>
        <p:nvPicPr>
          <p:cNvPr id="9" name="Picture 8" descr="A diagram of a plane&#10;&#10;AI-generated content may be incorrect.">
            <a:extLst>
              <a:ext uri="{FF2B5EF4-FFF2-40B4-BE49-F238E27FC236}">
                <a16:creationId xmlns:a16="http://schemas.microsoft.com/office/drawing/2014/main" id="{3CCE8669-63B2-F267-17BE-DB463811CA53}"/>
              </a:ext>
            </a:extLst>
          </p:cNvPr>
          <p:cNvPicPr>
            <a:picLocks noChangeAspect="1"/>
          </p:cNvPicPr>
          <p:nvPr/>
        </p:nvPicPr>
        <p:blipFill>
          <a:blip r:embed="rId7"/>
          <a:stretch>
            <a:fillRect/>
          </a:stretch>
        </p:blipFill>
        <p:spPr>
          <a:xfrm>
            <a:off x="9829800" y="41274"/>
            <a:ext cx="2364317" cy="1801284"/>
          </a:xfrm>
          <a:prstGeom prst="rect">
            <a:avLst/>
          </a:prstGeom>
        </p:spPr>
      </p:pic>
      <p:pic>
        <p:nvPicPr>
          <p:cNvPr id="10" name="Picture 9" descr="A cell phone with a map&#10;&#10;AI-generated content may be incorrect.">
            <a:extLst>
              <a:ext uri="{FF2B5EF4-FFF2-40B4-BE49-F238E27FC236}">
                <a16:creationId xmlns:a16="http://schemas.microsoft.com/office/drawing/2014/main" id="{622D7649-94E7-3C96-DBAB-ACCA1461A136}"/>
              </a:ext>
            </a:extLst>
          </p:cNvPr>
          <p:cNvPicPr>
            <a:picLocks noChangeAspect="1"/>
          </p:cNvPicPr>
          <p:nvPr/>
        </p:nvPicPr>
        <p:blipFill>
          <a:blip r:embed="rId8"/>
          <a:stretch>
            <a:fillRect/>
          </a:stretch>
        </p:blipFill>
        <p:spPr>
          <a:xfrm>
            <a:off x="7668769" y="39888"/>
            <a:ext cx="1960303" cy="1801393"/>
          </a:xfrm>
          <a:prstGeom prst="rect">
            <a:avLst/>
          </a:prstGeom>
        </p:spPr>
      </p:pic>
      <p:pic>
        <p:nvPicPr>
          <p:cNvPr id="12" name="Picture 11" descr="A pair of towers with a beam of light coming out of them&#10;&#10;AI-generated content may be incorrect.">
            <a:extLst>
              <a:ext uri="{FF2B5EF4-FFF2-40B4-BE49-F238E27FC236}">
                <a16:creationId xmlns:a16="http://schemas.microsoft.com/office/drawing/2014/main" id="{885DD367-EA46-9952-CA96-23B79C36AA80}"/>
              </a:ext>
            </a:extLst>
          </p:cNvPr>
          <p:cNvPicPr>
            <a:picLocks noChangeAspect="1"/>
          </p:cNvPicPr>
          <p:nvPr/>
        </p:nvPicPr>
        <p:blipFill>
          <a:blip r:embed="rId9"/>
          <a:stretch>
            <a:fillRect/>
          </a:stretch>
        </p:blipFill>
        <p:spPr>
          <a:xfrm>
            <a:off x="6218595" y="4529667"/>
            <a:ext cx="1818562" cy="1873250"/>
          </a:xfrm>
          <a:prstGeom prst="rect">
            <a:avLst/>
          </a:prstGeom>
        </p:spPr>
      </p:pic>
      <p:sp>
        <p:nvSpPr>
          <p:cNvPr id="13" name="TextBox 12">
            <a:extLst>
              <a:ext uri="{FF2B5EF4-FFF2-40B4-BE49-F238E27FC236}">
                <a16:creationId xmlns:a16="http://schemas.microsoft.com/office/drawing/2014/main" id="{C5F39A9B-E494-0FAA-00E0-87B2128F5162}"/>
              </a:ext>
            </a:extLst>
          </p:cNvPr>
          <p:cNvSpPr txBox="1"/>
          <p:nvPr/>
        </p:nvSpPr>
        <p:spPr>
          <a:xfrm>
            <a:off x="6174893" y="6377901"/>
            <a:ext cx="29866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200">
                <a:ea typeface="+mn-lt"/>
                <a:cs typeface="+mn-lt"/>
              </a:rPr>
              <a:t>(</a:t>
            </a:r>
            <a:r>
              <a:rPr lang="en-GB" sz="1200" err="1">
                <a:ea typeface="+mn-lt"/>
                <a:cs typeface="+mn-lt"/>
              </a:rPr>
              <a:t>identim</a:t>
            </a:r>
            <a:r>
              <a:rPr lang="en-GB" sz="1200">
                <a:ea typeface="+mn-lt"/>
                <a:cs typeface="+mn-lt"/>
              </a:rPr>
              <a:t>/Shutterstock)</a:t>
            </a:r>
            <a:endParaRPr lang="en-US" sz="1200">
              <a:ea typeface="Verdana"/>
            </a:endParaRPr>
          </a:p>
        </p:txBody>
      </p:sp>
      <p:pic>
        <p:nvPicPr>
          <p:cNvPr id="15" name="Picture 14" descr="A picture containing chart&#10;&#10;Description automatically generated">
            <a:extLst>
              <a:ext uri="{FF2B5EF4-FFF2-40B4-BE49-F238E27FC236}">
                <a16:creationId xmlns:a16="http://schemas.microsoft.com/office/drawing/2014/main" id="{6EF29619-AEA3-916B-5907-459FA6ACC2D2}"/>
              </a:ext>
            </a:extLst>
          </p:cNvPr>
          <p:cNvPicPr>
            <a:picLocks noChangeAspect="1"/>
          </p:cNvPicPr>
          <p:nvPr/>
        </p:nvPicPr>
        <p:blipFill>
          <a:blip r:embed="rId10"/>
          <a:srcRect r="-216" b="223"/>
          <a:stretch>
            <a:fillRect/>
          </a:stretch>
        </p:blipFill>
        <p:spPr>
          <a:xfrm>
            <a:off x="10097559" y="2083329"/>
            <a:ext cx="2103299" cy="2035831"/>
          </a:xfrm>
          <a:prstGeom prst="rect">
            <a:avLst/>
          </a:prstGeom>
        </p:spPr>
      </p:pic>
      <p:pic>
        <p:nvPicPr>
          <p:cNvPr id="16" name="Picture 15" descr="A picture containing grass, outdoor, ground&#10;&#10;Description automatically generated">
            <a:extLst>
              <a:ext uri="{FF2B5EF4-FFF2-40B4-BE49-F238E27FC236}">
                <a16:creationId xmlns:a16="http://schemas.microsoft.com/office/drawing/2014/main" id="{622262FA-E0EB-B7BE-5E9F-7A5D1D29D50D}"/>
              </a:ext>
            </a:extLst>
          </p:cNvPr>
          <p:cNvPicPr>
            <a:picLocks noChangeAspect="1"/>
          </p:cNvPicPr>
          <p:nvPr/>
        </p:nvPicPr>
        <p:blipFill>
          <a:blip r:embed="rId11"/>
          <a:srcRect r="-690"/>
          <a:stretch>
            <a:fillRect/>
          </a:stretch>
        </p:blipFill>
        <p:spPr>
          <a:xfrm>
            <a:off x="4534163" y="1955883"/>
            <a:ext cx="930237" cy="1145969"/>
          </a:xfrm>
          <a:prstGeom prst="rect">
            <a:avLst/>
          </a:prstGeom>
        </p:spPr>
      </p:pic>
      <p:pic>
        <p:nvPicPr>
          <p:cNvPr id="6" name="Picture 5">
            <a:extLst>
              <a:ext uri="{FF2B5EF4-FFF2-40B4-BE49-F238E27FC236}">
                <a16:creationId xmlns:a16="http://schemas.microsoft.com/office/drawing/2014/main" id="{017A08BC-FA94-FD61-18C5-3A1FF6379B61}"/>
              </a:ext>
            </a:extLst>
          </p:cNvPr>
          <p:cNvPicPr>
            <a:picLocks noChangeAspect="1"/>
          </p:cNvPicPr>
          <p:nvPr/>
        </p:nvPicPr>
        <p:blipFill>
          <a:blip r:embed="rId12"/>
          <a:stretch>
            <a:fillRect/>
          </a:stretch>
        </p:blipFill>
        <p:spPr>
          <a:xfrm>
            <a:off x="6218712" y="2082865"/>
            <a:ext cx="3701144" cy="1793045"/>
          </a:xfrm>
          <a:prstGeom prst="rect">
            <a:avLst/>
          </a:prstGeom>
        </p:spPr>
      </p:pic>
      <p:sp>
        <p:nvSpPr>
          <p:cNvPr id="8" name="TextBox 7">
            <a:extLst>
              <a:ext uri="{FF2B5EF4-FFF2-40B4-BE49-F238E27FC236}">
                <a16:creationId xmlns:a16="http://schemas.microsoft.com/office/drawing/2014/main" id="{22232155-E7B1-4594-2D3D-E0CC46A43596}"/>
              </a:ext>
            </a:extLst>
          </p:cNvPr>
          <p:cNvSpPr txBox="1"/>
          <p:nvPr/>
        </p:nvSpPr>
        <p:spPr>
          <a:xfrm>
            <a:off x="6437083" y="3878941"/>
            <a:ext cx="375194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hlinkClick r:id="rId13"/>
              </a:rPr>
              <a:t>https://doi.org/10.1029/2019GL083731</a:t>
            </a:r>
            <a:r>
              <a:rPr lang="en-US" sz="1200" dirty="0">
                <a:ea typeface="+mn-lt"/>
                <a:cs typeface="+mn-lt"/>
              </a:rPr>
              <a:t> </a:t>
            </a:r>
            <a:endParaRPr lang="en-US"/>
          </a:p>
          <a:p>
            <a:pPr algn="ctr"/>
            <a:endParaRPr lang="en-GB"/>
          </a:p>
        </p:txBody>
      </p:sp>
      <p:sp>
        <p:nvSpPr>
          <p:cNvPr id="11" name="TextBox 10">
            <a:extLst>
              <a:ext uri="{FF2B5EF4-FFF2-40B4-BE49-F238E27FC236}">
                <a16:creationId xmlns:a16="http://schemas.microsoft.com/office/drawing/2014/main" id="{48036364-A01C-B3C4-5ED8-EE9A061ACA4F}"/>
              </a:ext>
            </a:extLst>
          </p:cNvPr>
          <p:cNvSpPr txBox="1"/>
          <p:nvPr/>
        </p:nvSpPr>
        <p:spPr>
          <a:xfrm>
            <a:off x="9840682" y="4053111"/>
            <a:ext cx="3751943"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ea typeface="+mn-lt"/>
                <a:cs typeface="+mn-lt"/>
                <a:hlinkClick r:id="rId14"/>
              </a:rPr>
              <a:t>https://doi.org/10.5194/hess-28-649-2024</a:t>
            </a:r>
            <a:r>
              <a:rPr lang="en-US" sz="800" dirty="0">
                <a:ea typeface="+mn-lt"/>
                <a:cs typeface="+mn-lt"/>
              </a:rPr>
              <a:t> </a:t>
            </a:r>
            <a:endParaRPr lang="en-US" sz="800"/>
          </a:p>
          <a:p>
            <a:pPr algn="ctr"/>
            <a:endParaRPr lang="en-GB"/>
          </a:p>
        </p:txBody>
      </p:sp>
      <p:sp>
        <p:nvSpPr>
          <p:cNvPr id="14" name="TextBox 13">
            <a:extLst>
              <a:ext uri="{FF2B5EF4-FFF2-40B4-BE49-F238E27FC236}">
                <a16:creationId xmlns:a16="http://schemas.microsoft.com/office/drawing/2014/main" id="{DF580177-83A4-917B-9464-A121A69D74D0}"/>
              </a:ext>
            </a:extLst>
          </p:cNvPr>
          <p:cNvSpPr txBox="1"/>
          <p:nvPr/>
        </p:nvSpPr>
        <p:spPr>
          <a:xfrm>
            <a:off x="8440054" y="6622140"/>
            <a:ext cx="375194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hlinkClick r:id="rId15"/>
              </a:rPr>
              <a:t>https://doi.org/10.1073/pnas.1217961110</a:t>
            </a:r>
            <a:r>
              <a:rPr lang="en-US" sz="1200" dirty="0">
                <a:ea typeface="+mn-lt"/>
                <a:cs typeface="+mn-lt"/>
              </a:rPr>
              <a:t> </a:t>
            </a:r>
            <a:endParaRPr lang="en-US" dirty="0">
              <a:ea typeface="Verdana"/>
            </a:endParaRPr>
          </a:p>
          <a:p>
            <a:pPr algn="ctr"/>
            <a:endParaRPr lang="en-GB"/>
          </a:p>
        </p:txBody>
      </p:sp>
      <p:sp>
        <p:nvSpPr>
          <p:cNvPr id="17" name="TextBox 16">
            <a:extLst>
              <a:ext uri="{FF2B5EF4-FFF2-40B4-BE49-F238E27FC236}">
                <a16:creationId xmlns:a16="http://schemas.microsoft.com/office/drawing/2014/main" id="{19DA5A95-20C6-FA3C-AF87-9E1495E53692}"/>
              </a:ext>
            </a:extLst>
          </p:cNvPr>
          <p:cNvSpPr txBox="1"/>
          <p:nvPr/>
        </p:nvSpPr>
        <p:spPr>
          <a:xfrm>
            <a:off x="9470567" y="1803396"/>
            <a:ext cx="375194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hlinkClick r:id="rId16"/>
              </a:rPr>
              <a:t>https://emaddc.com/default.aspx</a:t>
            </a:r>
            <a:endParaRPr lang="en-US" sz="1200" dirty="0">
              <a:ea typeface="Verdana"/>
            </a:endParaRPr>
          </a:p>
          <a:p>
            <a:pPr algn="ctr"/>
            <a:endParaRPr lang="en-GB"/>
          </a:p>
        </p:txBody>
      </p:sp>
      <p:sp>
        <p:nvSpPr>
          <p:cNvPr id="18" name="TextBox 17">
            <a:extLst>
              <a:ext uri="{FF2B5EF4-FFF2-40B4-BE49-F238E27FC236}">
                <a16:creationId xmlns:a16="http://schemas.microsoft.com/office/drawing/2014/main" id="{414B4F89-6C63-C3AF-4B00-C3C15CB1CA06}"/>
              </a:ext>
            </a:extLst>
          </p:cNvPr>
          <p:cNvSpPr txBox="1"/>
          <p:nvPr/>
        </p:nvSpPr>
        <p:spPr>
          <a:xfrm>
            <a:off x="6676566" y="1803394"/>
            <a:ext cx="375194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hlinkClick r:id="rId17"/>
              </a:rPr>
              <a:t>https://doi.org/10.1002/grl.50786</a:t>
            </a:r>
            <a:endParaRPr lang="en-US" sz="1200" dirty="0">
              <a:ea typeface="Verdana"/>
            </a:endParaRPr>
          </a:p>
          <a:p>
            <a:pPr algn="ctr"/>
            <a:endParaRPr lang="en-GB"/>
          </a:p>
        </p:txBody>
      </p:sp>
    </p:spTree>
    <p:extLst>
      <p:ext uri="{BB962C8B-B14F-4D97-AF65-F5344CB8AC3E}">
        <p14:creationId xmlns:p14="http://schemas.microsoft.com/office/powerpoint/2010/main" val="121772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0BAA6-3489-198F-A849-26D32AB9354E}"/>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9805697-CA9C-811C-762F-15DA27D24F02}"/>
              </a:ext>
            </a:extLst>
          </p:cNvPr>
          <p:cNvSpPr>
            <a:spLocks noGrp="1"/>
          </p:cNvSpPr>
          <p:nvPr>
            <p:ph type="body" sz="quarter" idx="16"/>
          </p:nvPr>
        </p:nvSpPr>
        <p:spPr>
          <a:xfrm>
            <a:off x="635000" y="2289600"/>
            <a:ext cx="3649134" cy="4471563"/>
          </a:xfrm>
        </p:spPr>
        <p:txBody>
          <a:bodyPr vert="horz" lIns="91440" tIns="45720" rIns="91440" bIns="45720" rtlCol="0" anchor="t">
            <a:normAutofit/>
          </a:bodyPr>
          <a:lstStyle/>
          <a:p>
            <a:pPr marL="316230" indent="-316230">
              <a:defRPr/>
            </a:pPr>
            <a:r>
              <a:rPr lang="en-US" sz="2200">
                <a:ea typeface="Verdana"/>
              </a:rPr>
              <a:t>Crowdsourcing / citizen science with manual rain gauges since 1850.</a:t>
            </a:r>
            <a:endParaRPr lang="en-US"/>
          </a:p>
          <a:p>
            <a:pPr marL="316230" indent="-316230">
              <a:defRPr/>
            </a:pPr>
            <a:r>
              <a:rPr lang="en-US" sz="2200">
                <a:ea typeface="Verdana"/>
              </a:rPr>
              <a:t>Daily precipitation accumulations read by volunteers.</a:t>
            </a:r>
            <a:endParaRPr lang="en-US"/>
          </a:p>
          <a:p>
            <a:pPr marL="316230" indent="-316230">
              <a:defRPr/>
            </a:pPr>
            <a:endParaRPr lang="en-US" sz="2200">
              <a:ea typeface="Verdana"/>
            </a:endParaRPr>
          </a:p>
          <a:p>
            <a:pPr marL="316230" indent="-316230">
              <a:defRPr/>
            </a:pPr>
            <a:endParaRPr lang="en-US" sz="2200">
              <a:latin typeface="+mj-lt"/>
              <a:ea typeface="Verdana"/>
            </a:endParaRPr>
          </a:p>
        </p:txBody>
      </p:sp>
      <p:sp>
        <p:nvSpPr>
          <p:cNvPr id="2" name="Titel 1">
            <a:extLst>
              <a:ext uri="{FF2B5EF4-FFF2-40B4-BE49-F238E27FC236}">
                <a16:creationId xmlns:a16="http://schemas.microsoft.com/office/drawing/2014/main" id="{0DD1DBDA-6DC2-A3A0-157B-96EAF72E9A7C}"/>
              </a:ext>
            </a:extLst>
          </p:cNvPr>
          <p:cNvSpPr>
            <a:spLocks noGrp="1"/>
          </p:cNvSpPr>
          <p:nvPr>
            <p:ph type="title"/>
          </p:nvPr>
        </p:nvSpPr>
        <p:spPr>
          <a:xfrm>
            <a:off x="635000" y="1051200"/>
            <a:ext cx="9008561" cy="948047"/>
          </a:xfrm>
        </p:spPr>
        <p:txBody>
          <a:bodyPr anchor="b">
            <a:normAutofit fontScale="90000"/>
          </a:bodyPr>
          <a:lstStyle/>
          <a:p>
            <a:r>
              <a:rPr lang="nl-NL" sz="4400">
                <a:solidFill>
                  <a:srgbClr val="017BC6"/>
                </a:solidFill>
              </a:rPr>
              <a:t>KNMI supports opportunistic sensing since ~20 ~170 years</a:t>
            </a:r>
            <a:endParaRPr lang="nl-NL" sz="4400">
              <a:ea typeface="Verdana"/>
            </a:endParaRP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41CAA22-A90B-BA32-360C-561F0B4D0D96}"/>
                  </a:ext>
                </a:extLst>
              </p14:cNvPr>
              <p14:cNvContentPartPr/>
              <p14:nvPr/>
            </p14:nvContentPartPr>
            <p14:xfrm>
              <a:off x="4389197" y="1447288"/>
              <a:ext cx="1066793" cy="587597"/>
            </p14:xfrm>
          </p:contentPart>
        </mc:Choice>
        <mc:Fallback xmlns="">
          <p:pic>
            <p:nvPicPr>
              <p:cNvPr id="6" name="Ink 5">
                <a:extLst>
                  <a:ext uri="{FF2B5EF4-FFF2-40B4-BE49-F238E27FC236}">
                    <a16:creationId xmlns:a16="http://schemas.microsoft.com/office/drawing/2014/main" id="{141CAA22-A90B-BA32-360C-561F0B4D0D96}"/>
                  </a:ext>
                </a:extLst>
              </p:cNvPr>
              <p:cNvPicPr/>
              <p:nvPr/>
            </p:nvPicPr>
            <p:blipFill>
              <a:blip r:embed="rId4"/>
              <a:stretch>
                <a:fillRect/>
              </a:stretch>
            </p:blipFill>
            <p:spPr>
              <a:xfrm>
                <a:off x="4371207" y="1429297"/>
                <a:ext cx="1102413" cy="6232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55E4B462-199F-EDC3-A86B-8D6922089491}"/>
                  </a:ext>
                </a:extLst>
              </p14:cNvPr>
              <p14:cNvContentPartPr/>
              <p14:nvPr/>
            </p14:nvContentPartPr>
            <p14:xfrm>
              <a:off x="4389197" y="1406277"/>
              <a:ext cx="968722" cy="540665"/>
            </p14:xfrm>
          </p:contentPart>
        </mc:Choice>
        <mc:Fallback xmlns="">
          <p:pic>
            <p:nvPicPr>
              <p:cNvPr id="7" name="Ink 6">
                <a:extLst>
                  <a:ext uri="{FF2B5EF4-FFF2-40B4-BE49-F238E27FC236}">
                    <a16:creationId xmlns:a16="http://schemas.microsoft.com/office/drawing/2014/main" id="{55E4B462-199F-EDC3-A86B-8D6922089491}"/>
                  </a:ext>
                </a:extLst>
              </p:cNvPr>
              <p:cNvPicPr/>
              <p:nvPr/>
            </p:nvPicPr>
            <p:blipFill>
              <a:blip r:embed="rId6"/>
              <a:stretch>
                <a:fillRect/>
              </a:stretch>
            </p:blipFill>
            <p:spPr>
              <a:xfrm>
                <a:off x="4371204" y="1388291"/>
                <a:ext cx="1004347" cy="576278"/>
              </a:xfrm>
              <a:prstGeom prst="rect">
                <a:avLst/>
              </a:prstGeom>
            </p:spPr>
          </p:pic>
        </mc:Fallback>
      </mc:AlternateContent>
      <p:pic>
        <p:nvPicPr>
          <p:cNvPr id="18" name="Picture 17" descr="A metal container on a post in the grass&#10;&#10;AI-generated content may be incorrect.">
            <a:extLst>
              <a:ext uri="{FF2B5EF4-FFF2-40B4-BE49-F238E27FC236}">
                <a16:creationId xmlns:a16="http://schemas.microsoft.com/office/drawing/2014/main" id="{A769AB45-5CC3-4ECC-110F-7F5B3EF055A7}"/>
              </a:ext>
            </a:extLst>
          </p:cNvPr>
          <p:cNvPicPr>
            <a:picLocks noChangeAspect="1"/>
          </p:cNvPicPr>
          <p:nvPr/>
        </p:nvPicPr>
        <p:blipFill>
          <a:blip r:embed="rId7"/>
          <a:stretch>
            <a:fillRect/>
          </a:stretch>
        </p:blipFill>
        <p:spPr>
          <a:xfrm>
            <a:off x="1977662" y="4663401"/>
            <a:ext cx="1834451" cy="2091790"/>
          </a:xfrm>
          <a:prstGeom prst="rect">
            <a:avLst/>
          </a:prstGeom>
        </p:spPr>
      </p:pic>
      <p:pic>
        <p:nvPicPr>
          <p:cNvPr id="4" name="Picture 3" descr="A map of a large area with many gauges&#10;&#10;AI-generated content may be incorrect.">
            <a:extLst>
              <a:ext uri="{FF2B5EF4-FFF2-40B4-BE49-F238E27FC236}">
                <a16:creationId xmlns:a16="http://schemas.microsoft.com/office/drawing/2014/main" id="{3F8D324F-865D-62F6-9BCB-0764922CB466}"/>
              </a:ext>
            </a:extLst>
          </p:cNvPr>
          <p:cNvPicPr>
            <a:picLocks noChangeAspect="1"/>
          </p:cNvPicPr>
          <p:nvPr/>
        </p:nvPicPr>
        <p:blipFill>
          <a:blip r:embed="rId8"/>
          <a:stretch>
            <a:fillRect/>
          </a:stretch>
        </p:blipFill>
        <p:spPr>
          <a:xfrm>
            <a:off x="3804746" y="1942522"/>
            <a:ext cx="2586794" cy="3197267"/>
          </a:xfrm>
          <a:prstGeom prst="rect">
            <a:avLst/>
          </a:prstGeom>
        </p:spPr>
      </p:pic>
      <p:pic>
        <p:nvPicPr>
          <p:cNvPr id="8" name="Picture 7">
            <a:extLst>
              <a:ext uri="{FF2B5EF4-FFF2-40B4-BE49-F238E27FC236}">
                <a16:creationId xmlns:a16="http://schemas.microsoft.com/office/drawing/2014/main" id="{0F739648-8724-8791-4F00-3A3B9B7D91F3}"/>
              </a:ext>
            </a:extLst>
          </p:cNvPr>
          <p:cNvPicPr>
            <a:picLocks noChangeAspect="1"/>
          </p:cNvPicPr>
          <p:nvPr/>
        </p:nvPicPr>
        <p:blipFill>
          <a:blip r:embed="rId9"/>
          <a:stretch>
            <a:fillRect/>
          </a:stretch>
        </p:blipFill>
        <p:spPr>
          <a:xfrm>
            <a:off x="6397772" y="2147453"/>
            <a:ext cx="5789342" cy="4027715"/>
          </a:xfrm>
          <a:prstGeom prst="rect">
            <a:avLst/>
          </a:prstGeom>
        </p:spPr>
      </p:pic>
      <p:pic>
        <p:nvPicPr>
          <p:cNvPr id="9" name="Picture 8" descr="A graph showing the growth of the stock market&#10;&#10;AI-generated content may be incorrect.">
            <a:extLst>
              <a:ext uri="{FF2B5EF4-FFF2-40B4-BE49-F238E27FC236}">
                <a16:creationId xmlns:a16="http://schemas.microsoft.com/office/drawing/2014/main" id="{E4202381-B283-5760-777A-EE01C04B0AF9}"/>
              </a:ext>
            </a:extLst>
          </p:cNvPr>
          <p:cNvPicPr>
            <a:picLocks noChangeAspect="1"/>
          </p:cNvPicPr>
          <p:nvPr/>
        </p:nvPicPr>
        <p:blipFill>
          <a:blip r:embed="rId10"/>
          <a:stretch>
            <a:fillRect/>
          </a:stretch>
        </p:blipFill>
        <p:spPr>
          <a:xfrm>
            <a:off x="3810000" y="5338456"/>
            <a:ext cx="2582334" cy="1398671"/>
          </a:xfrm>
          <a:prstGeom prst="rect">
            <a:avLst/>
          </a:prstGeom>
        </p:spPr>
      </p:pic>
    </p:spTree>
    <p:extLst>
      <p:ext uri="{BB962C8B-B14F-4D97-AF65-F5344CB8AC3E}">
        <p14:creationId xmlns:p14="http://schemas.microsoft.com/office/powerpoint/2010/main" val="1397336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70E82-5B53-98FD-CDFF-5AC0E7845668}"/>
            </a:ext>
          </a:extLst>
        </p:cNvPr>
        <p:cNvGrpSpPr/>
        <p:nvPr/>
      </p:nvGrpSpPr>
      <p:grpSpPr>
        <a:xfrm>
          <a:off x="0" y="0"/>
          <a:ext cx="0" cy="0"/>
          <a:chOff x="0" y="0"/>
          <a:chExt cx="0" cy="0"/>
        </a:xfrm>
      </p:grpSpPr>
      <p:pic>
        <p:nvPicPr>
          <p:cNvPr id="7" name="Picture 6" descr="A screenshot of a map&#10;&#10;AI-generated content may be incorrect.">
            <a:extLst>
              <a:ext uri="{FF2B5EF4-FFF2-40B4-BE49-F238E27FC236}">
                <a16:creationId xmlns:a16="http://schemas.microsoft.com/office/drawing/2014/main" id="{D7032ADA-0DDD-4393-F37A-EB9D1540D41E}"/>
              </a:ext>
            </a:extLst>
          </p:cNvPr>
          <p:cNvPicPr>
            <a:picLocks noChangeAspect="1"/>
          </p:cNvPicPr>
          <p:nvPr/>
        </p:nvPicPr>
        <p:blipFill>
          <a:blip r:embed="rId5"/>
          <a:stretch>
            <a:fillRect/>
          </a:stretch>
        </p:blipFill>
        <p:spPr>
          <a:xfrm>
            <a:off x="8839408" y="222250"/>
            <a:ext cx="3180934" cy="2984500"/>
          </a:xfrm>
          <a:prstGeom prst="rect">
            <a:avLst/>
          </a:prstGeom>
        </p:spPr>
      </p:pic>
      <p:pic>
        <p:nvPicPr>
          <p:cNvPr id="8" name="Picture 7" descr="A map of a city&#10;&#10;AI-generated content may be incorrect.">
            <a:extLst>
              <a:ext uri="{FF2B5EF4-FFF2-40B4-BE49-F238E27FC236}">
                <a16:creationId xmlns:a16="http://schemas.microsoft.com/office/drawing/2014/main" id="{18555961-5720-2035-F58A-C473086BCFE3}"/>
              </a:ext>
            </a:extLst>
          </p:cNvPr>
          <p:cNvPicPr>
            <a:picLocks noChangeAspect="1"/>
          </p:cNvPicPr>
          <p:nvPr/>
        </p:nvPicPr>
        <p:blipFill>
          <a:blip r:embed="rId6"/>
          <a:stretch>
            <a:fillRect/>
          </a:stretch>
        </p:blipFill>
        <p:spPr>
          <a:xfrm>
            <a:off x="8140686" y="3761620"/>
            <a:ext cx="3878971" cy="2878667"/>
          </a:xfrm>
          <a:prstGeom prst="rect">
            <a:avLst/>
          </a:prstGeom>
        </p:spPr>
      </p:pic>
      <p:pic>
        <p:nvPicPr>
          <p:cNvPr id="11" name="Picture 10" descr="A black square with red squares and white text&#10;&#10;AI-generated content may be incorrect.">
            <a:extLst>
              <a:ext uri="{FF2B5EF4-FFF2-40B4-BE49-F238E27FC236}">
                <a16:creationId xmlns:a16="http://schemas.microsoft.com/office/drawing/2014/main" id="{9A6228D7-AD43-32A3-BA97-BA345990CB3F}"/>
              </a:ext>
            </a:extLst>
          </p:cNvPr>
          <p:cNvPicPr>
            <a:picLocks noChangeAspect="1"/>
          </p:cNvPicPr>
          <p:nvPr/>
        </p:nvPicPr>
        <p:blipFill>
          <a:blip r:embed="rId7"/>
          <a:srcRect/>
          <a:stretch>
            <a:fillRect/>
          </a:stretch>
        </p:blipFill>
        <p:spPr>
          <a:xfrm>
            <a:off x="5371043" y="2905125"/>
            <a:ext cx="582084" cy="582084"/>
          </a:xfrm>
          <a:prstGeom prst="rect">
            <a:avLst/>
          </a:prstGeom>
        </p:spPr>
      </p:pic>
      <p:pic>
        <p:nvPicPr>
          <p:cNvPr id="14" name="Picture 13">
            <a:extLst>
              <a:ext uri="{FF2B5EF4-FFF2-40B4-BE49-F238E27FC236}">
                <a16:creationId xmlns:a16="http://schemas.microsoft.com/office/drawing/2014/main" id="{C625B9F0-BE63-1822-CFB5-F79B026EBC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2003" y="3734629"/>
            <a:ext cx="3875371" cy="3132463"/>
          </a:xfrm>
          <a:prstGeom prst="rect">
            <a:avLst/>
          </a:prstGeom>
        </p:spPr>
      </p:pic>
      <p:pic>
        <p:nvPicPr>
          <p:cNvPr id="17" name="Picture 16" descr="A collage of a satellite dish&#10;&#10;AI-generated content may be incorrect.">
            <a:extLst>
              <a:ext uri="{FF2B5EF4-FFF2-40B4-BE49-F238E27FC236}">
                <a16:creationId xmlns:a16="http://schemas.microsoft.com/office/drawing/2014/main" id="{81841E15-EC29-CB01-2E1C-26E878ECCED4}"/>
              </a:ext>
            </a:extLst>
          </p:cNvPr>
          <p:cNvPicPr>
            <a:picLocks noChangeAspect="1"/>
          </p:cNvPicPr>
          <p:nvPr/>
        </p:nvPicPr>
        <p:blipFill>
          <a:blip r:embed="rId9"/>
          <a:srcRect b="236"/>
          <a:stretch>
            <a:fillRect/>
          </a:stretch>
        </p:blipFill>
        <p:spPr>
          <a:xfrm>
            <a:off x="389653" y="68029"/>
            <a:ext cx="4150742" cy="3625766"/>
          </a:xfrm>
          <a:prstGeom prst="rect">
            <a:avLst/>
          </a:prstGeom>
        </p:spPr>
      </p:pic>
      <p:pic>
        <p:nvPicPr>
          <p:cNvPr id="24" name="Picture 23" descr="A map with blue lines and black text&#10;&#10;AI-generated content may be incorrect.">
            <a:extLst>
              <a:ext uri="{FF2B5EF4-FFF2-40B4-BE49-F238E27FC236}">
                <a16:creationId xmlns:a16="http://schemas.microsoft.com/office/drawing/2014/main" id="{5244230D-8C67-48FD-A9BB-2C3FBFC921A9}"/>
              </a:ext>
            </a:extLst>
          </p:cNvPr>
          <p:cNvPicPr>
            <a:picLocks noChangeAspect="1"/>
          </p:cNvPicPr>
          <p:nvPr/>
        </p:nvPicPr>
        <p:blipFill>
          <a:blip r:embed="rId10"/>
          <a:stretch>
            <a:fillRect/>
          </a:stretch>
        </p:blipFill>
        <p:spPr>
          <a:xfrm>
            <a:off x="6650207" y="723295"/>
            <a:ext cx="2134320" cy="2592917"/>
          </a:xfrm>
          <a:prstGeom prst="rect">
            <a:avLst/>
          </a:prstGeom>
        </p:spPr>
      </p:pic>
      <p:pic>
        <p:nvPicPr>
          <p:cNvPr id="2" name="WetAntennaExperimentEnd">
            <a:hlinkClick r:id="" action="ppaction://media"/>
            <a:extLst>
              <a:ext uri="{FF2B5EF4-FFF2-40B4-BE49-F238E27FC236}">
                <a16:creationId xmlns:a16="http://schemas.microsoft.com/office/drawing/2014/main" id="{5D02A128-4921-B6F3-713C-578DC7ACA614}"/>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87927" y="3981203"/>
            <a:ext cx="4558146" cy="2596738"/>
          </a:xfrm>
          <a:prstGeom prst="rect">
            <a:avLst/>
          </a:prstGeom>
        </p:spPr>
      </p:pic>
      <p:sp>
        <p:nvSpPr>
          <p:cNvPr id="3" name="TextBox 2">
            <a:extLst>
              <a:ext uri="{FF2B5EF4-FFF2-40B4-BE49-F238E27FC236}">
                <a16:creationId xmlns:a16="http://schemas.microsoft.com/office/drawing/2014/main" id="{70E5136B-6573-E0C9-54B1-FBF4F4662BE6}"/>
              </a:ext>
            </a:extLst>
          </p:cNvPr>
          <p:cNvSpPr txBox="1"/>
          <p:nvPr/>
        </p:nvSpPr>
        <p:spPr>
          <a:xfrm>
            <a:off x="297543" y="3683000"/>
            <a:ext cx="375194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hlinkClick r:id="rId12"/>
              </a:rPr>
              <a:t>https://doi.org/10.5194/amt-11-4645-2018</a:t>
            </a:r>
            <a:endParaRPr lang="en-US" sz="1200" dirty="0"/>
          </a:p>
          <a:p>
            <a:pPr algn="ctr"/>
            <a:endParaRPr lang="en-GB"/>
          </a:p>
        </p:txBody>
      </p:sp>
      <p:sp>
        <p:nvSpPr>
          <p:cNvPr id="4" name="TextBox 3">
            <a:extLst>
              <a:ext uri="{FF2B5EF4-FFF2-40B4-BE49-F238E27FC236}">
                <a16:creationId xmlns:a16="http://schemas.microsoft.com/office/drawing/2014/main" id="{202C82AA-B294-08CB-3865-3FB9E61C9A13}"/>
              </a:ext>
            </a:extLst>
          </p:cNvPr>
          <p:cNvSpPr txBox="1"/>
          <p:nvPr/>
        </p:nvSpPr>
        <p:spPr>
          <a:xfrm>
            <a:off x="5370285" y="6578599"/>
            <a:ext cx="256177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Van Leth (2019)</a:t>
            </a:r>
            <a:endParaRPr lang="en-US" sz="1200">
              <a:ea typeface="Verdana"/>
            </a:endParaRPr>
          </a:p>
          <a:p>
            <a:pPr algn="ctr"/>
            <a:endParaRPr lang="en-GB"/>
          </a:p>
        </p:txBody>
      </p:sp>
      <p:sp>
        <p:nvSpPr>
          <p:cNvPr id="5" name="TextBox 4">
            <a:extLst>
              <a:ext uri="{FF2B5EF4-FFF2-40B4-BE49-F238E27FC236}">
                <a16:creationId xmlns:a16="http://schemas.microsoft.com/office/drawing/2014/main" id="{AA9D34DB-E676-5F4C-1ABA-54CC1EC70595}"/>
              </a:ext>
            </a:extLst>
          </p:cNvPr>
          <p:cNvSpPr txBox="1"/>
          <p:nvPr/>
        </p:nvSpPr>
        <p:spPr>
          <a:xfrm>
            <a:off x="5950856" y="3312885"/>
            <a:ext cx="375194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n-lt"/>
                <a:cs typeface="+mn-lt"/>
                <a:hlinkClick r:id="rId13"/>
              </a:rPr>
              <a:t>https://doi.org/10.4121/be252844-b672-471e-8d69-27269a862ec1.v1</a:t>
            </a:r>
            <a:endParaRPr lang="en-US" sz="1200">
              <a:ea typeface="Verdana"/>
            </a:endParaRPr>
          </a:p>
          <a:p>
            <a:pPr algn="ctr"/>
            <a:endParaRPr lang="en-GB"/>
          </a:p>
        </p:txBody>
      </p:sp>
      <p:sp>
        <p:nvSpPr>
          <p:cNvPr id="6" name="TextBox 5">
            <a:extLst>
              <a:ext uri="{FF2B5EF4-FFF2-40B4-BE49-F238E27FC236}">
                <a16:creationId xmlns:a16="http://schemas.microsoft.com/office/drawing/2014/main" id="{2B26D936-B463-2931-A640-D32452987CCC}"/>
              </a:ext>
            </a:extLst>
          </p:cNvPr>
          <p:cNvSpPr txBox="1"/>
          <p:nvPr/>
        </p:nvSpPr>
        <p:spPr>
          <a:xfrm>
            <a:off x="8839197" y="3312884"/>
            <a:ext cx="375194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hlinkClick r:id="rId14"/>
              </a:rPr>
              <a:t>https://doi.org/10.1080/02626667.2026.2686442</a:t>
            </a:r>
            <a:r>
              <a:rPr lang="en-US" sz="1200" dirty="0">
                <a:ea typeface="+mn-lt"/>
                <a:cs typeface="+mn-lt"/>
              </a:rPr>
              <a:t> </a:t>
            </a:r>
            <a:endParaRPr lang="en-US"/>
          </a:p>
          <a:p>
            <a:pPr algn="ctr"/>
            <a:endParaRPr lang="en-GB"/>
          </a:p>
        </p:txBody>
      </p:sp>
      <p:sp>
        <p:nvSpPr>
          <p:cNvPr id="9" name="TextBox 8">
            <a:extLst>
              <a:ext uri="{FF2B5EF4-FFF2-40B4-BE49-F238E27FC236}">
                <a16:creationId xmlns:a16="http://schemas.microsoft.com/office/drawing/2014/main" id="{1B9CA1C6-1298-1712-0B27-336BCD8CD6DA}"/>
              </a:ext>
            </a:extLst>
          </p:cNvPr>
          <p:cNvSpPr txBox="1"/>
          <p:nvPr/>
        </p:nvSpPr>
        <p:spPr>
          <a:xfrm>
            <a:off x="8635996" y="6571340"/>
            <a:ext cx="375194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hlinkClick r:id="rId15"/>
              </a:rPr>
              <a:t>https://doi.org/10.1175/JHM-D-24-0023.1</a:t>
            </a:r>
            <a:r>
              <a:rPr lang="en-US" sz="1200" dirty="0">
                <a:ea typeface="+mn-lt"/>
                <a:cs typeface="+mn-lt"/>
              </a:rPr>
              <a:t> </a:t>
            </a:r>
            <a:endParaRPr lang="en-US"/>
          </a:p>
          <a:p>
            <a:pPr algn="ctr"/>
            <a:endParaRPr lang="en-GB"/>
          </a:p>
        </p:txBody>
      </p:sp>
    </p:spTree>
    <p:extLst>
      <p:ext uri="{BB962C8B-B14F-4D97-AF65-F5344CB8AC3E}">
        <p14:creationId xmlns:p14="http://schemas.microsoft.com/office/powerpoint/2010/main" val="312802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E0FA8-6051-2BDB-7156-DFDFAF5512D5}"/>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8C7F20D-250C-5734-A72B-93937BFA7C15}"/>
              </a:ext>
            </a:extLst>
          </p:cNvPr>
          <p:cNvSpPr>
            <a:spLocks noGrp="1"/>
          </p:cNvSpPr>
          <p:nvPr>
            <p:ph type="body" sz="quarter" idx="16"/>
          </p:nvPr>
        </p:nvSpPr>
        <p:spPr>
          <a:xfrm>
            <a:off x="635000" y="2289600"/>
            <a:ext cx="4892056" cy="4471563"/>
          </a:xfrm>
        </p:spPr>
        <p:txBody>
          <a:bodyPr vert="horz" lIns="91440" tIns="45720" rIns="91440" bIns="45720" rtlCol="0" anchor="t">
            <a:normAutofit/>
          </a:bodyPr>
          <a:lstStyle/>
          <a:p>
            <a:pPr marL="316230" indent="-316230">
              <a:defRPr/>
            </a:pPr>
            <a:r>
              <a:rPr lang="en-US" sz="2200">
                <a:ea typeface="Verdana"/>
              </a:rPr>
              <a:t>62 face-2-face</a:t>
            </a:r>
            <a:endParaRPr lang="en-US">
              <a:ea typeface="Verdana"/>
            </a:endParaRPr>
          </a:p>
          <a:p>
            <a:pPr marL="316230" indent="-316230">
              <a:defRPr/>
            </a:pPr>
            <a:r>
              <a:rPr lang="en-US" sz="2200">
                <a:ea typeface="Verdana"/>
              </a:rPr>
              <a:t>22 online</a:t>
            </a:r>
          </a:p>
          <a:p>
            <a:pPr marL="316230" indent="-316230">
              <a:defRPr/>
            </a:pPr>
            <a:r>
              <a:rPr lang="en-US" sz="2200">
                <a:latin typeface="+mj-lt"/>
                <a:ea typeface="Verdana"/>
              </a:rPr>
              <a:t>15 posters</a:t>
            </a:r>
          </a:p>
          <a:p>
            <a:pPr marL="316230" indent="-316230">
              <a:defRPr/>
            </a:pPr>
            <a:r>
              <a:rPr lang="en-US" sz="2200">
                <a:latin typeface="+mj-lt"/>
                <a:ea typeface="Verdana"/>
              </a:rPr>
              <a:t>28 orals</a:t>
            </a:r>
          </a:p>
          <a:p>
            <a:pPr marL="316230" indent="-316230">
              <a:defRPr/>
            </a:pPr>
            <a:r>
              <a:rPr lang="en-US" sz="2200">
                <a:latin typeface="+mj-lt"/>
                <a:ea typeface="Verdana"/>
              </a:rPr>
              <a:t>3 keynotes</a:t>
            </a:r>
          </a:p>
          <a:p>
            <a:pPr marL="316230" indent="-316230">
              <a:defRPr/>
            </a:pPr>
            <a:r>
              <a:rPr lang="en-US" sz="2200">
                <a:latin typeface="+mj-lt"/>
                <a:ea typeface="Verdana"/>
              </a:rPr>
              <a:t>1 panel discussion</a:t>
            </a:r>
          </a:p>
          <a:p>
            <a:pPr marL="316230" indent="-316230">
              <a:defRPr/>
            </a:pPr>
            <a:endParaRPr lang="en-US" sz="2200">
              <a:latin typeface="+mj-lt"/>
              <a:ea typeface="Verdana"/>
            </a:endParaRPr>
          </a:p>
          <a:p>
            <a:pPr marL="316230" indent="-316230">
              <a:defRPr/>
            </a:pPr>
            <a:endParaRPr lang="en-US" sz="2200">
              <a:latin typeface="+mj-lt"/>
              <a:ea typeface="Verdana"/>
            </a:endParaRPr>
          </a:p>
          <a:p>
            <a:pPr marL="316230" indent="-316230">
              <a:defRPr/>
            </a:pPr>
            <a:endParaRPr lang="en-US" sz="2200">
              <a:latin typeface="+mj-lt"/>
              <a:ea typeface="Verdana"/>
            </a:endParaRPr>
          </a:p>
        </p:txBody>
      </p:sp>
      <p:sp>
        <p:nvSpPr>
          <p:cNvPr id="2" name="Titel 1">
            <a:extLst>
              <a:ext uri="{FF2B5EF4-FFF2-40B4-BE49-F238E27FC236}">
                <a16:creationId xmlns:a16="http://schemas.microsoft.com/office/drawing/2014/main" id="{1BB42838-63DF-B223-D0E2-EEB5BC5B5DA3}"/>
              </a:ext>
            </a:extLst>
          </p:cNvPr>
          <p:cNvSpPr>
            <a:spLocks noGrp="1"/>
          </p:cNvSpPr>
          <p:nvPr>
            <p:ph type="title"/>
          </p:nvPr>
        </p:nvSpPr>
        <p:spPr>
          <a:xfrm>
            <a:off x="635000" y="2213"/>
            <a:ext cx="9008561" cy="948047"/>
          </a:xfrm>
        </p:spPr>
        <p:txBody>
          <a:bodyPr anchor="b">
            <a:normAutofit/>
          </a:bodyPr>
          <a:lstStyle/>
          <a:p>
            <a:r>
              <a:rPr lang="nl-NL" sz="4400">
                <a:solidFill>
                  <a:srgbClr val="017BC6"/>
                </a:solidFill>
              </a:rPr>
              <a:t>Contributions</a:t>
            </a:r>
            <a:endParaRPr lang="nl-NL" sz="4400">
              <a:ea typeface="Verdana"/>
            </a:endParaRPr>
          </a:p>
        </p:txBody>
      </p:sp>
      <p:sp>
        <p:nvSpPr>
          <p:cNvPr id="4" name="TextBox 3">
            <a:extLst>
              <a:ext uri="{FF2B5EF4-FFF2-40B4-BE49-F238E27FC236}">
                <a16:creationId xmlns:a16="http://schemas.microsoft.com/office/drawing/2014/main" id="{01684015-CFB3-351F-EFA5-CB605C0B3BD5}"/>
              </a:ext>
            </a:extLst>
          </p:cNvPr>
          <p:cNvSpPr txBox="1"/>
          <p:nvPr/>
        </p:nvSpPr>
        <p:spPr>
          <a:xfrm>
            <a:off x="1626259" y="5381830"/>
            <a:ext cx="1056112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t>Belgium: 5 F2F (1 Rwanda)  Brazil: 1 F2F     Cameroon: 1 online Congo (DRC): 1 F2F     China</a:t>
            </a:r>
            <a:r>
              <a:rPr lang="en-GB" sz="1400" dirty="0"/>
              <a:t>: 1 online</a:t>
            </a:r>
            <a:endParaRPr lang="en-GB" sz="1400" dirty="0">
              <a:ea typeface="Verdana"/>
            </a:endParaRPr>
          </a:p>
          <a:p>
            <a:r>
              <a:rPr lang="en-GB" sz="1400"/>
              <a:t>Côte d'Ivoire: 1 F2F, 2 online Czech Republic: 10 F2F  France: 2 F2F, 1 online  Germany: 8 F2F, 4 online</a:t>
            </a:r>
            <a:endParaRPr lang="en-GB" sz="1400">
              <a:ea typeface="Verdana"/>
            </a:endParaRPr>
          </a:p>
          <a:p>
            <a:r>
              <a:rPr lang="en-GB" sz="1400"/>
              <a:t>Ghana: 3 F2F         Israel: 5 F2F, 2 online   Italy: 4 F2F       Kenya: 2 online</a:t>
            </a:r>
            <a:endParaRPr lang="en-GB" sz="1400">
              <a:ea typeface="Verdana"/>
            </a:endParaRPr>
          </a:p>
          <a:p>
            <a:r>
              <a:rPr lang="en-GB" sz="1400"/>
              <a:t>Madagascar: 1 F2F      Netherlands: 17 F2F, 3 online                                 Poland: 1 F2F         </a:t>
            </a:r>
            <a:r>
              <a:rPr lang="en-GB" sz="1400" dirty="0"/>
              <a:t>Serbia: 2 online                      Somalia: 1 F2F      South Africa: 2 online</a:t>
            </a:r>
            <a:endParaRPr lang="en-GB" sz="1400" dirty="0">
              <a:ea typeface="Verdana"/>
            </a:endParaRPr>
          </a:p>
          <a:p>
            <a:r>
              <a:rPr lang="en-GB" sz="1400"/>
              <a:t>Sweden: 1 F2F        Turkey: 2 online                United Kingdom: 1 F2F </a:t>
            </a:r>
            <a:endParaRPr lang="en-GB" sz="1400">
              <a:ea typeface="Verdana"/>
            </a:endParaRPr>
          </a:p>
        </p:txBody>
      </p:sp>
      <p:pic>
        <p:nvPicPr>
          <p:cNvPr id="5" name="Picture 4" descr="A map of the world&#10;&#10;AI-generated content may be incorrect.">
            <a:extLst>
              <a:ext uri="{FF2B5EF4-FFF2-40B4-BE49-F238E27FC236}">
                <a16:creationId xmlns:a16="http://schemas.microsoft.com/office/drawing/2014/main" id="{55ED2087-F7C8-CA77-4CCB-A099B3F5E6BD}"/>
              </a:ext>
            </a:extLst>
          </p:cNvPr>
          <p:cNvPicPr>
            <a:picLocks noChangeAspect="1"/>
          </p:cNvPicPr>
          <p:nvPr/>
        </p:nvPicPr>
        <p:blipFill>
          <a:blip r:embed="rId3"/>
          <a:stretch>
            <a:fillRect/>
          </a:stretch>
        </p:blipFill>
        <p:spPr>
          <a:xfrm>
            <a:off x="3921905" y="953855"/>
            <a:ext cx="8072150" cy="4455206"/>
          </a:xfrm>
          <a:prstGeom prst="rect">
            <a:avLst/>
          </a:prstGeom>
        </p:spPr>
      </p:pic>
    </p:spTree>
    <p:extLst>
      <p:ext uri="{BB962C8B-B14F-4D97-AF65-F5344CB8AC3E}">
        <p14:creationId xmlns:p14="http://schemas.microsoft.com/office/powerpoint/2010/main" val="3733401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AC4C1-B81D-0C10-F148-67492771F5A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FD41679-D59E-9E21-BD65-F1D2B83CEDBF}"/>
              </a:ext>
            </a:extLst>
          </p:cNvPr>
          <p:cNvSpPr>
            <a:spLocks noGrp="1"/>
          </p:cNvSpPr>
          <p:nvPr>
            <p:ph type="title"/>
          </p:nvPr>
        </p:nvSpPr>
        <p:spPr>
          <a:xfrm>
            <a:off x="635000" y="2213"/>
            <a:ext cx="5003800" cy="948047"/>
          </a:xfrm>
        </p:spPr>
        <p:txBody>
          <a:bodyPr anchor="b">
            <a:normAutofit/>
          </a:bodyPr>
          <a:lstStyle/>
          <a:p>
            <a:r>
              <a:rPr lang="nl-NL" sz="3400">
                <a:solidFill>
                  <a:srgbClr val="017BC6"/>
                </a:solidFill>
              </a:rPr>
              <a:t>KNMI building</a:t>
            </a:r>
            <a:endParaRPr lang="nl-NL" sz="3400">
              <a:ea typeface="Verdana"/>
            </a:endParaRPr>
          </a:p>
        </p:txBody>
      </p:sp>
      <p:pic>
        <p:nvPicPr>
          <p:cNvPr id="5" name="Picture 4" descr="A white rectangular object with black text&#10;&#10;AI-generated content may be incorrect.">
            <a:extLst>
              <a:ext uri="{FF2B5EF4-FFF2-40B4-BE49-F238E27FC236}">
                <a16:creationId xmlns:a16="http://schemas.microsoft.com/office/drawing/2014/main" id="{EF77F899-EE20-1FA9-F270-1FAA1A1D8DAA}"/>
              </a:ext>
            </a:extLst>
          </p:cNvPr>
          <p:cNvPicPr>
            <a:picLocks noChangeAspect="1"/>
          </p:cNvPicPr>
          <p:nvPr/>
        </p:nvPicPr>
        <p:blipFill>
          <a:blip r:embed="rId3"/>
          <a:stretch>
            <a:fillRect/>
          </a:stretch>
        </p:blipFill>
        <p:spPr>
          <a:xfrm>
            <a:off x="0" y="960538"/>
            <a:ext cx="12192000" cy="4936925"/>
          </a:xfrm>
          <a:prstGeom prst="rect">
            <a:avLst/>
          </a:prstGeom>
        </p:spPr>
      </p:pic>
      <p:sp>
        <p:nvSpPr>
          <p:cNvPr id="6" name="Arrow: Right 5">
            <a:extLst>
              <a:ext uri="{FF2B5EF4-FFF2-40B4-BE49-F238E27FC236}">
                <a16:creationId xmlns:a16="http://schemas.microsoft.com/office/drawing/2014/main" id="{D3665032-0F8E-A4A0-EBEF-A2443446281B}"/>
              </a:ext>
            </a:extLst>
          </p:cNvPr>
          <p:cNvSpPr/>
          <p:nvPr/>
        </p:nvSpPr>
        <p:spPr>
          <a:xfrm rot="-1500000">
            <a:off x="7022935" y="5800766"/>
            <a:ext cx="2114466" cy="4486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D521B6D-026B-71B4-5388-EEA05EFA2909}"/>
              </a:ext>
            </a:extLst>
          </p:cNvPr>
          <p:cNvSpPr txBox="1"/>
          <p:nvPr/>
        </p:nvSpPr>
        <p:spPr>
          <a:xfrm>
            <a:off x="3890818" y="6127337"/>
            <a:ext cx="33468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Verdana"/>
              </a:rPr>
              <a:t>Can also be used in </a:t>
            </a:r>
            <a:r>
              <a:rPr lang="en-GB">
                <a:ea typeface="Verdana"/>
              </a:rPr>
              <a:t>case you have another meeting.</a:t>
            </a:r>
            <a:endParaRPr lang="en-GB" dirty="0">
              <a:ea typeface="Verdana"/>
            </a:endParaRPr>
          </a:p>
        </p:txBody>
      </p:sp>
      <p:sp>
        <p:nvSpPr>
          <p:cNvPr id="8" name="TextBox 7">
            <a:extLst>
              <a:ext uri="{FF2B5EF4-FFF2-40B4-BE49-F238E27FC236}">
                <a16:creationId xmlns:a16="http://schemas.microsoft.com/office/drawing/2014/main" id="{53BEBC2B-1C42-9ABC-E25A-D0CCA05F9CD0}"/>
              </a:ext>
            </a:extLst>
          </p:cNvPr>
          <p:cNvSpPr txBox="1"/>
          <p:nvPr/>
        </p:nvSpPr>
        <p:spPr>
          <a:xfrm>
            <a:off x="362857" y="6124038"/>
            <a:ext cx="31390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Verdana"/>
              </a:rPr>
              <a:t>Contact us when you need to store luggage.</a:t>
            </a:r>
            <a:endParaRPr lang="en-GB"/>
          </a:p>
        </p:txBody>
      </p:sp>
    </p:spTree>
    <p:extLst>
      <p:ext uri="{BB962C8B-B14F-4D97-AF65-F5344CB8AC3E}">
        <p14:creationId xmlns:p14="http://schemas.microsoft.com/office/powerpoint/2010/main" val="1812026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BADD8-BAC6-CDF9-6958-F22B3E39E55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E3E5500-A6F3-07A3-2456-748F35777038}"/>
              </a:ext>
            </a:extLst>
          </p:cNvPr>
          <p:cNvSpPr>
            <a:spLocks noGrp="1"/>
          </p:cNvSpPr>
          <p:nvPr>
            <p:ph type="title"/>
          </p:nvPr>
        </p:nvSpPr>
        <p:spPr>
          <a:xfrm>
            <a:off x="635000" y="2213"/>
            <a:ext cx="5003800" cy="948047"/>
          </a:xfrm>
        </p:spPr>
        <p:txBody>
          <a:bodyPr anchor="b">
            <a:normAutofit/>
          </a:bodyPr>
          <a:lstStyle/>
          <a:p>
            <a:r>
              <a:rPr lang="nl-NL" sz="3400">
                <a:solidFill>
                  <a:srgbClr val="017BC6"/>
                </a:solidFill>
              </a:rPr>
              <a:t>Today's programme</a:t>
            </a:r>
            <a:endParaRPr lang="nl-NL" sz="3400">
              <a:ea typeface="Verdana"/>
            </a:endParaRPr>
          </a:p>
        </p:txBody>
      </p:sp>
      <p:sp>
        <p:nvSpPr>
          <p:cNvPr id="3" name="TextBox 2">
            <a:extLst>
              <a:ext uri="{FF2B5EF4-FFF2-40B4-BE49-F238E27FC236}">
                <a16:creationId xmlns:a16="http://schemas.microsoft.com/office/drawing/2014/main" id="{AADD9996-C77E-0959-8501-0B89DF670445}"/>
              </a:ext>
            </a:extLst>
          </p:cNvPr>
          <p:cNvSpPr txBox="1"/>
          <p:nvPr/>
        </p:nvSpPr>
        <p:spPr>
          <a:xfrm>
            <a:off x="633351" y="1143000"/>
            <a:ext cx="11420103"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rPr>
              <a:t>09:15 - 09:45 Opening and welcome session @ Buys </a:t>
            </a:r>
            <a:r>
              <a:rPr lang="en-US" err="1">
                <a:solidFill>
                  <a:srgbClr val="000000"/>
                </a:solidFill>
              </a:rPr>
              <a:t>Ballotzaal</a:t>
            </a:r>
            <a:r>
              <a:rPr lang="en-US">
                <a:solidFill>
                  <a:srgbClr val="000000"/>
                </a:solidFill>
              </a:rPr>
              <a:t> </a:t>
            </a:r>
          </a:p>
          <a:p>
            <a:r>
              <a:rPr lang="en-US">
                <a:highlight>
                  <a:srgbClr val="C0C0C0"/>
                </a:highlight>
              </a:rPr>
              <a:t>09:45 - 10:15 Keynote @ Buys </a:t>
            </a:r>
            <a:r>
              <a:rPr lang="en-US" err="1">
                <a:highlight>
                  <a:srgbClr val="C0C0C0"/>
                </a:highlight>
              </a:rPr>
              <a:t>Ballotzaal</a:t>
            </a:r>
            <a:r>
              <a:rPr lang="en-US">
                <a:highlight>
                  <a:srgbClr val="C0C0C0"/>
                </a:highlight>
              </a:rPr>
              <a:t>: "Maintaining performance in high-speed microwave links" by Bart Somers (Dutch Authority for Digital Infrastructure) </a:t>
            </a:r>
            <a:endParaRPr lang="en-US">
              <a:highlight>
                <a:srgbClr val="C0C0C0"/>
              </a:highlight>
              <a:ea typeface="Verdana"/>
            </a:endParaRPr>
          </a:p>
          <a:p>
            <a:r>
              <a:rPr lang="en-US"/>
              <a:t>10:15 - 10:45 Coffee break @ central hall </a:t>
            </a:r>
            <a:endParaRPr lang="en-US">
              <a:ea typeface="Verdana"/>
            </a:endParaRPr>
          </a:p>
          <a:p>
            <a:r>
              <a:rPr lang="en-US">
                <a:highlight>
                  <a:srgbClr val="C0C0C0"/>
                </a:highlight>
              </a:rPr>
              <a:t>10:45 - 12:15 Oral session #1 @ Buys </a:t>
            </a:r>
            <a:r>
              <a:rPr lang="en-US" err="1">
                <a:highlight>
                  <a:srgbClr val="C0C0C0"/>
                </a:highlight>
              </a:rPr>
              <a:t>Ballotzaal</a:t>
            </a:r>
            <a:r>
              <a:rPr lang="en-US">
                <a:highlight>
                  <a:srgbClr val="C0C0C0"/>
                </a:highlight>
              </a:rPr>
              <a:t>: Rainfall monitoring in the Global South</a:t>
            </a:r>
            <a:endParaRPr lang="en-US">
              <a:highlight>
                <a:srgbClr val="C0C0C0"/>
              </a:highlight>
              <a:ea typeface="Verdana"/>
            </a:endParaRPr>
          </a:p>
          <a:p>
            <a:r>
              <a:rPr lang="en-US"/>
              <a:t>12:15 - 13:30 Lunch break @ central hall: (starting with a group picture) </a:t>
            </a:r>
          </a:p>
          <a:p>
            <a:r>
              <a:rPr lang="en-US">
                <a:ea typeface="Verdana"/>
              </a:rPr>
              <a:t>For those who want: ~30 min walk @12:55</a:t>
            </a:r>
            <a:endParaRPr lang="en-US"/>
          </a:p>
          <a:p>
            <a:r>
              <a:rPr lang="en-US">
                <a:highlight>
                  <a:srgbClr val="C0C0C0"/>
                </a:highlight>
              </a:rPr>
              <a:t>13:30 - 14:00 Keynote @ Buys </a:t>
            </a:r>
            <a:r>
              <a:rPr lang="en-US" err="1">
                <a:highlight>
                  <a:srgbClr val="C0C0C0"/>
                </a:highlight>
              </a:rPr>
              <a:t>Ballotzaal</a:t>
            </a:r>
            <a:r>
              <a:rPr lang="en-US">
                <a:highlight>
                  <a:srgbClr val="C0C0C0"/>
                </a:highlight>
              </a:rPr>
              <a:t>: "From backyard rain gauges to flood forecasts: using PWS in operational hydrology" by Eoin Burke (water authority Rijn &amp; </a:t>
            </a:r>
            <a:r>
              <a:rPr lang="en-US" err="1">
                <a:highlight>
                  <a:srgbClr val="C0C0C0"/>
                </a:highlight>
              </a:rPr>
              <a:t>IJssel</a:t>
            </a:r>
            <a:r>
              <a:rPr lang="en-US">
                <a:highlight>
                  <a:srgbClr val="C0C0C0"/>
                </a:highlight>
              </a:rPr>
              <a:t>) </a:t>
            </a:r>
            <a:endParaRPr lang="en-US">
              <a:highlight>
                <a:srgbClr val="C0C0C0"/>
              </a:highlight>
              <a:ea typeface="Verdana"/>
            </a:endParaRPr>
          </a:p>
          <a:p>
            <a:r>
              <a:rPr lang="en-US"/>
              <a:t>14:00 - 15:00 Oral session #2 @ Buys </a:t>
            </a:r>
            <a:r>
              <a:rPr lang="en-US" err="1"/>
              <a:t>Ballotzaal</a:t>
            </a:r>
            <a:r>
              <a:rPr lang="en-US"/>
              <a:t>: Application of OS data + announcement 3rd </a:t>
            </a:r>
            <a:r>
              <a:rPr lang="en-US" err="1"/>
              <a:t>OpenSense</a:t>
            </a:r>
            <a:r>
              <a:rPr lang="en-US"/>
              <a:t> conference</a:t>
            </a:r>
            <a:endParaRPr lang="en-US">
              <a:ea typeface="Verdana"/>
            </a:endParaRPr>
          </a:p>
          <a:p>
            <a:r>
              <a:rPr lang="en-US">
                <a:highlight>
                  <a:srgbClr val="C0C0C0"/>
                </a:highlight>
              </a:rPr>
              <a:t>15:00 - 16:15 Coffee poster session #1 @ </a:t>
            </a:r>
            <a:r>
              <a:rPr lang="en-US" err="1">
                <a:highlight>
                  <a:srgbClr val="C0C0C0"/>
                </a:highlight>
              </a:rPr>
              <a:t>Combizalen</a:t>
            </a:r>
            <a:r>
              <a:rPr lang="en-US">
                <a:highlight>
                  <a:srgbClr val="C0C0C0"/>
                </a:highlight>
              </a:rPr>
              <a:t>: Rainfall monitoring in the Global South, Application of OS data, OS data merging, and OS data acquisition, management &amp; standardization </a:t>
            </a:r>
            <a:r>
              <a:rPr lang="en-US" b="1">
                <a:highlight>
                  <a:srgbClr val="C0C0C0"/>
                </a:highlight>
              </a:rPr>
              <a:t>Includes coffee break @ central hall </a:t>
            </a:r>
            <a:endParaRPr lang="en-US" b="1">
              <a:highlight>
                <a:srgbClr val="C0C0C0"/>
              </a:highlight>
              <a:ea typeface="Verdana"/>
            </a:endParaRPr>
          </a:p>
          <a:p>
            <a:r>
              <a:rPr lang="en-US"/>
              <a:t>16:15 - 17:00 Panel discussion @ Buys </a:t>
            </a:r>
            <a:r>
              <a:rPr lang="en-US" err="1"/>
              <a:t>Ballotzaal</a:t>
            </a:r>
            <a:r>
              <a:rPr lang="en-US"/>
              <a:t>: "Operational aspects of CML rainfall estimation in the Global South" - moderator: Remko </a:t>
            </a:r>
            <a:r>
              <a:rPr lang="en-US" err="1"/>
              <a:t>Uijlenhoet</a:t>
            </a:r>
            <a:r>
              <a:rPr lang="en-US"/>
              <a:t> (Delft University of Technology). </a:t>
            </a:r>
            <a:r>
              <a:rPr lang="en-US">
                <a:highlight>
                  <a:srgbClr val="C0C0C0"/>
                </a:highlight>
              </a:rPr>
              <a:t>17:00 - 18:00 Drinks @ central hall</a:t>
            </a:r>
            <a:r>
              <a:rPr lang="en-US"/>
              <a:t> </a:t>
            </a:r>
            <a:endParaRPr lang="en-US">
              <a:ea typeface="Verdana"/>
            </a:endParaRPr>
          </a:p>
          <a:p>
            <a:pPr algn="ctr"/>
            <a:endParaRPr lang="en-GB"/>
          </a:p>
        </p:txBody>
      </p:sp>
    </p:spTree>
    <p:extLst>
      <p:ext uri="{BB962C8B-B14F-4D97-AF65-F5344CB8AC3E}">
        <p14:creationId xmlns:p14="http://schemas.microsoft.com/office/powerpoint/2010/main" val="874450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9A12A-9845-0ADD-B808-5B1A124354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BE17681-BF60-2F8C-9E50-D5B5BF45A5A4}"/>
              </a:ext>
            </a:extLst>
          </p:cNvPr>
          <p:cNvSpPr>
            <a:spLocks noGrp="1"/>
          </p:cNvSpPr>
          <p:nvPr>
            <p:ph type="title"/>
          </p:nvPr>
        </p:nvSpPr>
        <p:spPr>
          <a:xfrm>
            <a:off x="635000" y="2213"/>
            <a:ext cx="5003800" cy="948047"/>
          </a:xfrm>
        </p:spPr>
        <p:txBody>
          <a:bodyPr anchor="b">
            <a:normAutofit/>
          </a:bodyPr>
          <a:lstStyle/>
          <a:p>
            <a:r>
              <a:rPr lang="nl-NL" sz="4400">
                <a:ea typeface="Verdana"/>
              </a:rPr>
              <a:t>Wed 24 June</a:t>
            </a:r>
          </a:p>
        </p:txBody>
      </p:sp>
      <p:sp>
        <p:nvSpPr>
          <p:cNvPr id="3" name="TextBox 2">
            <a:extLst>
              <a:ext uri="{FF2B5EF4-FFF2-40B4-BE49-F238E27FC236}">
                <a16:creationId xmlns:a16="http://schemas.microsoft.com/office/drawing/2014/main" id="{B0669900-A6E0-C6FE-052A-0F206A5DE7CC}"/>
              </a:ext>
            </a:extLst>
          </p:cNvPr>
          <p:cNvSpPr txBox="1"/>
          <p:nvPr/>
        </p:nvSpPr>
        <p:spPr>
          <a:xfrm>
            <a:off x="633351" y="1143000"/>
            <a:ext cx="11420103"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08:30 - 09:00 Registration @ central hall (reception)</a:t>
            </a:r>
            <a:endParaRPr lang="en-US"/>
          </a:p>
          <a:p>
            <a:r>
              <a:rPr lang="en-US">
                <a:highlight>
                  <a:srgbClr val="C0C0C0"/>
                </a:highlight>
                <a:ea typeface="+mn-lt"/>
                <a:cs typeface="+mn-lt"/>
              </a:rPr>
              <a:t>09:00 - 09:30 Keynote @ Buys </a:t>
            </a:r>
            <a:r>
              <a:rPr lang="en-US" err="1">
                <a:highlight>
                  <a:srgbClr val="C0C0C0"/>
                </a:highlight>
                <a:ea typeface="+mn-lt"/>
                <a:cs typeface="+mn-lt"/>
              </a:rPr>
              <a:t>Ballotzaal</a:t>
            </a:r>
            <a:r>
              <a:rPr lang="en-US">
                <a:highlight>
                  <a:srgbClr val="C0C0C0"/>
                </a:highlight>
                <a:ea typeface="+mn-lt"/>
                <a:cs typeface="+mn-lt"/>
              </a:rPr>
              <a:t>: "Advancing a European social digital infrastructure through crowdsourced weather observations" by Irene Garcia-Martí (Royal Netherlands Meteorological Institute)</a:t>
            </a:r>
          </a:p>
          <a:p>
            <a:r>
              <a:rPr lang="en-US">
                <a:ea typeface="+mn-lt"/>
                <a:cs typeface="+mn-lt"/>
              </a:rPr>
              <a:t>09:30 - 10:15 Oral session #3 @ Buys </a:t>
            </a:r>
            <a:r>
              <a:rPr lang="en-US" err="1">
                <a:ea typeface="+mn-lt"/>
                <a:cs typeface="+mn-lt"/>
              </a:rPr>
              <a:t>Ballotzaal</a:t>
            </a:r>
            <a:r>
              <a:rPr lang="en-US">
                <a:ea typeface="+mn-lt"/>
                <a:cs typeface="+mn-lt"/>
              </a:rPr>
              <a:t>: OS data acquisition, management &amp; standardization</a:t>
            </a:r>
            <a:endParaRPr lang="en-US"/>
          </a:p>
          <a:p>
            <a:r>
              <a:rPr lang="en-US">
                <a:highlight>
                  <a:srgbClr val="C0C0C0"/>
                </a:highlight>
                <a:ea typeface="+mn-lt"/>
                <a:cs typeface="+mn-lt"/>
              </a:rPr>
              <a:t>10:15 - 10:45 Coffee break @ central hall</a:t>
            </a:r>
          </a:p>
          <a:p>
            <a:r>
              <a:rPr lang="en-US">
                <a:ea typeface="+mn-lt"/>
                <a:cs typeface="+mn-lt"/>
              </a:rPr>
              <a:t>10:45 - 12:30 Oral session #4 @ Buys </a:t>
            </a:r>
            <a:r>
              <a:rPr lang="en-US" err="1">
                <a:ea typeface="+mn-lt"/>
                <a:cs typeface="+mn-lt"/>
              </a:rPr>
              <a:t>Ballotzaal</a:t>
            </a:r>
            <a:r>
              <a:rPr lang="en-US">
                <a:ea typeface="+mn-lt"/>
                <a:cs typeface="+mn-lt"/>
              </a:rPr>
              <a:t>: Processing methods</a:t>
            </a:r>
            <a:endParaRPr lang="en-US"/>
          </a:p>
          <a:p>
            <a:r>
              <a:rPr lang="en-US">
                <a:highlight>
                  <a:srgbClr val="C0C0C0"/>
                </a:highlight>
                <a:ea typeface="+mn-lt"/>
                <a:cs typeface="+mn-lt"/>
              </a:rPr>
              <a:t>12:30 - 13:45 Lunch break @ central hall</a:t>
            </a:r>
          </a:p>
          <a:p>
            <a:r>
              <a:rPr lang="en-US">
                <a:highlight>
                  <a:srgbClr val="C0C0C0"/>
                </a:highlight>
                <a:ea typeface="+mn-lt"/>
                <a:cs typeface="+mn-lt"/>
              </a:rPr>
              <a:t>For those who want: ~30 min visit test field @13:10</a:t>
            </a:r>
            <a:endParaRPr lang="en-US"/>
          </a:p>
          <a:p>
            <a:r>
              <a:rPr lang="en-US">
                <a:ea typeface="+mn-lt"/>
                <a:cs typeface="+mn-lt"/>
              </a:rPr>
              <a:t>13:45 - 14:15 Oral session #5 @ Buys </a:t>
            </a:r>
            <a:r>
              <a:rPr lang="en-US" err="1">
                <a:ea typeface="+mn-lt"/>
                <a:cs typeface="+mn-lt"/>
              </a:rPr>
              <a:t>Ballotzaal</a:t>
            </a:r>
            <a:r>
              <a:rPr lang="en-US">
                <a:ea typeface="+mn-lt"/>
                <a:cs typeface="+mn-lt"/>
              </a:rPr>
              <a:t>: OS data merging</a:t>
            </a:r>
            <a:endParaRPr lang="en-US"/>
          </a:p>
          <a:p>
            <a:r>
              <a:rPr lang="en-US">
                <a:highlight>
                  <a:srgbClr val="C0C0C0"/>
                </a:highlight>
                <a:ea typeface="+mn-lt"/>
                <a:cs typeface="+mn-lt"/>
              </a:rPr>
              <a:t>14:15 - 15:30 Coffee poster session #2 @ </a:t>
            </a:r>
            <a:r>
              <a:rPr lang="en-US" err="1">
                <a:highlight>
                  <a:srgbClr val="C0C0C0"/>
                </a:highlight>
                <a:ea typeface="+mn-lt"/>
                <a:cs typeface="+mn-lt"/>
              </a:rPr>
              <a:t>Combizalen</a:t>
            </a:r>
            <a:r>
              <a:rPr lang="en-US">
                <a:highlight>
                  <a:srgbClr val="C0C0C0"/>
                </a:highlight>
                <a:ea typeface="+mn-lt"/>
                <a:cs typeface="+mn-lt"/>
              </a:rPr>
              <a:t>: Comparative performance analysis and uncertainty assessment, and Processing methods </a:t>
            </a:r>
            <a:r>
              <a:rPr lang="en-US" b="1">
                <a:highlight>
                  <a:srgbClr val="C0C0C0"/>
                </a:highlight>
                <a:ea typeface="+mn-lt"/>
                <a:cs typeface="+mn-lt"/>
              </a:rPr>
              <a:t>Includes coffee break @ central hall </a:t>
            </a:r>
            <a:endParaRPr lang="en-US">
              <a:highlight>
                <a:srgbClr val="C0C0C0"/>
              </a:highlight>
            </a:endParaRPr>
          </a:p>
          <a:p>
            <a:r>
              <a:rPr lang="en-US">
                <a:ea typeface="+mn-lt"/>
                <a:cs typeface="+mn-lt"/>
              </a:rPr>
              <a:t>15:30 - 17:00 Oral session #6 @ Buys </a:t>
            </a:r>
            <a:r>
              <a:rPr lang="en-US" err="1">
                <a:ea typeface="+mn-lt"/>
                <a:cs typeface="+mn-lt"/>
              </a:rPr>
              <a:t>Ballotzaal</a:t>
            </a:r>
            <a:r>
              <a:rPr lang="en-US">
                <a:ea typeface="+mn-lt"/>
                <a:cs typeface="+mn-lt"/>
              </a:rPr>
              <a:t>: Comparative performance analysis and uncertainty assessment</a:t>
            </a:r>
            <a:endParaRPr lang="en-US"/>
          </a:p>
          <a:p>
            <a:r>
              <a:rPr lang="en-US">
                <a:highlight>
                  <a:srgbClr val="C0C0C0"/>
                </a:highlight>
                <a:ea typeface="+mn-lt"/>
                <a:cs typeface="+mn-lt"/>
              </a:rPr>
              <a:t>17:00 - 17:15 Closure @ Buys </a:t>
            </a:r>
            <a:r>
              <a:rPr lang="en-US" err="1">
                <a:highlight>
                  <a:srgbClr val="C0C0C0"/>
                </a:highlight>
                <a:ea typeface="+mn-lt"/>
                <a:cs typeface="+mn-lt"/>
              </a:rPr>
              <a:t>Ballotzaal</a:t>
            </a:r>
            <a:endParaRPr lang="en-US">
              <a:highlight>
                <a:srgbClr val="C0C0C0"/>
              </a:highlight>
              <a:ea typeface="Verdana"/>
            </a:endParaRPr>
          </a:p>
          <a:p>
            <a:pPr algn="ctr"/>
            <a:endParaRPr lang="en-GB">
              <a:ea typeface="Verdana"/>
            </a:endParaRPr>
          </a:p>
        </p:txBody>
      </p:sp>
    </p:spTree>
    <p:extLst>
      <p:ext uri="{BB962C8B-B14F-4D97-AF65-F5344CB8AC3E}">
        <p14:creationId xmlns:p14="http://schemas.microsoft.com/office/powerpoint/2010/main" val="3294493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04B6D-B99B-F83D-AAE0-062B4F0E43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181B0A-FA97-F323-AC97-0DE94D2D8234}"/>
              </a:ext>
            </a:extLst>
          </p:cNvPr>
          <p:cNvSpPr>
            <a:spLocks noGrp="1"/>
          </p:cNvSpPr>
          <p:nvPr>
            <p:ph type="title"/>
          </p:nvPr>
        </p:nvSpPr>
        <p:spPr/>
        <p:txBody>
          <a:bodyPr>
            <a:normAutofit/>
          </a:bodyPr>
          <a:lstStyle/>
          <a:p>
            <a:r>
              <a:rPr lang="en-US" sz="3600">
                <a:solidFill>
                  <a:schemeClr val="tx1"/>
                </a:solidFill>
              </a:rPr>
              <a:t>Welcome by Dr. Ellen Verolme, Director KNMI</a:t>
            </a:r>
            <a:endParaRPr lang="en-US" sz="2400">
              <a:solidFill>
                <a:schemeClr val="tx1"/>
              </a:solidFill>
              <a:ea typeface="Verdana"/>
            </a:endParaRPr>
          </a:p>
        </p:txBody>
      </p:sp>
    </p:spTree>
    <p:extLst>
      <p:ext uri="{BB962C8B-B14F-4D97-AF65-F5344CB8AC3E}">
        <p14:creationId xmlns:p14="http://schemas.microsoft.com/office/powerpoint/2010/main" val="111639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2"/>
          <p:cNvSpPr txBox="1">
            <a:spLocks/>
          </p:cNvSpPr>
          <p:nvPr/>
        </p:nvSpPr>
        <p:spPr>
          <a:xfrm>
            <a:off x="633412" y="4672333"/>
            <a:ext cx="10509509" cy="1606883"/>
          </a:xfrm>
          <a:prstGeom prst="rect">
            <a:avLst/>
          </a:prstGeom>
        </p:spPr>
        <p:txBody>
          <a:bodyPr vert="horz" lIns="91440" tIns="50400" rIns="91440" bIns="45720" numCol="1" spcCol="468000" rtlCol="0" anchor="t" anchorCtr="0">
            <a:normAutofit/>
          </a:bodyPr>
          <a:lst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a:buFont typeface="Arial" panose="020B0604020202020204" pitchFamily="34" charset="0"/>
              <a:buChar char="•"/>
            </a:pPr>
            <a:r>
              <a:rPr lang="nl-NL" sz="2000" err="1"/>
              <a:t>the</a:t>
            </a:r>
            <a:r>
              <a:rPr lang="nl-NL" sz="2000"/>
              <a:t> </a:t>
            </a:r>
            <a:r>
              <a:rPr lang="nl-NL" sz="2000" err="1"/>
              <a:t>national</a:t>
            </a:r>
            <a:r>
              <a:rPr lang="nl-NL" sz="2000"/>
              <a:t> research </a:t>
            </a:r>
            <a:r>
              <a:rPr lang="nl-NL" sz="2000" err="1"/>
              <a:t>and</a:t>
            </a:r>
            <a:r>
              <a:rPr lang="nl-NL" sz="2000"/>
              <a:t> information </a:t>
            </a:r>
            <a:r>
              <a:rPr lang="nl-NL" sz="2000" err="1"/>
              <a:t>centre</a:t>
            </a:r>
            <a:r>
              <a:rPr lang="nl-NL" sz="2000"/>
              <a:t> </a:t>
            </a:r>
            <a:r>
              <a:rPr lang="nl-NL" sz="2000" err="1"/>
              <a:t>for</a:t>
            </a:r>
            <a:r>
              <a:rPr lang="nl-NL" sz="2000"/>
              <a:t> </a:t>
            </a:r>
            <a:r>
              <a:rPr lang="nl-NL" sz="2000" err="1"/>
              <a:t>weather</a:t>
            </a:r>
            <a:r>
              <a:rPr lang="nl-NL" sz="2000"/>
              <a:t>, </a:t>
            </a:r>
            <a:r>
              <a:rPr lang="nl-NL" sz="2000" err="1"/>
              <a:t>climate</a:t>
            </a:r>
            <a:r>
              <a:rPr lang="nl-NL" sz="2000"/>
              <a:t> </a:t>
            </a:r>
            <a:r>
              <a:rPr lang="nl-NL" sz="2000" err="1"/>
              <a:t>and</a:t>
            </a:r>
            <a:r>
              <a:rPr lang="nl-NL" sz="2000"/>
              <a:t> </a:t>
            </a:r>
            <a:r>
              <a:rPr lang="nl-NL" sz="2000" err="1"/>
              <a:t>seismology</a:t>
            </a:r>
            <a:r>
              <a:rPr lang="nl-NL" sz="2000"/>
              <a:t>; </a:t>
            </a:r>
          </a:p>
          <a:p>
            <a:pPr>
              <a:buFont typeface="Arial" panose="020B0604020202020204" pitchFamily="34" charset="0"/>
              <a:buChar char="•"/>
            </a:pPr>
            <a:r>
              <a:rPr lang="nl-NL" sz="2000" err="1"/>
              <a:t>founded</a:t>
            </a:r>
            <a:r>
              <a:rPr lang="nl-NL" sz="2000"/>
              <a:t> in 1854, </a:t>
            </a:r>
            <a:r>
              <a:rPr lang="nl-NL" sz="2000" err="1"/>
              <a:t>since</a:t>
            </a:r>
            <a:r>
              <a:rPr lang="nl-NL" sz="2000"/>
              <a:t> 1897 </a:t>
            </a:r>
            <a:r>
              <a:rPr lang="nl-NL" sz="2000" err="1"/>
              <a:t>located</a:t>
            </a:r>
            <a:r>
              <a:rPr lang="nl-NL" sz="2000"/>
              <a:t> in De Bilt; </a:t>
            </a:r>
          </a:p>
          <a:p>
            <a:pPr>
              <a:buFont typeface="Arial" panose="020B0604020202020204" pitchFamily="34" charset="0"/>
              <a:buChar char="•"/>
            </a:pPr>
            <a:r>
              <a:rPr lang="nl-NL" sz="2000"/>
              <a:t>agency of </a:t>
            </a:r>
            <a:r>
              <a:rPr lang="nl-NL" sz="2000" err="1"/>
              <a:t>the</a:t>
            </a:r>
            <a:r>
              <a:rPr lang="nl-NL" sz="2000"/>
              <a:t> </a:t>
            </a:r>
            <a:r>
              <a:rPr lang="nl-NL" sz="2000" err="1"/>
              <a:t>Ministry</a:t>
            </a:r>
            <a:r>
              <a:rPr lang="nl-NL" sz="2000"/>
              <a:t> of </a:t>
            </a:r>
            <a:r>
              <a:rPr lang="nl-NL" sz="2000" err="1"/>
              <a:t>Infrastructure</a:t>
            </a:r>
            <a:r>
              <a:rPr lang="nl-NL" sz="2000"/>
              <a:t> </a:t>
            </a:r>
            <a:r>
              <a:rPr lang="nl-NL" sz="2000" err="1"/>
              <a:t>and</a:t>
            </a:r>
            <a:r>
              <a:rPr lang="nl-NL" sz="2000"/>
              <a:t> Water Management. </a:t>
            </a:r>
          </a:p>
        </p:txBody>
      </p:sp>
      <p:sp>
        <p:nvSpPr>
          <p:cNvPr id="2" name="Text Placeholder 1">
            <a:extLst>
              <a:ext uri="{FF2B5EF4-FFF2-40B4-BE49-F238E27FC236}">
                <a16:creationId xmlns:a16="http://schemas.microsoft.com/office/drawing/2014/main" id="{44778FCF-82D6-49A2-B576-4E21910CC40A}"/>
              </a:ext>
            </a:extLst>
          </p:cNvPr>
          <p:cNvSpPr>
            <a:spLocks noGrp="1"/>
          </p:cNvSpPr>
          <p:nvPr>
            <p:ph type="body" sz="quarter" idx="13"/>
          </p:nvPr>
        </p:nvSpPr>
        <p:spPr/>
        <p:txBody>
          <a:bodyPr>
            <a:normAutofit/>
          </a:bodyPr>
          <a:lstStyle/>
          <a:p>
            <a:pPr marL="0" indent="0">
              <a:buNone/>
            </a:pPr>
            <a:r>
              <a:rPr lang="nl-NL" sz="4000" b="0" kern="1200" baseline="0">
                <a:solidFill>
                  <a:srgbClr val="017BC6"/>
                </a:solidFill>
              </a:rPr>
              <a:t>KNMI is</a:t>
            </a:r>
            <a:endParaRPr lang="nl-NL" sz="4000">
              <a:solidFill>
                <a:srgbClr val="017BC6"/>
              </a:solidFill>
            </a:endParaRPr>
          </a:p>
        </p:txBody>
      </p:sp>
      <p:pic>
        <p:nvPicPr>
          <p:cNvPr id="12" name="Picture Placeholder 11" descr="A person sitting at a desk with multiple monitors&#10;&#10;Description automatically generated">
            <a:extLst>
              <a:ext uri="{FF2B5EF4-FFF2-40B4-BE49-F238E27FC236}">
                <a16:creationId xmlns:a16="http://schemas.microsoft.com/office/drawing/2014/main" id="{C4AE2A30-12DB-4E27-9179-899626CD4D72}"/>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25574" b="25574"/>
          <a:stretch>
            <a:fillRect/>
          </a:stretch>
        </p:blipFill>
        <p:spPr/>
      </p:pic>
      <p:pic>
        <p:nvPicPr>
          <p:cNvPr id="4" name="Picture 3" descr="Christophorus Buys Ballot">
            <a:extLst>
              <a:ext uri="{FF2B5EF4-FFF2-40B4-BE49-F238E27FC236}">
                <a16:creationId xmlns:a16="http://schemas.microsoft.com/office/drawing/2014/main" id="{7168E68B-0AF7-0E7E-3365-684DB21ED3FB}"/>
              </a:ext>
            </a:extLst>
          </p:cNvPr>
          <p:cNvPicPr>
            <a:picLocks noChangeAspect="1"/>
          </p:cNvPicPr>
          <p:nvPr/>
        </p:nvPicPr>
        <p:blipFill>
          <a:blip r:embed="rId3"/>
          <a:stretch>
            <a:fillRect/>
          </a:stretch>
        </p:blipFill>
        <p:spPr>
          <a:xfrm>
            <a:off x="10194841" y="4409271"/>
            <a:ext cx="2005199" cy="2453121"/>
          </a:xfrm>
          <a:prstGeom prst="rect">
            <a:avLst/>
          </a:prstGeom>
        </p:spPr>
      </p:pic>
    </p:spTree>
    <p:extLst>
      <p:ext uri="{BB962C8B-B14F-4D97-AF65-F5344CB8AC3E}">
        <p14:creationId xmlns:p14="http://schemas.microsoft.com/office/powerpoint/2010/main" val="903541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type="body" sz="quarter" idx="16"/>
          </p:nvPr>
        </p:nvSpPr>
        <p:spPr>
          <a:xfrm>
            <a:off x="635000" y="2289600"/>
            <a:ext cx="5003800" cy="3931813"/>
          </a:xfrm>
        </p:spPr>
        <p:txBody>
          <a:bodyPr>
            <a:normAutofit/>
          </a:bodyPr>
          <a:lstStyle/>
          <a:p>
            <a:pPr marL="0" indent="0">
              <a:buNone/>
              <a:defRPr/>
            </a:pPr>
            <a:r>
              <a:rPr lang="en-US" sz="2200">
                <a:latin typeface="+mj-lt"/>
              </a:rPr>
              <a:t>KNMI advises on and warns society to reduce risks in the field of weather, climate and seismology in order to limit damage and injuries. With high-quality knowledge and technology plus an extensive observation network, KNMI offers products and services that contribute to the safety, accessibility, sustainability and prosperity of the Netherlands.</a:t>
            </a:r>
          </a:p>
        </p:txBody>
      </p:sp>
      <p:sp>
        <p:nvSpPr>
          <p:cNvPr id="2" name="Titel 1"/>
          <p:cNvSpPr>
            <a:spLocks noGrp="1"/>
          </p:cNvSpPr>
          <p:nvPr>
            <p:ph type="title"/>
          </p:nvPr>
        </p:nvSpPr>
        <p:spPr>
          <a:xfrm>
            <a:off x="635000" y="1051200"/>
            <a:ext cx="5003800" cy="948047"/>
          </a:xfrm>
        </p:spPr>
        <p:txBody>
          <a:bodyPr anchor="b">
            <a:normAutofit/>
          </a:bodyPr>
          <a:lstStyle/>
          <a:p>
            <a:r>
              <a:rPr lang="nl-NL" sz="4400" err="1">
                <a:solidFill>
                  <a:srgbClr val="017BC6"/>
                </a:solidFill>
              </a:rPr>
              <a:t>KNMI’s</a:t>
            </a:r>
            <a:r>
              <a:rPr lang="nl-NL" sz="4400"/>
              <a:t> mission</a:t>
            </a:r>
          </a:p>
        </p:txBody>
      </p:sp>
      <p:pic>
        <p:nvPicPr>
          <p:cNvPr id="7" name="Picture Placeholder 6" descr="A person sitting at a desk with multiple monitors&#10;&#10;Description automatically generated">
            <a:extLst>
              <a:ext uri="{FF2B5EF4-FFF2-40B4-BE49-F238E27FC236}">
                <a16:creationId xmlns:a16="http://schemas.microsoft.com/office/drawing/2014/main" id="{0E68BB35-BBF3-4C36-95B2-17D4F1A92679}"/>
              </a:ext>
            </a:extLst>
          </p:cNvPr>
          <p:cNvPicPr>
            <a:picLocks noGrp="1" noChangeAspect="1"/>
          </p:cNvPicPr>
          <p:nvPr>
            <p:ph type="pic" sz="quarter" idx="24"/>
          </p:nvPr>
        </p:nvPicPr>
        <p:blipFill>
          <a:blip r:embed="rId3" cstate="print">
            <a:extLst>
              <a:ext uri="{28A0092B-C50C-407E-A947-70E740481C1C}">
                <a14:useLocalDpi xmlns:a14="http://schemas.microsoft.com/office/drawing/2010/main" val="0"/>
              </a:ext>
            </a:extLst>
          </a:blip>
          <a:srcRect l="16391" r="16391"/>
          <a:stretch>
            <a:fillRect/>
          </a:stretch>
        </p:blipFill>
        <p:spPr/>
      </p:pic>
    </p:spTree>
    <p:extLst>
      <p:ext uri="{BB962C8B-B14F-4D97-AF65-F5344CB8AC3E}">
        <p14:creationId xmlns:p14="http://schemas.microsoft.com/office/powerpoint/2010/main" val="2814454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5000" y="1052513"/>
            <a:ext cx="5267036" cy="948047"/>
          </a:xfrm>
        </p:spPr>
        <p:txBody>
          <a:bodyPr anchor="b">
            <a:noAutofit/>
          </a:bodyPr>
          <a:lstStyle/>
          <a:p>
            <a:r>
              <a:rPr lang="nl-NL" sz="4400" err="1"/>
              <a:t>Core</a:t>
            </a:r>
            <a:r>
              <a:rPr lang="nl-NL" sz="4400"/>
              <a:t> </a:t>
            </a:r>
            <a:r>
              <a:rPr lang="nl-NL" sz="4400" err="1"/>
              <a:t>tasks</a:t>
            </a:r>
            <a:r>
              <a:rPr lang="nl-NL" sz="4400"/>
              <a:t> </a:t>
            </a:r>
            <a:r>
              <a:rPr lang="nl-NL" sz="4400" err="1"/>
              <a:t>by</a:t>
            </a:r>
            <a:r>
              <a:rPr lang="nl-NL" sz="4400"/>
              <a:t> </a:t>
            </a:r>
            <a:r>
              <a:rPr lang="nl-NL" sz="4400" err="1"/>
              <a:t>law</a:t>
            </a:r>
            <a:r>
              <a:rPr lang="nl-NL" sz="4400"/>
              <a:t> </a:t>
            </a:r>
          </a:p>
        </p:txBody>
      </p:sp>
      <p:graphicFrame>
        <p:nvGraphicFramePr>
          <p:cNvPr id="8" name="Tijdelijke aanduiding voor inhoud 2">
            <a:extLst>
              <a:ext uri="{FF2B5EF4-FFF2-40B4-BE49-F238E27FC236}">
                <a16:creationId xmlns:a16="http://schemas.microsoft.com/office/drawing/2014/main" id="{1A518898-D231-23D6-37BA-0701E0085989}"/>
              </a:ext>
            </a:extLst>
          </p:cNvPr>
          <p:cNvGraphicFramePr>
            <a:graphicFrameLocks noGrp="1"/>
          </p:cNvGraphicFramePr>
          <p:nvPr>
            <p:ph sz="quarter" idx="13"/>
            <p:extLst>
              <p:ext uri="{D42A27DB-BD31-4B8C-83A1-F6EECF244321}">
                <p14:modId xmlns:p14="http://schemas.microsoft.com/office/powerpoint/2010/main" val="4267550540"/>
              </p:ext>
            </p:extLst>
          </p:nvPr>
        </p:nvGraphicFramePr>
        <p:xfrm>
          <a:off x="6554588" y="1052513"/>
          <a:ext cx="5004000" cy="5168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A satellite above the earth&#10;&#10;Description automatically generated with low confidence">
            <a:extLst>
              <a:ext uri="{FF2B5EF4-FFF2-40B4-BE49-F238E27FC236}">
                <a16:creationId xmlns:a16="http://schemas.microsoft.com/office/drawing/2014/main" id="{979FEBB6-AC3F-4900-B777-07846C91FA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412" y="2322635"/>
            <a:ext cx="4926550" cy="3482852"/>
          </a:xfrm>
          <a:prstGeom prst="rect">
            <a:avLst/>
          </a:prstGeom>
        </p:spPr>
      </p:pic>
    </p:spTree>
    <p:extLst>
      <p:ext uri="{BB962C8B-B14F-4D97-AF65-F5344CB8AC3E}">
        <p14:creationId xmlns:p14="http://schemas.microsoft.com/office/powerpoint/2010/main" val="662069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28920" y="1087439"/>
            <a:ext cx="423937" cy="484962"/>
          </a:xfrm>
          <a:prstGeom prst="rect">
            <a:avLst/>
          </a:prstGeom>
        </p:spPr>
        <p:txBody>
          <a:bodyPr vert="horz" wrap="square" lIns="0" tIns="33867" rIns="0" bIns="0" rtlCol="0">
            <a:spAutoFit/>
          </a:bodyPr>
          <a:lstStyle/>
          <a:p>
            <a:pPr marL="84668" marR="4838" indent="-73178" defTabSz="870875">
              <a:lnSpc>
                <a:spcPts val="857"/>
              </a:lnSpc>
              <a:spcBef>
                <a:spcPts val="267"/>
              </a:spcBef>
            </a:pPr>
            <a:r>
              <a:rPr sz="857" b="1" kern="0" spc="-43">
                <a:solidFill>
                  <a:srgbClr val="19171C"/>
                </a:solidFill>
                <a:latin typeface="RijksoverheidSansHeading" panose="020B0503040202060203" pitchFamily="34" charset="0"/>
                <a:cs typeface="Arial"/>
              </a:rPr>
              <a:t>National </a:t>
            </a:r>
            <a:r>
              <a:rPr sz="857" b="1" kern="0" spc="-10">
                <a:solidFill>
                  <a:srgbClr val="19171C"/>
                </a:solidFill>
                <a:latin typeface="RijksoverheidSansHeading" panose="020B0503040202060203" pitchFamily="34" charset="0"/>
                <a:cs typeface="Arial"/>
              </a:rPr>
              <a:t>policy</a:t>
            </a:r>
            <a:endParaRPr sz="857" kern="0">
              <a:solidFill>
                <a:sysClr val="windowText" lastClr="000000"/>
              </a:solidFill>
              <a:latin typeface="RijksoverheidSansHeading" panose="020B0503040202060203" pitchFamily="34" charset="0"/>
              <a:cs typeface="Arial"/>
            </a:endParaRPr>
          </a:p>
          <a:p>
            <a:pPr marL="39310" marR="10281" indent="3629" defTabSz="870875">
              <a:lnSpc>
                <a:spcPts val="762"/>
              </a:lnSpc>
              <a:spcBef>
                <a:spcPts val="76"/>
              </a:spcBef>
            </a:pPr>
            <a:r>
              <a:rPr sz="762" kern="0" spc="-10">
                <a:solidFill>
                  <a:srgbClr val="19171C"/>
                </a:solidFill>
                <a:latin typeface="RijksoverheidSansHeading" panose="020B0503040202060203" pitchFamily="34" charset="0"/>
                <a:cs typeface="Gill Sans MT"/>
              </a:rPr>
              <a:t>e.g.</a:t>
            </a:r>
            <a:r>
              <a:rPr sz="762" kern="0" spc="-67">
                <a:solidFill>
                  <a:srgbClr val="19171C"/>
                </a:solidFill>
                <a:latin typeface="RijksoverheidSansHeading" panose="020B0503040202060203" pitchFamily="34" charset="0"/>
                <a:cs typeface="Gill Sans MT"/>
              </a:rPr>
              <a:t> </a:t>
            </a:r>
            <a:r>
              <a:rPr sz="762" kern="0" spc="-10">
                <a:solidFill>
                  <a:srgbClr val="19171C"/>
                </a:solidFill>
                <a:latin typeface="RijksoverheidSansHeading" panose="020B0503040202060203" pitchFamily="34" charset="0"/>
                <a:cs typeface="Gill Sans MT"/>
              </a:rPr>
              <a:t>dikes, </a:t>
            </a:r>
            <a:r>
              <a:rPr sz="762" kern="0" spc="-24">
                <a:solidFill>
                  <a:srgbClr val="19171C"/>
                </a:solidFill>
                <a:latin typeface="RijksoverheidSansHeading" panose="020B0503040202060203" pitchFamily="34" charset="0"/>
                <a:cs typeface="Gill Sans MT"/>
              </a:rPr>
              <a:t>air</a:t>
            </a:r>
            <a:r>
              <a:rPr sz="762" kern="0" spc="-76">
                <a:solidFill>
                  <a:srgbClr val="19171C"/>
                </a:solidFill>
                <a:latin typeface="RijksoverheidSansHeading" panose="020B0503040202060203" pitchFamily="34" charset="0"/>
                <a:cs typeface="Gill Sans MT"/>
              </a:rPr>
              <a:t> </a:t>
            </a:r>
            <a:r>
              <a:rPr sz="762" kern="0" spc="-10">
                <a:solidFill>
                  <a:srgbClr val="19171C"/>
                </a:solidFill>
                <a:latin typeface="RijksoverheidSansHeading" panose="020B0503040202060203" pitchFamily="34" charset="0"/>
                <a:cs typeface="Gill Sans MT"/>
              </a:rPr>
              <a:t>quality</a:t>
            </a:r>
            <a:endParaRPr sz="762" kern="0">
              <a:solidFill>
                <a:sysClr val="windowText" lastClr="000000"/>
              </a:solidFill>
              <a:latin typeface="RijksoverheidSansHeading" panose="020B0503040202060203" pitchFamily="34" charset="0"/>
              <a:cs typeface="Gill Sans MT"/>
            </a:endParaRPr>
          </a:p>
        </p:txBody>
      </p:sp>
      <p:sp>
        <p:nvSpPr>
          <p:cNvPr id="3" name="object 3"/>
          <p:cNvSpPr txBox="1"/>
          <p:nvPr/>
        </p:nvSpPr>
        <p:spPr>
          <a:xfrm>
            <a:off x="4267871" y="5752717"/>
            <a:ext cx="765024" cy="814286"/>
          </a:xfrm>
          <a:prstGeom prst="rect">
            <a:avLst/>
          </a:prstGeom>
        </p:spPr>
        <p:txBody>
          <a:bodyPr vert="horz" wrap="square" lIns="0" tIns="9676" rIns="0" bIns="0" rtlCol="0">
            <a:spAutoFit/>
          </a:bodyPr>
          <a:lstStyle/>
          <a:p>
            <a:pPr marL="12095" marR="141517" defTabSz="870875">
              <a:lnSpc>
                <a:spcPct val="101800"/>
              </a:lnSpc>
              <a:spcBef>
                <a:spcPts val="76"/>
              </a:spcBef>
            </a:pPr>
            <a:r>
              <a:rPr sz="857" b="1" kern="0" spc="-29">
                <a:solidFill>
                  <a:srgbClr val="19171C"/>
                </a:solidFill>
                <a:latin typeface="RijksoverheidSansHeading" panose="020B0503040202060203" pitchFamily="34" charset="0"/>
                <a:cs typeface="Calibri"/>
              </a:rPr>
              <a:t>320</a:t>
            </a:r>
            <a:r>
              <a:rPr sz="857" b="1" kern="0" spc="-38">
                <a:solidFill>
                  <a:srgbClr val="19171C"/>
                </a:solidFill>
                <a:latin typeface="RijksoverheidSansHeading" panose="020B0503040202060203" pitchFamily="34" charset="0"/>
                <a:cs typeface="Calibri"/>
              </a:rPr>
              <a:t> </a:t>
            </a:r>
            <a:r>
              <a:rPr sz="857" b="1" kern="0" spc="-10">
                <a:solidFill>
                  <a:srgbClr val="19171C"/>
                </a:solidFill>
                <a:latin typeface="RijksoverheidSansHeading" panose="020B0503040202060203" pitchFamily="34" charset="0"/>
                <a:cs typeface="Calibri"/>
              </a:rPr>
              <a:t>voluntary</a:t>
            </a:r>
            <a:r>
              <a:rPr sz="857" b="1" kern="0" spc="476">
                <a:solidFill>
                  <a:srgbClr val="19171C"/>
                </a:solidFill>
                <a:latin typeface="RijksoverheidSansHeading" panose="020B0503040202060203" pitchFamily="34" charset="0"/>
                <a:cs typeface="Calibri"/>
              </a:rPr>
              <a:t> </a:t>
            </a:r>
            <a:r>
              <a:rPr sz="857" b="1" kern="0" spc="-10">
                <a:solidFill>
                  <a:srgbClr val="19171C"/>
                </a:solidFill>
                <a:latin typeface="RijksoverheidSansHeading" panose="020B0503040202060203" pitchFamily="34" charset="0"/>
                <a:cs typeface="Calibri"/>
              </a:rPr>
              <a:t>observers</a:t>
            </a:r>
            <a:endParaRPr sz="857" kern="0">
              <a:solidFill>
                <a:sysClr val="windowText" lastClr="000000"/>
              </a:solidFill>
              <a:latin typeface="RijksoverheidSansHeading" panose="020B0503040202060203" pitchFamily="34" charset="0"/>
              <a:cs typeface="Calibri"/>
            </a:endParaRPr>
          </a:p>
          <a:p>
            <a:pPr marL="12095" marR="4838" defTabSz="870875">
              <a:lnSpc>
                <a:spcPct val="101800"/>
              </a:lnSpc>
            </a:pPr>
            <a:r>
              <a:rPr sz="857" kern="0" spc="-19">
                <a:solidFill>
                  <a:srgbClr val="19171C"/>
                </a:solidFill>
                <a:latin typeface="RijksoverheidSansHeading" panose="020B0503040202060203" pitchFamily="34" charset="0"/>
                <a:cs typeface="Gill Sans MT"/>
              </a:rPr>
              <a:t>with</a:t>
            </a:r>
            <a:r>
              <a:rPr sz="857" kern="0" spc="-71">
                <a:solidFill>
                  <a:srgbClr val="19171C"/>
                </a:solidFill>
                <a:latin typeface="RijksoverheidSansHeading" panose="020B0503040202060203" pitchFamily="34" charset="0"/>
                <a:cs typeface="Gill Sans MT"/>
              </a:rPr>
              <a:t> </a:t>
            </a:r>
            <a:r>
              <a:rPr sz="857" kern="0" spc="-24">
                <a:solidFill>
                  <a:srgbClr val="19171C"/>
                </a:solidFill>
                <a:latin typeface="RijksoverheidSansHeading" panose="020B0503040202060203" pitchFamily="34" charset="0"/>
                <a:cs typeface="Gill Sans MT"/>
              </a:rPr>
              <a:t>precipitation </a:t>
            </a:r>
            <a:r>
              <a:rPr sz="857" kern="0" spc="-10">
                <a:solidFill>
                  <a:srgbClr val="19171C"/>
                </a:solidFill>
                <a:latin typeface="RijksoverheidSansHeading" panose="020B0503040202060203" pitchFamily="34" charset="0"/>
                <a:cs typeface="Gill Sans MT"/>
              </a:rPr>
              <a:t>sensors complement</a:t>
            </a:r>
            <a:endParaRPr sz="857" kern="0">
              <a:solidFill>
                <a:sysClr val="windowText" lastClr="000000"/>
              </a:solidFill>
              <a:latin typeface="RijksoverheidSansHeading" panose="020B0503040202060203" pitchFamily="34" charset="0"/>
              <a:cs typeface="Gill Sans MT"/>
            </a:endParaRPr>
          </a:p>
          <a:p>
            <a:pPr marL="12095" defTabSz="870875">
              <a:spcBef>
                <a:spcPts val="19"/>
              </a:spcBef>
            </a:pPr>
            <a:r>
              <a:rPr sz="857" kern="0" spc="-19">
                <a:solidFill>
                  <a:srgbClr val="19171C"/>
                </a:solidFill>
                <a:latin typeface="RijksoverheidSansHeading" panose="020B0503040202060203" pitchFamily="34" charset="0"/>
                <a:cs typeface="Gill Sans MT"/>
              </a:rPr>
              <a:t>the</a:t>
            </a:r>
            <a:r>
              <a:rPr sz="857" kern="0" spc="-90">
                <a:solidFill>
                  <a:srgbClr val="19171C"/>
                </a:solidFill>
                <a:latin typeface="RijksoverheidSansHeading" panose="020B0503040202060203" pitchFamily="34" charset="0"/>
                <a:cs typeface="Gill Sans MT"/>
              </a:rPr>
              <a:t> </a:t>
            </a:r>
            <a:r>
              <a:rPr sz="857" kern="0" spc="-48">
                <a:solidFill>
                  <a:srgbClr val="19171C"/>
                </a:solidFill>
                <a:latin typeface="RijksoverheidSansHeading" panose="020B0503040202060203" pitchFamily="34" charset="0"/>
                <a:cs typeface="Gill Sans MT"/>
              </a:rPr>
              <a:t>KNMI</a:t>
            </a:r>
            <a:r>
              <a:rPr sz="857" kern="0" spc="-90">
                <a:solidFill>
                  <a:srgbClr val="19171C"/>
                </a:solidFill>
                <a:latin typeface="RijksoverheidSansHeading" panose="020B0503040202060203" pitchFamily="34" charset="0"/>
                <a:cs typeface="Gill Sans MT"/>
              </a:rPr>
              <a:t> </a:t>
            </a:r>
            <a:r>
              <a:rPr sz="857" kern="0" spc="-10">
                <a:solidFill>
                  <a:srgbClr val="19171C"/>
                </a:solidFill>
                <a:latin typeface="RijksoverheidSansHeading" panose="020B0503040202060203" pitchFamily="34" charset="0"/>
                <a:cs typeface="Gill Sans MT"/>
              </a:rPr>
              <a:t>data.</a:t>
            </a:r>
            <a:endParaRPr sz="857" kern="0">
              <a:solidFill>
                <a:sysClr val="windowText" lastClr="000000"/>
              </a:solidFill>
              <a:latin typeface="RijksoverheidSansHeading" panose="020B0503040202060203" pitchFamily="34" charset="0"/>
              <a:cs typeface="Gill Sans MT"/>
            </a:endParaRPr>
          </a:p>
        </p:txBody>
      </p:sp>
      <p:sp>
        <p:nvSpPr>
          <p:cNvPr id="4" name="object 4"/>
          <p:cNvSpPr txBox="1"/>
          <p:nvPr/>
        </p:nvSpPr>
        <p:spPr>
          <a:xfrm>
            <a:off x="5271643" y="5752607"/>
            <a:ext cx="963990" cy="808198"/>
          </a:xfrm>
          <a:prstGeom prst="rect">
            <a:avLst/>
          </a:prstGeom>
        </p:spPr>
        <p:txBody>
          <a:bodyPr vert="horz" wrap="square" lIns="0" tIns="10886" rIns="0" bIns="0" rtlCol="0" anchor="t">
            <a:spAutoFit/>
          </a:bodyPr>
          <a:lstStyle/>
          <a:p>
            <a:pPr marL="12065" marR="4445" defTabSz="870875">
              <a:lnSpc>
                <a:spcPct val="100600"/>
              </a:lnSpc>
              <a:spcBef>
                <a:spcPts val="86"/>
              </a:spcBef>
            </a:pPr>
            <a:r>
              <a:rPr sz="850" b="1" kern="0" spc="-62" dirty="0">
                <a:solidFill>
                  <a:srgbClr val="19171C"/>
                </a:solidFill>
                <a:latin typeface="RijksoverheidSansHeading"/>
                <a:cs typeface="Arial"/>
              </a:rPr>
              <a:t>Seismometers</a:t>
            </a:r>
            <a:r>
              <a:rPr sz="850" b="1" kern="0" spc="29" dirty="0">
                <a:solidFill>
                  <a:srgbClr val="19171C"/>
                </a:solidFill>
                <a:latin typeface="RijksoverheidSansHeading"/>
                <a:cs typeface="Arial"/>
              </a:rPr>
              <a:t> </a:t>
            </a:r>
            <a:r>
              <a:rPr sz="850" b="1" kern="0" spc="-24">
                <a:solidFill>
                  <a:srgbClr val="19171C"/>
                </a:solidFill>
                <a:latin typeface="RijksoverheidSansHeading"/>
                <a:cs typeface="Arial"/>
              </a:rPr>
              <a:t>and </a:t>
            </a:r>
            <a:r>
              <a:rPr lang="en-GB" sz="850" b="1" kern="0" spc="-24">
                <a:solidFill>
                  <a:srgbClr val="19171C"/>
                </a:solidFill>
                <a:latin typeface="RijksoverheidSansHeading"/>
                <a:cs typeface="Arial"/>
              </a:rPr>
              <a:t>i</a:t>
            </a:r>
            <a:r>
              <a:rPr lang="en-GB" sz="850" b="1" kern="0" spc="-52">
                <a:solidFill>
                  <a:srgbClr val="19171C"/>
                </a:solidFill>
                <a:latin typeface="RijksoverheidSansHeading"/>
                <a:cs typeface="Arial"/>
              </a:rPr>
              <a:t>nfrasound</a:t>
            </a:r>
            <a:r>
              <a:rPr sz="850" b="1" kern="0" spc="14" dirty="0">
                <a:solidFill>
                  <a:srgbClr val="19171C"/>
                </a:solidFill>
                <a:latin typeface="RijksoverheidSansHeading"/>
                <a:cs typeface="Arial"/>
              </a:rPr>
              <a:t> </a:t>
            </a:r>
            <a:r>
              <a:rPr sz="850" b="1" kern="0" spc="-19" dirty="0">
                <a:solidFill>
                  <a:srgbClr val="19171C"/>
                </a:solidFill>
                <a:latin typeface="RijksoverheidSansHeading"/>
                <a:cs typeface="Arial"/>
              </a:rPr>
              <a:t>sensors </a:t>
            </a:r>
            <a:r>
              <a:rPr sz="850" kern="0" spc="-24" dirty="0">
                <a:solidFill>
                  <a:srgbClr val="19171C"/>
                </a:solidFill>
                <a:latin typeface="RijksoverheidSansHeading"/>
                <a:cs typeface="Gill Sans MT"/>
              </a:rPr>
              <a:t>provide</a:t>
            </a:r>
            <a:r>
              <a:rPr sz="850" kern="0" spc="-86" dirty="0">
                <a:solidFill>
                  <a:srgbClr val="19171C"/>
                </a:solidFill>
                <a:latin typeface="RijksoverheidSansHeading"/>
                <a:cs typeface="Gill Sans MT"/>
              </a:rPr>
              <a:t> </a:t>
            </a:r>
            <a:r>
              <a:rPr sz="850" kern="0" dirty="0">
                <a:solidFill>
                  <a:srgbClr val="19171C"/>
                </a:solidFill>
                <a:latin typeface="RijksoverheidSansHeading"/>
                <a:cs typeface="Gill Sans MT"/>
              </a:rPr>
              <a:t>insight</a:t>
            </a:r>
            <a:r>
              <a:rPr sz="850" kern="0" spc="-81" dirty="0">
                <a:solidFill>
                  <a:srgbClr val="19171C"/>
                </a:solidFill>
                <a:latin typeface="RijksoverheidSansHeading"/>
                <a:cs typeface="Gill Sans MT"/>
              </a:rPr>
              <a:t> </a:t>
            </a:r>
            <a:r>
              <a:rPr sz="850" kern="0" spc="-19" dirty="0">
                <a:solidFill>
                  <a:srgbClr val="19171C"/>
                </a:solidFill>
                <a:latin typeface="RijksoverheidSansHeading"/>
                <a:cs typeface="Gill Sans MT"/>
              </a:rPr>
              <a:t>into</a:t>
            </a:r>
            <a:r>
              <a:rPr sz="850" kern="0" spc="476" dirty="0">
                <a:solidFill>
                  <a:srgbClr val="19171C"/>
                </a:solidFill>
                <a:latin typeface="RijksoverheidSansHeading"/>
                <a:cs typeface="Gill Sans MT"/>
              </a:rPr>
              <a:t> </a:t>
            </a:r>
            <a:r>
              <a:rPr sz="850" kern="0" spc="-19" dirty="0">
                <a:solidFill>
                  <a:srgbClr val="19171C"/>
                </a:solidFill>
                <a:latin typeface="RijksoverheidSansHeading"/>
                <a:cs typeface="Gill Sans MT"/>
              </a:rPr>
              <a:t>the</a:t>
            </a:r>
            <a:r>
              <a:rPr sz="850" kern="0" spc="-90" dirty="0">
                <a:solidFill>
                  <a:srgbClr val="19171C"/>
                </a:solidFill>
                <a:latin typeface="RijksoverheidSansHeading"/>
                <a:cs typeface="Gill Sans MT"/>
              </a:rPr>
              <a:t> </a:t>
            </a:r>
            <a:r>
              <a:rPr sz="850" kern="0" spc="-10" dirty="0">
                <a:solidFill>
                  <a:srgbClr val="19171C"/>
                </a:solidFill>
                <a:latin typeface="RijksoverheidSansHeading"/>
                <a:cs typeface="Gill Sans MT"/>
              </a:rPr>
              <a:t>cause</a:t>
            </a:r>
            <a:r>
              <a:rPr sz="850" kern="0" spc="-90" dirty="0">
                <a:solidFill>
                  <a:srgbClr val="19171C"/>
                </a:solidFill>
                <a:latin typeface="RijksoverheidSansHeading"/>
                <a:cs typeface="Gill Sans MT"/>
              </a:rPr>
              <a:t> </a:t>
            </a:r>
            <a:r>
              <a:rPr sz="850" kern="0" dirty="0">
                <a:solidFill>
                  <a:srgbClr val="19171C"/>
                </a:solidFill>
                <a:latin typeface="RijksoverheidSansHeading"/>
                <a:cs typeface="Gill Sans MT"/>
              </a:rPr>
              <a:t>of</a:t>
            </a:r>
            <a:r>
              <a:rPr sz="850" kern="0" spc="-90" dirty="0">
                <a:solidFill>
                  <a:srgbClr val="19171C"/>
                </a:solidFill>
                <a:latin typeface="RijksoverheidSansHeading"/>
                <a:cs typeface="Gill Sans MT"/>
              </a:rPr>
              <a:t> </a:t>
            </a:r>
            <a:r>
              <a:rPr sz="850" kern="0" spc="-19" dirty="0">
                <a:solidFill>
                  <a:srgbClr val="19171C"/>
                </a:solidFill>
                <a:latin typeface="RijksoverheidSansHeading"/>
                <a:cs typeface="Gill Sans MT"/>
              </a:rPr>
              <a:t>vibrations </a:t>
            </a:r>
            <a:r>
              <a:rPr sz="850" kern="0" dirty="0">
                <a:solidFill>
                  <a:srgbClr val="19171C"/>
                </a:solidFill>
                <a:latin typeface="RijksoverheidSansHeading"/>
                <a:cs typeface="Gill Sans MT"/>
              </a:rPr>
              <a:t>in</a:t>
            </a:r>
            <a:r>
              <a:rPr sz="850" kern="0" spc="-86" dirty="0">
                <a:solidFill>
                  <a:srgbClr val="19171C"/>
                </a:solidFill>
                <a:latin typeface="RijksoverheidSansHeading"/>
                <a:cs typeface="Gill Sans MT"/>
              </a:rPr>
              <a:t> </a:t>
            </a:r>
            <a:r>
              <a:rPr sz="850" kern="0" spc="-19" dirty="0">
                <a:solidFill>
                  <a:srgbClr val="19171C"/>
                </a:solidFill>
                <a:latin typeface="RijksoverheidSansHeading"/>
                <a:cs typeface="Gill Sans MT"/>
              </a:rPr>
              <a:t>the</a:t>
            </a:r>
            <a:r>
              <a:rPr sz="850" kern="0" spc="-86" dirty="0">
                <a:solidFill>
                  <a:srgbClr val="19171C"/>
                </a:solidFill>
                <a:latin typeface="RijksoverheidSansHeading"/>
                <a:cs typeface="Gill Sans MT"/>
              </a:rPr>
              <a:t> </a:t>
            </a:r>
            <a:r>
              <a:rPr sz="850" kern="0" spc="-10" dirty="0">
                <a:solidFill>
                  <a:srgbClr val="19171C"/>
                </a:solidFill>
                <a:latin typeface="RijksoverheidSansHeading"/>
                <a:cs typeface="Gill Sans MT"/>
              </a:rPr>
              <a:t>subsurface</a:t>
            </a:r>
            <a:r>
              <a:rPr sz="850" kern="0" spc="-86" dirty="0">
                <a:solidFill>
                  <a:srgbClr val="19171C"/>
                </a:solidFill>
                <a:latin typeface="RijksoverheidSansHeading"/>
                <a:cs typeface="Gill Sans MT"/>
              </a:rPr>
              <a:t> </a:t>
            </a:r>
            <a:r>
              <a:rPr sz="850" kern="0" spc="-24" dirty="0">
                <a:solidFill>
                  <a:srgbClr val="19171C"/>
                </a:solidFill>
                <a:latin typeface="RijksoverheidSansHeading"/>
                <a:cs typeface="Gill Sans MT"/>
              </a:rPr>
              <a:t>and </a:t>
            </a:r>
            <a:r>
              <a:rPr sz="850" kern="0" spc="-19" dirty="0">
                <a:solidFill>
                  <a:srgbClr val="19171C"/>
                </a:solidFill>
                <a:latin typeface="RijksoverheidSansHeading"/>
                <a:cs typeface="Gill Sans MT"/>
              </a:rPr>
              <a:t>the</a:t>
            </a:r>
            <a:r>
              <a:rPr sz="850" kern="0" spc="-81" dirty="0">
                <a:solidFill>
                  <a:srgbClr val="19171C"/>
                </a:solidFill>
                <a:latin typeface="RijksoverheidSansHeading"/>
                <a:cs typeface="Gill Sans MT"/>
              </a:rPr>
              <a:t> </a:t>
            </a:r>
            <a:r>
              <a:rPr sz="850" kern="0" spc="-10" dirty="0">
                <a:solidFill>
                  <a:srgbClr val="19171C"/>
                </a:solidFill>
                <a:latin typeface="RijksoverheidSansHeading"/>
                <a:cs typeface="Gill Sans MT"/>
              </a:rPr>
              <a:t>atmosphere.</a:t>
            </a:r>
            <a:endParaRPr lang="en-US" sz="850" kern="0" dirty="0">
              <a:solidFill>
                <a:sysClr val="windowText" lastClr="000000"/>
              </a:solidFill>
              <a:latin typeface="RijksoverheidSansHeading"/>
              <a:cs typeface="Gill Sans MT"/>
            </a:endParaRPr>
          </a:p>
        </p:txBody>
      </p:sp>
      <p:sp>
        <p:nvSpPr>
          <p:cNvPr id="5" name="object 5"/>
          <p:cNvSpPr txBox="1"/>
          <p:nvPr/>
        </p:nvSpPr>
        <p:spPr>
          <a:xfrm>
            <a:off x="9174940" y="532711"/>
            <a:ext cx="355600" cy="188095"/>
          </a:xfrm>
          <a:prstGeom prst="rect">
            <a:avLst/>
          </a:prstGeom>
        </p:spPr>
        <p:txBody>
          <a:bodyPr vert="horz" wrap="square" lIns="0" tIns="12095" rIns="0" bIns="0" rtlCol="0">
            <a:spAutoFit/>
          </a:bodyPr>
          <a:lstStyle/>
          <a:p>
            <a:pPr marL="12095" defTabSz="870875">
              <a:spcBef>
                <a:spcPts val="95"/>
              </a:spcBef>
            </a:pPr>
            <a:r>
              <a:rPr sz="1143" b="1" kern="0" spc="-10">
                <a:solidFill>
                  <a:srgbClr val="19171C"/>
                </a:solidFill>
                <a:latin typeface="RijksoverheidSansHeading" panose="020B0503040202060203" pitchFamily="34" charset="0"/>
                <a:cs typeface="Calibri"/>
              </a:rPr>
              <a:t>Users</a:t>
            </a:r>
            <a:endParaRPr sz="1143" kern="0">
              <a:solidFill>
                <a:sysClr val="windowText" lastClr="000000"/>
              </a:solidFill>
              <a:latin typeface="RijksoverheidSansHeading" panose="020B0503040202060203" pitchFamily="34" charset="0"/>
              <a:cs typeface="Calibri"/>
            </a:endParaRPr>
          </a:p>
        </p:txBody>
      </p:sp>
      <p:sp>
        <p:nvSpPr>
          <p:cNvPr id="6" name="object 6"/>
          <p:cNvSpPr txBox="1"/>
          <p:nvPr/>
        </p:nvSpPr>
        <p:spPr>
          <a:xfrm>
            <a:off x="4331235" y="1939243"/>
            <a:ext cx="573919" cy="144109"/>
          </a:xfrm>
          <a:prstGeom prst="rect">
            <a:avLst/>
          </a:prstGeom>
        </p:spPr>
        <p:txBody>
          <a:bodyPr vert="horz" wrap="square" lIns="0" tIns="12095" rIns="0" bIns="0" rtlCol="0">
            <a:spAutoFit/>
          </a:bodyPr>
          <a:lstStyle/>
          <a:p>
            <a:pPr marL="12095" defTabSz="870875">
              <a:spcBef>
                <a:spcPts val="95"/>
              </a:spcBef>
            </a:pPr>
            <a:r>
              <a:rPr sz="857" b="1" kern="0" spc="48">
                <a:solidFill>
                  <a:srgbClr val="19171C"/>
                </a:solidFill>
                <a:latin typeface="RijksoverheidSansHeading" panose="020B0503040202060203" pitchFamily="34" charset="0"/>
                <a:cs typeface="Calibri"/>
              </a:rPr>
              <a:t>Den</a:t>
            </a:r>
            <a:r>
              <a:rPr sz="857" b="1" kern="0" spc="-43">
                <a:solidFill>
                  <a:srgbClr val="19171C"/>
                </a:solidFill>
                <a:latin typeface="RijksoverheidSansHeading" panose="020B0503040202060203" pitchFamily="34" charset="0"/>
                <a:cs typeface="Calibri"/>
              </a:rPr>
              <a:t> </a:t>
            </a:r>
            <a:r>
              <a:rPr sz="857" b="1" kern="0" spc="-10">
                <a:solidFill>
                  <a:srgbClr val="19171C"/>
                </a:solidFill>
                <a:latin typeface="RijksoverheidSansHeading" panose="020B0503040202060203" pitchFamily="34" charset="0"/>
                <a:cs typeface="Calibri"/>
              </a:rPr>
              <a:t>Helder</a:t>
            </a:r>
            <a:endParaRPr sz="857" kern="0">
              <a:solidFill>
                <a:sysClr val="windowText" lastClr="000000"/>
              </a:solidFill>
              <a:latin typeface="RijksoverheidSansHeading" panose="020B0503040202060203" pitchFamily="34" charset="0"/>
              <a:cs typeface="Calibri"/>
            </a:endParaRPr>
          </a:p>
        </p:txBody>
      </p:sp>
      <p:sp>
        <p:nvSpPr>
          <p:cNvPr id="7" name="object 7"/>
          <p:cNvSpPr txBox="1"/>
          <p:nvPr/>
        </p:nvSpPr>
        <p:spPr>
          <a:xfrm>
            <a:off x="4225860" y="3965946"/>
            <a:ext cx="417890" cy="144109"/>
          </a:xfrm>
          <a:prstGeom prst="rect">
            <a:avLst/>
          </a:prstGeom>
        </p:spPr>
        <p:txBody>
          <a:bodyPr vert="horz" wrap="square" lIns="0" tIns="12095" rIns="0" bIns="0" rtlCol="0">
            <a:spAutoFit/>
          </a:bodyPr>
          <a:lstStyle/>
          <a:p>
            <a:pPr marL="12095" defTabSz="870875">
              <a:spcBef>
                <a:spcPts val="95"/>
              </a:spcBef>
            </a:pPr>
            <a:r>
              <a:rPr sz="857" b="1" kern="0" spc="-10">
                <a:solidFill>
                  <a:srgbClr val="19171C"/>
                </a:solidFill>
                <a:latin typeface="RijksoverheidSansHeading" panose="020B0503040202060203" pitchFamily="34" charset="0"/>
                <a:cs typeface="Calibri"/>
              </a:rPr>
              <a:t>Cabauw</a:t>
            </a:r>
            <a:endParaRPr sz="857" kern="0">
              <a:solidFill>
                <a:sysClr val="windowText" lastClr="000000"/>
              </a:solidFill>
              <a:latin typeface="RijksoverheidSansHeading" panose="020B0503040202060203" pitchFamily="34" charset="0"/>
              <a:cs typeface="Calibri"/>
            </a:endParaRPr>
          </a:p>
        </p:txBody>
      </p:sp>
      <p:sp>
        <p:nvSpPr>
          <p:cNvPr id="8" name="object 8"/>
          <p:cNvSpPr txBox="1"/>
          <p:nvPr/>
        </p:nvSpPr>
        <p:spPr>
          <a:xfrm>
            <a:off x="5008141" y="4336495"/>
            <a:ext cx="532190" cy="144109"/>
          </a:xfrm>
          <a:prstGeom prst="rect">
            <a:avLst/>
          </a:prstGeom>
        </p:spPr>
        <p:txBody>
          <a:bodyPr vert="horz" wrap="square" lIns="0" tIns="12095" rIns="0" bIns="0" rtlCol="0">
            <a:spAutoFit/>
          </a:bodyPr>
          <a:lstStyle/>
          <a:p>
            <a:pPr marL="12095" defTabSz="870875">
              <a:spcBef>
                <a:spcPts val="95"/>
              </a:spcBef>
            </a:pPr>
            <a:r>
              <a:rPr sz="857" b="1" kern="0" spc="-10">
                <a:solidFill>
                  <a:srgbClr val="19171C"/>
                </a:solidFill>
                <a:latin typeface="RijksoverheidSansHeading" panose="020B0503040202060203" pitchFamily="34" charset="0"/>
                <a:cs typeface="Calibri"/>
              </a:rPr>
              <a:t>Herwijnen</a:t>
            </a:r>
            <a:endParaRPr sz="857" kern="0">
              <a:solidFill>
                <a:sysClr val="windowText" lastClr="000000"/>
              </a:solidFill>
              <a:latin typeface="RijksoverheidSansHeading" panose="020B0503040202060203" pitchFamily="34" charset="0"/>
              <a:cs typeface="Calibri"/>
            </a:endParaRPr>
          </a:p>
        </p:txBody>
      </p:sp>
      <p:sp>
        <p:nvSpPr>
          <p:cNvPr id="9" name="object 9"/>
          <p:cNvSpPr txBox="1"/>
          <p:nvPr/>
        </p:nvSpPr>
        <p:spPr>
          <a:xfrm>
            <a:off x="3144957" y="5752729"/>
            <a:ext cx="800100" cy="814350"/>
          </a:xfrm>
          <a:prstGeom prst="rect">
            <a:avLst/>
          </a:prstGeom>
        </p:spPr>
        <p:txBody>
          <a:bodyPr vert="horz" wrap="square" lIns="0" tIns="9676" rIns="0" bIns="0" rtlCol="0">
            <a:spAutoFit/>
          </a:bodyPr>
          <a:lstStyle/>
          <a:p>
            <a:pPr marL="12095" marR="32658" defTabSz="870875">
              <a:lnSpc>
                <a:spcPct val="101800"/>
              </a:lnSpc>
              <a:spcBef>
                <a:spcPts val="76"/>
              </a:spcBef>
            </a:pPr>
            <a:r>
              <a:rPr sz="857" b="1" kern="0" spc="-10">
                <a:solidFill>
                  <a:srgbClr val="19171C"/>
                </a:solidFill>
                <a:latin typeface="RijksoverheidSansHeading" panose="020B0503040202060203" pitchFamily="34" charset="0"/>
                <a:cs typeface="Calibri"/>
              </a:rPr>
              <a:t>45</a:t>
            </a:r>
            <a:r>
              <a:rPr sz="857" b="1" kern="0" spc="-48">
                <a:solidFill>
                  <a:srgbClr val="19171C"/>
                </a:solidFill>
                <a:latin typeface="RijksoverheidSansHeading" panose="020B0503040202060203" pitchFamily="34" charset="0"/>
                <a:cs typeface="Calibri"/>
              </a:rPr>
              <a:t> </a:t>
            </a:r>
            <a:r>
              <a:rPr sz="857" b="1" kern="0" spc="-10">
                <a:solidFill>
                  <a:srgbClr val="19171C"/>
                </a:solidFill>
                <a:latin typeface="RijksoverheidSansHeading" panose="020B0503040202060203" pitchFamily="34" charset="0"/>
                <a:cs typeface="Calibri"/>
              </a:rPr>
              <a:t>automatic</a:t>
            </a:r>
            <a:r>
              <a:rPr sz="857" b="1" kern="0" spc="476">
                <a:solidFill>
                  <a:srgbClr val="19171C"/>
                </a:solidFill>
                <a:latin typeface="RijksoverheidSansHeading" panose="020B0503040202060203" pitchFamily="34" charset="0"/>
                <a:cs typeface="Calibri"/>
              </a:rPr>
              <a:t> </a:t>
            </a:r>
            <a:r>
              <a:rPr sz="857" b="1" kern="0" spc="-19">
                <a:solidFill>
                  <a:srgbClr val="19171C"/>
                </a:solidFill>
                <a:latin typeface="RijksoverheidSansHeading" panose="020B0503040202060203" pitchFamily="34" charset="0"/>
                <a:cs typeface="Calibri"/>
              </a:rPr>
              <a:t>weather</a:t>
            </a:r>
            <a:r>
              <a:rPr sz="857" b="1" kern="0" spc="-14">
                <a:solidFill>
                  <a:srgbClr val="19171C"/>
                </a:solidFill>
                <a:latin typeface="RijksoverheidSansHeading" panose="020B0503040202060203" pitchFamily="34" charset="0"/>
                <a:cs typeface="Calibri"/>
              </a:rPr>
              <a:t> </a:t>
            </a:r>
            <a:r>
              <a:rPr sz="857" b="1" kern="0" spc="-10">
                <a:solidFill>
                  <a:srgbClr val="19171C"/>
                </a:solidFill>
                <a:latin typeface="RijksoverheidSansHeading" panose="020B0503040202060203" pitchFamily="34" charset="0"/>
                <a:cs typeface="Calibri"/>
              </a:rPr>
              <a:t>stations</a:t>
            </a:r>
            <a:r>
              <a:rPr sz="857" b="1" kern="0" spc="476">
                <a:solidFill>
                  <a:srgbClr val="19171C"/>
                </a:solidFill>
                <a:latin typeface="RijksoverheidSansHeading" panose="020B0503040202060203" pitchFamily="34" charset="0"/>
                <a:cs typeface="Calibri"/>
              </a:rPr>
              <a:t> </a:t>
            </a:r>
            <a:r>
              <a:rPr sz="857" kern="0" spc="-10">
                <a:solidFill>
                  <a:srgbClr val="19171C"/>
                </a:solidFill>
                <a:latin typeface="RijksoverheidSansHeading" panose="020B0503040202060203" pitchFamily="34" charset="0"/>
                <a:cs typeface="Gill Sans MT"/>
              </a:rPr>
              <a:t>installed throughout</a:t>
            </a:r>
            <a:endParaRPr sz="857" kern="0">
              <a:solidFill>
                <a:sysClr val="windowText" lastClr="000000"/>
              </a:solidFill>
              <a:latin typeface="RijksoverheidSansHeading" panose="020B0503040202060203" pitchFamily="34" charset="0"/>
              <a:cs typeface="Gill Sans MT"/>
            </a:endParaRPr>
          </a:p>
          <a:p>
            <a:pPr marL="12095" marR="4838" defTabSz="870875">
              <a:lnSpc>
                <a:spcPct val="101800"/>
              </a:lnSpc>
            </a:pPr>
            <a:r>
              <a:rPr sz="857" kern="0" spc="-19">
                <a:solidFill>
                  <a:srgbClr val="19171C"/>
                </a:solidFill>
                <a:latin typeface="RijksoverheidSansHeading" panose="020B0503040202060203" pitchFamily="34" charset="0"/>
                <a:cs typeface="Gill Sans MT"/>
              </a:rPr>
              <a:t>the</a:t>
            </a:r>
            <a:r>
              <a:rPr sz="857" kern="0" spc="-81">
                <a:solidFill>
                  <a:srgbClr val="19171C"/>
                </a:solidFill>
                <a:latin typeface="RijksoverheidSansHeading" panose="020B0503040202060203" pitchFamily="34" charset="0"/>
                <a:cs typeface="Gill Sans MT"/>
              </a:rPr>
              <a:t> </a:t>
            </a:r>
            <a:r>
              <a:rPr sz="857" kern="0" spc="-10">
                <a:solidFill>
                  <a:srgbClr val="19171C"/>
                </a:solidFill>
                <a:latin typeface="RijksoverheidSansHeading" panose="020B0503040202060203" pitchFamily="34" charset="0"/>
                <a:cs typeface="Gill Sans MT"/>
              </a:rPr>
              <a:t>Netherlands </a:t>
            </a:r>
            <a:r>
              <a:rPr sz="857" kern="0">
                <a:solidFill>
                  <a:srgbClr val="19171C"/>
                </a:solidFill>
                <a:latin typeface="RijksoverheidSansHeading" panose="020B0503040202060203" pitchFamily="34" charset="0"/>
                <a:cs typeface="Gill Sans MT"/>
              </a:rPr>
              <a:t>and</a:t>
            </a:r>
            <a:r>
              <a:rPr sz="857" kern="0" spc="-67">
                <a:solidFill>
                  <a:srgbClr val="19171C"/>
                </a:solidFill>
                <a:latin typeface="RijksoverheidSansHeading" panose="020B0503040202060203" pitchFamily="34" charset="0"/>
                <a:cs typeface="Gill Sans MT"/>
              </a:rPr>
              <a:t> </a:t>
            </a:r>
            <a:r>
              <a:rPr sz="857" kern="0" spc="-19">
                <a:solidFill>
                  <a:srgbClr val="19171C"/>
                </a:solidFill>
                <a:latin typeface="RijksoverheidSansHeading" panose="020B0503040202060203" pitchFamily="34" charset="0"/>
                <a:cs typeface="Gill Sans MT"/>
              </a:rPr>
              <a:t>the</a:t>
            </a:r>
            <a:r>
              <a:rPr sz="857" kern="0" spc="-67">
                <a:solidFill>
                  <a:srgbClr val="19171C"/>
                </a:solidFill>
                <a:latin typeface="RijksoverheidSansHeading" panose="020B0503040202060203" pitchFamily="34" charset="0"/>
                <a:cs typeface="Gill Sans MT"/>
              </a:rPr>
              <a:t> </a:t>
            </a:r>
            <a:r>
              <a:rPr sz="857" kern="0" spc="-62">
                <a:solidFill>
                  <a:srgbClr val="19171C"/>
                </a:solidFill>
                <a:latin typeface="RijksoverheidSansHeading" panose="020B0503040202060203" pitchFamily="34" charset="0"/>
                <a:cs typeface="Gill Sans MT"/>
              </a:rPr>
              <a:t>North </a:t>
            </a:r>
            <a:r>
              <a:rPr sz="857" kern="0" spc="-19">
                <a:solidFill>
                  <a:srgbClr val="19171C"/>
                </a:solidFill>
                <a:latin typeface="RijksoverheidSansHeading" panose="020B0503040202060203" pitchFamily="34" charset="0"/>
                <a:cs typeface="Gill Sans MT"/>
              </a:rPr>
              <a:t>Sea.</a:t>
            </a:r>
            <a:endParaRPr sz="857" kern="0">
              <a:solidFill>
                <a:sysClr val="windowText" lastClr="000000"/>
              </a:solidFill>
              <a:latin typeface="RijksoverheidSansHeading" panose="020B0503040202060203" pitchFamily="34" charset="0"/>
              <a:cs typeface="Gill Sans MT"/>
            </a:endParaRPr>
          </a:p>
        </p:txBody>
      </p:sp>
      <p:sp>
        <p:nvSpPr>
          <p:cNvPr id="10" name="object 10"/>
          <p:cNvSpPr txBox="1"/>
          <p:nvPr/>
        </p:nvSpPr>
        <p:spPr>
          <a:xfrm>
            <a:off x="1459584" y="2849984"/>
            <a:ext cx="1333500" cy="415209"/>
          </a:xfrm>
          <a:prstGeom prst="rect">
            <a:avLst/>
          </a:prstGeom>
        </p:spPr>
        <p:txBody>
          <a:bodyPr vert="horz" wrap="square" lIns="0" tIns="12095" rIns="0" bIns="0" rtlCol="0">
            <a:spAutoFit/>
          </a:bodyPr>
          <a:lstStyle/>
          <a:p>
            <a:pPr marL="12095" defTabSz="870875">
              <a:spcBef>
                <a:spcPts val="95"/>
              </a:spcBef>
            </a:pPr>
            <a:r>
              <a:rPr sz="952" b="1" kern="0" spc="-29">
                <a:solidFill>
                  <a:srgbClr val="19171C"/>
                </a:solidFill>
                <a:latin typeface="RijksoverheidSansHeading" panose="020B0503040202060203" pitchFamily="34" charset="0"/>
                <a:cs typeface="Calibri"/>
              </a:rPr>
              <a:t>Two</a:t>
            </a:r>
            <a:r>
              <a:rPr sz="952" b="1" kern="0" spc="-43">
                <a:solidFill>
                  <a:srgbClr val="19171C"/>
                </a:solidFill>
                <a:latin typeface="RijksoverheidSansHeading" panose="020B0503040202060203" pitchFamily="34" charset="0"/>
                <a:cs typeface="Calibri"/>
              </a:rPr>
              <a:t> </a:t>
            </a:r>
            <a:r>
              <a:rPr sz="952" b="1" kern="0" spc="-10">
                <a:solidFill>
                  <a:srgbClr val="19171C"/>
                </a:solidFill>
                <a:latin typeface="RijksoverheidSansHeading" panose="020B0503040202060203" pitchFamily="34" charset="0"/>
                <a:cs typeface="Calibri"/>
              </a:rPr>
              <a:t>precipitation</a:t>
            </a:r>
            <a:r>
              <a:rPr sz="952" b="1" kern="0" spc="-38">
                <a:solidFill>
                  <a:srgbClr val="19171C"/>
                </a:solidFill>
                <a:latin typeface="RijksoverheidSansHeading" panose="020B0503040202060203" pitchFamily="34" charset="0"/>
                <a:cs typeface="Calibri"/>
              </a:rPr>
              <a:t> </a:t>
            </a:r>
            <a:r>
              <a:rPr sz="952" b="1" kern="0" spc="-10">
                <a:solidFill>
                  <a:srgbClr val="19171C"/>
                </a:solidFill>
                <a:latin typeface="RijksoverheidSansHeading" panose="020B0503040202060203" pitchFamily="34" charset="0"/>
                <a:cs typeface="Calibri"/>
              </a:rPr>
              <a:t>radars</a:t>
            </a:r>
            <a:endParaRPr sz="952" kern="0">
              <a:solidFill>
                <a:sysClr val="windowText" lastClr="000000"/>
              </a:solidFill>
              <a:latin typeface="RijksoverheidSansHeading" panose="020B0503040202060203" pitchFamily="34" charset="0"/>
              <a:cs typeface="Calibri"/>
            </a:endParaRPr>
          </a:p>
          <a:p>
            <a:pPr marL="12095" marR="4838" defTabSz="870875">
              <a:lnSpc>
                <a:spcPts val="1048"/>
              </a:lnSpc>
              <a:spcBef>
                <a:spcPts val="19"/>
              </a:spcBef>
            </a:pPr>
            <a:r>
              <a:rPr sz="857" kern="0">
                <a:solidFill>
                  <a:srgbClr val="19171C"/>
                </a:solidFill>
                <a:latin typeface="RijksoverheidSansHeading" panose="020B0503040202060203" pitchFamily="34" charset="0"/>
                <a:cs typeface="Gill Sans MT"/>
              </a:rPr>
              <a:t>in</a:t>
            </a:r>
            <a:r>
              <a:rPr sz="857" kern="0" spc="-67">
                <a:solidFill>
                  <a:srgbClr val="19171C"/>
                </a:solidFill>
                <a:latin typeface="RijksoverheidSansHeading" panose="020B0503040202060203" pitchFamily="34" charset="0"/>
                <a:cs typeface="Gill Sans MT"/>
              </a:rPr>
              <a:t> </a:t>
            </a:r>
            <a:r>
              <a:rPr sz="857" kern="0" spc="-48">
                <a:solidFill>
                  <a:srgbClr val="19171C"/>
                </a:solidFill>
                <a:latin typeface="RijksoverheidSansHeading" panose="020B0503040202060203" pitchFamily="34" charset="0"/>
                <a:cs typeface="Gill Sans MT"/>
              </a:rPr>
              <a:t>Den</a:t>
            </a:r>
            <a:r>
              <a:rPr sz="857" kern="0" spc="-62">
                <a:solidFill>
                  <a:srgbClr val="19171C"/>
                </a:solidFill>
                <a:latin typeface="RijksoverheidSansHeading" panose="020B0503040202060203" pitchFamily="34" charset="0"/>
                <a:cs typeface="Gill Sans MT"/>
              </a:rPr>
              <a:t> </a:t>
            </a:r>
            <a:r>
              <a:rPr sz="857" kern="0" spc="-43">
                <a:solidFill>
                  <a:srgbClr val="19171C"/>
                </a:solidFill>
                <a:latin typeface="RijksoverheidSansHeading" panose="020B0503040202060203" pitchFamily="34" charset="0"/>
                <a:cs typeface="Gill Sans MT"/>
              </a:rPr>
              <a:t>Helder</a:t>
            </a:r>
            <a:r>
              <a:rPr sz="857" kern="0" spc="-62">
                <a:solidFill>
                  <a:srgbClr val="19171C"/>
                </a:solidFill>
                <a:latin typeface="RijksoverheidSansHeading" panose="020B0503040202060203" pitchFamily="34" charset="0"/>
                <a:cs typeface="Gill Sans MT"/>
              </a:rPr>
              <a:t> </a:t>
            </a:r>
            <a:r>
              <a:rPr sz="857" kern="0">
                <a:solidFill>
                  <a:srgbClr val="19171C"/>
                </a:solidFill>
                <a:latin typeface="RijksoverheidSansHeading" panose="020B0503040202060203" pitchFamily="34" charset="0"/>
                <a:cs typeface="Gill Sans MT"/>
              </a:rPr>
              <a:t>and</a:t>
            </a:r>
            <a:r>
              <a:rPr sz="857" kern="0" spc="-67">
                <a:solidFill>
                  <a:srgbClr val="19171C"/>
                </a:solidFill>
                <a:latin typeface="RijksoverheidSansHeading" panose="020B0503040202060203" pitchFamily="34" charset="0"/>
                <a:cs typeface="Gill Sans MT"/>
              </a:rPr>
              <a:t> </a:t>
            </a:r>
            <a:r>
              <a:rPr sz="857" kern="0" spc="-33">
                <a:solidFill>
                  <a:srgbClr val="19171C"/>
                </a:solidFill>
                <a:latin typeface="RijksoverheidSansHeading" panose="020B0503040202060203" pitchFamily="34" charset="0"/>
                <a:cs typeface="Gill Sans MT"/>
              </a:rPr>
              <a:t>Herwijnen</a:t>
            </a:r>
            <a:r>
              <a:rPr sz="857" kern="0" spc="-62">
                <a:solidFill>
                  <a:srgbClr val="19171C"/>
                </a:solidFill>
                <a:latin typeface="RijksoverheidSansHeading" panose="020B0503040202060203" pitchFamily="34" charset="0"/>
                <a:cs typeface="Gill Sans MT"/>
              </a:rPr>
              <a:t> </a:t>
            </a:r>
            <a:r>
              <a:rPr sz="857" kern="0" spc="-24">
                <a:solidFill>
                  <a:srgbClr val="19171C"/>
                </a:solidFill>
                <a:latin typeface="RijksoverheidSansHeading" panose="020B0503040202060203" pitchFamily="34" charset="0"/>
                <a:cs typeface="Gill Sans MT"/>
              </a:rPr>
              <a:t>to </a:t>
            </a:r>
            <a:r>
              <a:rPr sz="857" kern="0">
                <a:solidFill>
                  <a:srgbClr val="19171C"/>
                </a:solidFill>
                <a:latin typeface="RijksoverheidSansHeading" panose="020B0503040202060203" pitchFamily="34" charset="0"/>
                <a:cs typeface="Gill Sans MT"/>
              </a:rPr>
              <a:t>map</a:t>
            </a:r>
            <a:r>
              <a:rPr sz="857" kern="0" spc="-62">
                <a:solidFill>
                  <a:srgbClr val="19171C"/>
                </a:solidFill>
                <a:latin typeface="RijksoverheidSansHeading" panose="020B0503040202060203" pitchFamily="34" charset="0"/>
                <a:cs typeface="Gill Sans MT"/>
              </a:rPr>
              <a:t> </a:t>
            </a:r>
            <a:r>
              <a:rPr sz="857" kern="0" spc="-24">
                <a:solidFill>
                  <a:srgbClr val="19171C"/>
                </a:solidFill>
                <a:latin typeface="RijksoverheidSansHeading" panose="020B0503040202060203" pitchFamily="34" charset="0"/>
                <a:cs typeface="Gill Sans MT"/>
              </a:rPr>
              <a:t>out</a:t>
            </a:r>
            <a:r>
              <a:rPr sz="857" kern="0" spc="-57">
                <a:solidFill>
                  <a:srgbClr val="19171C"/>
                </a:solidFill>
                <a:latin typeface="RijksoverheidSansHeading" panose="020B0503040202060203" pitchFamily="34" charset="0"/>
                <a:cs typeface="Gill Sans MT"/>
              </a:rPr>
              <a:t> </a:t>
            </a:r>
            <a:r>
              <a:rPr sz="857" b="1" kern="0" spc="-10">
                <a:solidFill>
                  <a:srgbClr val="19171C"/>
                </a:solidFill>
                <a:latin typeface="RijksoverheidSansHeading" panose="020B0503040202060203" pitchFamily="34" charset="0"/>
                <a:cs typeface="Calibri"/>
              </a:rPr>
              <a:t>precipitation</a:t>
            </a:r>
            <a:r>
              <a:rPr sz="857" kern="0" spc="-10">
                <a:solidFill>
                  <a:srgbClr val="19171C"/>
                </a:solidFill>
                <a:latin typeface="RijksoverheidSansHeading" panose="020B0503040202060203" pitchFamily="34" charset="0"/>
                <a:cs typeface="Gill Sans MT"/>
              </a:rPr>
              <a:t>.</a:t>
            </a:r>
            <a:endParaRPr sz="857" kern="0">
              <a:solidFill>
                <a:sysClr val="windowText" lastClr="000000"/>
              </a:solidFill>
              <a:latin typeface="RijksoverheidSansHeading" panose="020B0503040202060203" pitchFamily="34" charset="0"/>
              <a:cs typeface="Gill Sans MT"/>
            </a:endParaRPr>
          </a:p>
        </p:txBody>
      </p:sp>
      <p:sp>
        <p:nvSpPr>
          <p:cNvPr id="11" name="object 11"/>
          <p:cNvSpPr txBox="1"/>
          <p:nvPr/>
        </p:nvSpPr>
        <p:spPr>
          <a:xfrm>
            <a:off x="1459584" y="3817573"/>
            <a:ext cx="1280281" cy="668070"/>
          </a:xfrm>
          <a:prstGeom prst="rect">
            <a:avLst/>
          </a:prstGeom>
        </p:spPr>
        <p:txBody>
          <a:bodyPr vert="horz" wrap="square" lIns="0" tIns="26609" rIns="0" bIns="0" rtlCol="0">
            <a:spAutoFit/>
          </a:bodyPr>
          <a:lstStyle/>
          <a:p>
            <a:pPr marL="12095" marR="193528" defTabSz="870875">
              <a:lnSpc>
                <a:spcPts val="1048"/>
              </a:lnSpc>
              <a:spcBef>
                <a:spcPts val="209"/>
              </a:spcBef>
            </a:pPr>
            <a:r>
              <a:rPr sz="952" b="1" kern="0" spc="-10">
                <a:solidFill>
                  <a:srgbClr val="19171C"/>
                </a:solidFill>
                <a:latin typeface="RijksoverheidSansHeading" panose="020B0503040202060203" pitchFamily="34" charset="0"/>
                <a:cs typeface="Calibri"/>
              </a:rPr>
              <a:t>Meteorological</a:t>
            </a:r>
            <a:r>
              <a:rPr sz="952" b="1" kern="0" spc="-52">
                <a:solidFill>
                  <a:srgbClr val="19171C"/>
                </a:solidFill>
                <a:latin typeface="RijksoverheidSansHeading" panose="020B0503040202060203" pitchFamily="34" charset="0"/>
                <a:cs typeface="Calibri"/>
              </a:rPr>
              <a:t> </a:t>
            </a:r>
            <a:r>
              <a:rPr sz="952" b="1" kern="0" spc="-19">
                <a:solidFill>
                  <a:srgbClr val="19171C"/>
                </a:solidFill>
                <a:latin typeface="RijksoverheidSansHeading" panose="020B0503040202060203" pitchFamily="34" charset="0"/>
                <a:cs typeface="Calibri"/>
              </a:rPr>
              <a:t>tower </a:t>
            </a:r>
            <a:r>
              <a:rPr sz="952" b="1" kern="0" spc="-29">
                <a:solidFill>
                  <a:srgbClr val="19171C"/>
                </a:solidFill>
                <a:latin typeface="RijksoverheidSansHeading" panose="020B0503040202060203" pitchFamily="34" charset="0"/>
                <a:cs typeface="Calibri"/>
              </a:rPr>
              <a:t>Cabauw, </a:t>
            </a:r>
            <a:r>
              <a:rPr sz="952" b="1" kern="0" spc="-81">
                <a:solidFill>
                  <a:srgbClr val="19171C"/>
                </a:solidFill>
                <a:latin typeface="RijksoverheidSansHeading" panose="020B0503040202060203" pitchFamily="34" charset="0"/>
                <a:cs typeface="Calibri"/>
              </a:rPr>
              <a:t>213</a:t>
            </a:r>
            <a:r>
              <a:rPr sz="952" b="1" kern="0" spc="-29">
                <a:solidFill>
                  <a:srgbClr val="19171C"/>
                </a:solidFill>
                <a:latin typeface="RijksoverheidSansHeading" panose="020B0503040202060203" pitchFamily="34" charset="0"/>
                <a:cs typeface="Calibri"/>
              </a:rPr>
              <a:t> </a:t>
            </a:r>
            <a:r>
              <a:rPr sz="952" b="1" kern="0" spc="-24">
                <a:solidFill>
                  <a:srgbClr val="19171C"/>
                </a:solidFill>
                <a:latin typeface="RijksoverheidSansHeading" panose="020B0503040202060203" pitchFamily="34" charset="0"/>
                <a:cs typeface="Calibri"/>
              </a:rPr>
              <a:t>m.</a:t>
            </a:r>
            <a:endParaRPr sz="952" kern="0">
              <a:solidFill>
                <a:sysClr val="windowText" lastClr="000000"/>
              </a:solidFill>
              <a:latin typeface="RijksoverheidSansHeading" panose="020B0503040202060203" pitchFamily="34" charset="0"/>
              <a:cs typeface="Calibri"/>
            </a:endParaRPr>
          </a:p>
          <a:p>
            <a:pPr marL="12095" marR="4838" defTabSz="870875">
              <a:lnSpc>
                <a:spcPts val="1048"/>
              </a:lnSpc>
            </a:pPr>
            <a:r>
              <a:rPr sz="857" kern="0" spc="-10">
                <a:solidFill>
                  <a:srgbClr val="19171C"/>
                </a:solidFill>
                <a:latin typeface="RijksoverheidSansHeading" panose="020B0503040202060203" pitchFamily="34" charset="0"/>
                <a:cs typeface="Gill Sans MT"/>
              </a:rPr>
              <a:t>Measures</a:t>
            </a:r>
            <a:r>
              <a:rPr sz="857" kern="0" spc="-52">
                <a:solidFill>
                  <a:srgbClr val="19171C"/>
                </a:solidFill>
                <a:latin typeface="RijksoverheidSansHeading" panose="020B0503040202060203" pitchFamily="34" charset="0"/>
                <a:cs typeface="Gill Sans MT"/>
              </a:rPr>
              <a:t> </a:t>
            </a:r>
            <a:r>
              <a:rPr sz="857" b="1" kern="0" spc="-19">
                <a:solidFill>
                  <a:srgbClr val="19171C"/>
                </a:solidFill>
                <a:latin typeface="RijksoverheidSansHeading" panose="020B0503040202060203" pitchFamily="34" charset="0"/>
                <a:cs typeface="Calibri"/>
              </a:rPr>
              <a:t>temperature,</a:t>
            </a:r>
            <a:r>
              <a:rPr sz="857" b="1" kern="0" spc="-10">
                <a:solidFill>
                  <a:srgbClr val="19171C"/>
                </a:solidFill>
                <a:latin typeface="RijksoverheidSansHeading" panose="020B0503040202060203" pitchFamily="34" charset="0"/>
                <a:cs typeface="Calibri"/>
              </a:rPr>
              <a:t> </a:t>
            </a:r>
            <a:r>
              <a:rPr sz="857" b="1" kern="0" spc="-19">
                <a:solidFill>
                  <a:srgbClr val="19171C"/>
                </a:solidFill>
                <a:latin typeface="RijksoverheidSansHeading" panose="020B0503040202060203" pitchFamily="34" charset="0"/>
                <a:cs typeface="Calibri"/>
              </a:rPr>
              <a:t>wind</a:t>
            </a:r>
            <a:r>
              <a:rPr sz="857" b="1" kern="0" spc="476">
                <a:solidFill>
                  <a:srgbClr val="19171C"/>
                </a:solidFill>
                <a:latin typeface="RijksoverheidSansHeading" panose="020B0503040202060203" pitchFamily="34" charset="0"/>
                <a:cs typeface="Calibri"/>
              </a:rPr>
              <a:t> </a:t>
            </a:r>
            <a:r>
              <a:rPr sz="857" b="1" kern="0" spc="-10">
                <a:solidFill>
                  <a:srgbClr val="19171C"/>
                </a:solidFill>
                <a:latin typeface="RijksoverheidSansHeading" panose="020B0503040202060203" pitchFamily="34" charset="0"/>
                <a:cs typeface="Calibri"/>
              </a:rPr>
              <a:t>and</a:t>
            </a:r>
            <a:r>
              <a:rPr sz="857" b="1" kern="0" spc="-48">
                <a:solidFill>
                  <a:srgbClr val="19171C"/>
                </a:solidFill>
                <a:latin typeface="RijksoverheidSansHeading" panose="020B0503040202060203" pitchFamily="34" charset="0"/>
                <a:cs typeface="Calibri"/>
              </a:rPr>
              <a:t> </a:t>
            </a:r>
            <a:r>
              <a:rPr sz="857" b="1" kern="0" spc="-10">
                <a:solidFill>
                  <a:srgbClr val="19171C"/>
                </a:solidFill>
                <a:latin typeface="RijksoverheidSansHeading" panose="020B0503040202060203" pitchFamily="34" charset="0"/>
                <a:cs typeface="Calibri"/>
              </a:rPr>
              <a:t>radiation</a:t>
            </a:r>
            <a:r>
              <a:rPr sz="857" b="1" kern="0" spc="-43">
                <a:solidFill>
                  <a:srgbClr val="19171C"/>
                </a:solidFill>
                <a:latin typeface="RijksoverheidSansHeading" panose="020B0503040202060203" pitchFamily="34" charset="0"/>
                <a:cs typeface="Calibri"/>
              </a:rPr>
              <a:t> </a:t>
            </a:r>
            <a:r>
              <a:rPr sz="857" kern="0">
                <a:solidFill>
                  <a:srgbClr val="19171C"/>
                </a:solidFill>
                <a:latin typeface="RijksoverheidSansHeading" panose="020B0503040202060203" pitchFamily="34" charset="0"/>
                <a:cs typeface="Gill Sans MT"/>
              </a:rPr>
              <a:t>at</a:t>
            </a:r>
            <a:r>
              <a:rPr sz="857" kern="0" spc="-86">
                <a:solidFill>
                  <a:srgbClr val="19171C"/>
                </a:solidFill>
                <a:latin typeface="RijksoverheidSansHeading" panose="020B0503040202060203" pitchFamily="34" charset="0"/>
                <a:cs typeface="Gill Sans MT"/>
              </a:rPr>
              <a:t> </a:t>
            </a:r>
            <a:r>
              <a:rPr sz="857" kern="0" spc="-10">
                <a:solidFill>
                  <a:srgbClr val="19171C"/>
                </a:solidFill>
                <a:latin typeface="RijksoverheidSansHeading" panose="020B0503040202060203" pitchFamily="34" charset="0"/>
                <a:cs typeface="Gill Sans MT"/>
              </a:rPr>
              <a:t>various heights.</a:t>
            </a:r>
            <a:endParaRPr sz="857" kern="0">
              <a:solidFill>
                <a:sysClr val="windowText" lastClr="000000"/>
              </a:solidFill>
              <a:latin typeface="RijksoverheidSansHeading" panose="020B0503040202060203" pitchFamily="34" charset="0"/>
              <a:cs typeface="Gill Sans MT"/>
            </a:endParaRPr>
          </a:p>
        </p:txBody>
      </p:sp>
      <p:sp>
        <p:nvSpPr>
          <p:cNvPr id="12" name="object 12"/>
          <p:cNvSpPr txBox="1"/>
          <p:nvPr/>
        </p:nvSpPr>
        <p:spPr>
          <a:xfrm>
            <a:off x="1459584" y="3375375"/>
            <a:ext cx="1031119" cy="290623"/>
          </a:xfrm>
          <a:prstGeom prst="rect">
            <a:avLst/>
          </a:prstGeom>
        </p:spPr>
        <p:txBody>
          <a:bodyPr vert="horz" wrap="square" lIns="0" tIns="12095" rIns="0" bIns="0" rtlCol="0">
            <a:spAutoFit/>
          </a:bodyPr>
          <a:lstStyle/>
          <a:p>
            <a:pPr marL="12095" defTabSz="870875">
              <a:spcBef>
                <a:spcPts val="95"/>
              </a:spcBef>
            </a:pPr>
            <a:r>
              <a:rPr sz="952" b="1" kern="0" spc="-10">
                <a:solidFill>
                  <a:srgbClr val="19171C"/>
                </a:solidFill>
                <a:latin typeface="RijksoverheidSansHeading" panose="020B0503040202060203" pitchFamily="34" charset="0"/>
                <a:cs typeface="Calibri"/>
              </a:rPr>
              <a:t>Schiphol</a:t>
            </a:r>
            <a:endParaRPr sz="952" kern="0">
              <a:solidFill>
                <a:sysClr val="windowText" lastClr="000000"/>
              </a:solidFill>
              <a:latin typeface="RijksoverheidSansHeading" panose="020B0503040202060203" pitchFamily="34" charset="0"/>
              <a:cs typeface="Calibri"/>
            </a:endParaRPr>
          </a:p>
          <a:p>
            <a:pPr marL="12095" defTabSz="870875"/>
            <a:r>
              <a:rPr sz="857" kern="0" spc="-29">
                <a:solidFill>
                  <a:srgbClr val="19171C"/>
                </a:solidFill>
                <a:latin typeface="RijksoverheidSansHeading" panose="020B0503040202060203" pitchFamily="34" charset="0"/>
                <a:cs typeface="Gill Sans MT"/>
              </a:rPr>
              <a:t>24/7</a:t>
            </a:r>
            <a:r>
              <a:rPr sz="857" kern="0" spc="-76">
                <a:solidFill>
                  <a:srgbClr val="19171C"/>
                </a:solidFill>
                <a:latin typeface="RijksoverheidSansHeading" panose="020B0503040202060203" pitchFamily="34" charset="0"/>
                <a:cs typeface="Gill Sans MT"/>
              </a:rPr>
              <a:t> </a:t>
            </a:r>
            <a:r>
              <a:rPr sz="857" kern="0">
                <a:solidFill>
                  <a:srgbClr val="19171C"/>
                </a:solidFill>
                <a:latin typeface="RijksoverheidSansHeading" panose="020B0503040202060203" pitchFamily="34" charset="0"/>
                <a:cs typeface="Gill Sans MT"/>
              </a:rPr>
              <a:t>visual</a:t>
            </a:r>
            <a:r>
              <a:rPr sz="857" kern="0" spc="-71">
                <a:solidFill>
                  <a:srgbClr val="19171C"/>
                </a:solidFill>
                <a:latin typeface="RijksoverheidSansHeading" panose="020B0503040202060203" pitchFamily="34" charset="0"/>
                <a:cs typeface="Gill Sans MT"/>
              </a:rPr>
              <a:t> </a:t>
            </a:r>
            <a:r>
              <a:rPr sz="857" kern="0" spc="-10">
                <a:solidFill>
                  <a:srgbClr val="19171C"/>
                </a:solidFill>
                <a:latin typeface="RijksoverheidSansHeading" panose="020B0503040202060203" pitchFamily="34" charset="0"/>
                <a:cs typeface="Gill Sans MT"/>
              </a:rPr>
              <a:t>observations</a:t>
            </a:r>
            <a:endParaRPr sz="857" kern="0">
              <a:solidFill>
                <a:sysClr val="windowText" lastClr="000000"/>
              </a:solidFill>
              <a:latin typeface="RijksoverheidSansHeading" panose="020B0503040202060203" pitchFamily="34" charset="0"/>
              <a:cs typeface="Gill Sans MT"/>
            </a:endParaRPr>
          </a:p>
        </p:txBody>
      </p:sp>
      <p:sp>
        <p:nvSpPr>
          <p:cNvPr id="13" name="object 13"/>
          <p:cNvSpPr txBox="1"/>
          <p:nvPr/>
        </p:nvSpPr>
        <p:spPr>
          <a:xfrm>
            <a:off x="1459584" y="2413438"/>
            <a:ext cx="1144210" cy="290623"/>
          </a:xfrm>
          <a:prstGeom prst="rect">
            <a:avLst/>
          </a:prstGeom>
        </p:spPr>
        <p:txBody>
          <a:bodyPr vert="horz" wrap="square" lIns="0" tIns="12095" rIns="0" bIns="0" rtlCol="0">
            <a:spAutoFit/>
          </a:bodyPr>
          <a:lstStyle/>
          <a:p>
            <a:pPr marL="12095" defTabSz="870875">
              <a:spcBef>
                <a:spcPts val="95"/>
              </a:spcBef>
            </a:pPr>
            <a:r>
              <a:rPr sz="952" b="1" kern="0" spc="-19">
                <a:solidFill>
                  <a:srgbClr val="19171C"/>
                </a:solidFill>
                <a:latin typeface="RijksoverheidSansHeading" panose="020B0503040202060203" pitchFamily="34" charset="0"/>
                <a:cs typeface="Calibri"/>
              </a:rPr>
              <a:t>Earth</a:t>
            </a:r>
            <a:r>
              <a:rPr sz="952" b="1" kern="0" spc="-33">
                <a:solidFill>
                  <a:srgbClr val="19171C"/>
                </a:solidFill>
                <a:latin typeface="RijksoverheidSansHeading" panose="020B0503040202060203" pitchFamily="34" charset="0"/>
                <a:cs typeface="Calibri"/>
              </a:rPr>
              <a:t> </a:t>
            </a:r>
            <a:r>
              <a:rPr sz="952" b="1" kern="0" spc="-10">
                <a:solidFill>
                  <a:srgbClr val="19171C"/>
                </a:solidFill>
                <a:latin typeface="RijksoverheidSansHeading" panose="020B0503040202060203" pitchFamily="34" charset="0"/>
                <a:cs typeface="Calibri"/>
              </a:rPr>
              <a:t>observation</a:t>
            </a:r>
            <a:endParaRPr sz="952" kern="0">
              <a:solidFill>
                <a:sysClr val="windowText" lastClr="000000"/>
              </a:solidFill>
              <a:latin typeface="RijksoverheidSansHeading" panose="020B0503040202060203" pitchFamily="34" charset="0"/>
              <a:cs typeface="Calibri"/>
            </a:endParaRPr>
          </a:p>
          <a:p>
            <a:pPr marL="12095" defTabSz="870875"/>
            <a:r>
              <a:rPr sz="857" kern="0" spc="-10">
                <a:solidFill>
                  <a:srgbClr val="19171C"/>
                </a:solidFill>
                <a:latin typeface="RijksoverheidSansHeading" panose="020B0503040202060203" pitchFamily="34" charset="0"/>
                <a:cs typeface="Gill Sans MT"/>
              </a:rPr>
              <a:t>Measurements</a:t>
            </a:r>
            <a:r>
              <a:rPr sz="857" kern="0" spc="-81">
                <a:solidFill>
                  <a:srgbClr val="19171C"/>
                </a:solidFill>
                <a:latin typeface="RijksoverheidSansHeading" panose="020B0503040202060203" pitchFamily="34" charset="0"/>
                <a:cs typeface="Gill Sans MT"/>
              </a:rPr>
              <a:t> </a:t>
            </a:r>
            <a:r>
              <a:rPr sz="857" kern="0" spc="-19">
                <a:solidFill>
                  <a:srgbClr val="19171C"/>
                </a:solidFill>
                <a:latin typeface="RijksoverheidSansHeading" panose="020B0503040202060203" pitchFamily="34" charset="0"/>
                <a:cs typeface="Gill Sans MT"/>
              </a:rPr>
              <a:t>from</a:t>
            </a:r>
            <a:r>
              <a:rPr sz="857" kern="0" spc="-81">
                <a:solidFill>
                  <a:srgbClr val="19171C"/>
                </a:solidFill>
                <a:latin typeface="RijksoverheidSansHeading" panose="020B0503040202060203" pitchFamily="34" charset="0"/>
                <a:cs typeface="Gill Sans MT"/>
              </a:rPr>
              <a:t> </a:t>
            </a:r>
            <a:r>
              <a:rPr sz="857" kern="0" spc="-10">
                <a:solidFill>
                  <a:srgbClr val="19171C"/>
                </a:solidFill>
                <a:latin typeface="RijksoverheidSansHeading" panose="020B0503040202060203" pitchFamily="34" charset="0"/>
                <a:cs typeface="Gill Sans MT"/>
              </a:rPr>
              <a:t>space</a:t>
            </a:r>
            <a:endParaRPr sz="857" kern="0">
              <a:solidFill>
                <a:sysClr val="windowText" lastClr="000000"/>
              </a:solidFill>
              <a:latin typeface="RijksoverheidSansHeading" panose="020B0503040202060203" pitchFamily="34" charset="0"/>
              <a:cs typeface="Gill Sans MT"/>
            </a:endParaRPr>
          </a:p>
        </p:txBody>
      </p:sp>
      <p:sp>
        <p:nvSpPr>
          <p:cNvPr id="14" name="object 14"/>
          <p:cNvSpPr txBox="1"/>
          <p:nvPr/>
        </p:nvSpPr>
        <p:spPr>
          <a:xfrm>
            <a:off x="4833784" y="3384694"/>
            <a:ext cx="347133" cy="144109"/>
          </a:xfrm>
          <a:prstGeom prst="rect">
            <a:avLst/>
          </a:prstGeom>
        </p:spPr>
        <p:txBody>
          <a:bodyPr vert="horz" wrap="square" lIns="0" tIns="12095" rIns="0" bIns="0" rtlCol="0">
            <a:spAutoFit/>
          </a:bodyPr>
          <a:lstStyle/>
          <a:p>
            <a:pPr marL="12095" defTabSz="870875">
              <a:spcBef>
                <a:spcPts val="95"/>
              </a:spcBef>
            </a:pPr>
            <a:r>
              <a:rPr sz="857" b="1" kern="0" spc="48">
                <a:solidFill>
                  <a:srgbClr val="19171C"/>
                </a:solidFill>
                <a:latin typeface="RijksoverheidSansHeading" panose="020B0503040202060203" pitchFamily="34" charset="0"/>
                <a:cs typeface="Calibri"/>
              </a:rPr>
              <a:t>De</a:t>
            </a:r>
            <a:r>
              <a:rPr sz="857" b="1" kern="0" spc="-43">
                <a:solidFill>
                  <a:srgbClr val="19171C"/>
                </a:solidFill>
                <a:latin typeface="RijksoverheidSansHeading" panose="020B0503040202060203" pitchFamily="34" charset="0"/>
                <a:cs typeface="Calibri"/>
              </a:rPr>
              <a:t> </a:t>
            </a:r>
            <a:r>
              <a:rPr sz="857" b="1" kern="0" spc="-19">
                <a:solidFill>
                  <a:srgbClr val="19171C"/>
                </a:solidFill>
                <a:latin typeface="RijksoverheidSansHeading" panose="020B0503040202060203" pitchFamily="34" charset="0"/>
                <a:cs typeface="Calibri"/>
              </a:rPr>
              <a:t>Bilt</a:t>
            </a:r>
            <a:endParaRPr sz="857" kern="0">
              <a:solidFill>
                <a:sysClr val="windowText" lastClr="000000"/>
              </a:solidFill>
              <a:latin typeface="RijksoverheidSansHeading" panose="020B0503040202060203" pitchFamily="34" charset="0"/>
              <a:cs typeface="Calibri"/>
            </a:endParaRPr>
          </a:p>
        </p:txBody>
      </p:sp>
      <p:sp>
        <p:nvSpPr>
          <p:cNvPr id="15" name="object 15"/>
          <p:cNvSpPr txBox="1"/>
          <p:nvPr/>
        </p:nvSpPr>
        <p:spPr>
          <a:xfrm>
            <a:off x="4039051" y="3359984"/>
            <a:ext cx="449338" cy="144109"/>
          </a:xfrm>
          <a:prstGeom prst="rect">
            <a:avLst/>
          </a:prstGeom>
        </p:spPr>
        <p:txBody>
          <a:bodyPr vert="horz" wrap="square" lIns="0" tIns="12095" rIns="0" bIns="0" rtlCol="0">
            <a:spAutoFit/>
          </a:bodyPr>
          <a:lstStyle/>
          <a:p>
            <a:pPr marL="12095" defTabSz="870875">
              <a:spcBef>
                <a:spcPts val="95"/>
              </a:spcBef>
            </a:pPr>
            <a:r>
              <a:rPr sz="857" b="1" kern="0" spc="-10">
                <a:solidFill>
                  <a:srgbClr val="19171C"/>
                </a:solidFill>
                <a:latin typeface="RijksoverheidSansHeading" panose="020B0503040202060203" pitchFamily="34" charset="0"/>
                <a:cs typeface="Calibri"/>
              </a:rPr>
              <a:t>Schiphol</a:t>
            </a:r>
            <a:endParaRPr sz="857" kern="0">
              <a:solidFill>
                <a:sysClr val="windowText" lastClr="000000"/>
              </a:solidFill>
              <a:latin typeface="RijksoverheidSansHeading" panose="020B0503040202060203" pitchFamily="34" charset="0"/>
              <a:cs typeface="Calibri"/>
            </a:endParaRPr>
          </a:p>
        </p:txBody>
      </p:sp>
      <p:sp>
        <p:nvSpPr>
          <p:cNvPr id="16" name="object 16"/>
          <p:cNvSpPr txBox="1"/>
          <p:nvPr/>
        </p:nvSpPr>
        <p:spPr>
          <a:xfrm>
            <a:off x="6109958" y="1999260"/>
            <a:ext cx="1393976" cy="2124523"/>
          </a:xfrm>
          <a:prstGeom prst="rect">
            <a:avLst/>
          </a:prstGeom>
        </p:spPr>
        <p:txBody>
          <a:bodyPr vert="horz" wrap="square" lIns="0" tIns="12095" rIns="0" bIns="0" rtlCol="0">
            <a:spAutoFit/>
          </a:bodyPr>
          <a:lstStyle/>
          <a:p>
            <a:pPr marL="12095" defTabSz="870875">
              <a:spcBef>
                <a:spcPts val="95"/>
              </a:spcBef>
            </a:pPr>
            <a:r>
              <a:rPr sz="1143" b="1" kern="0">
                <a:solidFill>
                  <a:srgbClr val="19171C"/>
                </a:solidFill>
                <a:latin typeface="RijksoverheidSansHeading" panose="020B0503040202060203" pitchFamily="34" charset="0"/>
                <a:cs typeface="Calibri"/>
              </a:rPr>
              <a:t>KNMI</a:t>
            </a:r>
            <a:r>
              <a:rPr sz="1143" b="1" kern="0" spc="-67">
                <a:solidFill>
                  <a:srgbClr val="19171C"/>
                </a:solidFill>
                <a:latin typeface="RijksoverheidSansHeading" panose="020B0503040202060203" pitchFamily="34" charset="0"/>
                <a:cs typeface="Calibri"/>
              </a:rPr>
              <a:t> </a:t>
            </a:r>
            <a:r>
              <a:rPr sz="1143" b="1" kern="0" spc="-10">
                <a:solidFill>
                  <a:srgbClr val="19171C"/>
                </a:solidFill>
                <a:latin typeface="RijksoverheidSansHeading" panose="020B0503040202060203" pitchFamily="34" charset="0"/>
                <a:cs typeface="Calibri"/>
              </a:rPr>
              <a:t>data</a:t>
            </a:r>
            <a:r>
              <a:rPr sz="1143" b="1" kern="0" spc="-62">
                <a:solidFill>
                  <a:srgbClr val="19171C"/>
                </a:solidFill>
                <a:latin typeface="RijksoverheidSansHeading" panose="020B0503040202060203" pitchFamily="34" charset="0"/>
                <a:cs typeface="Calibri"/>
              </a:rPr>
              <a:t> </a:t>
            </a:r>
            <a:r>
              <a:rPr sz="1143" b="1" kern="0" spc="-10">
                <a:solidFill>
                  <a:srgbClr val="19171C"/>
                </a:solidFill>
                <a:latin typeface="RijksoverheidSansHeading" panose="020B0503040202060203" pitchFamily="34" charset="0"/>
                <a:cs typeface="Calibri"/>
              </a:rPr>
              <a:t>center</a:t>
            </a:r>
            <a:endParaRPr sz="1143" kern="0">
              <a:solidFill>
                <a:sysClr val="windowText" lastClr="000000"/>
              </a:solidFill>
              <a:latin typeface="RijksoverheidSansHeading" panose="020B0503040202060203" pitchFamily="34" charset="0"/>
              <a:cs typeface="Calibri"/>
            </a:endParaRPr>
          </a:p>
          <a:p>
            <a:pPr marL="16934" marR="267310" defTabSz="870875">
              <a:lnSpc>
                <a:spcPts val="1000"/>
              </a:lnSpc>
              <a:spcBef>
                <a:spcPts val="90"/>
              </a:spcBef>
            </a:pPr>
            <a:r>
              <a:rPr sz="857" kern="0" spc="-48">
                <a:solidFill>
                  <a:srgbClr val="19171C"/>
                </a:solidFill>
                <a:latin typeface="RijksoverheidSansHeading" panose="020B0503040202060203" pitchFamily="34" charset="0"/>
                <a:cs typeface="Gill Sans MT"/>
              </a:rPr>
              <a:t>All</a:t>
            </a:r>
            <a:r>
              <a:rPr sz="857" kern="0" spc="-76">
                <a:solidFill>
                  <a:srgbClr val="19171C"/>
                </a:solidFill>
                <a:latin typeface="RijksoverheidSansHeading" panose="020B0503040202060203" pitchFamily="34" charset="0"/>
                <a:cs typeface="Gill Sans MT"/>
              </a:rPr>
              <a:t> </a:t>
            </a:r>
            <a:r>
              <a:rPr sz="857" kern="0">
                <a:solidFill>
                  <a:srgbClr val="19171C"/>
                </a:solidFill>
                <a:latin typeface="RijksoverheidSansHeading" panose="020B0503040202060203" pitchFamily="34" charset="0"/>
                <a:cs typeface="Gill Sans MT"/>
              </a:rPr>
              <a:t>data</a:t>
            </a:r>
            <a:r>
              <a:rPr sz="857" kern="0" spc="-71">
                <a:solidFill>
                  <a:srgbClr val="19171C"/>
                </a:solidFill>
                <a:latin typeface="RijksoverheidSansHeading" panose="020B0503040202060203" pitchFamily="34" charset="0"/>
                <a:cs typeface="Gill Sans MT"/>
              </a:rPr>
              <a:t> </a:t>
            </a:r>
            <a:r>
              <a:rPr sz="857" kern="0" spc="-10">
                <a:solidFill>
                  <a:srgbClr val="19171C"/>
                </a:solidFill>
                <a:latin typeface="RijksoverheidSansHeading" panose="020B0503040202060203" pitchFamily="34" charset="0"/>
                <a:cs typeface="Gill Sans MT"/>
              </a:rPr>
              <a:t>is</a:t>
            </a:r>
            <a:r>
              <a:rPr sz="857" kern="0" spc="-76">
                <a:solidFill>
                  <a:srgbClr val="19171C"/>
                </a:solidFill>
                <a:latin typeface="RijksoverheidSansHeading" panose="020B0503040202060203" pitchFamily="34" charset="0"/>
                <a:cs typeface="Gill Sans MT"/>
              </a:rPr>
              <a:t> </a:t>
            </a:r>
            <a:r>
              <a:rPr sz="857" kern="0" spc="-29">
                <a:solidFill>
                  <a:srgbClr val="19171C"/>
                </a:solidFill>
                <a:latin typeface="RijksoverheidSansHeading" panose="020B0503040202060203" pitchFamily="34" charset="0"/>
                <a:cs typeface="Gill Sans MT"/>
              </a:rPr>
              <a:t>collected</a:t>
            </a:r>
            <a:r>
              <a:rPr sz="857" kern="0" spc="-71">
                <a:solidFill>
                  <a:srgbClr val="19171C"/>
                </a:solidFill>
                <a:latin typeface="RijksoverheidSansHeading" panose="020B0503040202060203" pitchFamily="34" charset="0"/>
                <a:cs typeface="Gill Sans MT"/>
              </a:rPr>
              <a:t> </a:t>
            </a:r>
            <a:r>
              <a:rPr sz="857" kern="0">
                <a:solidFill>
                  <a:srgbClr val="19171C"/>
                </a:solidFill>
                <a:latin typeface="RijksoverheidSansHeading" panose="020B0503040202060203" pitchFamily="34" charset="0"/>
                <a:cs typeface="Gill Sans MT"/>
              </a:rPr>
              <a:t>at</a:t>
            </a:r>
            <a:r>
              <a:rPr sz="857" kern="0" spc="-76">
                <a:solidFill>
                  <a:srgbClr val="19171C"/>
                </a:solidFill>
                <a:latin typeface="RijksoverheidSansHeading" panose="020B0503040202060203" pitchFamily="34" charset="0"/>
                <a:cs typeface="Gill Sans MT"/>
              </a:rPr>
              <a:t> </a:t>
            </a:r>
            <a:r>
              <a:rPr sz="857" kern="0" spc="-24">
                <a:solidFill>
                  <a:srgbClr val="19171C"/>
                </a:solidFill>
                <a:latin typeface="RijksoverheidSansHeading" panose="020B0503040202060203" pitchFamily="34" charset="0"/>
                <a:cs typeface="Gill Sans MT"/>
              </a:rPr>
              <a:t>the </a:t>
            </a:r>
            <a:r>
              <a:rPr sz="857" kern="0" spc="-48">
                <a:solidFill>
                  <a:srgbClr val="19171C"/>
                </a:solidFill>
                <a:latin typeface="RijksoverheidSansHeading" panose="020B0503040202060203" pitchFamily="34" charset="0"/>
                <a:cs typeface="Gill Sans MT"/>
              </a:rPr>
              <a:t>KNMI</a:t>
            </a:r>
            <a:r>
              <a:rPr sz="857" kern="0" spc="-76">
                <a:solidFill>
                  <a:srgbClr val="19171C"/>
                </a:solidFill>
                <a:latin typeface="RijksoverheidSansHeading" panose="020B0503040202060203" pitchFamily="34" charset="0"/>
                <a:cs typeface="Gill Sans MT"/>
              </a:rPr>
              <a:t> </a:t>
            </a:r>
            <a:r>
              <a:rPr sz="857" kern="0">
                <a:solidFill>
                  <a:srgbClr val="19171C"/>
                </a:solidFill>
                <a:latin typeface="RijksoverheidSansHeading" panose="020B0503040202060203" pitchFamily="34" charset="0"/>
                <a:cs typeface="Gill Sans MT"/>
              </a:rPr>
              <a:t>data</a:t>
            </a:r>
            <a:r>
              <a:rPr sz="857" kern="0" spc="-71">
                <a:solidFill>
                  <a:srgbClr val="19171C"/>
                </a:solidFill>
                <a:latin typeface="RijksoverheidSansHeading" panose="020B0503040202060203" pitchFamily="34" charset="0"/>
                <a:cs typeface="Gill Sans MT"/>
              </a:rPr>
              <a:t> </a:t>
            </a:r>
            <a:r>
              <a:rPr sz="857" kern="0" spc="-43">
                <a:solidFill>
                  <a:srgbClr val="19171C"/>
                </a:solidFill>
                <a:latin typeface="RijksoverheidSansHeading" panose="020B0503040202060203" pitchFamily="34" charset="0"/>
                <a:cs typeface="Gill Sans MT"/>
              </a:rPr>
              <a:t>center,</a:t>
            </a:r>
            <a:r>
              <a:rPr sz="857" kern="0" spc="-71">
                <a:solidFill>
                  <a:srgbClr val="19171C"/>
                </a:solidFill>
                <a:latin typeface="RijksoverheidSansHeading" panose="020B0503040202060203" pitchFamily="34" charset="0"/>
                <a:cs typeface="Gill Sans MT"/>
              </a:rPr>
              <a:t> </a:t>
            </a:r>
            <a:r>
              <a:rPr sz="857" kern="0" spc="-19">
                <a:solidFill>
                  <a:srgbClr val="19171C"/>
                </a:solidFill>
                <a:latin typeface="RijksoverheidSansHeading" panose="020B0503040202060203" pitchFamily="34" charset="0"/>
                <a:cs typeface="Gill Sans MT"/>
              </a:rPr>
              <a:t>which</a:t>
            </a:r>
            <a:r>
              <a:rPr sz="857" kern="0" spc="-76">
                <a:solidFill>
                  <a:srgbClr val="19171C"/>
                </a:solidFill>
                <a:latin typeface="RijksoverheidSansHeading" panose="020B0503040202060203" pitchFamily="34" charset="0"/>
                <a:cs typeface="Gill Sans MT"/>
              </a:rPr>
              <a:t> </a:t>
            </a:r>
            <a:r>
              <a:rPr sz="857" kern="0" spc="-24">
                <a:solidFill>
                  <a:srgbClr val="19171C"/>
                </a:solidFill>
                <a:latin typeface="RijksoverheidSansHeading" panose="020B0503040202060203" pitchFamily="34" charset="0"/>
                <a:cs typeface="Gill Sans MT"/>
              </a:rPr>
              <a:t>is</a:t>
            </a:r>
            <a:endParaRPr sz="857" kern="0">
              <a:solidFill>
                <a:sysClr val="windowText" lastClr="000000"/>
              </a:solidFill>
              <a:latin typeface="RijksoverheidSansHeading" panose="020B0503040202060203" pitchFamily="34" charset="0"/>
              <a:cs typeface="Gill Sans MT"/>
            </a:endParaRPr>
          </a:p>
          <a:p>
            <a:pPr marL="16934" marR="4838" defTabSz="870875">
              <a:lnSpc>
                <a:spcPts val="1000"/>
              </a:lnSpc>
            </a:pPr>
            <a:r>
              <a:rPr sz="857" kern="0" spc="-24">
                <a:solidFill>
                  <a:srgbClr val="19171C"/>
                </a:solidFill>
                <a:latin typeface="RijksoverheidSansHeading" panose="020B0503040202060203" pitchFamily="34" charset="0"/>
                <a:cs typeface="Gill Sans MT"/>
              </a:rPr>
              <a:t>part</a:t>
            </a:r>
            <a:r>
              <a:rPr sz="857" kern="0" spc="-81">
                <a:solidFill>
                  <a:srgbClr val="19171C"/>
                </a:solidFill>
                <a:latin typeface="RijksoverheidSansHeading" panose="020B0503040202060203" pitchFamily="34" charset="0"/>
                <a:cs typeface="Gill Sans MT"/>
              </a:rPr>
              <a:t> </a:t>
            </a:r>
            <a:r>
              <a:rPr sz="857" kern="0">
                <a:solidFill>
                  <a:srgbClr val="19171C"/>
                </a:solidFill>
                <a:latin typeface="RijksoverheidSansHeading" panose="020B0503040202060203" pitchFamily="34" charset="0"/>
                <a:cs typeface="Gill Sans MT"/>
              </a:rPr>
              <a:t>of</a:t>
            </a:r>
            <a:r>
              <a:rPr sz="857" kern="0" spc="-81">
                <a:solidFill>
                  <a:srgbClr val="19171C"/>
                </a:solidFill>
                <a:latin typeface="RijksoverheidSansHeading" panose="020B0503040202060203" pitchFamily="34" charset="0"/>
                <a:cs typeface="Gill Sans MT"/>
              </a:rPr>
              <a:t> </a:t>
            </a:r>
            <a:r>
              <a:rPr sz="857" kern="0" spc="-19">
                <a:solidFill>
                  <a:srgbClr val="19171C"/>
                </a:solidFill>
                <a:latin typeface="RijksoverheidSansHeading" panose="020B0503040202060203" pitchFamily="34" charset="0"/>
                <a:cs typeface="Gill Sans MT"/>
              </a:rPr>
              <a:t>the</a:t>
            </a:r>
            <a:r>
              <a:rPr sz="857" kern="0" spc="-76">
                <a:solidFill>
                  <a:srgbClr val="19171C"/>
                </a:solidFill>
                <a:latin typeface="RijksoverheidSansHeading" panose="020B0503040202060203" pitchFamily="34" charset="0"/>
                <a:cs typeface="Gill Sans MT"/>
              </a:rPr>
              <a:t> </a:t>
            </a:r>
            <a:r>
              <a:rPr sz="857" kern="0" spc="-71">
                <a:solidFill>
                  <a:srgbClr val="19171C"/>
                </a:solidFill>
                <a:latin typeface="RijksoverheidSansHeading" panose="020B0503040202060203" pitchFamily="34" charset="0"/>
                <a:cs typeface="Gill Sans MT"/>
              </a:rPr>
              <a:t>World</a:t>
            </a:r>
            <a:r>
              <a:rPr sz="857" kern="0" spc="-81">
                <a:solidFill>
                  <a:srgbClr val="19171C"/>
                </a:solidFill>
                <a:latin typeface="RijksoverheidSansHeading" panose="020B0503040202060203" pitchFamily="34" charset="0"/>
                <a:cs typeface="Gill Sans MT"/>
              </a:rPr>
              <a:t> </a:t>
            </a:r>
            <a:r>
              <a:rPr sz="857" kern="0" spc="-19">
                <a:solidFill>
                  <a:srgbClr val="19171C"/>
                </a:solidFill>
                <a:latin typeface="RijksoverheidSansHeading" panose="020B0503040202060203" pitchFamily="34" charset="0"/>
                <a:cs typeface="Gill Sans MT"/>
              </a:rPr>
              <a:t>Meteorological </a:t>
            </a:r>
            <a:r>
              <a:rPr sz="857" kern="0" spc="-24">
                <a:solidFill>
                  <a:srgbClr val="19171C"/>
                </a:solidFill>
                <a:latin typeface="RijksoverheidSansHeading" panose="020B0503040202060203" pitchFamily="34" charset="0"/>
                <a:cs typeface="Gill Sans MT"/>
              </a:rPr>
              <a:t>Organisation’s</a:t>
            </a:r>
            <a:r>
              <a:rPr sz="857" kern="0" spc="-52">
                <a:solidFill>
                  <a:srgbClr val="19171C"/>
                </a:solidFill>
                <a:latin typeface="RijksoverheidSansHeading" panose="020B0503040202060203" pitchFamily="34" charset="0"/>
                <a:cs typeface="Gill Sans MT"/>
              </a:rPr>
              <a:t> </a:t>
            </a:r>
            <a:r>
              <a:rPr sz="857" kern="0">
                <a:solidFill>
                  <a:srgbClr val="19171C"/>
                </a:solidFill>
                <a:latin typeface="RijksoverheidSansHeading" panose="020B0503040202060203" pitchFamily="34" charset="0"/>
                <a:cs typeface="Gill Sans MT"/>
              </a:rPr>
              <a:t>global</a:t>
            </a:r>
            <a:r>
              <a:rPr sz="857" kern="0" spc="-48">
                <a:solidFill>
                  <a:srgbClr val="19171C"/>
                </a:solidFill>
                <a:latin typeface="RijksoverheidSansHeading" panose="020B0503040202060203" pitchFamily="34" charset="0"/>
                <a:cs typeface="Gill Sans MT"/>
              </a:rPr>
              <a:t> </a:t>
            </a:r>
            <a:r>
              <a:rPr sz="857" kern="0" spc="-10">
                <a:solidFill>
                  <a:srgbClr val="19171C"/>
                </a:solidFill>
                <a:latin typeface="RijksoverheidSansHeading" panose="020B0503040202060203" pitchFamily="34" charset="0"/>
                <a:cs typeface="Gill Sans MT"/>
              </a:rPr>
              <a:t>network</a:t>
            </a:r>
            <a:endParaRPr sz="857" kern="0">
              <a:solidFill>
                <a:sysClr val="windowText" lastClr="000000"/>
              </a:solidFill>
              <a:latin typeface="RijksoverheidSansHeading" panose="020B0503040202060203" pitchFamily="34" charset="0"/>
              <a:cs typeface="Gill Sans MT"/>
            </a:endParaRPr>
          </a:p>
          <a:p>
            <a:pPr marL="16934" marR="661018" defTabSz="870875">
              <a:lnSpc>
                <a:spcPts val="1000"/>
              </a:lnSpc>
            </a:pPr>
            <a:r>
              <a:rPr sz="857" kern="0">
                <a:solidFill>
                  <a:srgbClr val="19171C"/>
                </a:solidFill>
                <a:latin typeface="RijksoverheidSansHeading" panose="020B0503040202060203" pitchFamily="34" charset="0"/>
                <a:cs typeface="Gill Sans MT"/>
              </a:rPr>
              <a:t>of</a:t>
            </a:r>
            <a:r>
              <a:rPr sz="857" kern="0" spc="-100">
                <a:solidFill>
                  <a:srgbClr val="19171C"/>
                </a:solidFill>
                <a:latin typeface="RijksoverheidSansHeading" panose="020B0503040202060203" pitchFamily="34" charset="0"/>
                <a:cs typeface="Gill Sans MT"/>
              </a:rPr>
              <a:t> </a:t>
            </a:r>
            <a:r>
              <a:rPr sz="857" kern="0" spc="-10">
                <a:solidFill>
                  <a:srgbClr val="19171C"/>
                </a:solidFill>
                <a:latin typeface="RijksoverheidSansHeading" panose="020B0503040202060203" pitchFamily="34" charset="0"/>
                <a:cs typeface="Gill Sans MT"/>
              </a:rPr>
              <a:t>datacenters. </a:t>
            </a:r>
            <a:r>
              <a:rPr sz="857" kern="0" spc="-48">
                <a:solidFill>
                  <a:srgbClr val="19171C"/>
                </a:solidFill>
                <a:latin typeface="RijksoverheidSansHeading" panose="020B0503040202060203" pitchFamily="34" charset="0"/>
                <a:cs typeface="Gill Sans MT"/>
              </a:rPr>
              <a:t>KNMI</a:t>
            </a:r>
            <a:r>
              <a:rPr sz="857" kern="0" spc="-100">
                <a:solidFill>
                  <a:srgbClr val="19171C"/>
                </a:solidFill>
                <a:latin typeface="RijksoverheidSansHeading" panose="020B0503040202060203" pitchFamily="34" charset="0"/>
                <a:cs typeface="Gill Sans MT"/>
              </a:rPr>
              <a:t> </a:t>
            </a:r>
            <a:r>
              <a:rPr sz="857" kern="0" spc="-10">
                <a:solidFill>
                  <a:srgbClr val="19171C"/>
                </a:solidFill>
                <a:latin typeface="RijksoverheidSansHeading" panose="020B0503040202060203" pitchFamily="34" charset="0"/>
                <a:cs typeface="Gill Sans MT"/>
              </a:rPr>
              <a:t>receives satellite</a:t>
            </a:r>
            <a:r>
              <a:rPr sz="857" kern="0" spc="-95">
                <a:solidFill>
                  <a:srgbClr val="19171C"/>
                </a:solidFill>
                <a:latin typeface="RijksoverheidSansHeading" panose="020B0503040202060203" pitchFamily="34" charset="0"/>
                <a:cs typeface="Gill Sans MT"/>
              </a:rPr>
              <a:t> </a:t>
            </a:r>
            <a:r>
              <a:rPr sz="857" kern="0" spc="-19">
                <a:solidFill>
                  <a:srgbClr val="19171C"/>
                </a:solidFill>
                <a:latin typeface="RijksoverheidSansHeading" panose="020B0503040202060203" pitchFamily="34" charset="0"/>
                <a:cs typeface="Gill Sans MT"/>
              </a:rPr>
              <a:t>data from</a:t>
            </a:r>
            <a:r>
              <a:rPr sz="857" kern="0" spc="-76">
                <a:solidFill>
                  <a:srgbClr val="19171C"/>
                </a:solidFill>
                <a:latin typeface="RijksoverheidSansHeading" panose="020B0503040202060203" pitchFamily="34" charset="0"/>
                <a:cs typeface="Gill Sans MT"/>
              </a:rPr>
              <a:t> </a:t>
            </a:r>
            <a:r>
              <a:rPr sz="857" kern="0" spc="-67">
                <a:solidFill>
                  <a:srgbClr val="19171C"/>
                </a:solidFill>
                <a:latin typeface="RijksoverheidSansHeading" panose="020B0503040202060203" pitchFamily="34" charset="0"/>
                <a:cs typeface="Gill Sans MT"/>
              </a:rPr>
              <a:t>EUMETSAT.</a:t>
            </a:r>
            <a:endParaRPr sz="857" kern="0">
              <a:solidFill>
                <a:sysClr val="windowText" lastClr="000000"/>
              </a:solidFill>
              <a:latin typeface="RijksoverheidSansHeading" panose="020B0503040202060203" pitchFamily="34" charset="0"/>
              <a:cs typeface="Gill Sans MT"/>
            </a:endParaRPr>
          </a:p>
          <a:p>
            <a:pPr marL="15724" defTabSz="870875">
              <a:lnSpc>
                <a:spcPts val="1585"/>
              </a:lnSpc>
              <a:spcBef>
                <a:spcPts val="443"/>
              </a:spcBef>
            </a:pPr>
            <a:r>
              <a:rPr sz="1333" b="1" kern="0" spc="-10">
                <a:solidFill>
                  <a:srgbClr val="19171C"/>
                </a:solidFill>
                <a:latin typeface="RijksoverheidSansHeading" panose="020B0503040202060203" pitchFamily="34" charset="0"/>
                <a:cs typeface="Calibri"/>
              </a:rPr>
              <a:t>Forecasts</a:t>
            </a:r>
            <a:endParaRPr sz="1333" kern="0">
              <a:solidFill>
                <a:sysClr val="windowText" lastClr="000000"/>
              </a:solidFill>
              <a:latin typeface="RijksoverheidSansHeading" panose="020B0503040202060203" pitchFamily="34" charset="0"/>
              <a:cs typeface="Calibri"/>
            </a:endParaRPr>
          </a:p>
          <a:p>
            <a:pPr marL="12095" marR="108859" defTabSz="870875">
              <a:lnSpc>
                <a:spcPts val="1000"/>
              </a:lnSpc>
              <a:spcBef>
                <a:spcPts val="43"/>
              </a:spcBef>
            </a:pPr>
            <a:r>
              <a:rPr sz="857" kern="0" spc="-33">
                <a:solidFill>
                  <a:srgbClr val="19171C"/>
                </a:solidFill>
                <a:latin typeface="RijksoverheidSansHeading" panose="020B0503040202060203" pitchFamily="34" charset="0"/>
                <a:cs typeface="Gill Sans MT"/>
              </a:rPr>
              <a:t>These</a:t>
            </a:r>
            <a:r>
              <a:rPr sz="857" kern="0" spc="-76">
                <a:solidFill>
                  <a:srgbClr val="19171C"/>
                </a:solidFill>
                <a:latin typeface="RijksoverheidSansHeading" panose="020B0503040202060203" pitchFamily="34" charset="0"/>
                <a:cs typeface="Gill Sans MT"/>
              </a:rPr>
              <a:t> </a:t>
            </a:r>
            <a:r>
              <a:rPr sz="857" kern="0">
                <a:solidFill>
                  <a:srgbClr val="19171C"/>
                </a:solidFill>
                <a:latin typeface="RijksoverheidSansHeading" panose="020B0503040202060203" pitchFamily="34" charset="0"/>
                <a:cs typeface="Gill Sans MT"/>
              </a:rPr>
              <a:t>data</a:t>
            </a:r>
            <a:r>
              <a:rPr sz="857" kern="0" spc="-71">
                <a:solidFill>
                  <a:srgbClr val="19171C"/>
                </a:solidFill>
                <a:latin typeface="RijksoverheidSansHeading" panose="020B0503040202060203" pitchFamily="34" charset="0"/>
                <a:cs typeface="Gill Sans MT"/>
              </a:rPr>
              <a:t> </a:t>
            </a:r>
            <a:r>
              <a:rPr sz="857" kern="0" spc="-29">
                <a:solidFill>
                  <a:srgbClr val="19171C"/>
                </a:solidFill>
                <a:latin typeface="RijksoverheidSansHeading" panose="020B0503040202060203" pitchFamily="34" charset="0"/>
                <a:cs typeface="Gill Sans MT"/>
              </a:rPr>
              <a:t>are</a:t>
            </a:r>
            <a:r>
              <a:rPr sz="857" kern="0" spc="-71">
                <a:solidFill>
                  <a:srgbClr val="19171C"/>
                </a:solidFill>
                <a:latin typeface="RijksoverheidSansHeading" panose="020B0503040202060203" pitchFamily="34" charset="0"/>
                <a:cs typeface="Gill Sans MT"/>
              </a:rPr>
              <a:t> </a:t>
            </a:r>
            <a:r>
              <a:rPr sz="857" kern="0" spc="-10">
                <a:solidFill>
                  <a:srgbClr val="19171C"/>
                </a:solidFill>
                <a:latin typeface="RijksoverheidSansHeading" panose="020B0503040202060203" pitchFamily="34" charset="0"/>
                <a:cs typeface="Gill Sans MT"/>
              </a:rPr>
              <a:t>used</a:t>
            </a:r>
            <a:r>
              <a:rPr sz="857" kern="0" spc="-71">
                <a:solidFill>
                  <a:srgbClr val="19171C"/>
                </a:solidFill>
                <a:latin typeface="RijksoverheidSansHeading" panose="020B0503040202060203" pitchFamily="34" charset="0"/>
                <a:cs typeface="Gill Sans MT"/>
              </a:rPr>
              <a:t> </a:t>
            </a:r>
            <a:r>
              <a:rPr sz="857" kern="0" spc="-24">
                <a:solidFill>
                  <a:srgbClr val="19171C"/>
                </a:solidFill>
                <a:latin typeface="RijksoverheidSansHeading" panose="020B0503040202060203" pitchFamily="34" charset="0"/>
                <a:cs typeface="Gill Sans MT"/>
              </a:rPr>
              <a:t>in</a:t>
            </a:r>
            <a:r>
              <a:rPr sz="857" kern="0">
                <a:solidFill>
                  <a:srgbClr val="19171C"/>
                </a:solidFill>
                <a:latin typeface="RijksoverheidSansHeading" panose="020B0503040202060203" pitchFamily="34" charset="0"/>
                <a:cs typeface="Gill Sans MT"/>
              </a:rPr>
              <a:t> national</a:t>
            </a:r>
            <a:r>
              <a:rPr sz="857" kern="0" spc="-86">
                <a:solidFill>
                  <a:srgbClr val="19171C"/>
                </a:solidFill>
                <a:latin typeface="RijksoverheidSansHeading" panose="020B0503040202060203" pitchFamily="34" charset="0"/>
                <a:cs typeface="Gill Sans MT"/>
              </a:rPr>
              <a:t> </a:t>
            </a:r>
            <a:r>
              <a:rPr sz="857" kern="0">
                <a:solidFill>
                  <a:srgbClr val="19171C"/>
                </a:solidFill>
                <a:latin typeface="RijksoverheidSansHeading" panose="020B0503040202060203" pitchFamily="34" charset="0"/>
                <a:cs typeface="Gill Sans MT"/>
              </a:rPr>
              <a:t>and</a:t>
            </a:r>
            <a:r>
              <a:rPr sz="857" kern="0" spc="-81">
                <a:solidFill>
                  <a:srgbClr val="19171C"/>
                </a:solidFill>
                <a:latin typeface="RijksoverheidSansHeading" panose="020B0503040202060203" pitchFamily="34" charset="0"/>
                <a:cs typeface="Gill Sans MT"/>
              </a:rPr>
              <a:t> </a:t>
            </a:r>
            <a:r>
              <a:rPr sz="857" kern="0" spc="-10">
                <a:solidFill>
                  <a:srgbClr val="19171C"/>
                </a:solidFill>
                <a:latin typeface="RijksoverheidSansHeading" panose="020B0503040202060203" pitchFamily="34" charset="0"/>
                <a:cs typeface="Gill Sans MT"/>
              </a:rPr>
              <a:t>international </a:t>
            </a:r>
            <a:r>
              <a:rPr sz="857" kern="0" spc="-24">
                <a:solidFill>
                  <a:srgbClr val="19171C"/>
                </a:solidFill>
                <a:latin typeface="RijksoverheidSansHeading" panose="020B0503040202060203" pitchFamily="34" charset="0"/>
                <a:cs typeface="Gill Sans MT"/>
              </a:rPr>
              <a:t>weather</a:t>
            </a:r>
            <a:r>
              <a:rPr sz="857" kern="0" spc="-67">
                <a:solidFill>
                  <a:srgbClr val="19171C"/>
                </a:solidFill>
                <a:latin typeface="RijksoverheidSansHeading" panose="020B0503040202060203" pitchFamily="34" charset="0"/>
                <a:cs typeface="Gill Sans MT"/>
              </a:rPr>
              <a:t> </a:t>
            </a:r>
            <a:r>
              <a:rPr sz="857" kern="0" spc="-24">
                <a:solidFill>
                  <a:srgbClr val="19171C"/>
                </a:solidFill>
                <a:latin typeface="RijksoverheidSansHeading" panose="020B0503040202060203" pitchFamily="34" charset="0"/>
                <a:cs typeface="Gill Sans MT"/>
              </a:rPr>
              <a:t>forecast</a:t>
            </a:r>
            <a:r>
              <a:rPr sz="857" kern="0" spc="-62">
                <a:solidFill>
                  <a:srgbClr val="19171C"/>
                </a:solidFill>
                <a:latin typeface="RijksoverheidSansHeading" panose="020B0503040202060203" pitchFamily="34" charset="0"/>
                <a:cs typeface="Gill Sans MT"/>
              </a:rPr>
              <a:t> </a:t>
            </a:r>
            <a:r>
              <a:rPr sz="857" kern="0" spc="-10">
                <a:solidFill>
                  <a:srgbClr val="19171C"/>
                </a:solidFill>
                <a:latin typeface="RijksoverheidSansHeading" panose="020B0503040202060203" pitchFamily="34" charset="0"/>
                <a:cs typeface="Gill Sans MT"/>
              </a:rPr>
              <a:t>models</a:t>
            </a:r>
            <a:r>
              <a:rPr sz="857" kern="0" spc="-62">
                <a:solidFill>
                  <a:srgbClr val="19171C"/>
                </a:solidFill>
                <a:latin typeface="RijksoverheidSansHeading" panose="020B0503040202060203" pitchFamily="34" charset="0"/>
                <a:cs typeface="Gill Sans MT"/>
              </a:rPr>
              <a:t> </a:t>
            </a:r>
            <a:r>
              <a:rPr sz="857" kern="0" spc="-19">
                <a:solidFill>
                  <a:srgbClr val="19171C"/>
                </a:solidFill>
                <a:latin typeface="RijksoverheidSansHeading" panose="020B0503040202060203" pitchFamily="34" charset="0"/>
                <a:cs typeface="Gill Sans MT"/>
              </a:rPr>
              <a:t>that </a:t>
            </a:r>
            <a:r>
              <a:rPr sz="857" kern="0" spc="-48">
                <a:solidFill>
                  <a:srgbClr val="19171C"/>
                </a:solidFill>
                <a:latin typeface="RijksoverheidSansHeading" panose="020B0503040202060203" pitchFamily="34" charset="0"/>
                <a:cs typeface="Gill Sans MT"/>
              </a:rPr>
              <a:t>KNMI</a:t>
            </a:r>
            <a:r>
              <a:rPr sz="857" kern="0" spc="-90">
                <a:solidFill>
                  <a:srgbClr val="19171C"/>
                </a:solidFill>
                <a:latin typeface="RijksoverheidSansHeading" panose="020B0503040202060203" pitchFamily="34" charset="0"/>
                <a:cs typeface="Gill Sans MT"/>
              </a:rPr>
              <a:t> </a:t>
            </a:r>
            <a:r>
              <a:rPr sz="857" kern="0" spc="-10">
                <a:solidFill>
                  <a:srgbClr val="19171C"/>
                </a:solidFill>
                <a:latin typeface="RijksoverheidSansHeading" panose="020B0503040202060203" pitchFamily="34" charset="0"/>
                <a:cs typeface="Gill Sans MT"/>
              </a:rPr>
              <a:t>uses</a:t>
            </a:r>
            <a:r>
              <a:rPr sz="857" kern="0" spc="-86">
                <a:solidFill>
                  <a:srgbClr val="19171C"/>
                </a:solidFill>
                <a:latin typeface="RijksoverheidSansHeading" panose="020B0503040202060203" pitchFamily="34" charset="0"/>
                <a:cs typeface="Gill Sans MT"/>
              </a:rPr>
              <a:t> </a:t>
            </a:r>
            <a:r>
              <a:rPr sz="857" kern="0" spc="-33">
                <a:solidFill>
                  <a:srgbClr val="19171C"/>
                </a:solidFill>
                <a:latin typeface="RijksoverheidSansHeading" panose="020B0503040202060203" pitchFamily="34" charset="0"/>
                <a:cs typeface="Gill Sans MT"/>
              </a:rPr>
              <a:t>to</a:t>
            </a:r>
            <a:r>
              <a:rPr sz="857" kern="0" spc="-86">
                <a:solidFill>
                  <a:srgbClr val="19171C"/>
                </a:solidFill>
                <a:latin typeface="RijksoverheidSansHeading" panose="020B0503040202060203" pitchFamily="34" charset="0"/>
                <a:cs typeface="Gill Sans MT"/>
              </a:rPr>
              <a:t> </a:t>
            </a:r>
            <a:r>
              <a:rPr sz="857" kern="0" spc="-24">
                <a:solidFill>
                  <a:srgbClr val="19171C"/>
                </a:solidFill>
                <a:latin typeface="RijksoverheidSansHeading" panose="020B0503040202060203" pitchFamily="34" charset="0"/>
                <a:cs typeface="Gill Sans MT"/>
              </a:rPr>
              <a:t>provide</a:t>
            </a:r>
            <a:r>
              <a:rPr sz="857" kern="0" spc="-86">
                <a:solidFill>
                  <a:srgbClr val="19171C"/>
                </a:solidFill>
                <a:latin typeface="RijksoverheidSansHeading" panose="020B0503040202060203" pitchFamily="34" charset="0"/>
                <a:cs typeface="Gill Sans MT"/>
              </a:rPr>
              <a:t> </a:t>
            </a:r>
            <a:r>
              <a:rPr sz="857" kern="0" spc="-19">
                <a:solidFill>
                  <a:srgbClr val="19171C"/>
                </a:solidFill>
                <a:latin typeface="RijksoverheidSansHeading" panose="020B0503040202060203" pitchFamily="34" charset="0"/>
                <a:cs typeface="Gill Sans MT"/>
              </a:rPr>
              <a:t>weather </a:t>
            </a:r>
            <a:r>
              <a:rPr sz="857" kern="0">
                <a:solidFill>
                  <a:srgbClr val="19171C"/>
                </a:solidFill>
                <a:latin typeface="RijksoverheidSansHeading" panose="020B0503040202060203" pitchFamily="34" charset="0"/>
                <a:cs typeface="Gill Sans MT"/>
              </a:rPr>
              <a:t>and</a:t>
            </a:r>
            <a:r>
              <a:rPr sz="857" kern="0" spc="-76">
                <a:solidFill>
                  <a:srgbClr val="19171C"/>
                </a:solidFill>
                <a:latin typeface="RijksoverheidSansHeading" panose="020B0503040202060203" pitchFamily="34" charset="0"/>
                <a:cs typeface="Gill Sans MT"/>
              </a:rPr>
              <a:t> </a:t>
            </a:r>
            <a:r>
              <a:rPr sz="857" kern="0" spc="-10">
                <a:solidFill>
                  <a:srgbClr val="19171C"/>
                </a:solidFill>
                <a:latin typeface="RijksoverheidSansHeading" panose="020B0503040202060203" pitchFamily="34" charset="0"/>
                <a:cs typeface="Gill Sans MT"/>
              </a:rPr>
              <a:t>climate</a:t>
            </a:r>
            <a:r>
              <a:rPr sz="857" kern="0" spc="-71">
                <a:solidFill>
                  <a:srgbClr val="19171C"/>
                </a:solidFill>
                <a:latin typeface="RijksoverheidSansHeading" panose="020B0503040202060203" pitchFamily="34" charset="0"/>
                <a:cs typeface="Gill Sans MT"/>
              </a:rPr>
              <a:t> </a:t>
            </a:r>
            <a:r>
              <a:rPr sz="857" kern="0" spc="-10">
                <a:solidFill>
                  <a:srgbClr val="19171C"/>
                </a:solidFill>
                <a:latin typeface="RijksoverheidSansHeading" panose="020B0503040202060203" pitchFamily="34" charset="0"/>
                <a:cs typeface="Gill Sans MT"/>
              </a:rPr>
              <a:t>forecasts.</a:t>
            </a:r>
            <a:endParaRPr sz="857" kern="0">
              <a:solidFill>
                <a:sysClr val="windowText" lastClr="000000"/>
              </a:solidFill>
              <a:latin typeface="RijksoverheidSansHeading" panose="020B0503040202060203" pitchFamily="34" charset="0"/>
              <a:cs typeface="Gill Sans MT"/>
            </a:endParaRPr>
          </a:p>
        </p:txBody>
      </p:sp>
      <p:sp>
        <p:nvSpPr>
          <p:cNvPr id="17" name="object 17"/>
          <p:cNvSpPr txBox="1"/>
          <p:nvPr/>
        </p:nvSpPr>
        <p:spPr>
          <a:xfrm>
            <a:off x="10095419" y="1804644"/>
            <a:ext cx="700314" cy="232145"/>
          </a:xfrm>
          <a:prstGeom prst="rect">
            <a:avLst/>
          </a:prstGeom>
        </p:spPr>
        <p:txBody>
          <a:bodyPr vert="horz" wrap="square" lIns="0" tIns="12095" rIns="0" bIns="0" rtlCol="0" anchor="t">
            <a:spAutoFit/>
          </a:bodyPr>
          <a:lstStyle/>
          <a:p>
            <a:pPr marL="12065" defTabSz="870875">
              <a:lnSpc>
                <a:spcPts val="943"/>
              </a:lnSpc>
              <a:spcBef>
                <a:spcPts val="95"/>
              </a:spcBef>
            </a:pPr>
            <a:r>
              <a:rPr lang="en-US" sz="850" b="1" kern="0" spc="-81">
                <a:solidFill>
                  <a:srgbClr val="19171C"/>
                </a:solidFill>
                <a:latin typeface="RijksoverheidSansHeading"/>
                <a:cs typeface="Arial"/>
              </a:rPr>
              <a:t>Research</a:t>
            </a:r>
            <a:r>
              <a:rPr sz="850" b="1" kern="0" spc="-19">
                <a:solidFill>
                  <a:srgbClr val="19171C"/>
                </a:solidFill>
                <a:latin typeface="RijksoverheidSansHeading"/>
                <a:cs typeface="Arial"/>
              </a:rPr>
              <a:t> </a:t>
            </a:r>
            <a:r>
              <a:rPr sz="850" b="1" kern="0" spc="-52">
                <a:solidFill>
                  <a:srgbClr val="19171C"/>
                </a:solidFill>
                <a:latin typeface="RijksoverheidSansHeading"/>
                <a:cs typeface="Arial"/>
              </a:rPr>
              <a:t>centers</a:t>
            </a:r>
            <a:endParaRPr lang="en-US" sz="850" kern="0">
              <a:solidFill>
                <a:sysClr val="windowText" lastClr="000000"/>
              </a:solidFill>
              <a:latin typeface="RijksoverheidSansHeading"/>
              <a:cs typeface="Arial"/>
            </a:endParaRPr>
          </a:p>
          <a:p>
            <a:pPr marL="69850" defTabSz="870875">
              <a:lnSpc>
                <a:spcPts val="828"/>
              </a:lnSpc>
            </a:pPr>
            <a:r>
              <a:rPr sz="762" kern="0" spc="-10">
                <a:solidFill>
                  <a:srgbClr val="19171C"/>
                </a:solidFill>
                <a:latin typeface="RijksoverheidSansHeading" panose="020B0503040202060203" pitchFamily="34" charset="0"/>
                <a:cs typeface="Gill Sans MT"/>
              </a:rPr>
              <a:t>e.g.</a:t>
            </a:r>
            <a:r>
              <a:rPr sz="762" kern="0" spc="-67">
                <a:solidFill>
                  <a:srgbClr val="19171C"/>
                </a:solidFill>
                <a:latin typeface="RijksoverheidSansHeading" panose="020B0503040202060203" pitchFamily="34" charset="0"/>
                <a:cs typeface="Gill Sans MT"/>
              </a:rPr>
              <a:t> </a:t>
            </a:r>
            <a:r>
              <a:rPr sz="762" kern="0" spc="-24">
                <a:solidFill>
                  <a:srgbClr val="19171C"/>
                </a:solidFill>
                <a:latin typeface="RijksoverheidSansHeading" panose="020B0503040202060203" pitchFamily="34" charset="0"/>
                <a:cs typeface="Gill Sans MT"/>
              </a:rPr>
              <a:t>RIVM,</a:t>
            </a:r>
            <a:r>
              <a:rPr sz="762" kern="0" spc="-62">
                <a:solidFill>
                  <a:srgbClr val="19171C"/>
                </a:solidFill>
                <a:latin typeface="RijksoverheidSansHeading" panose="020B0503040202060203" pitchFamily="34" charset="0"/>
                <a:cs typeface="Gill Sans MT"/>
              </a:rPr>
              <a:t> </a:t>
            </a:r>
            <a:r>
              <a:rPr sz="762" kern="0" spc="-24">
                <a:solidFill>
                  <a:srgbClr val="19171C"/>
                </a:solidFill>
                <a:latin typeface="RijksoverheidSansHeading" panose="020B0503040202060203" pitchFamily="34" charset="0"/>
                <a:cs typeface="Gill Sans MT"/>
              </a:rPr>
              <a:t>TNO</a:t>
            </a:r>
            <a:endParaRPr sz="762" kern="0">
              <a:solidFill>
                <a:sysClr val="windowText" lastClr="000000"/>
              </a:solidFill>
              <a:latin typeface="RijksoverheidSansHeading" panose="020B0503040202060203" pitchFamily="34" charset="0"/>
              <a:cs typeface="Gill Sans MT"/>
            </a:endParaRPr>
          </a:p>
        </p:txBody>
      </p:sp>
      <p:sp>
        <p:nvSpPr>
          <p:cNvPr id="18" name="object 18"/>
          <p:cNvSpPr txBox="1"/>
          <p:nvPr/>
        </p:nvSpPr>
        <p:spPr>
          <a:xfrm>
            <a:off x="9009134" y="1083316"/>
            <a:ext cx="455386" cy="459314"/>
          </a:xfrm>
          <a:prstGeom prst="rect">
            <a:avLst/>
          </a:prstGeom>
        </p:spPr>
        <p:txBody>
          <a:bodyPr vert="horz" wrap="square" lIns="0" tIns="33867" rIns="0" bIns="0" rtlCol="0">
            <a:spAutoFit/>
          </a:bodyPr>
          <a:lstStyle/>
          <a:p>
            <a:pPr marL="44149" marR="20562" indent="-16329" defTabSz="870875">
              <a:lnSpc>
                <a:spcPts val="857"/>
              </a:lnSpc>
              <a:spcBef>
                <a:spcPts val="267"/>
              </a:spcBef>
            </a:pPr>
            <a:r>
              <a:rPr sz="857" b="1" kern="0" spc="-48">
                <a:solidFill>
                  <a:srgbClr val="19171C"/>
                </a:solidFill>
                <a:latin typeface="RijksoverheidSansHeading" panose="020B0503040202060203" pitchFamily="34" charset="0"/>
                <a:cs typeface="Arial"/>
              </a:rPr>
              <a:t>Weather</a:t>
            </a:r>
            <a:r>
              <a:rPr sz="857" b="1" kern="0" spc="476">
                <a:solidFill>
                  <a:srgbClr val="19171C"/>
                </a:solidFill>
                <a:latin typeface="RijksoverheidSansHeading" panose="020B0503040202060203" pitchFamily="34" charset="0"/>
                <a:cs typeface="Arial"/>
              </a:rPr>
              <a:t> </a:t>
            </a:r>
            <a:r>
              <a:rPr sz="857" b="1" kern="0" spc="-62">
                <a:solidFill>
                  <a:srgbClr val="19171C"/>
                </a:solidFill>
                <a:latin typeface="RijksoverheidSansHeading" panose="020B0503040202060203" pitchFamily="34" charset="0"/>
                <a:cs typeface="Arial"/>
              </a:rPr>
              <a:t>services</a:t>
            </a:r>
            <a:endParaRPr sz="857" kern="0">
              <a:solidFill>
                <a:sysClr val="windowText" lastClr="000000"/>
              </a:solidFill>
              <a:latin typeface="RijksoverheidSansHeading" panose="020B0503040202060203" pitchFamily="34" charset="0"/>
              <a:cs typeface="Arial"/>
            </a:endParaRPr>
          </a:p>
          <a:p>
            <a:pPr marL="146960" defTabSz="870875">
              <a:lnSpc>
                <a:spcPts val="667"/>
              </a:lnSpc>
            </a:pPr>
            <a:r>
              <a:rPr sz="762" kern="0" spc="-19">
                <a:solidFill>
                  <a:srgbClr val="19171C"/>
                </a:solidFill>
                <a:latin typeface="RijksoverheidSansHeading" panose="020B0503040202060203" pitchFamily="34" charset="0"/>
                <a:cs typeface="Gill Sans MT"/>
              </a:rPr>
              <a:t>e.</a:t>
            </a:r>
            <a:r>
              <a:rPr sz="762" kern="0" spc="-81">
                <a:solidFill>
                  <a:srgbClr val="19171C"/>
                </a:solidFill>
                <a:latin typeface="RijksoverheidSansHeading" panose="020B0503040202060203" pitchFamily="34" charset="0"/>
                <a:cs typeface="Gill Sans MT"/>
              </a:rPr>
              <a:t> </a:t>
            </a:r>
            <a:r>
              <a:rPr sz="762" kern="0" spc="-24">
                <a:solidFill>
                  <a:srgbClr val="19171C"/>
                </a:solidFill>
                <a:latin typeface="RijksoverheidSansHeading" panose="020B0503040202060203" pitchFamily="34" charset="0"/>
                <a:cs typeface="Gill Sans MT"/>
              </a:rPr>
              <a:t>g.</a:t>
            </a:r>
            <a:endParaRPr sz="762" kern="0">
              <a:solidFill>
                <a:sysClr val="windowText" lastClr="000000"/>
              </a:solidFill>
              <a:latin typeface="RijksoverheidSansHeading" panose="020B0503040202060203" pitchFamily="34" charset="0"/>
              <a:cs typeface="Gill Sans MT"/>
            </a:endParaRPr>
          </a:p>
          <a:p>
            <a:pPr marL="12095" defTabSz="870875">
              <a:lnSpc>
                <a:spcPts val="838"/>
              </a:lnSpc>
            </a:pPr>
            <a:r>
              <a:rPr sz="762" kern="0" spc="-33">
                <a:solidFill>
                  <a:srgbClr val="19171C"/>
                </a:solidFill>
                <a:latin typeface="RijksoverheidSansHeading" panose="020B0503040202060203" pitchFamily="34" charset="0"/>
                <a:cs typeface="Gill Sans MT"/>
              </a:rPr>
              <a:t>Weeronline</a:t>
            </a:r>
            <a:endParaRPr sz="762" kern="0">
              <a:solidFill>
                <a:sysClr val="windowText" lastClr="000000"/>
              </a:solidFill>
              <a:latin typeface="RijksoverheidSansHeading" panose="020B0503040202060203" pitchFamily="34" charset="0"/>
              <a:cs typeface="Gill Sans MT"/>
            </a:endParaRPr>
          </a:p>
        </p:txBody>
      </p:sp>
      <p:sp>
        <p:nvSpPr>
          <p:cNvPr id="19" name="object 19"/>
          <p:cNvSpPr txBox="1"/>
          <p:nvPr/>
        </p:nvSpPr>
        <p:spPr>
          <a:xfrm>
            <a:off x="8954616" y="1808345"/>
            <a:ext cx="528562" cy="277854"/>
          </a:xfrm>
          <a:prstGeom prst="rect">
            <a:avLst/>
          </a:prstGeom>
        </p:spPr>
        <p:txBody>
          <a:bodyPr vert="horz" wrap="square" lIns="0" tIns="21167" rIns="0" bIns="0" rtlCol="0">
            <a:spAutoFit/>
          </a:bodyPr>
          <a:lstStyle/>
          <a:p>
            <a:pPr marL="74387" marR="4838" indent="-62896" defTabSz="870875">
              <a:lnSpc>
                <a:spcPts val="981"/>
              </a:lnSpc>
              <a:spcBef>
                <a:spcPts val="167"/>
              </a:spcBef>
            </a:pPr>
            <a:r>
              <a:rPr sz="857" b="1" kern="0" spc="-38">
                <a:solidFill>
                  <a:srgbClr val="19171C"/>
                </a:solidFill>
                <a:latin typeface="RijksoverheidSansHeading" panose="020B0503040202060203" pitchFamily="34" charset="0"/>
                <a:cs typeface="Arial"/>
              </a:rPr>
              <a:t>Ministry</a:t>
            </a:r>
            <a:r>
              <a:rPr sz="857" b="1" kern="0" spc="-29">
                <a:solidFill>
                  <a:srgbClr val="19171C"/>
                </a:solidFill>
                <a:latin typeface="RijksoverheidSansHeading" panose="020B0503040202060203" pitchFamily="34" charset="0"/>
                <a:cs typeface="Arial"/>
              </a:rPr>
              <a:t> </a:t>
            </a:r>
            <a:r>
              <a:rPr sz="857" b="1" kern="0" spc="-38">
                <a:solidFill>
                  <a:srgbClr val="19171C"/>
                </a:solidFill>
                <a:latin typeface="RijksoverheidSansHeading" panose="020B0503040202060203" pitchFamily="34" charset="0"/>
                <a:cs typeface="Arial"/>
              </a:rPr>
              <a:t>of </a:t>
            </a:r>
            <a:r>
              <a:rPr sz="857" b="1" kern="0" spc="-10">
                <a:solidFill>
                  <a:srgbClr val="19171C"/>
                </a:solidFill>
                <a:latin typeface="RijksoverheidSansHeading" panose="020B0503040202060203" pitchFamily="34" charset="0"/>
                <a:cs typeface="Arial"/>
              </a:rPr>
              <a:t>Defence</a:t>
            </a:r>
            <a:endParaRPr sz="857" kern="0">
              <a:solidFill>
                <a:sysClr val="windowText" lastClr="000000"/>
              </a:solidFill>
              <a:latin typeface="RijksoverheidSansHeading" panose="020B0503040202060203" pitchFamily="34" charset="0"/>
              <a:cs typeface="Arial"/>
            </a:endParaRPr>
          </a:p>
        </p:txBody>
      </p:sp>
      <p:sp>
        <p:nvSpPr>
          <p:cNvPr id="20" name="object 20"/>
          <p:cNvSpPr txBox="1"/>
          <p:nvPr/>
        </p:nvSpPr>
        <p:spPr>
          <a:xfrm>
            <a:off x="9564870" y="2204258"/>
            <a:ext cx="572710" cy="144109"/>
          </a:xfrm>
          <a:prstGeom prst="rect">
            <a:avLst/>
          </a:prstGeom>
        </p:spPr>
        <p:txBody>
          <a:bodyPr vert="horz" wrap="square" lIns="0" tIns="12095" rIns="0" bIns="0" rtlCol="0">
            <a:spAutoFit/>
          </a:bodyPr>
          <a:lstStyle/>
          <a:p>
            <a:pPr marL="12095" defTabSz="870875">
              <a:spcBef>
                <a:spcPts val="95"/>
              </a:spcBef>
            </a:pPr>
            <a:r>
              <a:rPr sz="857" b="1" kern="0" spc="-48">
                <a:solidFill>
                  <a:srgbClr val="19171C"/>
                </a:solidFill>
                <a:latin typeface="RijksoverheidSansHeading" panose="020B0503040202060203" pitchFamily="34" charset="0"/>
                <a:cs typeface="Arial"/>
              </a:rPr>
              <a:t>Universities</a:t>
            </a:r>
            <a:endParaRPr sz="857" kern="0">
              <a:solidFill>
                <a:sysClr val="windowText" lastClr="000000"/>
              </a:solidFill>
              <a:latin typeface="RijksoverheidSansHeading" panose="020B0503040202060203" pitchFamily="34" charset="0"/>
              <a:cs typeface="Arial"/>
            </a:endParaRPr>
          </a:p>
        </p:txBody>
      </p:sp>
      <p:sp>
        <p:nvSpPr>
          <p:cNvPr id="21" name="object 21"/>
          <p:cNvSpPr txBox="1"/>
          <p:nvPr/>
        </p:nvSpPr>
        <p:spPr>
          <a:xfrm>
            <a:off x="9669916" y="934658"/>
            <a:ext cx="362857" cy="144109"/>
          </a:xfrm>
          <a:prstGeom prst="rect">
            <a:avLst/>
          </a:prstGeom>
        </p:spPr>
        <p:txBody>
          <a:bodyPr vert="horz" wrap="square" lIns="0" tIns="12095" rIns="0" bIns="0" rtlCol="0">
            <a:spAutoFit/>
          </a:bodyPr>
          <a:lstStyle/>
          <a:p>
            <a:pPr marL="12095" defTabSz="870875">
              <a:spcBef>
                <a:spcPts val="95"/>
              </a:spcBef>
            </a:pPr>
            <a:r>
              <a:rPr sz="857" b="1" kern="0" spc="-57">
                <a:solidFill>
                  <a:srgbClr val="19171C"/>
                </a:solidFill>
                <a:latin typeface="RijksoverheidSansHeading" panose="020B0503040202060203" pitchFamily="34" charset="0"/>
                <a:cs typeface="Arial"/>
              </a:rPr>
              <a:t>Society</a:t>
            </a:r>
            <a:endParaRPr sz="857" kern="0">
              <a:solidFill>
                <a:sysClr val="windowText" lastClr="000000"/>
              </a:solidFill>
              <a:latin typeface="RijksoverheidSansHeading" panose="020B0503040202060203" pitchFamily="34" charset="0"/>
              <a:cs typeface="Arial"/>
            </a:endParaRPr>
          </a:p>
        </p:txBody>
      </p:sp>
      <p:sp>
        <p:nvSpPr>
          <p:cNvPr id="22" name="object 22"/>
          <p:cNvSpPr txBox="1"/>
          <p:nvPr/>
        </p:nvSpPr>
        <p:spPr>
          <a:xfrm>
            <a:off x="9700179" y="1486128"/>
            <a:ext cx="301776" cy="277854"/>
          </a:xfrm>
          <a:prstGeom prst="rect">
            <a:avLst/>
          </a:prstGeom>
        </p:spPr>
        <p:txBody>
          <a:bodyPr vert="horz" wrap="square" lIns="0" tIns="21167" rIns="0" bIns="0" rtlCol="0">
            <a:spAutoFit/>
          </a:bodyPr>
          <a:lstStyle/>
          <a:p>
            <a:pPr marL="12095" marR="4838" indent="21167" defTabSz="870875">
              <a:lnSpc>
                <a:spcPts val="981"/>
              </a:lnSpc>
              <a:spcBef>
                <a:spcPts val="167"/>
              </a:spcBef>
            </a:pPr>
            <a:r>
              <a:rPr sz="857" b="1" kern="0" spc="-19">
                <a:solidFill>
                  <a:srgbClr val="19171C"/>
                </a:solidFill>
                <a:latin typeface="RijksoverheidSansHeading" panose="020B0503040202060203" pitchFamily="34" charset="0"/>
                <a:cs typeface="Arial"/>
              </a:rPr>
              <a:t>(Air)- </a:t>
            </a:r>
            <a:r>
              <a:rPr sz="857" b="1" kern="0" spc="-43">
                <a:solidFill>
                  <a:srgbClr val="19171C"/>
                </a:solidFill>
                <a:latin typeface="RijksoverheidSansHeading" panose="020B0503040202060203" pitchFamily="34" charset="0"/>
                <a:cs typeface="Arial"/>
              </a:rPr>
              <a:t>traffic</a:t>
            </a:r>
            <a:endParaRPr sz="857" kern="0">
              <a:solidFill>
                <a:sysClr val="windowText" lastClr="000000"/>
              </a:solidFill>
              <a:latin typeface="RijksoverheidSansHeading" panose="020B0503040202060203" pitchFamily="34" charset="0"/>
              <a:cs typeface="Arial"/>
            </a:endParaRPr>
          </a:p>
        </p:txBody>
      </p:sp>
      <p:sp>
        <p:nvSpPr>
          <p:cNvPr id="23" name="object 23"/>
          <p:cNvSpPr txBox="1">
            <a:spLocks noGrp="1"/>
          </p:cNvSpPr>
          <p:nvPr>
            <p:ph type="title"/>
          </p:nvPr>
        </p:nvSpPr>
        <p:spPr>
          <a:xfrm>
            <a:off x="312593" y="233007"/>
            <a:ext cx="3645494" cy="1329561"/>
          </a:xfrm>
          <a:prstGeom prst="rect">
            <a:avLst/>
          </a:prstGeom>
        </p:spPr>
        <p:txBody>
          <a:bodyPr vert="horz" wrap="square" lIns="0" tIns="126395" rIns="0" bIns="0" rtlCol="0">
            <a:spAutoFit/>
          </a:bodyPr>
          <a:lstStyle/>
          <a:p>
            <a:pPr marL="12095">
              <a:spcBef>
                <a:spcPts val="995"/>
              </a:spcBef>
            </a:pPr>
            <a:r>
              <a:rPr sz="2800" spc="-33">
                <a:latin typeface="RijksoverheidSansHeading" panose="020B0503040202060203" pitchFamily="34" charset="0"/>
              </a:rPr>
              <a:t>Overview</a:t>
            </a:r>
            <a:r>
              <a:rPr sz="2800" spc="-114">
                <a:latin typeface="RijksoverheidSansHeading" panose="020B0503040202060203" pitchFamily="34" charset="0"/>
              </a:rPr>
              <a:t> </a:t>
            </a:r>
            <a:r>
              <a:rPr sz="2800">
                <a:latin typeface="RijksoverheidSansHeading" panose="020B0503040202060203" pitchFamily="34" charset="0"/>
              </a:rPr>
              <a:t>of</a:t>
            </a:r>
            <a:r>
              <a:rPr sz="2800" spc="-114">
                <a:latin typeface="RijksoverheidSansHeading" panose="020B0503040202060203" pitchFamily="34" charset="0"/>
              </a:rPr>
              <a:t> </a:t>
            </a:r>
            <a:r>
              <a:rPr sz="2800" spc="-19">
                <a:latin typeface="RijksoverheidSansHeading" panose="020B0503040202060203" pitchFamily="34" charset="0"/>
              </a:rPr>
              <a:t>KNMI</a:t>
            </a:r>
          </a:p>
          <a:p>
            <a:pPr marL="17538" marR="59873">
              <a:spcBef>
                <a:spcPts val="343"/>
              </a:spcBef>
            </a:pPr>
            <a:r>
              <a:rPr sz="952" spc="-24">
                <a:solidFill>
                  <a:srgbClr val="19171C"/>
                </a:solidFill>
                <a:latin typeface="RijksoverheidSansHeading" panose="020B0503040202060203" pitchFamily="34" charset="0"/>
              </a:rPr>
              <a:t>Weather</a:t>
            </a:r>
            <a:r>
              <a:rPr sz="952" spc="-43">
                <a:solidFill>
                  <a:srgbClr val="19171C"/>
                </a:solidFill>
                <a:latin typeface="RijksoverheidSansHeading" panose="020B0503040202060203" pitchFamily="34" charset="0"/>
              </a:rPr>
              <a:t> </a:t>
            </a:r>
            <a:r>
              <a:rPr sz="952" spc="-10">
                <a:solidFill>
                  <a:srgbClr val="19171C"/>
                </a:solidFill>
                <a:latin typeface="RijksoverheidSansHeading" panose="020B0503040202060203" pitchFamily="34" charset="0"/>
              </a:rPr>
              <a:t>and</a:t>
            </a:r>
            <a:r>
              <a:rPr sz="952" spc="-38">
                <a:solidFill>
                  <a:srgbClr val="19171C"/>
                </a:solidFill>
                <a:latin typeface="RijksoverheidSansHeading" panose="020B0503040202060203" pitchFamily="34" charset="0"/>
              </a:rPr>
              <a:t> </a:t>
            </a:r>
            <a:r>
              <a:rPr sz="952" spc="-10">
                <a:solidFill>
                  <a:srgbClr val="19171C"/>
                </a:solidFill>
                <a:latin typeface="RijksoverheidSansHeading" panose="020B0503040202060203" pitchFamily="34" charset="0"/>
              </a:rPr>
              <a:t>climate</a:t>
            </a:r>
            <a:r>
              <a:rPr sz="952" spc="-43">
                <a:solidFill>
                  <a:srgbClr val="19171C"/>
                </a:solidFill>
                <a:latin typeface="RijksoverheidSansHeading" panose="020B0503040202060203" pitchFamily="34" charset="0"/>
              </a:rPr>
              <a:t> </a:t>
            </a:r>
            <a:r>
              <a:rPr sz="952" spc="-24">
                <a:solidFill>
                  <a:srgbClr val="19171C"/>
                </a:solidFill>
                <a:latin typeface="RijksoverheidSansHeading" panose="020B0503040202060203" pitchFamily="34" charset="0"/>
              </a:rPr>
              <a:t>are</a:t>
            </a:r>
            <a:r>
              <a:rPr sz="952" spc="-38">
                <a:solidFill>
                  <a:srgbClr val="19171C"/>
                </a:solidFill>
                <a:latin typeface="RijksoverheidSansHeading" panose="020B0503040202060203" pitchFamily="34" charset="0"/>
              </a:rPr>
              <a:t> </a:t>
            </a:r>
            <a:r>
              <a:rPr sz="952" spc="-10">
                <a:solidFill>
                  <a:srgbClr val="19171C"/>
                </a:solidFill>
                <a:latin typeface="RijksoverheidSansHeading" panose="020B0503040202060203" pitchFamily="34" charset="0"/>
              </a:rPr>
              <a:t>topics</a:t>
            </a:r>
            <a:r>
              <a:rPr sz="952" spc="-43">
                <a:solidFill>
                  <a:srgbClr val="19171C"/>
                </a:solidFill>
                <a:latin typeface="RijksoverheidSansHeading" panose="020B0503040202060203" pitchFamily="34" charset="0"/>
              </a:rPr>
              <a:t> </a:t>
            </a:r>
            <a:r>
              <a:rPr sz="952" spc="-10">
                <a:solidFill>
                  <a:srgbClr val="19171C"/>
                </a:solidFill>
                <a:latin typeface="RijksoverheidSansHeading" panose="020B0503040202060203" pitchFamily="34" charset="0"/>
              </a:rPr>
              <a:t>that</a:t>
            </a:r>
            <a:r>
              <a:rPr sz="952" spc="-38">
                <a:solidFill>
                  <a:srgbClr val="19171C"/>
                </a:solidFill>
                <a:latin typeface="RijksoverheidSansHeading" panose="020B0503040202060203" pitchFamily="34" charset="0"/>
              </a:rPr>
              <a:t> </a:t>
            </a:r>
            <a:r>
              <a:rPr sz="952" spc="-10">
                <a:solidFill>
                  <a:srgbClr val="19171C"/>
                </a:solidFill>
                <a:latin typeface="RijksoverheidSansHeading" panose="020B0503040202060203" pitchFamily="34" charset="0"/>
              </a:rPr>
              <a:t>concern </a:t>
            </a:r>
            <a:r>
              <a:rPr sz="952" spc="-24">
                <a:solidFill>
                  <a:srgbClr val="19171C"/>
                </a:solidFill>
                <a:latin typeface="RijksoverheidSansHeading" panose="020B0503040202060203" pitchFamily="34" charset="0"/>
              </a:rPr>
              <a:t>everyone,</a:t>
            </a:r>
            <a:r>
              <a:rPr sz="952" spc="-43">
                <a:solidFill>
                  <a:srgbClr val="19171C"/>
                </a:solidFill>
                <a:latin typeface="RijksoverheidSansHeading" panose="020B0503040202060203" pitchFamily="34" charset="0"/>
              </a:rPr>
              <a:t> </a:t>
            </a:r>
            <a:r>
              <a:rPr sz="952" spc="-24">
                <a:solidFill>
                  <a:srgbClr val="19171C"/>
                </a:solidFill>
                <a:latin typeface="RijksoverheidSansHeading" panose="020B0503040202060203" pitchFamily="34" charset="0"/>
              </a:rPr>
              <a:t>every</a:t>
            </a:r>
            <a:r>
              <a:rPr sz="952" spc="-38">
                <a:solidFill>
                  <a:srgbClr val="19171C"/>
                </a:solidFill>
                <a:latin typeface="RijksoverheidSansHeading" panose="020B0503040202060203" pitchFamily="34" charset="0"/>
              </a:rPr>
              <a:t> day. </a:t>
            </a:r>
            <a:r>
              <a:rPr sz="952">
                <a:solidFill>
                  <a:srgbClr val="19171C"/>
                </a:solidFill>
                <a:latin typeface="RijksoverheidSansHeading" panose="020B0503040202060203" pitchFamily="34" charset="0"/>
              </a:rPr>
              <a:t>The</a:t>
            </a:r>
            <a:r>
              <a:rPr sz="952" spc="-38">
                <a:solidFill>
                  <a:srgbClr val="19171C"/>
                </a:solidFill>
                <a:latin typeface="RijksoverheidSansHeading" panose="020B0503040202060203" pitchFamily="34" charset="0"/>
              </a:rPr>
              <a:t> </a:t>
            </a:r>
            <a:r>
              <a:rPr sz="952" spc="-10">
                <a:solidFill>
                  <a:srgbClr val="19171C"/>
                </a:solidFill>
                <a:latin typeface="RijksoverheidSansHeading" panose="020B0503040202060203" pitchFamily="34" charset="0"/>
              </a:rPr>
              <a:t>impact</a:t>
            </a:r>
            <a:r>
              <a:rPr sz="952" spc="-38">
                <a:solidFill>
                  <a:srgbClr val="19171C"/>
                </a:solidFill>
                <a:latin typeface="RijksoverheidSansHeading" panose="020B0503040202060203" pitchFamily="34" charset="0"/>
              </a:rPr>
              <a:t> </a:t>
            </a:r>
            <a:r>
              <a:rPr sz="952">
                <a:solidFill>
                  <a:srgbClr val="19171C"/>
                </a:solidFill>
                <a:latin typeface="RijksoverheidSansHeading" panose="020B0503040202060203" pitchFamily="34" charset="0"/>
              </a:rPr>
              <a:t>on</a:t>
            </a:r>
            <a:r>
              <a:rPr sz="952" spc="-38">
                <a:solidFill>
                  <a:srgbClr val="19171C"/>
                </a:solidFill>
                <a:latin typeface="RijksoverheidSansHeading" panose="020B0503040202060203" pitchFamily="34" charset="0"/>
              </a:rPr>
              <a:t> </a:t>
            </a:r>
            <a:r>
              <a:rPr sz="952" spc="-10">
                <a:solidFill>
                  <a:srgbClr val="19171C"/>
                </a:solidFill>
                <a:latin typeface="RijksoverheidSansHeading" panose="020B0503040202060203" pitchFamily="34" charset="0"/>
              </a:rPr>
              <a:t>aviation, shipping,</a:t>
            </a:r>
            <a:r>
              <a:rPr sz="952" spc="-24">
                <a:solidFill>
                  <a:srgbClr val="19171C"/>
                </a:solidFill>
                <a:latin typeface="RijksoverheidSansHeading" panose="020B0503040202060203" pitchFamily="34" charset="0"/>
              </a:rPr>
              <a:t> </a:t>
            </a:r>
            <a:r>
              <a:rPr sz="952" spc="-19">
                <a:solidFill>
                  <a:srgbClr val="19171C"/>
                </a:solidFill>
                <a:latin typeface="RijksoverheidSansHeading" panose="020B0503040202060203" pitchFamily="34" charset="0"/>
              </a:rPr>
              <a:t>traffic </a:t>
            </a:r>
            <a:r>
              <a:rPr sz="952" spc="-10">
                <a:solidFill>
                  <a:srgbClr val="19171C"/>
                </a:solidFill>
                <a:latin typeface="RijksoverheidSansHeading" panose="020B0503040202060203" pitchFamily="34" charset="0"/>
              </a:rPr>
              <a:t>and</a:t>
            </a:r>
            <a:r>
              <a:rPr sz="952" spc="-19">
                <a:solidFill>
                  <a:srgbClr val="19171C"/>
                </a:solidFill>
                <a:latin typeface="RijksoverheidSansHeading" panose="020B0503040202060203" pitchFamily="34" charset="0"/>
              </a:rPr>
              <a:t> agriculture </a:t>
            </a:r>
            <a:r>
              <a:rPr sz="952">
                <a:solidFill>
                  <a:srgbClr val="19171C"/>
                </a:solidFill>
                <a:latin typeface="RijksoverheidSansHeading" panose="020B0503040202060203" pitchFamily="34" charset="0"/>
              </a:rPr>
              <a:t>is</a:t>
            </a:r>
            <a:r>
              <a:rPr sz="952" spc="-19">
                <a:solidFill>
                  <a:srgbClr val="19171C"/>
                </a:solidFill>
                <a:latin typeface="RijksoverheidSansHeading" panose="020B0503040202060203" pitchFamily="34" charset="0"/>
              </a:rPr>
              <a:t> </a:t>
            </a:r>
            <a:r>
              <a:rPr sz="952" spc="-10">
                <a:solidFill>
                  <a:srgbClr val="19171C"/>
                </a:solidFill>
                <a:latin typeface="RijksoverheidSansHeading" panose="020B0503040202060203" pitchFamily="34" charset="0"/>
              </a:rPr>
              <a:t>substantial. Also</a:t>
            </a:r>
            <a:r>
              <a:rPr sz="952" spc="-43">
                <a:solidFill>
                  <a:srgbClr val="19171C"/>
                </a:solidFill>
                <a:latin typeface="RijksoverheidSansHeading" panose="020B0503040202060203" pitchFamily="34" charset="0"/>
              </a:rPr>
              <a:t> </a:t>
            </a:r>
            <a:r>
              <a:rPr sz="952" spc="-10">
                <a:solidFill>
                  <a:srgbClr val="19171C"/>
                </a:solidFill>
                <a:latin typeface="RijksoverheidSansHeading" panose="020B0503040202060203" pitchFamily="34" charset="0"/>
              </a:rPr>
              <a:t>earthquakes</a:t>
            </a:r>
            <a:r>
              <a:rPr sz="952" spc="-38">
                <a:solidFill>
                  <a:srgbClr val="19171C"/>
                </a:solidFill>
                <a:latin typeface="RijksoverheidSansHeading" panose="020B0503040202060203" pitchFamily="34" charset="0"/>
              </a:rPr>
              <a:t> </a:t>
            </a:r>
            <a:r>
              <a:rPr sz="952" spc="-19">
                <a:solidFill>
                  <a:srgbClr val="19171C"/>
                </a:solidFill>
                <a:latin typeface="RijksoverheidSansHeading" panose="020B0503040202060203" pitchFamily="34" charset="0"/>
              </a:rPr>
              <a:t>have</a:t>
            </a:r>
            <a:r>
              <a:rPr sz="952" spc="-43">
                <a:solidFill>
                  <a:srgbClr val="19171C"/>
                </a:solidFill>
                <a:latin typeface="RijksoverheidSansHeading" panose="020B0503040202060203" pitchFamily="34" charset="0"/>
              </a:rPr>
              <a:t> </a:t>
            </a:r>
            <a:r>
              <a:rPr sz="952" spc="-19">
                <a:solidFill>
                  <a:srgbClr val="19171C"/>
                </a:solidFill>
                <a:latin typeface="RijksoverheidSansHeading" panose="020B0503040202060203" pitchFamily="34" charset="0"/>
              </a:rPr>
              <a:t>their</a:t>
            </a:r>
            <a:r>
              <a:rPr sz="952" spc="-38">
                <a:solidFill>
                  <a:srgbClr val="19171C"/>
                </a:solidFill>
                <a:latin typeface="RijksoverheidSansHeading" panose="020B0503040202060203" pitchFamily="34" charset="0"/>
              </a:rPr>
              <a:t> </a:t>
            </a:r>
            <a:r>
              <a:rPr sz="952" spc="-10">
                <a:solidFill>
                  <a:srgbClr val="19171C"/>
                </a:solidFill>
                <a:latin typeface="RijksoverheidSansHeading" panose="020B0503040202060203" pitchFamily="34" charset="0"/>
              </a:rPr>
              <a:t>impact</a:t>
            </a:r>
            <a:r>
              <a:rPr sz="952" spc="-38">
                <a:solidFill>
                  <a:srgbClr val="19171C"/>
                </a:solidFill>
                <a:latin typeface="RijksoverheidSansHeading" panose="020B0503040202060203" pitchFamily="34" charset="0"/>
              </a:rPr>
              <a:t> </a:t>
            </a:r>
            <a:r>
              <a:rPr sz="952">
                <a:solidFill>
                  <a:srgbClr val="19171C"/>
                </a:solidFill>
                <a:latin typeface="RijksoverheidSansHeading" panose="020B0503040202060203" pitchFamily="34" charset="0"/>
              </a:rPr>
              <a:t>on</a:t>
            </a:r>
            <a:r>
              <a:rPr sz="952" spc="-43">
                <a:solidFill>
                  <a:srgbClr val="19171C"/>
                </a:solidFill>
                <a:latin typeface="RijksoverheidSansHeading" panose="020B0503040202060203" pitchFamily="34" charset="0"/>
              </a:rPr>
              <a:t> </a:t>
            </a:r>
            <a:r>
              <a:rPr sz="952" spc="-10">
                <a:solidFill>
                  <a:srgbClr val="19171C"/>
                </a:solidFill>
                <a:latin typeface="RijksoverheidSansHeading" panose="020B0503040202060203" pitchFamily="34" charset="0"/>
              </a:rPr>
              <a:t>society. </a:t>
            </a:r>
            <a:r>
              <a:rPr sz="952">
                <a:solidFill>
                  <a:srgbClr val="19171C"/>
                </a:solidFill>
                <a:latin typeface="RijksoverheidSansHeading" panose="020B0503040202060203" pitchFamily="34" charset="0"/>
              </a:rPr>
              <a:t>The</a:t>
            </a:r>
            <a:r>
              <a:rPr sz="952" spc="-52">
                <a:solidFill>
                  <a:srgbClr val="19171C"/>
                </a:solidFill>
                <a:latin typeface="RijksoverheidSansHeading" panose="020B0503040202060203" pitchFamily="34" charset="0"/>
              </a:rPr>
              <a:t> </a:t>
            </a:r>
            <a:r>
              <a:rPr sz="952" spc="-10">
                <a:solidFill>
                  <a:srgbClr val="19171C"/>
                </a:solidFill>
                <a:latin typeface="RijksoverheidSansHeading" panose="020B0503040202060203" pitchFamily="34" charset="0"/>
              </a:rPr>
              <a:t>Royal</a:t>
            </a:r>
            <a:r>
              <a:rPr sz="952" spc="-52">
                <a:solidFill>
                  <a:srgbClr val="19171C"/>
                </a:solidFill>
                <a:latin typeface="RijksoverheidSansHeading" panose="020B0503040202060203" pitchFamily="34" charset="0"/>
              </a:rPr>
              <a:t> </a:t>
            </a:r>
            <a:r>
              <a:rPr sz="952" spc="-10">
                <a:solidFill>
                  <a:srgbClr val="19171C"/>
                </a:solidFill>
                <a:latin typeface="RijksoverheidSansHeading" panose="020B0503040202060203" pitchFamily="34" charset="0"/>
              </a:rPr>
              <a:t>Netherlands</a:t>
            </a:r>
            <a:r>
              <a:rPr sz="952" spc="-48">
                <a:solidFill>
                  <a:srgbClr val="19171C"/>
                </a:solidFill>
                <a:latin typeface="RijksoverheidSansHeading" panose="020B0503040202060203" pitchFamily="34" charset="0"/>
              </a:rPr>
              <a:t> </a:t>
            </a:r>
            <a:r>
              <a:rPr sz="952" spc="-10">
                <a:solidFill>
                  <a:srgbClr val="19171C"/>
                </a:solidFill>
                <a:latin typeface="RijksoverheidSansHeading" panose="020B0503040202060203" pitchFamily="34" charset="0"/>
              </a:rPr>
              <a:t>Meteorological</a:t>
            </a:r>
            <a:r>
              <a:rPr sz="952" spc="-52">
                <a:solidFill>
                  <a:srgbClr val="19171C"/>
                </a:solidFill>
                <a:latin typeface="RijksoverheidSansHeading" panose="020B0503040202060203" pitchFamily="34" charset="0"/>
              </a:rPr>
              <a:t> </a:t>
            </a:r>
            <a:r>
              <a:rPr sz="952" spc="-10">
                <a:solidFill>
                  <a:srgbClr val="19171C"/>
                </a:solidFill>
                <a:latin typeface="RijksoverheidSansHeading" panose="020B0503040202060203" pitchFamily="34" charset="0"/>
              </a:rPr>
              <a:t>Institute </a:t>
            </a:r>
            <a:r>
              <a:rPr sz="952" spc="-19">
                <a:solidFill>
                  <a:srgbClr val="19171C"/>
                </a:solidFill>
                <a:latin typeface="RijksoverheidSansHeading" panose="020B0503040202060203" pitchFamily="34" charset="0"/>
              </a:rPr>
              <a:t>(KNMI)</a:t>
            </a:r>
            <a:r>
              <a:rPr sz="952" spc="-43">
                <a:solidFill>
                  <a:srgbClr val="19171C"/>
                </a:solidFill>
                <a:latin typeface="RijksoverheidSansHeading" panose="020B0503040202060203" pitchFamily="34" charset="0"/>
              </a:rPr>
              <a:t> </a:t>
            </a:r>
            <a:r>
              <a:rPr sz="952">
                <a:solidFill>
                  <a:srgbClr val="19171C"/>
                </a:solidFill>
                <a:latin typeface="RijksoverheidSansHeading" panose="020B0503040202060203" pitchFamily="34" charset="0"/>
              </a:rPr>
              <a:t>is</a:t>
            </a:r>
            <a:r>
              <a:rPr sz="952" spc="-43">
                <a:solidFill>
                  <a:srgbClr val="19171C"/>
                </a:solidFill>
                <a:latin typeface="RijksoverheidSansHeading" panose="020B0503040202060203" pitchFamily="34" charset="0"/>
              </a:rPr>
              <a:t> </a:t>
            </a:r>
            <a:r>
              <a:rPr sz="952" spc="-10">
                <a:solidFill>
                  <a:srgbClr val="19171C"/>
                </a:solidFill>
                <a:latin typeface="RijksoverheidSansHeading" panose="020B0503040202060203" pitchFamily="34" charset="0"/>
              </a:rPr>
              <a:t>involved</a:t>
            </a:r>
            <a:r>
              <a:rPr sz="952" spc="-43">
                <a:solidFill>
                  <a:srgbClr val="19171C"/>
                </a:solidFill>
                <a:latin typeface="RijksoverheidSansHeading" panose="020B0503040202060203" pitchFamily="34" charset="0"/>
              </a:rPr>
              <a:t> </a:t>
            </a:r>
            <a:r>
              <a:rPr sz="952" spc="-10">
                <a:solidFill>
                  <a:srgbClr val="19171C"/>
                </a:solidFill>
                <a:latin typeface="RijksoverheidSansHeading" panose="020B0503040202060203" pitchFamily="34" charset="0"/>
              </a:rPr>
              <a:t>with</a:t>
            </a:r>
            <a:r>
              <a:rPr sz="952" spc="-43">
                <a:solidFill>
                  <a:srgbClr val="19171C"/>
                </a:solidFill>
                <a:latin typeface="RijksoverheidSansHeading" panose="020B0503040202060203" pitchFamily="34" charset="0"/>
              </a:rPr>
              <a:t> </a:t>
            </a:r>
            <a:r>
              <a:rPr sz="952" spc="-10">
                <a:solidFill>
                  <a:srgbClr val="19171C"/>
                </a:solidFill>
                <a:latin typeface="RijksoverheidSansHeading" panose="020B0503040202060203" pitchFamily="34" charset="0"/>
              </a:rPr>
              <a:t>measurements, </a:t>
            </a:r>
            <a:r>
              <a:rPr sz="952" spc="-24">
                <a:solidFill>
                  <a:srgbClr val="19171C"/>
                </a:solidFill>
                <a:latin typeface="RijksoverheidSansHeading" panose="020B0503040202060203" pitchFamily="34" charset="0"/>
              </a:rPr>
              <a:t>research,</a:t>
            </a:r>
            <a:r>
              <a:rPr sz="952" spc="-33">
                <a:solidFill>
                  <a:srgbClr val="19171C"/>
                </a:solidFill>
                <a:latin typeface="RijksoverheidSansHeading" panose="020B0503040202060203" pitchFamily="34" charset="0"/>
              </a:rPr>
              <a:t> </a:t>
            </a:r>
            <a:r>
              <a:rPr sz="952" spc="-10">
                <a:solidFill>
                  <a:srgbClr val="19171C"/>
                </a:solidFill>
                <a:latin typeface="RijksoverheidSansHeading" panose="020B0503040202060203" pitchFamily="34" charset="0"/>
              </a:rPr>
              <a:t>advice</a:t>
            </a:r>
            <a:r>
              <a:rPr sz="952" spc="-33">
                <a:solidFill>
                  <a:srgbClr val="19171C"/>
                </a:solidFill>
                <a:latin typeface="RijksoverheidSansHeading" panose="020B0503040202060203" pitchFamily="34" charset="0"/>
              </a:rPr>
              <a:t> </a:t>
            </a:r>
            <a:r>
              <a:rPr sz="952" spc="-10">
                <a:solidFill>
                  <a:srgbClr val="19171C"/>
                </a:solidFill>
                <a:latin typeface="RijksoverheidSansHeading" panose="020B0503040202060203" pitchFamily="34" charset="0"/>
              </a:rPr>
              <a:t>and</a:t>
            </a:r>
            <a:r>
              <a:rPr sz="952" spc="-33">
                <a:solidFill>
                  <a:srgbClr val="19171C"/>
                </a:solidFill>
                <a:latin typeface="RijksoverheidSansHeading" panose="020B0503040202060203" pitchFamily="34" charset="0"/>
              </a:rPr>
              <a:t> </a:t>
            </a:r>
            <a:r>
              <a:rPr sz="952" spc="-10">
                <a:solidFill>
                  <a:srgbClr val="19171C"/>
                </a:solidFill>
                <a:latin typeface="RijksoverheidSansHeading" panose="020B0503040202060203" pitchFamily="34" charset="0"/>
              </a:rPr>
              <a:t>warnings.</a:t>
            </a:r>
            <a:endParaRPr sz="952">
              <a:latin typeface="RijksoverheidSansHeading" panose="020B0503040202060203" pitchFamily="34" charset="0"/>
            </a:endParaRPr>
          </a:p>
        </p:txBody>
      </p:sp>
      <p:sp>
        <p:nvSpPr>
          <p:cNvPr id="24" name="object 24"/>
          <p:cNvSpPr txBox="1"/>
          <p:nvPr/>
        </p:nvSpPr>
        <p:spPr>
          <a:xfrm>
            <a:off x="1464870" y="1960103"/>
            <a:ext cx="918633" cy="188095"/>
          </a:xfrm>
          <a:prstGeom prst="rect">
            <a:avLst/>
          </a:prstGeom>
        </p:spPr>
        <p:txBody>
          <a:bodyPr vert="horz" wrap="square" lIns="0" tIns="12095" rIns="0" bIns="0" rtlCol="0">
            <a:spAutoFit/>
          </a:bodyPr>
          <a:lstStyle/>
          <a:p>
            <a:pPr marL="12095" defTabSz="870875">
              <a:spcBef>
                <a:spcPts val="95"/>
              </a:spcBef>
            </a:pPr>
            <a:r>
              <a:rPr sz="1143" b="1" kern="0" spc="-10">
                <a:solidFill>
                  <a:srgbClr val="19171C"/>
                </a:solidFill>
                <a:latin typeface="RijksoverheidSansHeading" panose="020B0503040202060203" pitchFamily="34" charset="0"/>
                <a:cs typeface="Calibri"/>
              </a:rPr>
              <a:t>Measurements</a:t>
            </a:r>
            <a:endParaRPr sz="1143" kern="0">
              <a:solidFill>
                <a:sysClr val="windowText" lastClr="000000"/>
              </a:solidFill>
              <a:latin typeface="RijksoverheidSansHeading" panose="020B0503040202060203" pitchFamily="34" charset="0"/>
              <a:cs typeface="Calibri"/>
            </a:endParaRPr>
          </a:p>
        </p:txBody>
      </p:sp>
      <p:sp>
        <p:nvSpPr>
          <p:cNvPr id="25" name="object 25"/>
          <p:cNvSpPr txBox="1"/>
          <p:nvPr/>
        </p:nvSpPr>
        <p:spPr>
          <a:xfrm>
            <a:off x="9175003" y="2725731"/>
            <a:ext cx="561824" cy="188095"/>
          </a:xfrm>
          <a:prstGeom prst="rect">
            <a:avLst/>
          </a:prstGeom>
        </p:spPr>
        <p:txBody>
          <a:bodyPr vert="horz" wrap="square" lIns="0" tIns="12095" rIns="0" bIns="0" rtlCol="0">
            <a:spAutoFit/>
          </a:bodyPr>
          <a:lstStyle/>
          <a:p>
            <a:pPr marL="12095" defTabSz="870875">
              <a:spcBef>
                <a:spcPts val="95"/>
              </a:spcBef>
            </a:pPr>
            <a:r>
              <a:rPr sz="1143" b="1" kern="0" spc="-10">
                <a:solidFill>
                  <a:srgbClr val="19171C"/>
                </a:solidFill>
                <a:latin typeface="RijksoverheidSansHeading" panose="020B0503040202060203" pitchFamily="34" charset="0"/>
                <a:cs typeface="Calibri"/>
              </a:rPr>
              <a:t>Research</a:t>
            </a:r>
            <a:endParaRPr sz="1143" kern="0">
              <a:solidFill>
                <a:sysClr val="windowText" lastClr="000000"/>
              </a:solidFill>
              <a:latin typeface="RijksoverheidSansHeading" panose="020B0503040202060203" pitchFamily="34" charset="0"/>
              <a:cs typeface="Calibri"/>
            </a:endParaRPr>
          </a:p>
        </p:txBody>
      </p:sp>
      <p:sp>
        <p:nvSpPr>
          <p:cNvPr id="26" name="object 26"/>
          <p:cNvSpPr txBox="1"/>
          <p:nvPr/>
        </p:nvSpPr>
        <p:spPr>
          <a:xfrm>
            <a:off x="8958963" y="2930532"/>
            <a:ext cx="1074057" cy="407899"/>
          </a:xfrm>
          <a:prstGeom prst="rect">
            <a:avLst/>
          </a:prstGeom>
        </p:spPr>
        <p:txBody>
          <a:bodyPr vert="horz" wrap="square" lIns="0" tIns="12095" rIns="0" bIns="0" rtlCol="0">
            <a:spAutoFit/>
          </a:bodyPr>
          <a:lstStyle/>
          <a:p>
            <a:pPr marL="12095" marR="4838" defTabSz="870875">
              <a:spcBef>
                <a:spcPts val="95"/>
              </a:spcBef>
            </a:pPr>
            <a:r>
              <a:rPr sz="857" kern="0" spc="-62">
                <a:solidFill>
                  <a:srgbClr val="19171C"/>
                </a:solidFill>
                <a:latin typeface="RijksoverheidSansHeading" panose="020B0503040202060203" pitchFamily="34" charset="0"/>
                <a:cs typeface="Gill Sans MT"/>
              </a:rPr>
              <a:t>With</a:t>
            </a:r>
            <a:r>
              <a:rPr sz="857" kern="0" spc="-76">
                <a:solidFill>
                  <a:srgbClr val="19171C"/>
                </a:solidFill>
                <a:latin typeface="RijksoverheidSansHeading" panose="020B0503040202060203" pitchFamily="34" charset="0"/>
                <a:cs typeface="Gill Sans MT"/>
              </a:rPr>
              <a:t> </a:t>
            </a:r>
            <a:r>
              <a:rPr sz="857" kern="0" spc="-19">
                <a:solidFill>
                  <a:srgbClr val="19171C"/>
                </a:solidFill>
                <a:latin typeface="RijksoverheidSansHeading" panose="020B0503040202060203" pitchFamily="34" charset="0"/>
                <a:cs typeface="Gill Sans MT"/>
              </a:rPr>
              <a:t>focus</a:t>
            </a:r>
            <a:r>
              <a:rPr sz="857" kern="0" spc="-71">
                <a:solidFill>
                  <a:srgbClr val="19171C"/>
                </a:solidFill>
                <a:latin typeface="RijksoverheidSansHeading" panose="020B0503040202060203" pitchFamily="34" charset="0"/>
                <a:cs typeface="Gill Sans MT"/>
              </a:rPr>
              <a:t> </a:t>
            </a:r>
            <a:r>
              <a:rPr sz="857" kern="0" spc="-19">
                <a:solidFill>
                  <a:srgbClr val="19171C"/>
                </a:solidFill>
                <a:latin typeface="RijksoverheidSansHeading" panose="020B0503040202060203" pitchFamily="34" charset="0"/>
                <a:cs typeface="Gill Sans MT"/>
              </a:rPr>
              <a:t>on</a:t>
            </a:r>
            <a:r>
              <a:rPr sz="857" kern="0" spc="-71">
                <a:solidFill>
                  <a:srgbClr val="19171C"/>
                </a:solidFill>
                <a:latin typeface="RijksoverheidSansHeading" panose="020B0503040202060203" pitchFamily="34" charset="0"/>
                <a:cs typeface="Gill Sans MT"/>
              </a:rPr>
              <a:t> </a:t>
            </a:r>
            <a:r>
              <a:rPr sz="857" kern="0" spc="-10">
                <a:solidFill>
                  <a:srgbClr val="19171C"/>
                </a:solidFill>
                <a:latin typeface="RijksoverheidSansHeading" panose="020B0503040202060203" pitchFamily="34" charset="0"/>
                <a:cs typeface="Gill Sans MT"/>
              </a:rPr>
              <a:t>measure- ment</a:t>
            </a:r>
            <a:r>
              <a:rPr sz="857" kern="0" spc="-48">
                <a:solidFill>
                  <a:srgbClr val="19171C"/>
                </a:solidFill>
                <a:latin typeface="RijksoverheidSansHeading" panose="020B0503040202060203" pitchFamily="34" charset="0"/>
                <a:cs typeface="Gill Sans MT"/>
              </a:rPr>
              <a:t> </a:t>
            </a:r>
            <a:r>
              <a:rPr sz="857" kern="0" spc="-19">
                <a:solidFill>
                  <a:srgbClr val="19171C"/>
                </a:solidFill>
                <a:latin typeface="RijksoverheidSansHeading" panose="020B0503040202060203" pitchFamily="34" charset="0"/>
                <a:cs typeface="Gill Sans MT"/>
              </a:rPr>
              <a:t>techniques,</a:t>
            </a:r>
            <a:r>
              <a:rPr sz="857" kern="0" spc="-43">
                <a:solidFill>
                  <a:srgbClr val="19171C"/>
                </a:solidFill>
                <a:latin typeface="RijksoverheidSansHeading" panose="020B0503040202060203" pitchFamily="34" charset="0"/>
                <a:cs typeface="Gill Sans MT"/>
              </a:rPr>
              <a:t> </a:t>
            </a:r>
            <a:r>
              <a:rPr sz="857" kern="0" spc="-19">
                <a:solidFill>
                  <a:srgbClr val="19171C"/>
                </a:solidFill>
                <a:latin typeface="RijksoverheidSansHeading" panose="020B0503040202060203" pitchFamily="34" charset="0"/>
                <a:cs typeface="Gill Sans MT"/>
              </a:rPr>
              <a:t>data </a:t>
            </a:r>
            <a:r>
              <a:rPr sz="857" kern="0" spc="-24">
                <a:solidFill>
                  <a:srgbClr val="19171C"/>
                </a:solidFill>
                <a:latin typeface="RijksoverheidSansHeading" panose="020B0503040202060203" pitchFamily="34" charset="0"/>
                <a:cs typeface="Gill Sans MT"/>
              </a:rPr>
              <a:t>processing</a:t>
            </a:r>
            <a:r>
              <a:rPr sz="857" kern="0" spc="-38">
                <a:solidFill>
                  <a:srgbClr val="19171C"/>
                </a:solidFill>
                <a:latin typeface="RijksoverheidSansHeading" panose="020B0503040202060203" pitchFamily="34" charset="0"/>
                <a:cs typeface="Gill Sans MT"/>
              </a:rPr>
              <a:t> </a:t>
            </a:r>
            <a:r>
              <a:rPr sz="857" kern="0">
                <a:solidFill>
                  <a:srgbClr val="19171C"/>
                </a:solidFill>
                <a:latin typeface="RijksoverheidSansHeading" panose="020B0503040202060203" pitchFamily="34" charset="0"/>
                <a:cs typeface="Gill Sans MT"/>
              </a:rPr>
              <a:t>and</a:t>
            </a:r>
            <a:r>
              <a:rPr sz="857" kern="0" spc="-38">
                <a:solidFill>
                  <a:srgbClr val="19171C"/>
                </a:solidFill>
                <a:latin typeface="RijksoverheidSansHeading" panose="020B0503040202060203" pitchFamily="34" charset="0"/>
                <a:cs typeface="Gill Sans MT"/>
              </a:rPr>
              <a:t> </a:t>
            </a:r>
            <a:r>
              <a:rPr sz="857" kern="0" spc="-24">
                <a:solidFill>
                  <a:srgbClr val="19171C"/>
                </a:solidFill>
                <a:latin typeface="RijksoverheidSansHeading" panose="020B0503040202060203" pitchFamily="34" charset="0"/>
                <a:cs typeface="Gill Sans MT"/>
              </a:rPr>
              <a:t>forecasts.</a:t>
            </a:r>
            <a:endParaRPr sz="857" kern="0">
              <a:solidFill>
                <a:sysClr val="windowText" lastClr="000000"/>
              </a:solidFill>
              <a:latin typeface="RijksoverheidSansHeading" panose="020B0503040202060203" pitchFamily="34" charset="0"/>
              <a:cs typeface="Gill Sans MT"/>
            </a:endParaRPr>
          </a:p>
        </p:txBody>
      </p:sp>
      <p:sp>
        <p:nvSpPr>
          <p:cNvPr id="27" name="object 27"/>
          <p:cNvSpPr txBox="1"/>
          <p:nvPr/>
        </p:nvSpPr>
        <p:spPr>
          <a:xfrm>
            <a:off x="8958963" y="3453048"/>
            <a:ext cx="933752" cy="407899"/>
          </a:xfrm>
          <a:prstGeom prst="rect">
            <a:avLst/>
          </a:prstGeom>
        </p:spPr>
        <p:txBody>
          <a:bodyPr vert="horz" wrap="square" lIns="0" tIns="12095" rIns="0" bIns="0" rtlCol="0">
            <a:spAutoFit/>
          </a:bodyPr>
          <a:lstStyle/>
          <a:p>
            <a:pPr marL="12095" marR="4838" defTabSz="870875">
              <a:spcBef>
                <a:spcPts val="95"/>
              </a:spcBef>
            </a:pPr>
            <a:r>
              <a:rPr sz="857" kern="0" spc="-48">
                <a:solidFill>
                  <a:srgbClr val="19171C"/>
                </a:solidFill>
                <a:latin typeface="RijksoverheidSansHeading" panose="020B0503040202060203" pitchFamily="34" charset="0"/>
                <a:cs typeface="Gill Sans MT"/>
              </a:rPr>
              <a:t>KNMI</a:t>
            </a:r>
            <a:r>
              <a:rPr sz="857" kern="0" spc="-100">
                <a:solidFill>
                  <a:srgbClr val="19171C"/>
                </a:solidFill>
                <a:latin typeface="RijksoverheidSansHeading" panose="020B0503040202060203" pitchFamily="34" charset="0"/>
                <a:cs typeface="Gill Sans MT"/>
              </a:rPr>
              <a:t> </a:t>
            </a:r>
            <a:r>
              <a:rPr sz="857" kern="0" spc="-10">
                <a:solidFill>
                  <a:srgbClr val="19171C"/>
                </a:solidFill>
                <a:latin typeface="RijksoverheidSansHeading" panose="020B0503040202060203" pitchFamily="34" charset="0"/>
                <a:cs typeface="Gill Sans MT"/>
              </a:rPr>
              <a:t>compiles </a:t>
            </a:r>
            <a:r>
              <a:rPr sz="857" b="1" kern="0" spc="-10">
                <a:solidFill>
                  <a:srgbClr val="19171C"/>
                </a:solidFill>
                <a:latin typeface="RijksoverheidSansHeading" panose="020B0503040202060203" pitchFamily="34" charset="0"/>
                <a:cs typeface="Calibri"/>
              </a:rPr>
              <a:t>climate</a:t>
            </a:r>
            <a:r>
              <a:rPr sz="857" b="1" kern="0" spc="-48">
                <a:solidFill>
                  <a:srgbClr val="19171C"/>
                </a:solidFill>
                <a:latin typeface="RijksoverheidSansHeading" panose="020B0503040202060203" pitchFamily="34" charset="0"/>
                <a:cs typeface="Calibri"/>
              </a:rPr>
              <a:t> </a:t>
            </a:r>
            <a:r>
              <a:rPr sz="857" b="1" kern="0" spc="-10">
                <a:solidFill>
                  <a:srgbClr val="19171C"/>
                </a:solidFill>
                <a:latin typeface="RijksoverheidSansHeading" panose="020B0503040202060203" pitchFamily="34" charset="0"/>
                <a:cs typeface="Calibri"/>
              </a:rPr>
              <a:t>scenarios</a:t>
            </a:r>
            <a:r>
              <a:rPr sz="857" b="1" kern="0">
                <a:solidFill>
                  <a:srgbClr val="19171C"/>
                </a:solidFill>
                <a:latin typeface="RijksoverheidSansHeading" panose="020B0503040202060203" pitchFamily="34" charset="0"/>
                <a:cs typeface="Calibri"/>
              </a:rPr>
              <a:t> </a:t>
            </a:r>
            <a:r>
              <a:rPr sz="857" kern="0">
                <a:solidFill>
                  <a:srgbClr val="19171C"/>
                </a:solidFill>
                <a:latin typeface="RijksoverheidSansHeading" panose="020B0503040202060203" pitchFamily="34" charset="0"/>
                <a:cs typeface="Gill Sans MT"/>
              </a:rPr>
              <a:t>and</a:t>
            </a:r>
            <a:r>
              <a:rPr sz="857" kern="0" spc="-62">
                <a:solidFill>
                  <a:srgbClr val="19171C"/>
                </a:solidFill>
                <a:latin typeface="RijksoverheidSansHeading" panose="020B0503040202060203" pitchFamily="34" charset="0"/>
                <a:cs typeface="Gill Sans MT"/>
              </a:rPr>
              <a:t> </a:t>
            </a:r>
            <a:r>
              <a:rPr sz="857" kern="0" spc="-19">
                <a:solidFill>
                  <a:srgbClr val="19171C"/>
                </a:solidFill>
                <a:latin typeface="RijksoverheidSansHeading" panose="020B0503040202060203" pitchFamily="34" charset="0"/>
                <a:cs typeface="Gill Sans MT"/>
              </a:rPr>
              <a:t>does</a:t>
            </a:r>
            <a:r>
              <a:rPr sz="857" kern="0" spc="-62">
                <a:solidFill>
                  <a:srgbClr val="19171C"/>
                </a:solidFill>
                <a:latin typeface="RijksoverheidSansHeading" panose="020B0503040202060203" pitchFamily="34" charset="0"/>
                <a:cs typeface="Gill Sans MT"/>
              </a:rPr>
              <a:t> </a:t>
            </a:r>
            <a:r>
              <a:rPr sz="857" kern="0" spc="-33">
                <a:solidFill>
                  <a:srgbClr val="19171C"/>
                </a:solidFill>
                <a:latin typeface="RijksoverheidSansHeading" panose="020B0503040202060203" pitchFamily="34" charset="0"/>
                <a:cs typeface="Gill Sans MT"/>
              </a:rPr>
              <a:t>research</a:t>
            </a:r>
            <a:r>
              <a:rPr sz="857" kern="0" spc="-57">
                <a:solidFill>
                  <a:srgbClr val="19171C"/>
                </a:solidFill>
                <a:latin typeface="RijksoverheidSansHeading" panose="020B0503040202060203" pitchFamily="34" charset="0"/>
                <a:cs typeface="Gill Sans MT"/>
              </a:rPr>
              <a:t> </a:t>
            </a:r>
            <a:r>
              <a:rPr sz="857" kern="0" spc="-24">
                <a:solidFill>
                  <a:srgbClr val="19171C"/>
                </a:solidFill>
                <a:latin typeface="RijksoverheidSansHeading" panose="020B0503040202060203" pitchFamily="34" charset="0"/>
                <a:cs typeface="Gill Sans MT"/>
              </a:rPr>
              <a:t>on:</a:t>
            </a:r>
            <a:endParaRPr sz="857" kern="0">
              <a:solidFill>
                <a:sysClr val="windowText" lastClr="000000"/>
              </a:solidFill>
              <a:latin typeface="RijksoverheidSansHeading" panose="020B0503040202060203" pitchFamily="34" charset="0"/>
              <a:cs typeface="Gill Sans MT"/>
            </a:endParaRPr>
          </a:p>
        </p:txBody>
      </p:sp>
      <p:sp>
        <p:nvSpPr>
          <p:cNvPr id="28" name="object 28"/>
          <p:cNvSpPr txBox="1"/>
          <p:nvPr/>
        </p:nvSpPr>
        <p:spPr>
          <a:xfrm>
            <a:off x="8980863" y="2713400"/>
            <a:ext cx="111275" cy="217334"/>
          </a:xfrm>
          <a:prstGeom prst="rect">
            <a:avLst/>
          </a:prstGeom>
        </p:spPr>
        <p:txBody>
          <a:bodyPr vert="horz" wrap="square" lIns="0" tIns="12095" rIns="0" bIns="0" rtlCol="0">
            <a:spAutoFit/>
          </a:bodyPr>
          <a:lstStyle/>
          <a:p>
            <a:pPr marL="12095" defTabSz="870875">
              <a:spcBef>
                <a:spcPts val="95"/>
              </a:spcBef>
            </a:pPr>
            <a:r>
              <a:rPr sz="1333" b="1" kern="0" spc="5">
                <a:solidFill>
                  <a:srgbClr val="FFFFFF"/>
                </a:solidFill>
                <a:latin typeface="RijksoverheidSansHeading" panose="020B0503040202060203" pitchFamily="34" charset="0"/>
                <a:cs typeface="Calibri"/>
              </a:rPr>
              <a:t>4</a:t>
            </a:r>
            <a:endParaRPr sz="1333" kern="0">
              <a:solidFill>
                <a:sysClr val="windowText" lastClr="000000"/>
              </a:solidFill>
              <a:latin typeface="RijksoverheidSansHeading" panose="020B0503040202060203" pitchFamily="34" charset="0"/>
              <a:cs typeface="Calibri"/>
            </a:endParaRPr>
          </a:p>
        </p:txBody>
      </p:sp>
      <p:sp>
        <p:nvSpPr>
          <p:cNvPr id="29" name="object 29"/>
          <p:cNvSpPr txBox="1"/>
          <p:nvPr/>
        </p:nvSpPr>
        <p:spPr>
          <a:xfrm>
            <a:off x="9922973" y="6642496"/>
            <a:ext cx="916819" cy="144109"/>
          </a:xfrm>
          <a:prstGeom prst="rect">
            <a:avLst/>
          </a:prstGeom>
        </p:spPr>
        <p:txBody>
          <a:bodyPr vert="horz" wrap="square" lIns="0" tIns="12095" rIns="0" bIns="0" rtlCol="0" anchor="t">
            <a:spAutoFit/>
          </a:bodyPr>
          <a:lstStyle/>
          <a:p>
            <a:pPr marL="12065" defTabSz="870875">
              <a:spcBef>
                <a:spcPts val="95"/>
              </a:spcBef>
            </a:pPr>
            <a:r>
              <a:rPr sz="850" b="1" kern="0" spc="-90">
                <a:solidFill>
                  <a:srgbClr val="19171C"/>
                </a:solidFill>
                <a:latin typeface="RijksoverheidSansHeading"/>
                <a:cs typeface="Gill Sans MT"/>
              </a:rPr>
              <a:t>Ice </a:t>
            </a:r>
            <a:r>
              <a:rPr lang="en-US" sz="850" b="1" kern="0" spc="-90">
                <a:solidFill>
                  <a:srgbClr val="19171C"/>
                </a:solidFill>
                <a:latin typeface="RijksoverheidSansHeading"/>
                <a:cs typeface="Gill Sans MT"/>
              </a:rPr>
              <a:t> </a:t>
            </a:r>
            <a:r>
              <a:rPr sz="850" b="1" kern="0" spc="-67">
                <a:solidFill>
                  <a:srgbClr val="19171C"/>
                </a:solidFill>
                <a:latin typeface="RijksoverheidSansHeading"/>
                <a:cs typeface="Gill Sans MT"/>
              </a:rPr>
              <a:t>sheets</a:t>
            </a:r>
            <a:r>
              <a:rPr sz="850" b="1" kern="0" spc="-90">
                <a:solidFill>
                  <a:srgbClr val="19171C"/>
                </a:solidFill>
                <a:latin typeface="RijksoverheidSansHeading"/>
                <a:cs typeface="Gill Sans MT"/>
              </a:rPr>
              <a:t> </a:t>
            </a:r>
            <a:r>
              <a:rPr lang="en-US" sz="850" b="1" kern="0" spc="-90">
                <a:solidFill>
                  <a:srgbClr val="19171C"/>
                </a:solidFill>
                <a:latin typeface="RijksoverheidSansHeading"/>
                <a:cs typeface="Gill Sans MT"/>
              </a:rPr>
              <a:t> </a:t>
            </a:r>
            <a:r>
              <a:rPr sz="850" b="1" kern="0" spc="-71">
                <a:solidFill>
                  <a:srgbClr val="19171C"/>
                </a:solidFill>
                <a:latin typeface="RijksoverheidSansHeading"/>
                <a:cs typeface="Gill Sans MT"/>
              </a:rPr>
              <a:t>and</a:t>
            </a:r>
            <a:r>
              <a:rPr lang="en-US" sz="850" b="1" kern="0" spc="-71">
                <a:solidFill>
                  <a:srgbClr val="19171C"/>
                </a:solidFill>
                <a:latin typeface="RijksoverheidSansHeading"/>
                <a:cs typeface="Gill Sans MT"/>
              </a:rPr>
              <a:t> </a:t>
            </a:r>
            <a:r>
              <a:rPr sz="850" b="1" kern="0" spc="-86">
                <a:solidFill>
                  <a:srgbClr val="19171C"/>
                </a:solidFill>
                <a:latin typeface="RijksoverheidSansHeading"/>
                <a:cs typeface="Gill Sans MT"/>
              </a:rPr>
              <a:t> </a:t>
            </a:r>
            <a:r>
              <a:rPr sz="850" b="1" kern="0" spc="-67">
                <a:solidFill>
                  <a:srgbClr val="19171C"/>
                </a:solidFill>
                <a:latin typeface="RijksoverheidSansHeading"/>
                <a:cs typeface="Gill Sans MT"/>
              </a:rPr>
              <a:t>sea </a:t>
            </a:r>
            <a:r>
              <a:rPr lang="en-US" sz="850" b="1" kern="0" spc="-90">
                <a:solidFill>
                  <a:srgbClr val="19171C"/>
                </a:solidFill>
                <a:latin typeface="RijksoverheidSansHeading"/>
                <a:cs typeface="Gill Sans MT"/>
              </a:rPr>
              <a:t> </a:t>
            </a:r>
            <a:r>
              <a:rPr sz="850" b="1" kern="0" spc="-43">
                <a:solidFill>
                  <a:srgbClr val="19171C"/>
                </a:solidFill>
                <a:latin typeface="RijksoverheidSansHeading"/>
                <a:cs typeface="Gill Sans MT"/>
              </a:rPr>
              <a:t>level</a:t>
            </a:r>
            <a:endParaRPr lang="en-US" sz="850" kern="0">
              <a:solidFill>
                <a:sysClr val="windowText" lastClr="000000"/>
              </a:solidFill>
              <a:latin typeface="RijksoverheidSansHeading"/>
              <a:cs typeface="Gill Sans MT"/>
            </a:endParaRPr>
          </a:p>
        </p:txBody>
      </p:sp>
      <p:sp>
        <p:nvSpPr>
          <p:cNvPr id="30" name="object 30"/>
          <p:cNvSpPr txBox="1"/>
          <p:nvPr/>
        </p:nvSpPr>
        <p:spPr>
          <a:xfrm>
            <a:off x="10077550" y="3999118"/>
            <a:ext cx="762605" cy="144109"/>
          </a:xfrm>
          <a:prstGeom prst="rect">
            <a:avLst/>
          </a:prstGeom>
        </p:spPr>
        <p:txBody>
          <a:bodyPr vert="horz" wrap="square" lIns="0" tIns="12095" rIns="0" bIns="0" rtlCol="0">
            <a:spAutoFit/>
          </a:bodyPr>
          <a:lstStyle/>
          <a:p>
            <a:pPr marL="12095" defTabSz="870875">
              <a:spcBef>
                <a:spcPts val="95"/>
              </a:spcBef>
            </a:pPr>
            <a:r>
              <a:rPr sz="857" b="1" kern="0" spc="-105">
                <a:solidFill>
                  <a:srgbClr val="19171C"/>
                </a:solidFill>
                <a:latin typeface="RijksoverheidSansHeading" panose="020B0503040202060203" pitchFamily="34" charset="0"/>
                <a:cs typeface="Gill Sans MT"/>
              </a:rPr>
              <a:t>Upper</a:t>
            </a:r>
            <a:r>
              <a:rPr sz="857" b="1" kern="0" spc="-67">
                <a:solidFill>
                  <a:srgbClr val="19171C"/>
                </a:solidFill>
                <a:latin typeface="RijksoverheidSansHeading" panose="020B0503040202060203" pitchFamily="34" charset="0"/>
                <a:cs typeface="Gill Sans MT"/>
              </a:rPr>
              <a:t> </a:t>
            </a:r>
            <a:r>
              <a:rPr sz="857" b="1" kern="0" spc="-71">
                <a:solidFill>
                  <a:srgbClr val="19171C"/>
                </a:solidFill>
                <a:latin typeface="RijksoverheidSansHeading" panose="020B0503040202060203" pitchFamily="34" charset="0"/>
                <a:cs typeface="Gill Sans MT"/>
              </a:rPr>
              <a:t>atmosphere</a:t>
            </a:r>
            <a:endParaRPr sz="857" b="1" kern="0">
              <a:solidFill>
                <a:sysClr val="windowText" lastClr="000000"/>
              </a:solidFill>
              <a:latin typeface="RijksoverheidSansHeading" panose="020B0503040202060203" pitchFamily="34" charset="0"/>
              <a:cs typeface="Gill Sans MT"/>
            </a:endParaRPr>
          </a:p>
        </p:txBody>
      </p:sp>
      <p:sp>
        <p:nvSpPr>
          <p:cNvPr id="31" name="object 31"/>
          <p:cNvSpPr txBox="1"/>
          <p:nvPr/>
        </p:nvSpPr>
        <p:spPr>
          <a:xfrm>
            <a:off x="10315294" y="5986523"/>
            <a:ext cx="524933" cy="144109"/>
          </a:xfrm>
          <a:prstGeom prst="rect">
            <a:avLst/>
          </a:prstGeom>
        </p:spPr>
        <p:txBody>
          <a:bodyPr vert="horz" wrap="square" lIns="0" tIns="12095" rIns="0" bIns="0" rtlCol="0">
            <a:spAutoFit/>
          </a:bodyPr>
          <a:lstStyle/>
          <a:p>
            <a:pPr marL="12095" defTabSz="870875">
              <a:spcBef>
                <a:spcPts val="95"/>
              </a:spcBef>
            </a:pPr>
            <a:r>
              <a:rPr sz="857" b="1" kern="0" spc="-71">
                <a:solidFill>
                  <a:srgbClr val="19171C"/>
                </a:solidFill>
                <a:latin typeface="RijksoverheidSansHeading" panose="020B0503040202060203" pitchFamily="34" charset="0"/>
                <a:cs typeface="Gill Sans MT"/>
              </a:rPr>
              <a:t>Earthquakes</a:t>
            </a:r>
            <a:endParaRPr sz="857" kern="0">
              <a:solidFill>
                <a:sysClr val="windowText" lastClr="000000"/>
              </a:solidFill>
              <a:latin typeface="RijksoverheidSansHeading" panose="020B0503040202060203" pitchFamily="34" charset="0"/>
              <a:cs typeface="Gill Sans MT"/>
            </a:endParaRPr>
          </a:p>
        </p:txBody>
      </p:sp>
      <p:sp>
        <p:nvSpPr>
          <p:cNvPr id="32" name="object 32"/>
          <p:cNvSpPr txBox="1"/>
          <p:nvPr/>
        </p:nvSpPr>
        <p:spPr>
          <a:xfrm>
            <a:off x="7592559" y="6376449"/>
            <a:ext cx="1009952" cy="410714"/>
          </a:xfrm>
          <a:prstGeom prst="rect">
            <a:avLst/>
          </a:prstGeom>
        </p:spPr>
        <p:txBody>
          <a:bodyPr vert="horz" wrap="square" lIns="0" tIns="9676" rIns="0" bIns="0" rtlCol="0">
            <a:spAutoFit/>
          </a:bodyPr>
          <a:lstStyle/>
          <a:p>
            <a:pPr marL="12095" marR="321135" defTabSz="870875">
              <a:lnSpc>
                <a:spcPct val="101800"/>
              </a:lnSpc>
              <a:spcBef>
                <a:spcPts val="76"/>
              </a:spcBef>
            </a:pPr>
            <a:r>
              <a:rPr sz="857" b="1" kern="0" spc="-124">
                <a:solidFill>
                  <a:srgbClr val="19171C"/>
                </a:solidFill>
                <a:latin typeface="RijksoverheidSansHeading" panose="020B0503040202060203" pitchFamily="34" charset="0"/>
                <a:cs typeface="Gill Sans MT"/>
              </a:rPr>
              <a:t>KNMI</a:t>
            </a:r>
            <a:r>
              <a:rPr sz="857" b="1" kern="0" spc="-76">
                <a:solidFill>
                  <a:srgbClr val="19171C"/>
                </a:solidFill>
                <a:latin typeface="RijksoverheidSansHeading" panose="020B0503040202060203" pitchFamily="34" charset="0"/>
                <a:cs typeface="Gill Sans MT"/>
              </a:rPr>
              <a:t> </a:t>
            </a:r>
            <a:r>
              <a:rPr lang="en-US" sz="857" b="1" kern="0" spc="-76">
                <a:solidFill>
                  <a:srgbClr val="19171C"/>
                </a:solidFill>
                <a:latin typeface="RijksoverheidSansHeading" panose="020B0503040202060203" pitchFamily="34" charset="0"/>
                <a:cs typeface="Gill Sans MT"/>
              </a:rPr>
              <a:t> </a:t>
            </a:r>
            <a:r>
              <a:rPr sz="857" b="1" kern="0" spc="-10">
                <a:solidFill>
                  <a:srgbClr val="19171C"/>
                </a:solidFill>
                <a:latin typeface="RijksoverheidSansHeading" panose="020B0503040202060203" pitchFamily="34" charset="0"/>
                <a:cs typeface="Gill Sans MT"/>
              </a:rPr>
              <a:t>provides </a:t>
            </a:r>
            <a:r>
              <a:rPr sz="857" b="1" kern="0" spc="-71">
                <a:solidFill>
                  <a:srgbClr val="19171C"/>
                </a:solidFill>
                <a:latin typeface="RijksoverheidSansHeading" panose="020B0503040202060203" pitchFamily="34" charset="0"/>
                <a:cs typeface="Gill Sans MT"/>
              </a:rPr>
              <a:t>services</a:t>
            </a:r>
            <a:r>
              <a:rPr lang="en-US" sz="857" b="1" kern="0" spc="-71">
                <a:solidFill>
                  <a:srgbClr val="19171C"/>
                </a:solidFill>
                <a:latin typeface="RijksoverheidSansHeading" panose="020B0503040202060203" pitchFamily="34" charset="0"/>
                <a:cs typeface="Gill Sans MT"/>
              </a:rPr>
              <a:t> </a:t>
            </a:r>
            <a:r>
              <a:rPr sz="857" b="1" kern="0" spc="-71">
                <a:solidFill>
                  <a:srgbClr val="19171C"/>
                </a:solidFill>
                <a:latin typeface="RijksoverheidSansHeading" panose="020B0503040202060203" pitchFamily="34" charset="0"/>
                <a:cs typeface="Gill Sans MT"/>
              </a:rPr>
              <a:t> </a:t>
            </a:r>
            <a:r>
              <a:rPr lang="en-US" sz="857" b="1" kern="0" spc="-71">
                <a:solidFill>
                  <a:srgbClr val="19171C"/>
                </a:solidFill>
                <a:latin typeface="RijksoverheidSansHeading" panose="020B0503040202060203" pitchFamily="34" charset="0"/>
                <a:cs typeface="Gill Sans MT"/>
              </a:rPr>
              <a:t>f</a:t>
            </a:r>
            <a:r>
              <a:rPr sz="857" b="1" kern="0" spc="-71">
                <a:solidFill>
                  <a:srgbClr val="19171C"/>
                </a:solidFill>
                <a:latin typeface="RijksoverheidSansHeading" panose="020B0503040202060203" pitchFamily="34" charset="0"/>
                <a:cs typeface="Gill Sans MT"/>
              </a:rPr>
              <a:t>or</a:t>
            </a:r>
            <a:r>
              <a:rPr lang="en-US" sz="857" b="1" kern="0" spc="-71">
                <a:solidFill>
                  <a:srgbClr val="19171C"/>
                </a:solidFill>
                <a:latin typeface="RijksoverheidSansHeading" panose="020B0503040202060203" pitchFamily="34" charset="0"/>
                <a:cs typeface="Gill Sans MT"/>
              </a:rPr>
              <a:t> </a:t>
            </a:r>
            <a:r>
              <a:rPr sz="857" b="1" kern="0" spc="-71">
                <a:solidFill>
                  <a:srgbClr val="19171C"/>
                </a:solidFill>
                <a:latin typeface="RijksoverheidSansHeading" panose="020B0503040202060203" pitchFamily="34" charset="0"/>
                <a:cs typeface="Gill Sans MT"/>
              </a:rPr>
              <a:t> Saba,</a:t>
            </a:r>
            <a:endParaRPr sz="857" kern="0">
              <a:solidFill>
                <a:sysClr val="windowText" lastClr="000000"/>
              </a:solidFill>
              <a:latin typeface="RijksoverheidSansHeading" panose="020B0503040202060203" pitchFamily="34" charset="0"/>
              <a:cs typeface="Gill Sans MT"/>
            </a:endParaRPr>
          </a:p>
          <a:p>
            <a:pPr marL="12095" defTabSz="870875">
              <a:spcBef>
                <a:spcPts val="19"/>
              </a:spcBef>
            </a:pPr>
            <a:r>
              <a:rPr sz="857" b="1" kern="0" spc="-71">
                <a:solidFill>
                  <a:srgbClr val="19171C"/>
                </a:solidFill>
                <a:latin typeface="RijksoverheidSansHeading" panose="020B0503040202060203" pitchFamily="34" charset="0"/>
                <a:cs typeface="Gill Sans MT"/>
              </a:rPr>
              <a:t>St.</a:t>
            </a:r>
            <a:r>
              <a:rPr sz="857" b="1" kern="0" spc="-81">
                <a:solidFill>
                  <a:srgbClr val="19171C"/>
                </a:solidFill>
                <a:latin typeface="RijksoverheidSansHeading" panose="020B0503040202060203" pitchFamily="34" charset="0"/>
                <a:cs typeface="Gill Sans MT"/>
              </a:rPr>
              <a:t> </a:t>
            </a:r>
            <a:r>
              <a:rPr sz="857" b="1" kern="0" spc="-67">
                <a:solidFill>
                  <a:srgbClr val="19171C"/>
                </a:solidFill>
                <a:latin typeface="RijksoverheidSansHeading" panose="020B0503040202060203" pitchFamily="34" charset="0"/>
                <a:cs typeface="Gill Sans MT"/>
              </a:rPr>
              <a:t>Eustatius</a:t>
            </a:r>
            <a:r>
              <a:rPr sz="857" b="1" kern="0" spc="-81">
                <a:solidFill>
                  <a:srgbClr val="19171C"/>
                </a:solidFill>
                <a:latin typeface="RijksoverheidSansHeading" panose="020B0503040202060203" pitchFamily="34" charset="0"/>
                <a:cs typeface="Gill Sans MT"/>
              </a:rPr>
              <a:t> </a:t>
            </a:r>
            <a:r>
              <a:rPr sz="857" b="1" kern="0" spc="-71">
                <a:solidFill>
                  <a:srgbClr val="19171C"/>
                </a:solidFill>
                <a:latin typeface="RijksoverheidSansHeading" panose="020B0503040202060203" pitchFamily="34" charset="0"/>
                <a:cs typeface="Gill Sans MT"/>
              </a:rPr>
              <a:t>and</a:t>
            </a:r>
            <a:r>
              <a:rPr sz="857" b="1" kern="0" spc="-81">
                <a:solidFill>
                  <a:srgbClr val="19171C"/>
                </a:solidFill>
                <a:latin typeface="RijksoverheidSansHeading" panose="020B0503040202060203" pitchFamily="34" charset="0"/>
                <a:cs typeface="Gill Sans MT"/>
              </a:rPr>
              <a:t> </a:t>
            </a:r>
            <a:r>
              <a:rPr sz="857" b="1" kern="0" spc="-62">
                <a:solidFill>
                  <a:srgbClr val="19171C"/>
                </a:solidFill>
                <a:latin typeface="RijksoverheidSansHeading" panose="020B0503040202060203" pitchFamily="34" charset="0"/>
                <a:cs typeface="Gill Sans MT"/>
              </a:rPr>
              <a:t>Bonaire</a:t>
            </a:r>
            <a:endParaRPr sz="857" kern="0">
              <a:solidFill>
                <a:sysClr val="windowText" lastClr="000000"/>
              </a:solidFill>
              <a:latin typeface="RijksoverheidSansHeading" panose="020B0503040202060203" pitchFamily="34" charset="0"/>
              <a:cs typeface="Gill Sans MT"/>
            </a:endParaRPr>
          </a:p>
        </p:txBody>
      </p:sp>
      <p:sp>
        <p:nvSpPr>
          <p:cNvPr id="33" name="object 33"/>
          <p:cNvSpPr txBox="1"/>
          <p:nvPr/>
        </p:nvSpPr>
        <p:spPr>
          <a:xfrm>
            <a:off x="10370921" y="6314400"/>
            <a:ext cx="469294" cy="144109"/>
          </a:xfrm>
          <a:prstGeom prst="rect">
            <a:avLst/>
          </a:prstGeom>
        </p:spPr>
        <p:txBody>
          <a:bodyPr vert="horz" wrap="square" lIns="0" tIns="12095" rIns="0" bIns="0" rtlCol="0" anchor="t">
            <a:spAutoFit/>
          </a:bodyPr>
          <a:lstStyle/>
          <a:p>
            <a:pPr marL="12065" defTabSz="870875">
              <a:spcBef>
                <a:spcPts val="95"/>
              </a:spcBef>
            </a:pPr>
            <a:r>
              <a:rPr sz="850" b="1" kern="0" spc="-100">
                <a:solidFill>
                  <a:srgbClr val="19171C"/>
                </a:solidFill>
                <a:latin typeface="RijksoverheidSansHeading"/>
                <a:cs typeface="Gill Sans MT"/>
              </a:rPr>
              <a:t>Ozone </a:t>
            </a:r>
            <a:r>
              <a:rPr lang="en-US" sz="850" b="1" i="1" kern="0" spc="-109">
                <a:solidFill>
                  <a:srgbClr val="19171C"/>
                </a:solidFill>
                <a:latin typeface="RijksoverheidSansHeading"/>
                <a:cs typeface="Gill Sans MT"/>
              </a:rPr>
              <a:t> </a:t>
            </a:r>
            <a:r>
              <a:rPr sz="850" b="1" kern="0" spc="-57">
                <a:solidFill>
                  <a:srgbClr val="19171C"/>
                </a:solidFill>
                <a:latin typeface="RijksoverheidSansHeading"/>
                <a:cs typeface="Gill Sans MT"/>
              </a:rPr>
              <a:t>hole</a:t>
            </a:r>
            <a:endParaRPr lang="en-US" sz="850" kern="0">
              <a:solidFill>
                <a:sysClr val="windowText" lastClr="000000"/>
              </a:solidFill>
              <a:latin typeface="RijksoverheidSansHeading"/>
              <a:cs typeface="Gill Sans MT"/>
            </a:endParaRPr>
          </a:p>
        </p:txBody>
      </p:sp>
      <p:sp>
        <p:nvSpPr>
          <p:cNvPr id="34" name="object 34"/>
          <p:cNvSpPr txBox="1"/>
          <p:nvPr/>
        </p:nvSpPr>
        <p:spPr>
          <a:xfrm>
            <a:off x="10053577" y="4308055"/>
            <a:ext cx="810381" cy="898931"/>
          </a:xfrm>
          <a:prstGeom prst="rect">
            <a:avLst/>
          </a:prstGeom>
        </p:spPr>
        <p:txBody>
          <a:bodyPr vert="horz" wrap="square" lIns="0" tIns="12095" rIns="0" bIns="0" rtlCol="0">
            <a:spAutoFit/>
          </a:bodyPr>
          <a:lstStyle/>
          <a:p>
            <a:pPr marR="29029" algn="r" defTabSz="870875">
              <a:lnSpc>
                <a:spcPts val="990"/>
              </a:lnSpc>
              <a:spcBef>
                <a:spcPts val="95"/>
              </a:spcBef>
            </a:pPr>
            <a:r>
              <a:rPr sz="857" b="1" kern="0" spc="-86">
                <a:solidFill>
                  <a:srgbClr val="19171C"/>
                </a:solidFill>
                <a:latin typeface="RijksoverheidSansHeading" panose="020B0503040202060203" pitchFamily="34" charset="0"/>
                <a:cs typeface="Gill Sans MT"/>
              </a:rPr>
              <a:t>Lower</a:t>
            </a:r>
            <a:r>
              <a:rPr sz="857" b="1" kern="0" spc="-76">
                <a:solidFill>
                  <a:srgbClr val="19171C"/>
                </a:solidFill>
                <a:latin typeface="RijksoverheidSansHeading" panose="020B0503040202060203" pitchFamily="34" charset="0"/>
                <a:cs typeface="Gill Sans MT"/>
              </a:rPr>
              <a:t> </a:t>
            </a:r>
            <a:r>
              <a:rPr lang="en-US" sz="857" b="1" kern="0" spc="-76">
                <a:solidFill>
                  <a:srgbClr val="19171C"/>
                </a:solidFill>
                <a:latin typeface="RijksoverheidSansHeading" panose="020B0503040202060203" pitchFamily="34" charset="0"/>
                <a:cs typeface="Gill Sans MT"/>
              </a:rPr>
              <a:t> </a:t>
            </a:r>
            <a:r>
              <a:rPr sz="857" b="1" kern="0" spc="-52">
                <a:solidFill>
                  <a:srgbClr val="19171C"/>
                </a:solidFill>
                <a:latin typeface="RijksoverheidSansHeading" panose="020B0503040202060203" pitchFamily="34" charset="0"/>
                <a:cs typeface="Gill Sans MT"/>
              </a:rPr>
              <a:t>atmosphere</a:t>
            </a:r>
            <a:endParaRPr sz="857" kern="0">
              <a:solidFill>
                <a:sysClr val="windowText" lastClr="000000"/>
              </a:solidFill>
              <a:latin typeface="RijksoverheidSansHeading" panose="020B0503040202060203" pitchFamily="34" charset="0"/>
              <a:cs typeface="Gill Sans MT"/>
            </a:endParaRPr>
          </a:p>
          <a:p>
            <a:pPr marR="46568" algn="r" defTabSz="870875">
              <a:lnSpc>
                <a:spcPts val="952"/>
              </a:lnSpc>
            </a:pPr>
            <a:r>
              <a:rPr sz="857" i="1" kern="0" spc="-24">
                <a:solidFill>
                  <a:srgbClr val="19171C"/>
                </a:solidFill>
                <a:latin typeface="RijksoverheidSansHeading" panose="020B0503040202060203" pitchFamily="34" charset="0"/>
                <a:cs typeface="Gill Sans MT"/>
              </a:rPr>
              <a:t>(air</a:t>
            </a:r>
            <a:r>
              <a:rPr sz="857" i="1" kern="0" spc="-81">
                <a:solidFill>
                  <a:srgbClr val="19171C"/>
                </a:solidFill>
                <a:latin typeface="RijksoverheidSansHeading" panose="020B0503040202060203" pitchFamily="34" charset="0"/>
                <a:cs typeface="Gill Sans MT"/>
              </a:rPr>
              <a:t> </a:t>
            </a:r>
            <a:r>
              <a:rPr sz="857" i="1" kern="0" spc="-10">
                <a:solidFill>
                  <a:srgbClr val="19171C"/>
                </a:solidFill>
                <a:latin typeface="RijksoverheidSansHeading" panose="020B0503040202060203" pitchFamily="34" charset="0"/>
                <a:cs typeface="Gill Sans MT"/>
              </a:rPr>
              <a:t>quality,</a:t>
            </a:r>
            <a:endParaRPr sz="857" kern="0">
              <a:solidFill>
                <a:sysClr val="windowText" lastClr="000000"/>
              </a:solidFill>
              <a:latin typeface="RijksoverheidSansHeading" panose="020B0503040202060203" pitchFamily="34" charset="0"/>
              <a:cs typeface="Gill Sans MT"/>
            </a:endParaRPr>
          </a:p>
          <a:p>
            <a:pPr marR="29029" algn="r" defTabSz="870875">
              <a:lnSpc>
                <a:spcPts val="990"/>
              </a:lnSpc>
            </a:pPr>
            <a:r>
              <a:rPr sz="857" i="1" kern="0" spc="-67">
                <a:solidFill>
                  <a:srgbClr val="19171C"/>
                </a:solidFill>
                <a:latin typeface="RijksoverheidSansHeading" panose="020B0503040202060203" pitchFamily="34" charset="0"/>
                <a:cs typeface="Gill Sans MT"/>
              </a:rPr>
              <a:t>NO2</a:t>
            </a:r>
            <a:r>
              <a:rPr sz="857" i="1" kern="0" spc="-76">
                <a:solidFill>
                  <a:srgbClr val="19171C"/>
                </a:solidFill>
                <a:latin typeface="RijksoverheidSansHeading" panose="020B0503040202060203" pitchFamily="34" charset="0"/>
                <a:cs typeface="Gill Sans MT"/>
              </a:rPr>
              <a:t> </a:t>
            </a:r>
            <a:r>
              <a:rPr sz="857" i="1" kern="0" spc="-48">
                <a:solidFill>
                  <a:srgbClr val="19171C"/>
                </a:solidFill>
                <a:latin typeface="RijksoverheidSansHeading" panose="020B0503040202060203" pitchFamily="34" charset="0"/>
                <a:cs typeface="Gill Sans MT"/>
              </a:rPr>
              <a:t>)</a:t>
            </a:r>
            <a:endParaRPr lang="nl-NL" sz="857" kern="0">
              <a:solidFill>
                <a:sysClr val="windowText" lastClr="000000"/>
              </a:solidFill>
              <a:latin typeface="RijksoverheidSansHeading" panose="020B0503040202060203" pitchFamily="34" charset="0"/>
              <a:cs typeface="Gill Sans MT"/>
            </a:endParaRPr>
          </a:p>
          <a:p>
            <a:pPr defTabSz="870875">
              <a:spcBef>
                <a:spcPts val="43"/>
              </a:spcBef>
            </a:pPr>
            <a:endParaRPr lang="nl-NL" sz="762" kern="0">
              <a:solidFill>
                <a:sysClr val="windowText" lastClr="000000"/>
              </a:solidFill>
              <a:latin typeface="RijksoverheidSansHeading" panose="020B0503040202060203" pitchFamily="34" charset="0"/>
              <a:cs typeface="Gill Sans MT"/>
            </a:endParaRPr>
          </a:p>
          <a:p>
            <a:pPr marL="485634" marR="29029" indent="-22981" algn="r" defTabSz="870875">
              <a:lnSpc>
                <a:spcPts val="952"/>
              </a:lnSpc>
            </a:pPr>
            <a:r>
              <a:rPr lang="nl-NL" sz="857" b="1" kern="0" spc="-86" err="1">
                <a:solidFill>
                  <a:srgbClr val="19171C"/>
                </a:solidFill>
                <a:latin typeface="RijksoverheidSansHeading" panose="020B0503040202060203" pitchFamily="34" charset="0"/>
                <a:cs typeface="Gill Sans MT"/>
              </a:rPr>
              <a:t>Climate</a:t>
            </a:r>
            <a:r>
              <a:rPr lang="nl-NL" sz="857" b="1" kern="0" spc="476">
                <a:solidFill>
                  <a:srgbClr val="19171C"/>
                </a:solidFill>
                <a:latin typeface="RijksoverheidSansHeading" panose="020B0503040202060203" pitchFamily="34" charset="0"/>
                <a:cs typeface="Gill Sans MT"/>
              </a:rPr>
              <a:t> </a:t>
            </a:r>
            <a:r>
              <a:rPr lang="nl-NL" sz="857" b="1" kern="0" spc="-81">
                <a:solidFill>
                  <a:srgbClr val="19171C"/>
                </a:solidFill>
                <a:latin typeface="RijksoverheidSansHeading" panose="020B0503040202060203" pitchFamily="34" charset="0"/>
                <a:cs typeface="Gill Sans MT"/>
              </a:rPr>
              <a:t>change</a:t>
            </a:r>
            <a:r>
              <a:rPr lang="nl-NL" sz="857" b="1" kern="0" spc="-10">
                <a:solidFill>
                  <a:srgbClr val="19171C"/>
                </a:solidFill>
                <a:latin typeface="RijksoverheidSansHeading" panose="020B0503040202060203" pitchFamily="34" charset="0"/>
                <a:cs typeface="Gill Sans MT"/>
              </a:rPr>
              <a:t> </a:t>
            </a:r>
            <a:r>
              <a:rPr lang="nl-NL" sz="857" i="1" kern="0" spc="-10">
                <a:solidFill>
                  <a:srgbClr val="19171C"/>
                </a:solidFill>
                <a:latin typeface="RijksoverheidSansHeading" panose="020B0503040202060203" pitchFamily="34" charset="0"/>
                <a:cs typeface="Gill Sans MT"/>
              </a:rPr>
              <a:t>(CO</a:t>
            </a:r>
            <a:r>
              <a:rPr lang="nl-NL" sz="1143" i="1" kern="0" spc="-14" baseline="-6944">
                <a:solidFill>
                  <a:srgbClr val="19171C"/>
                </a:solidFill>
                <a:latin typeface="RijksoverheidSansHeading" panose="020B0503040202060203" pitchFamily="34" charset="0"/>
                <a:cs typeface="Gill Sans MT"/>
              </a:rPr>
              <a:t>2</a:t>
            </a:r>
            <a:r>
              <a:rPr lang="nl-NL" sz="857" i="1" kern="0" spc="-10">
                <a:solidFill>
                  <a:srgbClr val="19171C"/>
                </a:solidFill>
                <a:latin typeface="RijksoverheidSansHeading" panose="020B0503040202060203" pitchFamily="34" charset="0"/>
                <a:cs typeface="Gill Sans MT"/>
              </a:rPr>
              <a:t>)</a:t>
            </a:r>
            <a:endParaRPr lang="nl-NL" sz="857" kern="0">
              <a:solidFill>
                <a:sysClr val="windowText" lastClr="000000"/>
              </a:solidFill>
              <a:latin typeface="RijksoverheidSansHeading" panose="020B0503040202060203" pitchFamily="34" charset="0"/>
              <a:cs typeface="Gill Sans MT"/>
            </a:endParaRPr>
          </a:p>
        </p:txBody>
      </p:sp>
      <p:sp>
        <p:nvSpPr>
          <p:cNvPr id="35" name="object 35"/>
          <p:cNvSpPr txBox="1"/>
          <p:nvPr/>
        </p:nvSpPr>
        <p:spPr>
          <a:xfrm>
            <a:off x="10202845" y="5330626"/>
            <a:ext cx="637419" cy="481124"/>
          </a:xfrm>
          <a:prstGeom prst="rect">
            <a:avLst/>
          </a:prstGeom>
        </p:spPr>
        <p:txBody>
          <a:bodyPr vert="horz" wrap="square" lIns="0" tIns="12095" rIns="0" bIns="0" rtlCol="0" anchor="t">
            <a:spAutoFit/>
          </a:bodyPr>
          <a:lstStyle/>
          <a:p>
            <a:pPr marR="4838" algn="r" defTabSz="870875">
              <a:spcBef>
                <a:spcPts val="95"/>
              </a:spcBef>
            </a:pPr>
            <a:r>
              <a:rPr sz="857" b="1" kern="0" spc="-10">
                <a:solidFill>
                  <a:srgbClr val="19171C"/>
                </a:solidFill>
                <a:latin typeface="RijksoverheidSansHeading" panose="020B0503040202060203" pitchFamily="34" charset="0"/>
                <a:cs typeface="Gill Sans MT"/>
              </a:rPr>
              <a:t>Volcanoes</a:t>
            </a:r>
            <a:endParaRPr sz="857" kern="0">
              <a:solidFill>
                <a:sysClr val="windowText" lastClr="000000"/>
              </a:solidFill>
              <a:latin typeface="RijksoverheidSansHeading" panose="020B0503040202060203" pitchFamily="34" charset="0"/>
              <a:cs typeface="Gill Sans MT"/>
            </a:endParaRPr>
          </a:p>
          <a:p>
            <a:pPr defTabSz="870875">
              <a:spcBef>
                <a:spcPts val="5"/>
              </a:spcBef>
            </a:pPr>
            <a:endParaRPr sz="1333" kern="0">
              <a:solidFill>
                <a:sysClr val="windowText" lastClr="000000"/>
              </a:solidFill>
              <a:latin typeface="RijksoverheidSansHeading" panose="020B0503040202060203" pitchFamily="34" charset="0"/>
              <a:cs typeface="Gill Sans MT"/>
            </a:endParaRPr>
          </a:p>
          <a:p>
            <a:pPr marR="4445" algn="r" defTabSz="870875"/>
            <a:r>
              <a:rPr sz="850" b="1" kern="0" spc="-86">
                <a:solidFill>
                  <a:srgbClr val="19171C"/>
                </a:solidFill>
                <a:latin typeface="RijksoverheidSansHeading"/>
                <a:cs typeface="Gill Sans MT"/>
              </a:rPr>
              <a:t>Weather </a:t>
            </a:r>
            <a:r>
              <a:rPr lang="en-US" sz="850" b="1" kern="0" spc="-71">
                <a:solidFill>
                  <a:srgbClr val="19171C"/>
                </a:solidFill>
                <a:latin typeface="RijksoverheidSansHeading"/>
                <a:cs typeface="Gill Sans MT"/>
              </a:rPr>
              <a:t> </a:t>
            </a:r>
            <a:r>
              <a:rPr sz="850" b="1" kern="0" spc="-57">
                <a:solidFill>
                  <a:srgbClr val="19171C"/>
                </a:solidFill>
                <a:latin typeface="RijksoverheidSansHeading"/>
                <a:cs typeface="Gill Sans MT"/>
              </a:rPr>
              <a:t>model</a:t>
            </a:r>
            <a:endParaRPr sz="850" kern="0">
              <a:solidFill>
                <a:sysClr val="windowText" lastClr="000000"/>
              </a:solidFill>
              <a:latin typeface="RijksoverheidSansHeading"/>
              <a:cs typeface="Gill Sans MT"/>
            </a:endParaRPr>
          </a:p>
        </p:txBody>
      </p:sp>
      <p:sp>
        <p:nvSpPr>
          <p:cNvPr id="36" name="object 36"/>
          <p:cNvSpPr txBox="1"/>
          <p:nvPr/>
        </p:nvSpPr>
        <p:spPr>
          <a:xfrm>
            <a:off x="5941372" y="1769769"/>
            <a:ext cx="111881" cy="225929"/>
          </a:xfrm>
          <a:prstGeom prst="rect">
            <a:avLst/>
          </a:prstGeom>
        </p:spPr>
        <p:txBody>
          <a:bodyPr vert="horz" wrap="square" lIns="0" tIns="13305" rIns="0" bIns="0" rtlCol="0">
            <a:spAutoFit/>
          </a:bodyPr>
          <a:lstStyle/>
          <a:p>
            <a:pPr marL="12095" defTabSz="870875">
              <a:spcBef>
                <a:spcPts val="105"/>
              </a:spcBef>
            </a:pPr>
            <a:r>
              <a:rPr sz="1381" b="1" kern="0" spc="-14">
                <a:solidFill>
                  <a:srgbClr val="FFFFFF"/>
                </a:solidFill>
                <a:latin typeface="RijksoverheidSansHeading" panose="020B0503040202060203" pitchFamily="34" charset="0"/>
                <a:cs typeface="Calibri"/>
              </a:rPr>
              <a:t>2</a:t>
            </a:r>
            <a:endParaRPr sz="1381" kern="0">
              <a:solidFill>
                <a:sysClr val="windowText" lastClr="000000"/>
              </a:solidFill>
              <a:latin typeface="RijksoverheidSansHeading" panose="020B0503040202060203" pitchFamily="34" charset="0"/>
              <a:cs typeface="Calibri"/>
            </a:endParaRPr>
          </a:p>
        </p:txBody>
      </p:sp>
      <p:sp>
        <p:nvSpPr>
          <p:cNvPr id="37" name="object 37"/>
          <p:cNvSpPr txBox="1"/>
          <p:nvPr/>
        </p:nvSpPr>
        <p:spPr>
          <a:xfrm>
            <a:off x="1288048" y="1929546"/>
            <a:ext cx="85876" cy="217334"/>
          </a:xfrm>
          <a:prstGeom prst="rect">
            <a:avLst/>
          </a:prstGeom>
        </p:spPr>
        <p:txBody>
          <a:bodyPr vert="horz" wrap="square" lIns="0" tIns="12095" rIns="0" bIns="0" rtlCol="0">
            <a:spAutoFit/>
          </a:bodyPr>
          <a:lstStyle/>
          <a:p>
            <a:pPr marL="12095" defTabSz="870875">
              <a:spcBef>
                <a:spcPts val="95"/>
              </a:spcBef>
            </a:pPr>
            <a:r>
              <a:rPr sz="1333" b="1" kern="0" spc="-194">
                <a:solidFill>
                  <a:srgbClr val="FFFFFF"/>
                </a:solidFill>
                <a:latin typeface="RijksoverheidSansHeading" panose="020B0503040202060203" pitchFamily="34" charset="0"/>
                <a:cs typeface="Calibri"/>
              </a:rPr>
              <a:t>1</a:t>
            </a:r>
            <a:endParaRPr sz="1333" kern="0">
              <a:solidFill>
                <a:sysClr val="windowText" lastClr="000000"/>
              </a:solidFill>
              <a:latin typeface="RijksoverheidSansHeading" panose="020B0503040202060203" pitchFamily="34" charset="0"/>
              <a:cs typeface="Calibri"/>
            </a:endParaRPr>
          </a:p>
        </p:txBody>
      </p:sp>
      <p:sp>
        <p:nvSpPr>
          <p:cNvPr id="38" name="object 38"/>
          <p:cNvSpPr txBox="1"/>
          <p:nvPr/>
        </p:nvSpPr>
        <p:spPr>
          <a:xfrm>
            <a:off x="8973926" y="527533"/>
            <a:ext cx="100390" cy="217334"/>
          </a:xfrm>
          <a:prstGeom prst="rect">
            <a:avLst/>
          </a:prstGeom>
        </p:spPr>
        <p:txBody>
          <a:bodyPr vert="horz" wrap="square" lIns="0" tIns="12095" rIns="0" bIns="0" rtlCol="0">
            <a:spAutoFit/>
          </a:bodyPr>
          <a:lstStyle/>
          <a:p>
            <a:pPr marL="12095" defTabSz="870875">
              <a:spcBef>
                <a:spcPts val="95"/>
              </a:spcBef>
            </a:pPr>
            <a:r>
              <a:rPr sz="1333" b="1" kern="0" spc="-81">
                <a:solidFill>
                  <a:srgbClr val="FFFFFF"/>
                </a:solidFill>
                <a:latin typeface="RijksoverheidSansHeading" panose="020B0503040202060203" pitchFamily="34" charset="0"/>
                <a:cs typeface="Calibri"/>
              </a:rPr>
              <a:t>3</a:t>
            </a:r>
            <a:endParaRPr sz="1333" kern="0">
              <a:solidFill>
                <a:sysClr val="windowText" lastClr="000000"/>
              </a:solidFill>
              <a:latin typeface="RijksoverheidSansHeading" panose="020B0503040202060203" pitchFamily="34" charset="0"/>
              <a:cs typeface="Calibri"/>
            </a:endParaRPr>
          </a:p>
        </p:txBody>
      </p:sp>
      <p:sp>
        <p:nvSpPr>
          <p:cNvPr id="39" name="object 39"/>
          <p:cNvSpPr txBox="1"/>
          <p:nvPr/>
        </p:nvSpPr>
        <p:spPr>
          <a:xfrm>
            <a:off x="1334031" y="5901438"/>
            <a:ext cx="801310" cy="711044"/>
          </a:xfrm>
          <a:prstGeom prst="rect">
            <a:avLst/>
          </a:prstGeom>
        </p:spPr>
        <p:txBody>
          <a:bodyPr vert="horz" wrap="square" lIns="0" tIns="82248" rIns="0" bIns="0" rtlCol="0">
            <a:spAutoFit/>
          </a:bodyPr>
          <a:lstStyle/>
          <a:p>
            <a:pPr marL="12095" defTabSz="870875">
              <a:spcBef>
                <a:spcPts val="648"/>
              </a:spcBef>
            </a:pPr>
            <a:r>
              <a:rPr sz="857" b="1" kern="0">
                <a:solidFill>
                  <a:srgbClr val="19171C"/>
                </a:solidFill>
                <a:latin typeface="RijksoverheidSansHeading" panose="020B0503040202060203" pitchFamily="34" charset="0"/>
                <a:cs typeface="Calibri"/>
              </a:rPr>
              <a:t>KNMI</a:t>
            </a:r>
            <a:r>
              <a:rPr sz="857" b="1" kern="0" spc="95">
                <a:solidFill>
                  <a:srgbClr val="19171C"/>
                </a:solidFill>
                <a:latin typeface="RijksoverheidSansHeading" panose="020B0503040202060203" pitchFamily="34" charset="0"/>
                <a:cs typeface="Calibri"/>
              </a:rPr>
              <a:t> </a:t>
            </a:r>
            <a:r>
              <a:rPr sz="857" b="1" kern="0" spc="-19">
                <a:solidFill>
                  <a:srgbClr val="19171C"/>
                </a:solidFill>
                <a:latin typeface="RijksoverheidSansHeading" panose="020B0503040202060203" pitchFamily="34" charset="0"/>
                <a:cs typeface="Calibri"/>
              </a:rPr>
              <a:t>alert</a:t>
            </a:r>
            <a:r>
              <a:rPr sz="857" b="1" kern="0" spc="-48">
                <a:solidFill>
                  <a:srgbClr val="19171C"/>
                </a:solidFill>
                <a:latin typeface="RijksoverheidSansHeading" panose="020B0503040202060203" pitchFamily="34" charset="0"/>
                <a:cs typeface="Calibri"/>
              </a:rPr>
              <a:t> </a:t>
            </a:r>
            <a:r>
              <a:rPr sz="857" b="1" kern="0" spc="-10">
                <a:solidFill>
                  <a:srgbClr val="19171C"/>
                </a:solidFill>
                <a:latin typeface="RijksoverheidSansHeading" panose="020B0503040202060203" pitchFamily="34" charset="0"/>
                <a:cs typeface="Calibri"/>
              </a:rPr>
              <a:t>codes</a:t>
            </a:r>
            <a:endParaRPr sz="857" kern="0">
              <a:solidFill>
                <a:sysClr val="windowText" lastClr="000000"/>
              </a:solidFill>
              <a:latin typeface="RijksoverheidSansHeading" panose="020B0503040202060203" pitchFamily="34" charset="0"/>
              <a:cs typeface="Calibri"/>
            </a:endParaRPr>
          </a:p>
          <a:p>
            <a:pPr marL="212880" defTabSz="870875">
              <a:spcBef>
                <a:spcPts val="557"/>
              </a:spcBef>
            </a:pPr>
            <a:r>
              <a:rPr sz="857" kern="0" spc="-19">
                <a:solidFill>
                  <a:srgbClr val="19171C"/>
                </a:solidFill>
                <a:latin typeface="RijksoverheidSansHeading" panose="020B0503040202060203" pitchFamily="34" charset="0"/>
                <a:cs typeface="Gill Sans MT"/>
              </a:rPr>
              <a:t>Be</a:t>
            </a:r>
            <a:r>
              <a:rPr sz="857" kern="0" spc="-90">
                <a:solidFill>
                  <a:srgbClr val="19171C"/>
                </a:solidFill>
                <a:latin typeface="RijksoverheidSansHeading" panose="020B0503040202060203" pitchFamily="34" charset="0"/>
                <a:cs typeface="Gill Sans MT"/>
              </a:rPr>
              <a:t> </a:t>
            </a:r>
            <a:r>
              <a:rPr sz="857" kern="0" spc="-10">
                <a:solidFill>
                  <a:srgbClr val="19171C"/>
                </a:solidFill>
                <a:latin typeface="RijksoverheidSansHeading" panose="020B0503040202060203" pitchFamily="34" charset="0"/>
                <a:cs typeface="Gill Sans MT"/>
              </a:rPr>
              <a:t>alert</a:t>
            </a:r>
            <a:endParaRPr sz="857" kern="0">
              <a:solidFill>
                <a:sysClr val="windowText" lastClr="000000"/>
              </a:solidFill>
              <a:latin typeface="RijksoverheidSansHeading" panose="020B0503040202060203" pitchFamily="34" charset="0"/>
              <a:cs typeface="Gill Sans MT"/>
            </a:endParaRPr>
          </a:p>
          <a:p>
            <a:pPr marL="212880" marR="66525" defTabSz="870875">
              <a:lnSpc>
                <a:spcPct val="111100"/>
              </a:lnSpc>
            </a:pPr>
            <a:r>
              <a:rPr sz="857" kern="0" spc="-19">
                <a:solidFill>
                  <a:srgbClr val="19171C"/>
                </a:solidFill>
                <a:latin typeface="RijksoverheidSansHeading" panose="020B0503040202060203" pitchFamily="34" charset="0"/>
                <a:cs typeface="Gill Sans MT"/>
              </a:rPr>
              <a:t>Be</a:t>
            </a:r>
            <a:r>
              <a:rPr sz="857" kern="0" spc="-90">
                <a:solidFill>
                  <a:srgbClr val="19171C"/>
                </a:solidFill>
                <a:latin typeface="RijksoverheidSansHeading" panose="020B0503040202060203" pitchFamily="34" charset="0"/>
                <a:cs typeface="Gill Sans MT"/>
              </a:rPr>
              <a:t> </a:t>
            </a:r>
            <a:r>
              <a:rPr sz="857" kern="0" spc="-24">
                <a:solidFill>
                  <a:srgbClr val="19171C"/>
                </a:solidFill>
                <a:latin typeface="RijksoverheidSansHeading" panose="020B0503040202060203" pitchFamily="34" charset="0"/>
                <a:cs typeface="Gill Sans MT"/>
              </a:rPr>
              <a:t>prepared </a:t>
            </a:r>
            <a:r>
              <a:rPr sz="857" kern="0" spc="-52">
                <a:solidFill>
                  <a:srgbClr val="19171C"/>
                </a:solidFill>
                <a:latin typeface="RijksoverheidSansHeading" panose="020B0503040202060203" pitchFamily="34" charset="0"/>
                <a:cs typeface="Gill Sans MT"/>
              </a:rPr>
              <a:t>Take</a:t>
            </a:r>
            <a:r>
              <a:rPr sz="857" kern="0" spc="-76">
                <a:solidFill>
                  <a:srgbClr val="19171C"/>
                </a:solidFill>
                <a:latin typeface="RijksoverheidSansHeading" panose="020B0503040202060203" pitchFamily="34" charset="0"/>
                <a:cs typeface="Gill Sans MT"/>
              </a:rPr>
              <a:t> </a:t>
            </a:r>
            <a:r>
              <a:rPr sz="857" kern="0" spc="-10">
                <a:solidFill>
                  <a:srgbClr val="19171C"/>
                </a:solidFill>
                <a:latin typeface="RijksoverheidSansHeading" panose="020B0503040202060203" pitchFamily="34" charset="0"/>
                <a:cs typeface="Gill Sans MT"/>
              </a:rPr>
              <a:t>action</a:t>
            </a:r>
            <a:endParaRPr sz="857" kern="0">
              <a:solidFill>
                <a:sysClr val="windowText" lastClr="000000"/>
              </a:solidFill>
              <a:latin typeface="RijksoverheidSansHeading" panose="020B0503040202060203" pitchFamily="34" charset="0"/>
              <a:cs typeface="Gill Sans MT"/>
            </a:endParaRPr>
          </a:p>
        </p:txBody>
      </p:sp>
      <p:sp>
        <p:nvSpPr>
          <p:cNvPr id="40" name="object 40"/>
          <p:cNvSpPr txBox="1"/>
          <p:nvPr/>
        </p:nvSpPr>
        <p:spPr>
          <a:xfrm>
            <a:off x="4635014" y="2221522"/>
            <a:ext cx="620486" cy="410778"/>
          </a:xfrm>
          <a:prstGeom prst="rect">
            <a:avLst/>
          </a:prstGeom>
        </p:spPr>
        <p:txBody>
          <a:bodyPr vert="horz" wrap="square" lIns="0" tIns="9676" rIns="0" bIns="0" rtlCol="0">
            <a:spAutoFit/>
          </a:bodyPr>
          <a:lstStyle/>
          <a:p>
            <a:pPr marL="12095" marR="4838" defTabSz="870875">
              <a:lnSpc>
                <a:spcPct val="101800"/>
              </a:lnSpc>
              <a:spcBef>
                <a:spcPts val="76"/>
              </a:spcBef>
            </a:pPr>
            <a:r>
              <a:rPr sz="857" b="1" kern="0" spc="-10">
                <a:solidFill>
                  <a:srgbClr val="231F20"/>
                </a:solidFill>
                <a:latin typeface="RijksoverheidSansHeading" panose="020B0503040202060203" pitchFamily="34" charset="0"/>
                <a:cs typeface="Calibri"/>
              </a:rPr>
              <a:t>Weather</a:t>
            </a:r>
            <a:r>
              <a:rPr sz="857" b="1" kern="0" spc="476">
                <a:solidFill>
                  <a:srgbClr val="231F20"/>
                </a:solidFill>
                <a:latin typeface="RijksoverheidSansHeading" panose="020B0503040202060203" pitchFamily="34" charset="0"/>
                <a:cs typeface="Calibri"/>
              </a:rPr>
              <a:t> </a:t>
            </a:r>
            <a:r>
              <a:rPr sz="857" b="1" kern="0" spc="-10">
                <a:solidFill>
                  <a:srgbClr val="231F20"/>
                </a:solidFill>
                <a:latin typeface="RijksoverheidSansHeading" panose="020B0503040202060203" pitchFamily="34" charset="0"/>
                <a:cs typeface="Calibri"/>
              </a:rPr>
              <a:t>balloon</a:t>
            </a:r>
            <a:r>
              <a:rPr sz="857" b="1" kern="0" spc="476">
                <a:solidFill>
                  <a:srgbClr val="231F20"/>
                </a:solidFill>
                <a:latin typeface="RijksoverheidSansHeading" panose="020B0503040202060203" pitchFamily="34" charset="0"/>
                <a:cs typeface="Calibri"/>
              </a:rPr>
              <a:t> </a:t>
            </a:r>
            <a:r>
              <a:rPr sz="857" kern="0" spc="-38">
                <a:solidFill>
                  <a:srgbClr val="231F20"/>
                </a:solidFill>
                <a:latin typeface="RijksoverheidSansHeading" panose="020B0503040202060203" pitchFamily="34" charset="0"/>
                <a:cs typeface="Gill Sans MT"/>
              </a:rPr>
              <a:t>Upper</a:t>
            </a:r>
            <a:r>
              <a:rPr sz="857" kern="0" spc="-76">
                <a:solidFill>
                  <a:srgbClr val="231F20"/>
                </a:solidFill>
                <a:latin typeface="RijksoverheidSansHeading" panose="020B0503040202060203" pitchFamily="34" charset="0"/>
                <a:cs typeface="Gill Sans MT"/>
              </a:rPr>
              <a:t> </a:t>
            </a:r>
            <a:r>
              <a:rPr sz="857" kern="0" spc="-24">
                <a:solidFill>
                  <a:srgbClr val="231F20"/>
                </a:solidFill>
                <a:latin typeface="RijksoverheidSansHeading" panose="020B0503040202060203" pitchFamily="34" charset="0"/>
                <a:cs typeface="Gill Sans MT"/>
              </a:rPr>
              <a:t>air</a:t>
            </a:r>
            <a:r>
              <a:rPr sz="857" kern="0" spc="-71">
                <a:solidFill>
                  <a:srgbClr val="231F20"/>
                </a:solidFill>
                <a:latin typeface="RijksoverheidSansHeading" panose="020B0503040202060203" pitchFamily="34" charset="0"/>
                <a:cs typeface="Gill Sans MT"/>
              </a:rPr>
              <a:t> </a:t>
            </a:r>
            <a:r>
              <a:rPr sz="857" kern="0" spc="-19">
                <a:solidFill>
                  <a:srgbClr val="231F20"/>
                </a:solidFill>
                <a:latin typeface="RijksoverheidSansHeading" panose="020B0503040202060203" pitchFamily="34" charset="0"/>
                <a:cs typeface="Gill Sans MT"/>
              </a:rPr>
              <a:t>data</a:t>
            </a:r>
            <a:endParaRPr sz="857" kern="0">
              <a:solidFill>
                <a:sysClr val="windowText" lastClr="000000"/>
              </a:solidFill>
              <a:latin typeface="RijksoverheidSansHeading" panose="020B0503040202060203" pitchFamily="34" charset="0"/>
              <a:cs typeface="Gill Sans MT"/>
            </a:endParaRPr>
          </a:p>
        </p:txBody>
      </p:sp>
      <p:sp>
        <p:nvSpPr>
          <p:cNvPr id="42" name="TextBox 41">
            <a:extLst>
              <a:ext uri="{FF2B5EF4-FFF2-40B4-BE49-F238E27FC236}">
                <a16:creationId xmlns:a16="http://schemas.microsoft.com/office/drawing/2014/main" id="{30E98E29-A250-465C-AFD9-DEA8D1B9C6B5}"/>
              </a:ext>
            </a:extLst>
          </p:cNvPr>
          <p:cNvSpPr txBox="1"/>
          <p:nvPr/>
        </p:nvSpPr>
        <p:spPr>
          <a:xfrm>
            <a:off x="18401" y="6647857"/>
            <a:ext cx="6091556" cy="194990"/>
          </a:xfrm>
          <a:prstGeom prst="rect">
            <a:avLst/>
          </a:prstGeom>
          <a:noFill/>
        </p:spPr>
        <p:txBody>
          <a:bodyPr wrap="square">
            <a:spAutoFit/>
          </a:bodyPr>
          <a:lstStyle/>
          <a:p>
            <a:pPr indent="11902" defTabSz="870875">
              <a:defRPr sz="600" spc="30">
                <a:solidFill>
                  <a:srgbClr val="221F1F"/>
                </a:solidFill>
                <a:latin typeface="Arial"/>
                <a:ea typeface="Arial"/>
                <a:cs typeface="Arial"/>
                <a:sym typeface="Arial"/>
              </a:defRPr>
            </a:pPr>
            <a:r>
              <a:rPr lang="en-US" sz="667" kern="0" spc="29">
                <a:solidFill>
                  <a:srgbClr val="221F1F"/>
                </a:solidFill>
                <a:latin typeface="RijksoverheidSansHeading" panose="020B0503040202060203" pitchFamily="34" charset="0"/>
                <a:cs typeface="Arial"/>
                <a:sym typeface="Arial"/>
              </a:rPr>
              <a:t>This is a publication by ©KNMI 2023 | www.knmi.nl</a:t>
            </a:r>
            <a:endParaRPr lang="en-US" sz="667" u="sng" kern="0" spc="29">
              <a:solidFill>
                <a:srgbClr val="0000FF"/>
              </a:solidFill>
              <a:uFill>
                <a:solidFill>
                  <a:srgbClr val="0000FF"/>
                </a:solidFill>
              </a:uFill>
              <a:latin typeface="RijksoverheidSansHeading" panose="020B0503040202060203" pitchFamily="34" charset="0"/>
              <a:cs typeface="Arial"/>
              <a:sym typeface="Arial"/>
              <a:hlinkClick r:id="rId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B51B5-2832-EB38-A4F0-19C21591FBA3}"/>
            </a:ext>
          </a:extLst>
        </p:cNvPr>
        <p:cNvGrpSpPr/>
        <p:nvPr/>
      </p:nvGrpSpPr>
      <p:grpSpPr>
        <a:xfrm>
          <a:off x="0" y="0"/>
          <a:ext cx="0" cy="0"/>
          <a:chOff x="0" y="0"/>
          <a:chExt cx="0" cy="0"/>
        </a:xfrm>
      </p:grpSpPr>
      <p:pic>
        <p:nvPicPr>
          <p:cNvPr id="2074" name="Picture 26" descr="Wageningen University and Research Logo PNG vector in SVG ...">
            <a:extLst>
              <a:ext uri="{FF2B5EF4-FFF2-40B4-BE49-F238E27FC236}">
                <a16:creationId xmlns:a16="http://schemas.microsoft.com/office/drawing/2014/main" id="{7897381E-25F1-E41E-B9B1-6F9A8323A1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0995" y="5064525"/>
            <a:ext cx="1485049" cy="11146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9A43585-A082-1F4E-7B1F-91DA570DEA6A}"/>
              </a:ext>
            </a:extLst>
          </p:cNvPr>
          <p:cNvSpPr>
            <a:spLocks noGrp="1"/>
          </p:cNvSpPr>
          <p:nvPr>
            <p:ph type="title"/>
          </p:nvPr>
        </p:nvSpPr>
        <p:spPr/>
        <p:txBody>
          <a:bodyPr>
            <a:normAutofit/>
          </a:bodyPr>
          <a:lstStyle/>
          <a:p>
            <a:r>
              <a:rPr lang="en-US" sz="3600"/>
              <a:t>KNMI positioning</a:t>
            </a:r>
            <a:endParaRPr lang="nl-NL" sz="3600"/>
          </a:p>
        </p:txBody>
      </p:sp>
      <p:pic>
        <p:nvPicPr>
          <p:cNvPr id="9" name="Picture 4">
            <a:extLst>
              <a:ext uri="{FF2B5EF4-FFF2-40B4-BE49-F238E27FC236}">
                <a16:creationId xmlns:a16="http://schemas.microsoft.com/office/drawing/2014/main" id="{F82E1942-AEAB-E78E-E8A8-1576771813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1379" y="5406239"/>
            <a:ext cx="1309740" cy="6750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CD56EC1-9620-E1BC-CB6D-F9B66B8B131A}"/>
              </a:ext>
            </a:extLst>
          </p:cNvPr>
          <p:cNvSpPr txBox="1"/>
          <p:nvPr/>
        </p:nvSpPr>
        <p:spPr>
          <a:xfrm>
            <a:off x="635000" y="3709163"/>
            <a:ext cx="2974975" cy="646331"/>
          </a:xfrm>
          <a:prstGeom prst="rect">
            <a:avLst/>
          </a:prstGeom>
          <a:noFill/>
        </p:spPr>
        <p:txBody>
          <a:bodyPr wrap="square">
            <a:spAutoFit/>
          </a:bodyPr>
          <a:lstStyle/>
          <a:p>
            <a:r>
              <a:rPr lang="en-US" sz="1800" b="1">
                <a:latin typeface="RijksoverheidSansText" panose="020B0503040202060203" pitchFamily="34" charset="0"/>
              </a:rPr>
              <a:t>Agency within the </a:t>
            </a:r>
          </a:p>
          <a:p>
            <a:r>
              <a:rPr lang="en-US" sz="1800" b="1">
                <a:latin typeface="RijksoverheidSansText" panose="020B0503040202060203" pitchFamily="34" charset="0"/>
              </a:rPr>
              <a:t>national government </a:t>
            </a:r>
          </a:p>
        </p:txBody>
      </p:sp>
      <p:pic>
        <p:nvPicPr>
          <p:cNvPr id="12" name="Picture 11" descr="A picture containing text, screenshot, logo, font&#10;&#10;Description automatically generated">
            <a:extLst>
              <a:ext uri="{FF2B5EF4-FFF2-40B4-BE49-F238E27FC236}">
                <a16:creationId xmlns:a16="http://schemas.microsoft.com/office/drawing/2014/main" id="{0C8773E9-12E1-D4C4-6D55-11123DF168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502" y="4552338"/>
            <a:ext cx="1791494" cy="736115"/>
          </a:xfrm>
          <a:prstGeom prst="rect">
            <a:avLst/>
          </a:prstGeom>
          <a:ln>
            <a:solidFill>
              <a:schemeClr val="tx1"/>
            </a:solidFill>
          </a:ln>
        </p:spPr>
      </p:pic>
      <p:sp>
        <p:nvSpPr>
          <p:cNvPr id="14" name="TextBox 13">
            <a:extLst>
              <a:ext uri="{FF2B5EF4-FFF2-40B4-BE49-F238E27FC236}">
                <a16:creationId xmlns:a16="http://schemas.microsoft.com/office/drawing/2014/main" id="{6B92B2B8-AA66-FF35-2C80-77663A1C8CFA}"/>
              </a:ext>
            </a:extLst>
          </p:cNvPr>
          <p:cNvSpPr txBox="1"/>
          <p:nvPr/>
        </p:nvSpPr>
        <p:spPr>
          <a:xfrm>
            <a:off x="3898038" y="3709163"/>
            <a:ext cx="3476625" cy="646331"/>
          </a:xfrm>
          <a:prstGeom prst="rect">
            <a:avLst/>
          </a:prstGeom>
          <a:noFill/>
          <a:ln>
            <a:noFill/>
          </a:ln>
        </p:spPr>
        <p:txBody>
          <a:bodyPr wrap="square">
            <a:spAutoFit/>
          </a:bodyPr>
          <a:lstStyle/>
          <a:p>
            <a:r>
              <a:rPr lang="en-US" sz="1800" b="1">
                <a:latin typeface="RijksoverheidSansText" panose="020B0503040202060203" pitchFamily="34" charset="0"/>
              </a:rPr>
              <a:t>Meteorological service within the European Infrastructure </a:t>
            </a:r>
          </a:p>
        </p:txBody>
      </p:sp>
      <p:pic>
        <p:nvPicPr>
          <p:cNvPr id="2050" name="Picture 2" descr="WMO Logo English">
            <a:extLst>
              <a:ext uri="{FF2B5EF4-FFF2-40B4-BE49-F238E27FC236}">
                <a16:creationId xmlns:a16="http://schemas.microsoft.com/office/drawing/2014/main" id="{03AA99A5-8FDB-16E8-9E90-90E99D4FFB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707" y="4651866"/>
            <a:ext cx="1130973" cy="63658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2" name="Picture 4" descr="Eumetnet">
            <a:extLst>
              <a:ext uri="{FF2B5EF4-FFF2-40B4-BE49-F238E27FC236}">
                <a16:creationId xmlns:a16="http://schemas.microsoft.com/office/drawing/2014/main" id="{76361652-1D76-0351-661A-2D41A5EFB6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707" y="5365607"/>
            <a:ext cx="974442" cy="756283"/>
          </a:xfrm>
          <a:prstGeom prst="rect">
            <a:avLst/>
          </a:prstGeom>
          <a:noFill/>
          <a:ln>
            <a:noFill/>
          </a:ln>
        </p:spPr>
      </p:pic>
      <p:pic>
        <p:nvPicPr>
          <p:cNvPr id="2054" name="Picture 6">
            <a:extLst>
              <a:ext uri="{FF2B5EF4-FFF2-40B4-BE49-F238E27FC236}">
                <a16:creationId xmlns:a16="http://schemas.microsoft.com/office/drawing/2014/main" id="{99872A78-60F4-AE0C-9FE3-97706F22BB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6149" y="4467863"/>
            <a:ext cx="713099" cy="7130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6" name="Picture 8" descr="OQ Technology · Contract Signature with the European Space ...">
            <a:extLst>
              <a:ext uri="{FF2B5EF4-FFF2-40B4-BE49-F238E27FC236}">
                <a16:creationId xmlns:a16="http://schemas.microsoft.com/office/drawing/2014/main" id="{6ABB1C07-78ED-6494-F122-928DFD33D4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7312" y="5129626"/>
            <a:ext cx="828322" cy="46593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55AED126-CBF2-8419-42AA-D87A5AC4D91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45646" y="6372555"/>
            <a:ext cx="1384151" cy="28070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opernicus logo">
            <a:extLst>
              <a:ext uri="{FF2B5EF4-FFF2-40B4-BE49-F238E27FC236}">
                <a16:creationId xmlns:a16="http://schemas.microsoft.com/office/drawing/2014/main" id="{DE41D213-0A13-366C-44EA-ECD28F36037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73205" y="4581194"/>
            <a:ext cx="1695450" cy="72299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60814519-2141-437A-AB87-AF4F06BDB77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44745" y="5388675"/>
            <a:ext cx="1089851" cy="7556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C4D29E0-0B29-52B0-B9C6-5D85AF8465E6}"/>
              </a:ext>
            </a:extLst>
          </p:cNvPr>
          <p:cNvSpPr txBox="1"/>
          <p:nvPr/>
        </p:nvSpPr>
        <p:spPr>
          <a:xfrm>
            <a:off x="7662726" y="3672885"/>
            <a:ext cx="3956050" cy="646331"/>
          </a:xfrm>
          <a:prstGeom prst="rect">
            <a:avLst/>
          </a:prstGeom>
          <a:noFill/>
        </p:spPr>
        <p:txBody>
          <a:bodyPr wrap="square">
            <a:spAutoFit/>
          </a:bodyPr>
          <a:lstStyle/>
          <a:p>
            <a:r>
              <a:rPr lang="en-US" sz="1800" b="1">
                <a:latin typeface="RijksoverheidSansText" panose="020B0503040202060203" pitchFamily="34" charset="0"/>
              </a:rPr>
              <a:t>Research Institutes with strong academic ties </a:t>
            </a:r>
          </a:p>
        </p:txBody>
      </p:sp>
      <p:pic>
        <p:nvPicPr>
          <p:cNvPr id="2064" name="Picture 16">
            <a:extLst>
              <a:ext uri="{FF2B5EF4-FFF2-40B4-BE49-F238E27FC236}">
                <a16:creationId xmlns:a16="http://schemas.microsoft.com/office/drawing/2014/main" id="{6BBCEAB0-5C48-3166-10EF-1369BD53576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15920" y="4418194"/>
            <a:ext cx="1373707" cy="64633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Voorbeeld van het aangepaste UU-logo">
            <a:extLst>
              <a:ext uri="{FF2B5EF4-FFF2-40B4-BE49-F238E27FC236}">
                <a16:creationId xmlns:a16="http://schemas.microsoft.com/office/drawing/2014/main" id="{1E436071-D5CA-C7ED-AF06-DFFF17C8EFAD}"/>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7216"/>
          <a:stretch/>
        </p:blipFill>
        <p:spPr bwMode="auto">
          <a:xfrm>
            <a:off x="7567910" y="4860491"/>
            <a:ext cx="1548246" cy="113086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University of Groningen RUG Logo PNG vector in SVG, PDF, AI ...">
            <a:extLst>
              <a:ext uri="{FF2B5EF4-FFF2-40B4-BE49-F238E27FC236}">
                <a16:creationId xmlns:a16="http://schemas.microsoft.com/office/drawing/2014/main" id="{E5EB8B0D-96EB-D3F7-50B4-533C3E755F5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71432" y="4126996"/>
            <a:ext cx="163830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University of Twente, The Netherlands - imSAVAR">
            <a:extLst>
              <a:ext uri="{FF2B5EF4-FFF2-40B4-BE49-F238E27FC236}">
                <a16:creationId xmlns:a16="http://schemas.microsoft.com/office/drawing/2014/main" id="{A1E63D6F-CCB3-C8E4-31E5-DD895E5A519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02602" y="4512419"/>
            <a:ext cx="1301343" cy="45788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Vrije Universiteit Amsterdam | Asile">
            <a:extLst>
              <a:ext uri="{FF2B5EF4-FFF2-40B4-BE49-F238E27FC236}">
                <a16:creationId xmlns:a16="http://schemas.microsoft.com/office/drawing/2014/main" id="{25A1FDD4-C7AE-0FA5-B9CF-E309E5B0DE8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82806" y="5893229"/>
            <a:ext cx="1373707" cy="355108"/>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a:extLst>
              <a:ext uri="{FF2B5EF4-FFF2-40B4-BE49-F238E27FC236}">
                <a16:creationId xmlns:a16="http://schemas.microsoft.com/office/drawing/2014/main" id="{C79A3B2B-6DF6-CA3D-2975-8DF488A6A34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010006" y="6255083"/>
            <a:ext cx="2070286" cy="564785"/>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Amsterdam University of Applied Sciences 2022 — Biodesign Challenge">
            <a:extLst>
              <a:ext uri="{FF2B5EF4-FFF2-40B4-BE49-F238E27FC236}">
                <a16:creationId xmlns:a16="http://schemas.microsoft.com/office/drawing/2014/main" id="{73085DC3-EB16-D7ED-6586-083A3F6E8DB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759302" y="5503225"/>
            <a:ext cx="797698" cy="79769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5CFC5F9-9D51-A6DB-1EEB-3E9C352408F4}"/>
              </a:ext>
            </a:extLst>
          </p:cNvPr>
          <p:cNvGrpSpPr/>
          <p:nvPr/>
        </p:nvGrpSpPr>
        <p:grpSpPr>
          <a:xfrm>
            <a:off x="7719483" y="90487"/>
            <a:ext cx="3357034" cy="2150004"/>
            <a:chOff x="7719483" y="90487"/>
            <a:chExt cx="3357034" cy="2150004"/>
          </a:xfrm>
        </p:grpSpPr>
        <p:pic>
          <p:nvPicPr>
            <p:cNvPr id="4" name="Picture 3" descr="GMDI logo">
              <a:extLst>
                <a:ext uri="{FF2B5EF4-FFF2-40B4-BE49-F238E27FC236}">
                  <a16:creationId xmlns:a16="http://schemas.microsoft.com/office/drawing/2014/main" id="{F517BEE1-E9BE-1E14-AABF-B92F5E383C90}"/>
                </a:ext>
              </a:extLst>
            </p:cNvPr>
            <p:cNvPicPr>
              <a:picLocks noChangeAspect="1"/>
            </p:cNvPicPr>
            <p:nvPr/>
          </p:nvPicPr>
          <p:blipFill>
            <a:blip r:embed="rId19"/>
            <a:stretch>
              <a:fillRect/>
            </a:stretch>
          </p:blipFill>
          <p:spPr>
            <a:xfrm>
              <a:off x="7719483" y="1770591"/>
              <a:ext cx="3357034" cy="469900"/>
            </a:xfrm>
            <a:prstGeom prst="rect">
              <a:avLst/>
            </a:prstGeom>
          </p:spPr>
        </p:pic>
        <p:pic>
          <p:nvPicPr>
            <p:cNvPr id="5" name="Picture 4" descr="A black and grey logo&#10;&#10;AI-generated content may be incorrect.">
              <a:extLst>
                <a:ext uri="{FF2B5EF4-FFF2-40B4-BE49-F238E27FC236}">
                  <a16:creationId xmlns:a16="http://schemas.microsoft.com/office/drawing/2014/main" id="{4504F474-116C-27AE-34D2-7B316E10382D}"/>
                </a:ext>
              </a:extLst>
            </p:cNvPr>
            <p:cNvPicPr>
              <a:picLocks noChangeAspect="1"/>
            </p:cNvPicPr>
            <p:nvPr/>
          </p:nvPicPr>
          <p:blipFill>
            <a:blip r:embed="rId20"/>
            <a:stretch>
              <a:fillRect/>
            </a:stretch>
          </p:blipFill>
          <p:spPr>
            <a:xfrm>
              <a:off x="7951258" y="90487"/>
              <a:ext cx="2057400" cy="739775"/>
            </a:xfrm>
            <a:prstGeom prst="rect">
              <a:avLst/>
            </a:prstGeom>
          </p:spPr>
        </p:pic>
        <p:pic>
          <p:nvPicPr>
            <p:cNvPr id="6" name="Picture 5" descr="A blue text on a black background&#10;&#10;AI-generated content may be incorrect.">
              <a:extLst>
                <a:ext uri="{FF2B5EF4-FFF2-40B4-BE49-F238E27FC236}">
                  <a16:creationId xmlns:a16="http://schemas.microsoft.com/office/drawing/2014/main" id="{47505DDB-24B3-5CDF-5DEA-D334C5E3201B}"/>
                </a:ext>
              </a:extLst>
            </p:cNvPr>
            <p:cNvPicPr>
              <a:picLocks noChangeAspect="1"/>
            </p:cNvPicPr>
            <p:nvPr/>
          </p:nvPicPr>
          <p:blipFill>
            <a:blip r:embed="rId21"/>
            <a:stretch>
              <a:fillRect/>
            </a:stretch>
          </p:blipFill>
          <p:spPr>
            <a:xfrm>
              <a:off x="7948083" y="911136"/>
              <a:ext cx="2667001" cy="685978"/>
            </a:xfrm>
            <a:prstGeom prst="rect">
              <a:avLst/>
            </a:prstGeom>
          </p:spPr>
        </p:pic>
      </p:grpSp>
      <p:sp>
        <p:nvSpPr>
          <p:cNvPr id="3" name="Oval 2">
            <a:extLst>
              <a:ext uri="{FF2B5EF4-FFF2-40B4-BE49-F238E27FC236}">
                <a16:creationId xmlns:a16="http://schemas.microsoft.com/office/drawing/2014/main" id="{3869C32A-4BE6-E5D6-1F06-AC068E57BA6F}"/>
              </a:ext>
            </a:extLst>
          </p:cNvPr>
          <p:cNvSpPr/>
          <p:nvPr/>
        </p:nvSpPr>
        <p:spPr>
          <a:xfrm>
            <a:off x="7516090" y="4248727"/>
            <a:ext cx="1443181" cy="93518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0219E3B-F6F6-37B5-39F7-613AE3B89692}"/>
              </a:ext>
            </a:extLst>
          </p:cNvPr>
          <p:cNvSpPr/>
          <p:nvPr/>
        </p:nvSpPr>
        <p:spPr>
          <a:xfrm>
            <a:off x="9357589" y="5137726"/>
            <a:ext cx="1443181" cy="93518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black square with red squares and white text&#10;&#10;AI-generated content may be incorrect.">
            <a:extLst>
              <a:ext uri="{FF2B5EF4-FFF2-40B4-BE49-F238E27FC236}">
                <a16:creationId xmlns:a16="http://schemas.microsoft.com/office/drawing/2014/main" id="{9AE64D3F-D5D0-78C1-2043-80FF80B7DEE9}"/>
              </a:ext>
            </a:extLst>
          </p:cNvPr>
          <p:cNvPicPr>
            <a:picLocks noChangeAspect="1"/>
          </p:cNvPicPr>
          <p:nvPr/>
        </p:nvPicPr>
        <p:blipFill>
          <a:blip r:embed="rId22"/>
          <a:srcRect/>
          <a:stretch>
            <a:fillRect/>
          </a:stretch>
        </p:blipFill>
        <p:spPr>
          <a:xfrm>
            <a:off x="9010355" y="2746629"/>
            <a:ext cx="582084" cy="582084"/>
          </a:xfrm>
          <a:prstGeom prst="rect">
            <a:avLst/>
          </a:prstGeom>
        </p:spPr>
      </p:pic>
    </p:spTree>
    <p:extLst>
      <p:ext uri="{BB962C8B-B14F-4D97-AF65-F5344CB8AC3E}">
        <p14:creationId xmlns:p14="http://schemas.microsoft.com/office/powerpoint/2010/main" val="61920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F0029-FFBB-E0B8-6A83-5F25E19BA5AA}"/>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DC88150-7A8C-9400-30FF-1BEDC3BA547F}"/>
              </a:ext>
            </a:extLst>
          </p:cNvPr>
          <p:cNvSpPr>
            <a:spLocks noGrp="1"/>
          </p:cNvSpPr>
          <p:nvPr>
            <p:ph type="body" sz="quarter" idx="16"/>
          </p:nvPr>
        </p:nvSpPr>
        <p:spPr>
          <a:xfrm>
            <a:off x="635000" y="2289600"/>
            <a:ext cx="5003800" cy="3931813"/>
          </a:xfrm>
        </p:spPr>
        <p:txBody>
          <a:bodyPr vert="horz" lIns="91440" tIns="45720" rIns="91440" bIns="45720" rtlCol="0" anchor="t">
            <a:normAutofit lnSpcReduction="10000"/>
          </a:bodyPr>
          <a:lstStyle/>
          <a:p>
            <a:pPr marL="316230" indent="-316230">
              <a:defRPr/>
            </a:pPr>
            <a:r>
              <a:rPr lang="en-US" sz="2200">
                <a:latin typeface="+mj-lt"/>
                <a:ea typeface="Verdana"/>
              </a:rPr>
              <a:t>Training schools focused on commercial microwave links (CMLs) that formed the consortium: 2012, 2019: Germany, 2015: Burkina Faso.</a:t>
            </a:r>
          </a:p>
          <a:p>
            <a:pPr marL="316230" indent="-316230">
              <a:defRPr/>
            </a:pPr>
            <a:r>
              <a:rPr lang="en-US" sz="2200">
                <a:ea typeface="Verdana"/>
              </a:rPr>
              <a:t>Proposals, e.g., CALL4RAIN (2017).</a:t>
            </a:r>
          </a:p>
          <a:p>
            <a:pPr marL="316230" indent="-316230">
              <a:defRPr/>
            </a:pPr>
            <a:r>
              <a:rPr lang="en-US" sz="2200" dirty="0">
                <a:latin typeface="+mj-lt"/>
                <a:ea typeface="Verdana"/>
              </a:rPr>
              <a:t>COST action </a:t>
            </a:r>
            <a:r>
              <a:rPr lang="en-US" sz="2200" dirty="0" err="1">
                <a:ea typeface="+mn-lt"/>
                <a:cs typeface="+mn-lt"/>
                <a:hlinkClick r:id="rId3"/>
              </a:rPr>
              <a:t>OpenSense</a:t>
            </a:r>
            <a:r>
              <a:rPr lang="en-US" sz="2200" dirty="0">
                <a:ea typeface="+mn-lt"/>
                <a:cs typeface="+mn-lt"/>
              </a:rPr>
              <a:t> (2021 – 2025; also PWSs &amp; SMLs)</a:t>
            </a:r>
            <a:endParaRPr lang="en-US" sz="2200" dirty="0">
              <a:latin typeface="+mj-lt"/>
              <a:ea typeface="Verdana"/>
            </a:endParaRPr>
          </a:p>
          <a:p>
            <a:pPr marL="316230" indent="-316230">
              <a:defRPr/>
            </a:pPr>
            <a:r>
              <a:rPr lang="en-US" sz="2200" dirty="0">
                <a:latin typeface="+mj-lt"/>
                <a:ea typeface="Verdana"/>
              </a:rPr>
              <a:t>1st </a:t>
            </a:r>
            <a:r>
              <a:rPr lang="en-US" sz="2200" dirty="0" err="1">
                <a:latin typeface="+mj-lt"/>
                <a:ea typeface="Verdana"/>
              </a:rPr>
              <a:t>OpenSense</a:t>
            </a:r>
            <a:r>
              <a:rPr lang="en-US" sz="2200" dirty="0">
                <a:latin typeface="+mj-lt"/>
                <a:ea typeface="Verdana"/>
              </a:rPr>
              <a:t> conference</a:t>
            </a:r>
          </a:p>
          <a:p>
            <a:pPr marL="316230" indent="-316230">
              <a:defRPr/>
            </a:pPr>
            <a:r>
              <a:rPr lang="en-US" sz="2200" dirty="0">
                <a:latin typeface="+mj-lt"/>
                <a:ea typeface="Verdana"/>
                <a:hlinkClick r:id="rId4"/>
              </a:rPr>
              <a:t>SetGMDI</a:t>
            </a:r>
            <a:r>
              <a:rPr lang="en-US" sz="2200">
                <a:latin typeface="+mj-lt"/>
                <a:ea typeface="Verdana"/>
              </a:rPr>
              <a:t> (2025 – 2026; CML only)</a:t>
            </a:r>
          </a:p>
          <a:p>
            <a:pPr marL="316230" indent="-316230">
              <a:defRPr/>
            </a:pPr>
            <a:endParaRPr lang="en-US" sz="2200">
              <a:latin typeface="+mj-lt"/>
              <a:ea typeface="Verdana"/>
            </a:endParaRPr>
          </a:p>
        </p:txBody>
      </p:sp>
      <p:sp>
        <p:nvSpPr>
          <p:cNvPr id="2" name="Titel 1">
            <a:extLst>
              <a:ext uri="{FF2B5EF4-FFF2-40B4-BE49-F238E27FC236}">
                <a16:creationId xmlns:a16="http://schemas.microsoft.com/office/drawing/2014/main" id="{B8C31699-0A92-66FD-C2C8-7416A5612AB9}"/>
              </a:ext>
            </a:extLst>
          </p:cNvPr>
          <p:cNvSpPr>
            <a:spLocks noGrp="1"/>
          </p:cNvSpPr>
          <p:nvPr>
            <p:ph type="title"/>
          </p:nvPr>
        </p:nvSpPr>
        <p:spPr>
          <a:xfrm>
            <a:off x="635000" y="873070"/>
            <a:ext cx="9008561" cy="948047"/>
          </a:xfrm>
        </p:spPr>
        <p:txBody>
          <a:bodyPr anchor="b">
            <a:normAutofit/>
          </a:bodyPr>
          <a:lstStyle/>
          <a:p>
            <a:r>
              <a:rPr lang="nl-NL" sz="4400">
                <a:solidFill>
                  <a:srgbClr val="017BC6"/>
                </a:solidFill>
              </a:rPr>
              <a:t>OpenSense legacy</a:t>
            </a:r>
            <a:endParaRPr lang="nl-NL" sz="4400">
              <a:ea typeface="Verdana"/>
            </a:endParaRPr>
          </a:p>
        </p:txBody>
      </p:sp>
      <p:pic>
        <p:nvPicPr>
          <p:cNvPr id="4" name="Picture 3" descr="A close-up of a cell phone&#10;&#10;AI-generated content may be incorrect.">
            <a:extLst>
              <a:ext uri="{FF2B5EF4-FFF2-40B4-BE49-F238E27FC236}">
                <a16:creationId xmlns:a16="http://schemas.microsoft.com/office/drawing/2014/main" id="{B7903F90-EDD7-AAF8-F226-00602ECC9BB8}"/>
              </a:ext>
            </a:extLst>
          </p:cNvPr>
          <p:cNvPicPr>
            <a:picLocks noChangeAspect="1"/>
          </p:cNvPicPr>
          <p:nvPr/>
        </p:nvPicPr>
        <p:blipFill>
          <a:blip r:embed="rId5"/>
          <a:stretch>
            <a:fillRect/>
          </a:stretch>
        </p:blipFill>
        <p:spPr>
          <a:xfrm>
            <a:off x="9133321" y="0"/>
            <a:ext cx="2970398" cy="6858000"/>
          </a:xfrm>
          <a:prstGeom prst="rect">
            <a:avLst/>
          </a:prstGeom>
        </p:spPr>
      </p:pic>
      <p:pic>
        <p:nvPicPr>
          <p:cNvPr id="5" name="Picture 4" descr="A group of people posing for a photo&#10;&#10;AI-generated content may be incorrect.">
            <a:extLst>
              <a:ext uri="{FF2B5EF4-FFF2-40B4-BE49-F238E27FC236}">
                <a16:creationId xmlns:a16="http://schemas.microsoft.com/office/drawing/2014/main" id="{8CC09226-1D1D-A4E3-4885-E85FC3536179}"/>
              </a:ext>
            </a:extLst>
          </p:cNvPr>
          <p:cNvPicPr>
            <a:picLocks noChangeAspect="1"/>
          </p:cNvPicPr>
          <p:nvPr/>
        </p:nvPicPr>
        <p:blipFill>
          <a:blip r:embed="rId6"/>
          <a:stretch>
            <a:fillRect/>
          </a:stretch>
        </p:blipFill>
        <p:spPr>
          <a:xfrm>
            <a:off x="5356264" y="1900053"/>
            <a:ext cx="3814949" cy="2543299"/>
          </a:xfrm>
          <a:prstGeom prst="rect">
            <a:avLst/>
          </a:prstGeom>
        </p:spPr>
      </p:pic>
      <p:sp>
        <p:nvSpPr>
          <p:cNvPr id="6" name="Arrow: Right 5">
            <a:extLst>
              <a:ext uri="{FF2B5EF4-FFF2-40B4-BE49-F238E27FC236}">
                <a16:creationId xmlns:a16="http://schemas.microsoft.com/office/drawing/2014/main" id="{1B9E936F-B6FF-1E74-D318-948DA6E77D9F}"/>
              </a:ext>
            </a:extLst>
          </p:cNvPr>
          <p:cNvSpPr/>
          <p:nvPr/>
        </p:nvSpPr>
        <p:spPr>
          <a:xfrm rot="20100000">
            <a:off x="4804839" y="4801852"/>
            <a:ext cx="1964376" cy="1583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59E08E4-99BD-4C2A-122F-E4BF171D3ACE}"/>
              </a:ext>
            </a:extLst>
          </p:cNvPr>
          <p:cNvSpPr txBox="1"/>
          <p:nvPr/>
        </p:nvSpPr>
        <p:spPr>
          <a:xfrm>
            <a:off x="6658429" y="4395519"/>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Verdana"/>
              </a:rPr>
              <a:t>(@DWD, June 2025)</a:t>
            </a:r>
            <a:endParaRPr lang="en-GB"/>
          </a:p>
        </p:txBody>
      </p:sp>
    </p:spTree>
    <p:extLst>
      <p:ext uri="{BB962C8B-B14F-4D97-AF65-F5344CB8AC3E}">
        <p14:creationId xmlns:p14="http://schemas.microsoft.com/office/powerpoint/2010/main" val="3696658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E17C8-F208-751D-B140-60A5621076D4}"/>
            </a:ext>
          </a:extLst>
        </p:cNvPr>
        <p:cNvGrpSpPr/>
        <p:nvPr/>
      </p:nvGrpSpPr>
      <p:grpSpPr>
        <a:xfrm>
          <a:off x="0" y="0"/>
          <a:ext cx="0" cy="0"/>
          <a:chOff x="0" y="0"/>
          <a:chExt cx="0" cy="0"/>
        </a:xfrm>
      </p:grpSpPr>
      <p:sp>
        <p:nvSpPr>
          <p:cNvPr id="11" name="Titel 1">
            <a:extLst>
              <a:ext uri="{FF2B5EF4-FFF2-40B4-BE49-F238E27FC236}">
                <a16:creationId xmlns:a16="http://schemas.microsoft.com/office/drawing/2014/main" id="{79644C89-9A27-8F0A-395A-6382F55832B7}"/>
              </a:ext>
            </a:extLst>
          </p:cNvPr>
          <p:cNvSpPr>
            <a:spLocks noGrp="1"/>
          </p:cNvSpPr>
          <p:nvPr>
            <p:ph type="title"/>
          </p:nvPr>
        </p:nvSpPr>
        <p:spPr>
          <a:xfrm>
            <a:off x="635000" y="873070"/>
            <a:ext cx="5727728" cy="2863630"/>
          </a:xfrm>
        </p:spPr>
        <p:txBody>
          <a:bodyPr anchor="b">
            <a:normAutofit/>
          </a:bodyPr>
          <a:lstStyle/>
          <a:p>
            <a:r>
              <a:rPr lang="nl-NL" sz="4400">
                <a:solidFill>
                  <a:srgbClr val="017BC6"/>
                </a:solidFill>
              </a:rPr>
              <a:t>Worldwide maps with estimated coverage</a:t>
            </a:r>
            <a:endParaRPr lang="nl-NL" sz="4400">
              <a:ea typeface="Verdana"/>
            </a:endParaRPr>
          </a:p>
        </p:txBody>
      </p:sp>
      <p:pic>
        <p:nvPicPr>
          <p:cNvPr id="12" name="Picture 11" descr="A map of the world&#10;&#10;AI-generated content may be incorrect.">
            <a:extLst>
              <a:ext uri="{FF2B5EF4-FFF2-40B4-BE49-F238E27FC236}">
                <a16:creationId xmlns:a16="http://schemas.microsoft.com/office/drawing/2014/main" id="{9CF7C917-6F1D-2E07-648F-5657EE173A15}"/>
              </a:ext>
            </a:extLst>
          </p:cNvPr>
          <p:cNvPicPr>
            <a:picLocks noChangeAspect="1"/>
          </p:cNvPicPr>
          <p:nvPr/>
        </p:nvPicPr>
        <p:blipFill>
          <a:blip r:embed="rId3"/>
          <a:stretch>
            <a:fillRect/>
          </a:stretch>
        </p:blipFill>
        <p:spPr>
          <a:xfrm>
            <a:off x="5818187" y="-4233"/>
            <a:ext cx="4556126" cy="6792383"/>
          </a:xfrm>
          <a:prstGeom prst="rect">
            <a:avLst/>
          </a:prstGeom>
        </p:spPr>
      </p:pic>
      <p:sp>
        <p:nvSpPr>
          <p:cNvPr id="13" name="TextBox 12">
            <a:extLst>
              <a:ext uri="{FF2B5EF4-FFF2-40B4-BE49-F238E27FC236}">
                <a16:creationId xmlns:a16="http://schemas.microsoft.com/office/drawing/2014/main" id="{36B2DF6A-0C37-4F9C-E8EC-FE9B4F0C4755}"/>
              </a:ext>
            </a:extLst>
          </p:cNvPr>
          <p:cNvSpPr txBox="1"/>
          <p:nvPr/>
        </p:nvSpPr>
        <p:spPr>
          <a:xfrm>
            <a:off x="2556355" y="6316326"/>
            <a:ext cx="31559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Verdana"/>
                <a:hlinkClick r:id="rId4"/>
              </a:rPr>
              <a:t>Olsson et al., 2025 (JHM)</a:t>
            </a:r>
            <a:endParaRPr lang="en-GB"/>
          </a:p>
        </p:txBody>
      </p:sp>
      <p:pic>
        <p:nvPicPr>
          <p:cNvPr id="2" name="Picture 1" descr="A metal cylinder with a yellow lid&#10;&#10;AI-generated content may be incorrect.">
            <a:extLst>
              <a:ext uri="{FF2B5EF4-FFF2-40B4-BE49-F238E27FC236}">
                <a16:creationId xmlns:a16="http://schemas.microsoft.com/office/drawing/2014/main" id="{2B87618B-50D7-49F2-3852-946B31AA8667}"/>
              </a:ext>
            </a:extLst>
          </p:cNvPr>
          <p:cNvPicPr>
            <a:picLocks noChangeAspect="1"/>
          </p:cNvPicPr>
          <p:nvPr/>
        </p:nvPicPr>
        <p:blipFill>
          <a:blip r:embed="rId5"/>
          <a:stretch>
            <a:fillRect/>
          </a:stretch>
        </p:blipFill>
        <p:spPr>
          <a:xfrm>
            <a:off x="10479100" y="-4121"/>
            <a:ext cx="1383216" cy="1595741"/>
          </a:xfrm>
          <a:prstGeom prst="rect">
            <a:avLst/>
          </a:prstGeom>
        </p:spPr>
      </p:pic>
      <p:pic>
        <p:nvPicPr>
          <p:cNvPr id="6" name="Picture 5" descr="A picture containing grass, outdoor, ground&#10;&#10;Description automatically generated">
            <a:extLst>
              <a:ext uri="{FF2B5EF4-FFF2-40B4-BE49-F238E27FC236}">
                <a16:creationId xmlns:a16="http://schemas.microsoft.com/office/drawing/2014/main" id="{FD94598C-6268-ACDD-4CAD-E7DB341549D9}"/>
              </a:ext>
            </a:extLst>
          </p:cNvPr>
          <p:cNvPicPr>
            <a:picLocks noChangeAspect="1"/>
          </p:cNvPicPr>
          <p:nvPr/>
        </p:nvPicPr>
        <p:blipFill>
          <a:blip r:embed="rId6"/>
          <a:srcRect r="-690"/>
          <a:stretch>
            <a:fillRect/>
          </a:stretch>
        </p:blipFill>
        <p:spPr>
          <a:xfrm>
            <a:off x="10481996" y="5130883"/>
            <a:ext cx="1385320" cy="1548135"/>
          </a:xfrm>
          <a:prstGeom prst="rect">
            <a:avLst/>
          </a:prstGeom>
        </p:spPr>
      </p:pic>
      <p:pic>
        <p:nvPicPr>
          <p:cNvPr id="5" name="Picture 4" descr="A satellite dish on a pole&#10;&#10;AI-generated content may be incorrect.">
            <a:extLst>
              <a:ext uri="{FF2B5EF4-FFF2-40B4-BE49-F238E27FC236}">
                <a16:creationId xmlns:a16="http://schemas.microsoft.com/office/drawing/2014/main" id="{78ADD96F-5A11-847E-CBF2-F2FFE4C454E1}"/>
              </a:ext>
            </a:extLst>
          </p:cNvPr>
          <p:cNvPicPr>
            <a:picLocks noChangeAspect="1"/>
          </p:cNvPicPr>
          <p:nvPr/>
        </p:nvPicPr>
        <p:blipFill>
          <a:blip r:embed="rId7"/>
          <a:stretch>
            <a:fillRect/>
          </a:stretch>
        </p:blipFill>
        <p:spPr>
          <a:xfrm>
            <a:off x="10479288" y="3418417"/>
            <a:ext cx="1382842" cy="1545168"/>
          </a:xfrm>
          <a:prstGeom prst="rect">
            <a:avLst/>
          </a:prstGeom>
        </p:spPr>
      </p:pic>
      <p:pic>
        <p:nvPicPr>
          <p:cNvPr id="7" name="Picture 6" descr="A close-up of a satellite dish&#10;&#10;AI-generated content may be incorrect.">
            <a:extLst>
              <a:ext uri="{FF2B5EF4-FFF2-40B4-BE49-F238E27FC236}">
                <a16:creationId xmlns:a16="http://schemas.microsoft.com/office/drawing/2014/main" id="{7BFCDB3D-93E9-0A7D-91FF-2BC1C363C8FB}"/>
              </a:ext>
            </a:extLst>
          </p:cNvPr>
          <p:cNvPicPr>
            <a:picLocks noChangeAspect="1"/>
          </p:cNvPicPr>
          <p:nvPr/>
        </p:nvPicPr>
        <p:blipFill>
          <a:blip r:embed="rId8"/>
          <a:stretch>
            <a:fillRect/>
          </a:stretch>
        </p:blipFill>
        <p:spPr>
          <a:xfrm>
            <a:off x="10478925" y="1703917"/>
            <a:ext cx="1383567" cy="1545167"/>
          </a:xfrm>
          <a:prstGeom prst="rect">
            <a:avLst/>
          </a:prstGeom>
        </p:spPr>
      </p:pic>
      <p:sp>
        <p:nvSpPr>
          <p:cNvPr id="3" name="TextBox 13">
            <a:extLst>
              <a:ext uri="{FF2B5EF4-FFF2-40B4-BE49-F238E27FC236}">
                <a16:creationId xmlns:a16="http://schemas.microsoft.com/office/drawing/2014/main" id="{55904740-440B-E337-4FEA-549A61C24518}"/>
              </a:ext>
            </a:extLst>
          </p:cNvPr>
          <p:cNvSpPr txBox="1"/>
          <p:nvPr/>
        </p:nvSpPr>
        <p:spPr>
          <a:xfrm>
            <a:off x="637888" y="5245936"/>
            <a:ext cx="415702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t>GTS locations: Thanks to Peter </a:t>
            </a:r>
            <a:r>
              <a:rPr lang="en-US" sz="1400" dirty="0"/>
              <a:t>Finger, Udo Schneider and Andreas Becker (DWD).</a:t>
            </a:r>
            <a:endParaRPr lang="en-US" sz="1400" dirty="0">
              <a:ea typeface="Verdana"/>
            </a:endParaRPr>
          </a:p>
        </p:txBody>
      </p:sp>
    </p:spTree>
    <p:extLst>
      <p:ext uri="{BB962C8B-B14F-4D97-AF65-F5344CB8AC3E}">
        <p14:creationId xmlns:p14="http://schemas.microsoft.com/office/powerpoint/2010/main" val="777067468"/>
      </p:ext>
    </p:extLst>
  </p:cSld>
  <p:clrMapOvr>
    <a:masterClrMapping/>
  </p:clrMapOvr>
</p:sld>
</file>

<file path=ppt/theme/theme1.xml><?xml version="1.0" encoding="utf-8"?>
<a:theme xmlns:a="http://schemas.openxmlformats.org/drawingml/2006/main" name="KNMI sjabloon voor Powerpoint ENG breedbeeld">
  <a:themeElements>
    <a:clrScheme name="Rijks Licht Blauw">
      <a:dk1>
        <a:srgbClr val="000000"/>
      </a:dk1>
      <a:lt1>
        <a:srgbClr val="FFFFFF"/>
      </a:lt1>
      <a:dk2>
        <a:srgbClr val="8EC9E7"/>
      </a:dk2>
      <a:lt2>
        <a:srgbClr val="EDF7FB"/>
      </a:lt2>
      <a:accent1>
        <a:srgbClr val="017BC6"/>
      </a:accent1>
      <a:accent2>
        <a:srgbClr val="FFB612"/>
      </a:accent2>
      <a:accent3>
        <a:srgbClr val="42145F"/>
      </a:accent3>
      <a:accent4>
        <a:srgbClr val="00689A"/>
      </a:accent4>
      <a:accent5>
        <a:srgbClr val="663227"/>
      </a:accent5>
      <a:accent6>
        <a:srgbClr val="38870D"/>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9" id="{679BD963-B7F7-014D-8604-DB591A414DAF}" vid="{E42E6A84-805E-FD4D-BC33-FB7D3DCAE149}"/>
    </a:ext>
  </a:extLst>
</a:theme>
</file>

<file path=ppt/theme/theme10.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NMI sjabloon voor Powerpoint ENG breedbeeld">
  <a:themeElements>
    <a:clrScheme name="Rijks Licht Blauw">
      <a:dk1>
        <a:srgbClr val="000000"/>
      </a:dk1>
      <a:lt1>
        <a:srgbClr val="FFFFFF"/>
      </a:lt1>
      <a:dk2>
        <a:srgbClr val="8EC9E7"/>
      </a:dk2>
      <a:lt2>
        <a:srgbClr val="EDF7FB"/>
      </a:lt2>
      <a:accent1>
        <a:srgbClr val="017BC6"/>
      </a:accent1>
      <a:accent2>
        <a:srgbClr val="FFB612"/>
      </a:accent2>
      <a:accent3>
        <a:srgbClr val="42145F"/>
      </a:accent3>
      <a:accent4>
        <a:srgbClr val="00689A"/>
      </a:accent4>
      <a:accent5>
        <a:srgbClr val="663227"/>
      </a:accent5>
      <a:accent6>
        <a:srgbClr val="38870D"/>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9" id="{679BD963-B7F7-014D-8604-DB591A414DAF}" vid="{E42E6A84-805E-FD4D-BC33-FB7D3DCAE149}"/>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NMI sjabloon voor Powerpoint NL breedbeeld">
  <a:themeElements>
    <a:clrScheme name="Rijks Licht Blauw">
      <a:dk1>
        <a:srgbClr val="000000"/>
      </a:dk1>
      <a:lt1>
        <a:srgbClr val="FFFFFF"/>
      </a:lt1>
      <a:dk2>
        <a:srgbClr val="8EC9E7"/>
      </a:dk2>
      <a:lt2>
        <a:srgbClr val="EDF7FB"/>
      </a:lt2>
      <a:accent1>
        <a:srgbClr val="017BC6"/>
      </a:accent1>
      <a:accent2>
        <a:srgbClr val="FFB612"/>
      </a:accent2>
      <a:accent3>
        <a:srgbClr val="42145F"/>
      </a:accent3>
      <a:accent4>
        <a:srgbClr val="00689A"/>
      </a:accent4>
      <a:accent5>
        <a:srgbClr val="663227"/>
      </a:accent5>
      <a:accent6>
        <a:srgbClr val="38870D"/>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9" id="{679BD963-B7F7-014D-8604-DB591A414DAF}" vid="{E42E6A84-805E-FD4D-BC33-FB7D3DCAE14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KNMI sjabloon voor Powerpoint ENG breedbeeld">
  <a:themeElements>
    <a:clrScheme name="Rijks Licht Blauw">
      <a:dk1>
        <a:srgbClr val="000000"/>
      </a:dk1>
      <a:lt1>
        <a:srgbClr val="FFFFFF"/>
      </a:lt1>
      <a:dk2>
        <a:srgbClr val="8EC9E7"/>
      </a:dk2>
      <a:lt2>
        <a:srgbClr val="EDF7FB"/>
      </a:lt2>
      <a:accent1>
        <a:srgbClr val="017BC6"/>
      </a:accent1>
      <a:accent2>
        <a:srgbClr val="FFB612"/>
      </a:accent2>
      <a:accent3>
        <a:srgbClr val="42145F"/>
      </a:accent3>
      <a:accent4>
        <a:srgbClr val="00689A"/>
      </a:accent4>
      <a:accent5>
        <a:srgbClr val="663227"/>
      </a:accent5>
      <a:accent6>
        <a:srgbClr val="38870D"/>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9" id="{679BD963-B7F7-014D-8604-DB591A414DAF}" vid="{E42E6A84-805E-FD4D-BC33-FB7D3DCAE149}"/>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3171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KNMI sjabloon voor Powerpoint ENG breedbeeld</Template>
  <Application>Microsoft Office PowerPoint</Application>
  <PresentationFormat>Widescreen</PresentationFormat>
  <Slides>16</Slides>
  <Notes>11</Notes>
  <HiddenSlides>0</HiddenSlides>
  <ScaleCrop>false</ScaleCrop>
  <HeadingPairs>
    <vt:vector size="4" baseType="variant">
      <vt:variant>
        <vt:lpstr>Theme</vt:lpstr>
      </vt:variant>
      <vt:variant>
        <vt:i4>9</vt:i4>
      </vt:variant>
      <vt:variant>
        <vt:lpstr>Slide Titles</vt:lpstr>
      </vt:variant>
      <vt:variant>
        <vt:i4>16</vt:i4>
      </vt:variant>
    </vt:vector>
  </HeadingPairs>
  <TitlesOfParts>
    <vt:vector size="25" baseType="lpstr">
      <vt:lpstr>KNMI sjabloon voor Powerpoint ENG breedbeeld</vt:lpstr>
      <vt:lpstr>1_KNMI sjabloon voor Powerpoint ENG breedbeeld</vt:lpstr>
      <vt:lpstr>3_Office Theme</vt:lpstr>
      <vt:lpstr>KNMI sjabloon voor Powerpoint NL breedbeeld</vt:lpstr>
      <vt:lpstr>2_Office Theme</vt:lpstr>
      <vt:lpstr>2_KNMI sjabloon voor Powerpoint ENG breedbeeld</vt:lpstr>
      <vt:lpstr>6_Office Theme</vt:lpstr>
      <vt:lpstr>1_Office Theme</vt:lpstr>
      <vt:lpstr>4_Office Theme</vt:lpstr>
      <vt:lpstr>Introduction to the 2nd International Conference on Opportunistic Sensing of Precipitation</vt:lpstr>
      <vt:lpstr>Welcome by Dr. Ellen Verolme, Director KNMI</vt:lpstr>
      <vt:lpstr>PowerPoint Presentation</vt:lpstr>
      <vt:lpstr>KNMI’s mission</vt:lpstr>
      <vt:lpstr>Core tasks by law </vt:lpstr>
      <vt:lpstr>Overview of KNMI Weather and climate are topics that concern everyone, every day. The impact on aviation, shipping, traffic and agriculture is substantial. Also earthquakes have their impact on society. The Royal Netherlands Meteorological Institute (KNMI) is involved with measurements, research, advice and warnings.</vt:lpstr>
      <vt:lpstr>KNMI positioning</vt:lpstr>
      <vt:lpstr>OpenSense legacy</vt:lpstr>
      <vt:lpstr>Worldwide maps with estimated coverage</vt:lpstr>
      <vt:lpstr>KNMI supports opportunistic sensing since ~20 years</vt:lpstr>
      <vt:lpstr>KNMI supports opportunistic sensing since ~20 ~170 years</vt:lpstr>
      <vt:lpstr>PowerPoint Presentation</vt:lpstr>
      <vt:lpstr>Contributions</vt:lpstr>
      <vt:lpstr>KNMI building</vt:lpstr>
      <vt:lpstr>Today's programme</vt:lpstr>
      <vt:lpstr>Wed 24 June</vt:lpstr>
    </vt:vector>
  </TitlesOfParts>
  <Company>SSC-Campus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KNMI</dc:title>
  <dc:creator>Goutbeek, Femke  (KNMI)</dc:creator>
  <cp:revision>151</cp:revision>
  <dcterms:created xsi:type="dcterms:W3CDTF">2018-05-01T07:48:56Z</dcterms:created>
  <dcterms:modified xsi:type="dcterms:W3CDTF">2026-06-27T14:17:00Z</dcterms:modified>
</cp:coreProperties>
</file>