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47" r:id="rId1"/>
    <p:sldMasterId id="2147483748" r:id="rId2"/>
  </p:sldMasterIdLst>
  <p:notesMasterIdLst>
    <p:notesMasterId r:id="rId15"/>
  </p:notesMasterIdLst>
  <p:sldIdLst>
    <p:sldId id="268" r:id="rId3"/>
    <p:sldId id="290" r:id="rId4"/>
    <p:sldId id="277" r:id="rId5"/>
    <p:sldId id="278" r:id="rId6"/>
    <p:sldId id="291" r:id="rId7"/>
    <p:sldId id="282" r:id="rId8"/>
    <p:sldId id="283" r:id="rId9"/>
    <p:sldId id="284" r:id="rId10"/>
    <p:sldId id="285" r:id="rId11"/>
    <p:sldId id="286" r:id="rId12"/>
    <p:sldId id="287" r:id="rId13"/>
    <p:sldId id="288" r:id="rId14"/>
  </p:sldIdLst>
  <p:sldSz cx="9144000" cy="5143500" type="screen16x9"/>
  <p:notesSz cx="6858000" cy="9144000"/>
  <p:embeddedFontLst>
    <p:embeddedFont>
      <p:font typeface="Helvetica Neue" panose="020B0604020202020204" charset="0"/>
      <p:regular r:id="rId16"/>
      <p:bold r:id="rId17"/>
      <p:italic r:id="rId18"/>
      <p:boldItalic r:id="rId19"/>
    </p:embeddedFont>
    <p:embeddedFont>
      <p:font typeface="Libre Franklin Medium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EC6828-1E3A-49A3-8BC1-33FA9AA27D1F}">
  <a:tblStyle styleId="{9FEC6828-1E3A-49A3-8BC1-33FA9AA27D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43D5365-8FF8-4F26-80A6-30A35B93216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ABF736C-1D3A-40DB-8207-3BDCDF99B351}" styleName="Table_2"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E3E5E8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24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39720830ecd_2_678:notes"/>
          <p:cNvSpPr txBox="1">
            <a:spLocks noGrp="1"/>
          </p:cNvSpPr>
          <p:nvPr>
            <p:ph type="body" idx="1"/>
          </p:nvPr>
        </p:nvSpPr>
        <p:spPr>
          <a:xfrm>
            <a:off x="189327" y="4043046"/>
            <a:ext cx="6486686" cy="4301973"/>
          </a:xfrm>
          <a:prstGeom prst="rect">
            <a:avLst/>
          </a:prstGeom>
        </p:spPr>
        <p:txBody>
          <a:bodyPr spcFirstLastPara="1" wrap="square" lIns="86100" tIns="86100" rIns="86100" bIns="8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g39720830ecd_2_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458788"/>
            <a:ext cx="6057900" cy="34083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3d597d8eba9_1_18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g3d597d8eba9_1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g39720830ec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g39720830ec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39720830ecd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Google Shape;1039;g39720830ecd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g3d597d8eba9_1_7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g3d597d8eba9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g3d597d8eba9_1_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g3d597d8eba9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3d597d8eba9_1_10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g3d597d8eba9_1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3d597d8eba9_1_1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g3d597d8eba9_1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3d597d8eba9_1_14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g3d597d8eba9_1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3d597d8eba9_1_16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g3d597d8eba9_1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Titel und Inhalt">
  <p:cSld name="24_Titel und Inhal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400050" y="1187634"/>
            <a:ext cx="8343900" cy="3364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▪"/>
              <a:defRPr/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AutoNum type="arabicPeriod"/>
              <a:defRPr/>
            </a:lvl3pPr>
            <a:lvl4pPr marL="1828800" lvl="3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−"/>
              <a:defRPr/>
            </a:lvl4pPr>
            <a:lvl5pPr marL="2286000" lvl="4" indent="-330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AutoNum type="alphaLcPeriod"/>
              <a:defRPr sz="1600"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dt" idx="10"/>
          </p:nvPr>
        </p:nvSpPr>
        <p:spPr>
          <a:xfrm>
            <a:off x="627235" y="4747358"/>
            <a:ext cx="1027755" cy="396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216000" y="4747358"/>
            <a:ext cx="326368" cy="396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396000" y="296153"/>
            <a:ext cx="6869178" cy="575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Blau">
  <p:cSld name="Agenda Blau">
    <p:bg>
      <p:bgPr>
        <a:solidFill>
          <a:schemeClr val="accen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/>
          <p:nvPr/>
        </p:nvSpPr>
        <p:spPr>
          <a:xfrm>
            <a:off x="7568804" y="0"/>
            <a:ext cx="1575196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0"/>
          <p:cNvSpPr txBox="1">
            <a:spLocks noGrp="1"/>
          </p:cNvSpPr>
          <p:nvPr>
            <p:ph type="title"/>
          </p:nvPr>
        </p:nvSpPr>
        <p:spPr>
          <a:xfrm>
            <a:off x="278606" y="276225"/>
            <a:ext cx="1296591" cy="75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900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bre Franklin Medium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0"/>
          <p:cNvSpPr txBox="1">
            <a:spLocks noGrp="1"/>
          </p:cNvSpPr>
          <p:nvPr>
            <p:ph type="dt" idx="10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175" name="Google Shape;175;p30"/>
          <p:cNvSpPr txBox="1">
            <a:spLocks noGrp="1"/>
          </p:cNvSpPr>
          <p:nvPr>
            <p:ph type="ftr" idx="11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0"/>
          <p:cNvSpPr txBox="1">
            <a:spLocks noGrp="1"/>
          </p:cNvSpPr>
          <p:nvPr>
            <p:ph type="sldNum" idx="12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marL="0" lvl="0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grpSp>
        <p:nvGrpSpPr>
          <p:cNvPr id="177" name="Google Shape;177;p30"/>
          <p:cNvGrpSpPr/>
          <p:nvPr/>
        </p:nvGrpSpPr>
        <p:grpSpPr>
          <a:xfrm>
            <a:off x="8033159" y="276494"/>
            <a:ext cx="646487" cy="231902"/>
            <a:chOff x="11189494" y="381000"/>
            <a:chExt cx="621506" cy="222941"/>
          </a:xfrm>
        </p:grpSpPr>
        <p:sp>
          <p:nvSpPr>
            <p:cNvPr id="178" name="Google Shape;178;p30"/>
            <p:cNvSpPr/>
            <p:nvPr/>
          </p:nvSpPr>
          <p:spPr>
            <a:xfrm>
              <a:off x="11360511" y="381000"/>
              <a:ext cx="450489" cy="222941"/>
            </a:xfrm>
            <a:custGeom>
              <a:avLst/>
              <a:gdLst/>
              <a:ahLst/>
              <a:cxnLst/>
              <a:rect l="l" t="t" r="r" b="b"/>
              <a:pathLst>
                <a:path w="450489" h="222941" extrusionOk="0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30"/>
            <p:cNvSpPr/>
            <p:nvPr/>
          </p:nvSpPr>
          <p:spPr>
            <a:xfrm>
              <a:off x="11189494" y="401800"/>
              <a:ext cx="225229" cy="201918"/>
            </a:xfrm>
            <a:custGeom>
              <a:avLst/>
              <a:gdLst/>
              <a:ahLst/>
              <a:cxnLst/>
              <a:rect l="l" t="t" r="r" b="b"/>
              <a:pathLst>
                <a:path w="225229" h="201918" extrusionOk="0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30"/>
          <p:cNvSpPr txBox="1">
            <a:spLocks noGrp="1"/>
          </p:cNvSpPr>
          <p:nvPr>
            <p:ph type="body" idx="1"/>
          </p:nvPr>
        </p:nvSpPr>
        <p:spPr>
          <a:xfrm>
            <a:off x="1737122" y="276225"/>
            <a:ext cx="4941094" cy="3511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9000" rIns="0" bIns="0" anchor="t" anchorCtr="0">
            <a:noAutofit/>
          </a:bodyPr>
          <a:lstStyle>
            <a:lvl1pPr marL="457200" lvl="0" indent="-393700" algn="l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ibre Franklin Medium"/>
              <a:buAutoNum type="arabicPeriod"/>
              <a:defRPr sz="2600">
                <a:solidFill>
                  <a:srgbClr val="B7FFF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bre Franklin Medium"/>
              <a:buAutoNum type="alphaLcPeriod"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Arial"/>
              <a:buNone/>
              <a:defRPr sz="1200" b="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Zweispaltig">
  <p:cSld name="Agenda Zweispaltig">
    <p:bg>
      <p:bgPr>
        <a:solidFill>
          <a:schemeClr val="accen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/>
          <p:nvPr/>
        </p:nvSpPr>
        <p:spPr>
          <a:xfrm>
            <a:off x="7568804" y="0"/>
            <a:ext cx="1575196" cy="51434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1"/>
          <p:cNvSpPr txBox="1">
            <a:spLocks noGrp="1"/>
          </p:cNvSpPr>
          <p:nvPr>
            <p:ph type="title"/>
          </p:nvPr>
        </p:nvSpPr>
        <p:spPr>
          <a:xfrm>
            <a:off x="278606" y="276224"/>
            <a:ext cx="1296591" cy="75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900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bre Franklin Medium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1"/>
          <p:cNvSpPr txBox="1">
            <a:spLocks noGrp="1"/>
          </p:cNvSpPr>
          <p:nvPr>
            <p:ph type="dt" idx="10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185" name="Google Shape;185;p31"/>
          <p:cNvSpPr txBox="1">
            <a:spLocks noGrp="1"/>
          </p:cNvSpPr>
          <p:nvPr>
            <p:ph type="ftr" idx="11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1"/>
          <p:cNvSpPr txBox="1">
            <a:spLocks noGrp="1"/>
          </p:cNvSpPr>
          <p:nvPr>
            <p:ph type="sldNum" idx="12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marL="0" lvl="0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grpSp>
        <p:nvGrpSpPr>
          <p:cNvPr id="187" name="Google Shape;187;p31"/>
          <p:cNvGrpSpPr/>
          <p:nvPr/>
        </p:nvGrpSpPr>
        <p:grpSpPr>
          <a:xfrm>
            <a:off x="8033159" y="276494"/>
            <a:ext cx="646487" cy="231902"/>
            <a:chOff x="11189494" y="381000"/>
            <a:chExt cx="621506" cy="222941"/>
          </a:xfrm>
        </p:grpSpPr>
        <p:sp>
          <p:nvSpPr>
            <p:cNvPr id="188" name="Google Shape;188;p31"/>
            <p:cNvSpPr/>
            <p:nvPr/>
          </p:nvSpPr>
          <p:spPr>
            <a:xfrm>
              <a:off x="11360511" y="381000"/>
              <a:ext cx="450489" cy="222941"/>
            </a:xfrm>
            <a:custGeom>
              <a:avLst/>
              <a:gdLst/>
              <a:ahLst/>
              <a:cxnLst/>
              <a:rect l="l" t="t" r="r" b="b"/>
              <a:pathLst>
                <a:path w="450489" h="222941" extrusionOk="0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1"/>
            <p:cNvSpPr/>
            <p:nvPr/>
          </p:nvSpPr>
          <p:spPr>
            <a:xfrm>
              <a:off x="11189494" y="401800"/>
              <a:ext cx="225229" cy="201918"/>
            </a:xfrm>
            <a:custGeom>
              <a:avLst/>
              <a:gdLst/>
              <a:ahLst/>
              <a:cxnLst/>
              <a:rect l="l" t="t" r="r" b="b"/>
              <a:pathLst>
                <a:path w="225229" h="201918" extrusionOk="0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31"/>
          <p:cNvSpPr txBox="1">
            <a:spLocks noGrp="1"/>
          </p:cNvSpPr>
          <p:nvPr>
            <p:ph type="body" idx="1"/>
          </p:nvPr>
        </p:nvSpPr>
        <p:spPr>
          <a:xfrm>
            <a:off x="1737122" y="276225"/>
            <a:ext cx="4941094" cy="3511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9000" rIns="0" bIns="0" anchor="t" anchorCtr="0">
            <a:noAutofit/>
          </a:bodyPr>
          <a:lstStyle>
            <a:lvl1pPr marL="457200" lvl="0" indent="-393700" algn="l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ibre Franklin Medium"/>
              <a:buAutoNum type="arabicPeriod"/>
              <a:defRPr sz="2600">
                <a:solidFill>
                  <a:srgbClr val="B7FFF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bre Franklin Medium"/>
              <a:buAutoNum type="alphaLcPeriod"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Arial"/>
              <a:buNone/>
              <a:defRPr sz="1200" b="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Zweispaltig Blau">
  <p:cSld name="Agenda Zweispaltig Blau">
    <p:bg>
      <p:bgPr>
        <a:solidFill>
          <a:schemeClr val="accen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/>
          <p:nvPr/>
        </p:nvSpPr>
        <p:spPr>
          <a:xfrm>
            <a:off x="7568804" y="0"/>
            <a:ext cx="1575196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2"/>
          <p:cNvSpPr txBox="1">
            <a:spLocks noGrp="1"/>
          </p:cNvSpPr>
          <p:nvPr>
            <p:ph type="title"/>
          </p:nvPr>
        </p:nvSpPr>
        <p:spPr>
          <a:xfrm>
            <a:off x="278606" y="276494"/>
            <a:ext cx="1296591" cy="75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900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bre Franklin Medium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2"/>
          <p:cNvSpPr txBox="1">
            <a:spLocks noGrp="1"/>
          </p:cNvSpPr>
          <p:nvPr>
            <p:ph type="dt" idx="10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195" name="Google Shape;195;p32"/>
          <p:cNvSpPr txBox="1">
            <a:spLocks noGrp="1"/>
          </p:cNvSpPr>
          <p:nvPr>
            <p:ph type="ftr" idx="11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2"/>
          <p:cNvSpPr txBox="1">
            <a:spLocks noGrp="1"/>
          </p:cNvSpPr>
          <p:nvPr>
            <p:ph type="sldNum" idx="12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marL="0" lvl="0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grpSp>
        <p:nvGrpSpPr>
          <p:cNvPr id="197" name="Google Shape;197;p32"/>
          <p:cNvGrpSpPr/>
          <p:nvPr/>
        </p:nvGrpSpPr>
        <p:grpSpPr>
          <a:xfrm>
            <a:off x="8033159" y="276494"/>
            <a:ext cx="646487" cy="231902"/>
            <a:chOff x="11189494" y="381000"/>
            <a:chExt cx="621506" cy="222941"/>
          </a:xfrm>
        </p:grpSpPr>
        <p:sp>
          <p:nvSpPr>
            <p:cNvPr id="198" name="Google Shape;198;p32"/>
            <p:cNvSpPr/>
            <p:nvPr/>
          </p:nvSpPr>
          <p:spPr>
            <a:xfrm>
              <a:off x="11360511" y="381000"/>
              <a:ext cx="450489" cy="222941"/>
            </a:xfrm>
            <a:custGeom>
              <a:avLst/>
              <a:gdLst/>
              <a:ahLst/>
              <a:cxnLst/>
              <a:rect l="l" t="t" r="r" b="b"/>
              <a:pathLst>
                <a:path w="450489" h="222941" extrusionOk="0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2"/>
            <p:cNvSpPr/>
            <p:nvPr/>
          </p:nvSpPr>
          <p:spPr>
            <a:xfrm>
              <a:off x="11189494" y="401800"/>
              <a:ext cx="225229" cy="201918"/>
            </a:xfrm>
            <a:custGeom>
              <a:avLst/>
              <a:gdLst/>
              <a:ahLst/>
              <a:cxnLst/>
              <a:rect l="l" t="t" r="r" b="b"/>
              <a:pathLst>
                <a:path w="225229" h="201918" extrusionOk="0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" name="Google Shape;200;p32"/>
          <p:cNvSpPr txBox="1">
            <a:spLocks noGrp="1"/>
          </p:cNvSpPr>
          <p:nvPr>
            <p:ph type="body" idx="1"/>
          </p:nvPr>
        </p:nvSpPr>
        <p:spPr>
          <a:xfrm>
            <a:off x="1737122" y="276225"/>
            <a:ext cx="4941094" cy="3511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9000" rIns="0" bIns="0" anchor="t" anchorCtr="0">
            <a:noAutofit/>
          </a:bodyPr>
          <a:lstStyle>
            <a:lvl1pPr marL="457200" lvl="0" indent="-393700" algn="l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ibre Franklin Medium"/>
              <a:buAutoNum type="arabicPeriod"/>
              <a:defRPr sz="2600">
                <a:solidFill>
                  <a:srgbClr val="B7FFF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bre Franklin Medium"/>
              <a:buAutoNum type="alphaLcPeriod"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Arial"/>
              <a:buNone/>
              <a:defRPr sz="1200" b="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renner">
  <p:cSld name="Trenner">
    <p:bg>
      <p:bgPr>
        <a:solidFill>
          <a:schemeClr val="dk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/>
          <p:nvPr/>
        </p:nvSpPr>
        <p:spPr>
          <a:xfrm>
            <a:off x="926241" y="1194197"/>
            <a:ext cx="7939154" cy="259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100"/>
              <a:buFont typeface="Noto Sans Symbols"/>
              <a:buNone/>
            </a:pPr>
            <a:r>
              <a:rPr lang="de" sz="9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Trenner</a:t>
            </a:r>
            <a:endParaRPr sz="9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3" name="Google Shape;203;p33"/>
          <p:cNvGrpSpPr/>
          <p:nvPr/>
        </p:nvGrpSpPr>
        <p:grpSpPr>
          <a:xfrm>
            <a:off x="7312385" y="2112170"/>
            <a:ext cx="905457" cy="757236"/>
            <a:chOff x="9336214" y="2528900"/>
            <a:chExt cx="1980368" cy="1656188"/>
          </a:xfrm>
        </p:grpSpPr>
        <p:cxnSp>
          <p:nvCxnSpPr>
            <p:cNvPr id="204" name="Google Shape;204;p33"/>
            <p:cNvCxnSpPr/>
            <p:nvPr/>
          </p:nvCxnSpPr>
          <p:spPr>
            <a:xfrm>
              <a:off x="9336214" y="3356994"/>
              <a:ext cx="1980368" cy="0"/>
            </a:xfrm>
            <a:prstGeom prst="straightConnector1">
              <a:avLst/>
            </a:prstGeom>
            <a:noFill/>
            <a:ln w="152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5" name="Google Shape;205;p33"/>
            <p:cNvSpPr/>
            <p:nvPr/>
          </p:nvSpPr>
          <p:spPr>
            <a:xfrm>
              <a:off x="10488488" y="2528900"/>
              <a:ext cx="828094" cy="1656188"/>
            </a:xfrm>
            <a:custGeom>
              <a:avLst/>
              <a:gdLst/>
              <a:ahLst/>
              <a:cxnLst/>
              <a:rect l="l" t="t" r="r" b="b"/>
              <a:pathLst>
                <a:path w="324036" h="648072" extrusionOk="0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108000" rIns="108000" bIns="108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piteltrenner">
  <p:cSld name="Kapiteltrenner">
    <p:bg>
      <p:bgPr>
        <a:solidFill>
          <a:schemeClr val="accen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 txBox="1">
            <a:spLocks noGrp="1"/>
          </p:cNvSpPr>
          <p:nvPr>
            <p:ph type="title"/>
          </p:nvPr>
        </p:nvSpPr>
        <p:spPr>
          <a:xfrm>
            <a:off x="278606" y="3031331"/>
            <a:ext cx="5670947" cy="1674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00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Libre Franklin Medium"/>
              <a:buNone/>
              <a:defRPr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4"/>
          <p:cNvSpPr txBox="1">
            <a:spLocks noGrp="1"/>
          </p:cNvSpPr>
          <p:nvPr>
            <p:ph type="dt" idx="10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209" name="Google Shape;209;p34"/>
          <p:cNvSpPr txBox="1">
            <a:spLocks noGrp="1"/>
          </p:cNvSpPr>
          <p:nvPr>
            <p:ph type="ftr" idx="11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4"/>
          <p:cNvSpPr txBox="1">
            <a:spLocks noGrp="1"/>
          </p:cNvSpPr>
          <p:nvPr>
            <p:ph type="sldNum" idx="12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marL="0" lvl="0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sp>
        <p:nvSpPr>
          <p:cNvPr id="211" name="Google Shape;211;p34"/>
          <p:cNvSpPr>
            <a:spLocks noGrp="1"/>
          </p:cNvSpPr>
          <p:nvPr>
            <p:ph type="pic" idx="2"/>
          </p:nvPr>
        </p:nvSpPr>
        <p:spPr>
          <a:xfrm>
            <a:off x="0" y="1"/>
            <a:ext cx="9143999" cy="2868215"/>
          </a:xfrm>
          <a:prstGeom prst="rect">
            <a:avLst/>
          </a:prstGeom>
          <a:noFill/>
          <a:ln>
            <a:noFill/>
          </a:ln>
        </p:spPr>
      </p:sp>
      <p:sp>
        <p:nvSpPr>
          <p:cNvPr id="212" name="Google Shape;212;p34"/>
          <p:cNvSpPr txBox="1">
            <a:spLocks noGrp="1"/>
          </p:cNvSpPr>
          <p:nvPr>
            <p:ph type="body" idx="1"/>
          </p:nvPr>
        </p:nvSpPr>
        <p:spPr>
          <a:xfrm>
            <a:off x="7568804" y="3031332"/>
            <a:ext cx="1294683" cy="274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000" rIns="0" bIns="0" anchor="t" anchorCtr="0">
            <a:noAutofit/>
          </a:bodyPr>
          <a:lstStyle>
            <a:lvl1pPr marL="457200" lvl="0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>
                <a:solidFill>
                  <a:schemeClr val="lt1"/>
                </a:solidFill>
              </a:defRPr>
            </a:lvl2pPr>
            <a:lvl3pPr marL="1371600" lvl="2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 b="0">
                <a:solidFill>
                  <a:schemeClr val="lt1"/>
                </a:solidFill>
              </a:defRPr>
            </a:lvl3pPr>
            <a:lvl4pPr marL="1828800" lvl="3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>
                <a:solidFill>
                  <a:schemeClr val="lt1"/>
                </a:solidFill>
              </a:defRPr>
            </a:lvl4pPr>
            <a:lvl5pPr marL="2286000" lvl="4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 b="0">
                <a:solidFill>
                  <a:schemeClr val="lt1"/>
                </a:solidFill>
              </a:defRPr>
            </a:lvl5pPr>
            <a:lvl6pPr marL="2743200" lvl="5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solidFill>
                  <a:schemeClr val="lt1"/>
                </a:solidFill>
              </a:defRPr>
            </a:lvl6pPr>
            <a:lvl7pPr marL="3200400" lvl="6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solidFill>
                  <a:schemeClr val="lt1"/>
                </a:solidFill>
              </a:defRPr>
            </a:lvl7pPr>
            <a:lvl8pPr marL="3657600" lvl="7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solidFill>
                  <a:schemeClr val="lt1"/>
                </a:solidFill>
              </a:defRPr>
            </a:lvl8pPr>
            <a:lvl9pPr marL="4114800" lvl="8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body" idx="3"/>
          </p:nvPr>
        </p:nvSpPr>
        <p:spPr>
          <a:xfrm>
            <a:off x="7568804" y="3305598"/>
            <a:ext cx="1294683" cy="643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 b="0">
                <a:solidFill>
                  <a:srgbClr val="B7FFF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1371600" lvl="2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800"/>
              <a:buFont typeface="Arial"/>
              <a:buNone/>
              <a:defRPr sz="3800" b="0">
                <a:solidFill>
                  <a:srgbClr val="B7FFF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1828800" lvl="3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 b="0">
                <a:solidFill>
                  <a:srgbClr val="B7FFF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2286000" lvl="4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800"/>
              <a:buFont typeface="Arial"/>
              <a:buNone/>
              <a:defRPr sz="3800" b="0">
                <a:solidFill>
                  <a:srgbClr val="B7FFF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2743200" lvl="5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B7FFF5"/>
              </a:buClr>
              <a:buSzPts val="3800"/>
              <a:buFont typeface="Arial"/>
              <a:buNone/>
              <a:defRPr sz="3800" b="0">
                <a:solidFill>
                  <a:srgbClr val="B7FFF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3200400" lvl="6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B7FFF5"/>
              </a:buClr>
              <a:buSzPts val="3800"/>
              <a:buFont typeface="Arial"/>
              <a:buNone/>
              <a:defRPr sz="3800" b="0">
                <a:solidFill>
                  <a:srgbClr val="B7FFF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3657600" lvl="7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B7FFF5"/>
              </a:buClr>
              <a:buSzPts val="3800"/>
              <a:buFont typeface="Arial"/>
              <a:buNone/>
              <a:defRPr sz="3800" b="0">
                <a:solidFill>
                  <a:srgbClr val="B7FFF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4114800" lvl="8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B7FFF5"/>
              </a:buClr>
              <a:buSzPts val="3800"/>
              <a:buFont typeface="Arial"/>
              <a:buNone/>
              <a:defRPr sz="3800" b="0">
                <a:solidFill>
                  <a:srgbClr val="B7FFF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214" name="Google Shape;214;p34"/>
          <p:cNvSpPr/>
          <p:nvPr/>
        </p:nvSpPr>
        <p:spPr>
          <a:xfrm>
            <a:off x="9189513" y="3031331"/>
            <a:ext cx="1431159" cy="137662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Kapiteltrenner Farbe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Für eine bessere Übersicht kann der Kapiteltrenner Farblich angepasst werden.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Rechtsklick neben der Folie,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Hintergrund formatieren,</a:t>
            </a:r>
            <a:br>
              <a:rPr lang="de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 Farbe </a:t>
            </a:r>
            <a:r>
              <a:rPr lang="de" sz="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auswählen.</a:t>
            </a:r>
            <a:endParaRPr sz="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4"/>
          <p:cNvSpPr/>
          <p:nvPr/>
        </p:nvSpPr>
        <p:spPr>
          <a:xfrm>
            <a:off x="9297526" y="4146640"/>
            <a:ext cx="145250" cy="145250"/>
          </a:xfrm>
          <a:prstGeom prst="roundRect">
            <a:avLst>
              <a:gd name="adj" fmla="val 2322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4"/>
          <p:cNvSpPr/>
          <p:nvPr/>
        </p:nvSpPr>
        <p:spPr>
          <a:xfrm>
            <a:off x="9462338" y="4146640"/>
            <a:ext cx="145250" cy="145250"/>
          </a:xfrm>
          <a:prstGeom prst="roundRect">
            <a:avLst>
              <a:gd name="adj" fmla="val 232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4"/>
          <p:cNvSpPr/>
          <p:nvPr/>
        </p:nvSpPr>
        <p:spPr>
          <a:xfrm>
            <a:off x="9627151" y="4146640"/>
            <a:ext cx="145250" cy="145250"/>
          </a:xfrm>
          <a:prstGeom prst="roundRect">
            <a:avLst>
              <a:gd name="adj" fmla="val 232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4"/>
          <p:cNvSpPr/>
          <p:nvPr/>
        </p:nvSpPr>
        <p:spPr>
          <a:xfrm>
            <a:off x="9791963" y="4146640"/>
            <a:ext cx="145250" cy="145250"/>
          </a:xfrm>
          <a:prstGeom prst="roundRect">
            <a:avLst>
              <a:gd name="adj" fmla="val 23225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4"/>
          <p:cNvSpPr/>
          <p:nvPr/>
        </p:nvSpPr>
        <p:spPr>
          <a:xfrm>
            <a:off x="9956776" y="4146640"/>
            <a:ext cx="145250" cy="145250"/>
          </a:xfrm>
          <a:prstGeom prst="roundRect">
            <a:avLst>
              <a:gd name="adj" fmla="val 23225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4"/>
          <p:cNvSpPr/>
          <p:nvPr/>
        </p:nvSpPr>
        <p:spPr>
          <a:xfrm>
            <a:off x="10121588" y="4146640"/>
            <a:ext cx="145250" cy="145250"/>
          </a:xfrm>
          <a:prstGeom prst="roundRect">
            <a:avLst>
              <a:gd name="adj" fmla="val 2322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4"/>
          <p:cNvSpPr/>
          <p:nvPr/>
        </p:nvSpPr>
        <p:spPr>
          <a:xfrm>
            <a:off x="10286401" y="4146640"/>
            <a:ext cx="145250" cy="145250"/>
          </a:xfrm>
          <a:prstGeom prst="roundRect">
            <a:avLst>
              <a:gd name="adj" fmla="val 23225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4"/>
          <p:cNvSpPr/>
          <p:nvPr/>
        </p:nvSpPr>
        <p:spPr>
          <a:xfrm>
            <a:off x="8355347" y="4828093"/>
            <a:ext cx="517190" cy="185521"/>
          </a:xfrm>
          <a:custGeom>
            <a:avLst/>
            <a:gdLst/>
            <a:ahLst/>
            <a:cxnLst/>
            <a:rect l="l" t="t" r="r" b="b"/>
            <a:pathLst>
              <a:path w="861983" h="309203" extrusionOk="0">
                <a:moveTo>
                  <a:pt x="658049" y="308"/>
                </a:moveTo>
                <a:lnTo>
                  <a:pt x="861983" y="308"/>
                </a:lnTo>
                <a:lnTo>
                  <a:pt x="861983" y="69770"/>
                </a:lnTo>
                <a:lnTo>
                  <a:pt x="802345" y="69770"/>
                </a:lnTo>
                <a:lnTo>
                  <a:pt x="802345" y="309203"/>
                </a:lnTo>
                <a:lnTo>
                  <a:pt x="717687" y="309203"/>
                </a:lnTo>
                <a:lnTo>
                  <a:pt x="717687" y="69770"/>
                </a:lnTo>
                <a:lnTo>
                  <a:pt x="658049" y="69770"/>
                </a:lnTo>
                <a:close/>
                <a:moveTo>
                  <a:pt x="553088" y="308"/>
                </a:moveTo>
                <a:lnTo>
                  <a:pt x="637743" y="308"/>
                </a:lnTo>
                <a:lnTo>
                  <a:pt x="637743" y="308895"/>
                </a:lnTo>
                <a:lnTo>
                  <a:pt x="553088" y="308895"/>
                </a:lnTo>
                <a:close/>
                <a:moveTo>
                  <a:pt x="310128" y="308"/>
                </a:moveTo>
                <a:lnTo>
                  <a:pt x="312683" y="308"/>
                </a:lnTo>
                <a:lnTo>
                  <a:pt x="312375" y="308893"/>
                </a:lnTo>
                <a:lnTo>
                  <a:pt x="312376" y="308894"/>
                </a:lnTo>
                <a:lnTo>
                  <a:pt x="312375" y="308894"/>
                </a:lnTo>
                <a:lnTo>
                  <a:pt x="312375" y="308895"/>
                </a:lnTo>
                <a:lnTo>
                  <a:pt x="312330" y="308895"/>
                </a:lnTo>
                <a:lnTo>
                  <a:pt x="312330" y="308894"/>
                </a:lnTo>
                <a:lnTo>
                  <a:pt x="0" y="308894"/>
                </a:lnTo>
                <a:cubicBezTo>
                  <a:pt x="308" y="282863"/>
                  <a:pt x="3480" y="257493"/>
                  <a:pt x="9822" y="233400"/>
                </a:cubicBezTo>
                <a:lnTo>
                  <a:pt x="312327" y="308882"/>
                </a:lnTo>
                <a:lnTo>
                  <a:pt x="312324" y="308870"/>
                </a:lnTo>
                <a:lnTo>
                  <a:pt x="30128" y="177592"/>
                </a:lnTo>
                <a:cubicBezTo>
                  <a:pt x="40920" y="154425"/>
                  <a:pt x="54882" y="132842"/>
                  <a:pt x="71047" y="113197"/>
                </a:cubicBezTo>
                <a:lnTo>
                  <a:pt x="312318" y="308847"/>
                </a:lnTo>
                <a:lnTo>
                  <a:pt x="312293" y="308749"/>
                </a:lnTo>
                <a:lnTo>
                  <a:pt x="116061" y="68799"/>
                </a:lnTo>
                <a:cubicBezTo>
                  <a:pt x="135750" y="52942"/>
                  <a:pt x="157289" y="39640"/>
                  <a:pt x="180765" y="28848"/>
                </a:cubicBezTo>
                <a:lnTo>
                  <a:pt x="312277" y="308685"/>
                </a:lnTo>
                <a:lnTo>
                  <a:pt x="237188" y="9205"/>
                </a:lnTo>
                <a:cubicBezTo>
                  <a:pt x="260665" y="3480"/>
                  <a:pt x="285066" y="308"/>
                  <a:pt x="310128" y="308"/>
                </a:cubicBezTo>
                <a:close/>
                <a:moveTo>
                  <a:pt x="441123" y="0"/>
                </a:moveTo>
                <a:lnTo>
                  <a:pt x="538155" y="0"/>
                </a:lnTo>
                <a:lnTo>
                  <a:pt x="413197" y="155394"/>
                </a:lnTo>
                <a:lnTo>
                  <a:pt x="538772" y="308895"/>
                </a:lnTo>
                <a:lnTo>
                  <a:pt x="444646" y="308895"/>
                </a:lnTo>
                <a:lnTo>
                  <a:pt x="332681" y="188693"/>
                </a:lnTo>
                <a:lnTo>
                  <a:pt x="332681" y="11989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folien">
  <p:cSld name="Textfolien">
    <p:bg>
      <p:bgPr>
        <a:solidFill>
          <a:schemeClr val="dk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/>
          <p:nvPr/>
        </p:nvSpPr>
        <p:spPr>
          <a:xfrm>
            <a:off x="926241" y="1194197"/>
            <a:ext cx="7939154" cy="259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100"/>
              <a:buFont typeface="Noto Sans Symbols"/>
              <a:buNone/>
            </a:pPr>
            <a:r>
              <a:rPr lang="de" sz="9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Textfolien</a:t>
            </a:r>
            <a:endParaRPr sz="1100"/>
          </a:p>
        </p:txBody>
      </p:sp>
      <p:grpSp>
        <p:nvGrpSpPr>
          <p:cNvPr id="225" name="Google Shape;225;p35"/>
          <p:cNvGrpSpPr/>
          <p:nvPr/>
        </p:nvGrpSpPr>
        <p:grpSpPr>
          <a:xfrm>
            <a:off x="7312385" y="2112170"/>
            <a:ext cx="905457" cy="757236"/>
            <a:chOff x="9336214" y="2528900"/>
            <a:chExt cx="1980368" cy="1656188"/>
          </a:xfrm>
        </p:grpSpPr>
        <p:cxnSp>
          <p:nvCxnSpPr>
            <p:cNvPr id="226" name="Google Shape;226;p35"/>
            <p:cNvCxnSpPr/>
            <p:nvPr/>
          </p:nvCxnSpPr>
          <p:spPr>
            <a:xfrm>
              <a:off x="9336214" y="3356994"/>
              <a:ext cx="1980368" cy="0"/>
            </a:xfrm>
            <a:prstGeom prst="straightConnector1">
              <a:avLst/>
            </a:prstGeom>
            <a:noFill/>
            <a:ln w="152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27" name="Google Shape;227;p35"/>
            <p:cNvSpPr/>
            <p:nvPr/>
          </p:nvSpPr>
          <p:spPr>
            <a:xfrm>
              <a:off x="10488488" y="2528900"/>
              <a:ext cx="828094" cy="1656188"/>
            </a:xfrm>
            <a:custGeom>
              <a:avLst/>
              <a:gdLst/>
              <a:ahLst/>
              <a:cxnLst/>
              <a:rect l="l" t="t" r="r" b="b"/>
              <a:pathLst>
                <a:path w="324036" h="648072" extrusionOk="0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108000" rIns="108000" bIns="108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2x Inhalt">
  <p:cSld name="Titel und 2x Inhal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>
            <a:spLocks noGrp="1"/>
          </p:cNvSpPr>
          <p:nvPr>
            <p:ph type="title"/>
          </p:nvPr>
        </p:nvSpPr>
        <p:spPr>
          <a:xfrm>
            <a:off x="278606" y="276680"/>
            <a:ext cx="8586788" cy="755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6"/>
          <p:cNvSpPr txBox="1">
            <a:spLocks noGrp="1"/>
          </p:cNvSpPr>
          <p:nvPr>
            <p:ph type="body" idx="1"/>
          </p:nvPr>
        </p:nvSpPr>
        <p:spPr>
          <a:xfrm>
            <a:off x="278606" y="1194197"/>
            <a:ext cx="4212431" cy="351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6"/>
          <p:cNvSpPr txBox="1">
            <a:spLocks noGrp="1"/>
          </p:cNvSpPr>
          <p:nvPr>
            <p:ph type="body" idx="2"/>
          </p:nvPr>
        </p:nvSpPr>
        <p:spPr>
          <a:xfrm>
            <a:off x="4652965" y="1194197"/>
            <a:ext cx="4212431" cy="351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6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233" name="Google Shape;233;p36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6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 3x Inhalt">
  <p:cSld name="Titel und  3x Inhal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7"/>
          <p:cNvSpPr txBox="1">
            <a:spLocks noGrp="1"/>
          </p:cNvSpPr>
          <p:nvPr>
            <p:ph type="title"/>
          </p:nvPr>
        </p:nvSpPr>
        <p:spPr>
          <a:xfrm>
            <a:off x="278606" y="276680"/>
            <a:ext cx="8586788" cy="755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7"/>
          <p:cNvSpPr txBox="1">
            <a:spLocks noGrp="1"/>
          </p:cNvSpPr>
          <p:nvPr>
            <p:ph type="body" idx="1"/>
          </p:nvPr>
        </p:nvSpPr>
        <p:spPr>
          <a:xfrm>
            <a:off x="278606" y="1194197"/>
            <a:ext cx="2753914" cy="351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7"/>
          <p:cNvSpPr txBox="1">
            <a:spLocks noGrp="1"/>
          </p:cNvSpPr>
          <p:nvPr>
            <p:ph type="body" idx="2"/>
          </p:nvPr>
        </p:nvSpPr>
        <p:spPr>
          <a:xfrm>
            <a:off x="3194447" y="1198663"/>
            <a:ext cx="2753914" cy="351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7"/>
          <p:cNvSpPr txBox="1">
            <a:spLocks noGrp="1"/>
          </p:cNvSpPr>
          <p:nvPr>
            <p:ph type="body" idx="3"/>
          </p:nvPr>
        </p:nvSpPr>
        <p:spPr>
          <a:xfrm>
            <a:off x="6116957" y="1194197"/>
            <a:ext cx="2753914" cy="351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37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241" name="Google Shape;241;p37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7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 4x Inhalt">
  <p:cSld name="Titel und  4x Inhal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 txBox="1">
            <a:spLocks noGrp="1"/>
          </p:cNvSpPr>
          <p:nvPr>
            <p:ph type="title"/>
          </p:nvPr>
        </p:nvSpPr>
        <p:spPr>
          <a:xfrm>
            <a:off x="278606" y="276680"/>
            <a:ext cx="8586788" cy="755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38"/>
          <p:cNvSpPr txBox="1">
            <a:spLocks noGrp="1"/>
          </p:cNvSpPr>
          <p:nvPr>
            <p:ph type="body" idx="1"/>
          </p:nvPr>
        </p:nvSpPr>
        <p:spPr>
          <a:xfrm>
            <a:off x="278606" y="1194197"/>
            <a:ext cx="2025254" cy="351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8"/>
          <p:cNvSpPr txBox="1">
            <a:spLocks noGrp="1"/>
          </p:cNvSpPr>
          <p:nvPr>
            <p:ph type="body" idx="2"/>
          </p:nvPr>
        </p:nvSpPr>
        <p:spPr>
          <a:xfrm>
            <a:off x="2465785" y="1198663"/>
            <a:ext cx="2025254" cy="351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38"/>
          <p:cNvSpPr txBox="1">
            <a:spLocks noGrp="1"/>
          </p:cNvSpPr>
          <p:nvPr>
            <p:ph type="body" idx="3"/>
          </p:nvPr>
        </p:nvSpPr>
        <p:spPr>
          <a:xfrm>
            <a:off x="4652962" y="1194197"/>
            <a:ext cx="2025254" cy="351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38"/>
          <p:cNvSpPr txBox="1">
            <a:spLocks noGrp="1"/>
          </p:cNvSpPr>
          <p:nvPr>
            <p:ph type="body" idx="4"/>
          </p:nvPr>
        </p:nvSpPr>
        <p:spPr>
          <a:xfrm>
            <a:off x="6840141" y="1194197"/>
            <a:ext cx="2025254" cy="351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38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250" name="Google Shape;250;p38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8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 &amp; Bild">
  <p:cSld name="Text &amp; Bild">
    <p:bg>
      <p:bgPr>
        <a:solidFill>
          <a:schemeClr val="dk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/>
          <p:cNvSpPr txBox="1"/>
          <p:nvPr/>
        </p:nvSpPr>
        <p:spPr>
          <a:xfrm>
            <a:off x="926241" y="1194197"/>
            <a:ext cx="7939154" cy="259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100"/>
              <a:buFont typeface="Noto Sans Symbols"/>
              <a:buNone/>
            </a:pPr>
            <a:r>
              <a:rPr lang="de" sz="9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&amp; Bild</a:t>
            </a:r>
            <a:endParaRPr sz="1100"/>
          </a:p>
        </p:txBody>
      </p:sp>
      <p:grpSp>
        <p:nvGrpSpPr>
          <p:cNvPr id="254" name="Google Shape;254;p39"/>
          <p:cNvGrpSpPr/>
          <p:nvPr/>
        </p:nvGrpSpPr>
        <p:grpSpPr>
          <a:xfrm>
            <a:off x="7312385" y="2112170"/>
            <a:ext cx="905457" cy="757236"/>
            <a:chOff x="9336214" y="2528900"/>
            <a:chExt cx="1980368" cy="1656188"/>
          </a:xfrm>
        </p:grpSpPr>
        <p:cxnSp>
          <p:nvCxnSpPr>
            <p:cNvPr id="255" name="Google Shape;255;p39"/>
            <p:cNvCxnSpPr/>
            <p:nvPr/>
          </p:nvCxnSpPr>
          <p:spPr>
            <a:xfrm>
              <a:off x="9336214" y="3356994"/>
              <a:ext cx="1980368" cy="0"/>
            </a:xfrm>
            <a:prstGeom prst="straightConnector1">
              <a:avLst/>
            </a:prstGeom>
            <a:noFill/>
            <a:ln w="152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56" name="Google Shape;256;p39"/>
            <p:cNvSpPr/>
            <p:nvPr/>
          </p:nvSpPr>
          <p:spPr>
            <a:xfrm>
              <a:off x="10488488" y="2528900"/>
              <a:ext cx="828094" cy="1656188"/>
            </a:xfrm>
            <a:custGeom>
              <a:avLst/>
              <a:gdLst/>
              <a:ahLst/>
              <a:cxnLst/>
              <a:rect l="l" t="t" r="r" b="b"/>
              <a:pathLst>
                <a:path w="324036" h="648072" extrusionOk="0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108000" rIns="108000" bIns="108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Titel und Inhalt">
  <p:cSld name="30_Titel und Inhal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body" idx="1"/>
          </p:nvPr>
        </p:nvSpPr>
        <p:spPr>
          <a:xfrm>
            <a:off x="400050" y="1187634"/>
            <a:ext cx="8343900" cy="3364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▪"/>
              <a:defRPr/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AutoNum type="arabicPeriod"/>
              <a:defRPr/>
            </a:lvl3pPr>
            <a:lvl4pPr marL="1828800" lvl="3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−"/>
              <a:defRPr/>
            </a:lvl4pPr>
            <a:lvl5pPr marL="2286000" lvl="4" indent="-330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AutoNum type="alphaLcPeriod"/>
              <a:defRPr sz="1600"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dt" idx="10"/>
          </p:nvPr>
        </p:nvSpPr>
        <p:spPr>
          <a:xfrm>
            <a:off x="627235" y="4747358"/>
            <a:ext cx="1027755" cy="396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216000" y="4747358"/>
            <a:ext cx="326368" cy="396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title"/>
          </p:nvPr>
        </p:nvSpPr>
        <p:spPr>
          <a:xfrm>
            <a:off x="396000" y="296153"/>
            <a:ext cx="6869178" cy="575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x Text und Bild (S)">
  <p:cSld name="2x Text und Bild (S)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0"/>
          <p:cNvSpPr txBox="1">
            <a:spLocks noGrp="1"/>
          </p:cNvSpPr>
          <p:nvPr>
            <p:ph type="title"/>
          </p:nvPr>
        </p:nvSpPr>
        <p:spPr>
          <a:xfrm>
            <a:off x="278606" y="276224"/>
            <a:ext cx="5670947" cy="75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40"/>
          <p:cNvSpPr txBox="1">
            <a:spLocks noGrp="1"/>
          </p:cNvSpPr>
          <p:nvPr>
            <p:ph type="body" idx="1"/>
          </p:nvPr>
        </p:nvSpPr>
        <p:spPr>
          <a:xfrm>
            <a:off x="278605" y="1194197"/>
            <a:ext cx="2753917" cy="351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40"/>
          <p:cNvSpPr txBox="1">
            <a:spLocks noGrp="1"/>
          </p:cNvSpPr>
          <p:nvPr>
            <p:ph type="body" idx="2"/>
          </p:nvPr>
        </p:nvSpPr>
        <p:spPr>
          <a:xfrm>
            <a:off x="3195637" y="1194197"/>
            <a:ext cx="2753917" cy="351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40"/>
          <p:cNvSpPr>
            <a:spLocks noGrp="1"/>
          </p:cNvSpPr>
          <p:nvPr>
            <p:ph type="pic" idx="3"/>
          </p:nvPr>
        </p:nvSpPr>
        <p:spPr>
          <a:xfrm>
            <a:off x="6111479" y="1"/>
            <a:ext cx="3032521" cy="5143499"/>
          </a:xfrm>
          <a:prstGeom prst="rect">
            <a:avLst/>
          </a:prstGeom>
          <a:noFill/>
          <a:ln>
            <a:noFill/>
          </a:ln>
        </p:spPr>
      </p:sp>
      <p:sp>
        <p:nvSpPr>
          <p:cNvPr id="262" name="Google Shape;262;p40"/>
          <p:cNvSpPr/>
          <p:nvPr/>
        </p:nvSpPr>
        <p:spPr>
          <a:xfrm>
            <a:off x="9175317" y="4519613"/>
            <a:ext cx="1472358" cy="62150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 Farbe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 hellen Bildern kann die Logo Farbe auf Schwarz geändert werden.</a:t>
            </a:r>
            <a:endParaRPr sz="1100"/>
          </a:p>
        </p:txBody>
      </p:sp>
      <p:sp>
        <p:nvSpPr>
          <p:cNvPr id="263" name="Google Shape;263;p40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264" name="Google Shape;264;p40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40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sp>
        <p:nvSpPr>
          <p:cNvPr id="266" name="Google Shape;266;p40"/>
          <p:cNvSpPr>
            <a:spLocks noGrp="1"/>
          </p:cNvSpPr>
          <p:nvPr>
            <p:ph type="dgm" idx="4"/>
          </p:nvPr>
        </p:nvSpPr>
        <p:spPr>
          <a:xfrm>
            <a:off x="8355347" y="4828093"/>
            <a:ext cx="517190" cy="1855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rabi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lphaL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x Text und 2x Bild (S)">
  <p:cSld name="2x Text und 2x Bild (S)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1"/>
          <p:cNvSpPr txBox="1">
            <a:spLocks noGrp="1"/>
          </p:cNvSpPr>
          <p:nvPr>
            <p:ph type="title"/>
          </p:nvPr>
        </p:nvSpPr>
        <p:spPr>
          <a:xfrm>
            <a:off x="278606" y="276224"/>
            <a:ext cx="5670947" cy="75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41"/>
          <p:cNvSpPr txBox="1">
            <a:spLocks noGrp="1"/>
          </p:cNvSpPr>
          <p:nvPr>
            <p:ph type="body" idx="1"/>
          </p:nvPr>
        </p:nvSpPr>
        <p:spPr>
          <a:xfrm>
            <a:off x="278605" y="1194197"/>
            <a:ext cx="2753917" cy="351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1"/>
          <p:cNvSpPr txBox="1">
            <a:spLocks noGrp="1"/>
          </p:cNvSpPr>
          <p:nvPr>
            <p:ph type="body" idx="2"/>
          </p:nvPr>
        </p:nvSpPr>
        <p:spPr>
          <a:xfrm>
            <a:off x="3195637" y="1194197"/>
            <a:ext cx="2753917" cy="351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41"/>
          <p:cNvSpPr>
            <a:spLocks noGrp="1"/>
          </p:cNvSpPr>
          <p:nvPr>
            <p:ph type="pic" idx="3"/>
          </p:nvPr>
        </p:nvSpPr>
        <p:spPr>
          <a:xfrm>
            <a:off x="6111479" y="0"/>
            <a:ext cx="3032521" cy="2571749"/>
          </a:xfrm>
          <a:prstGeom prst="rect">
            <a:avLst/>
          </a:prstGeom>
          <a:noFill/>
          <a:ln>
            <a:noFill/>
          </a:ln>
        </p:spPr>
      </p:sp>
      <p:sp>
        <p:nvSpPr>
          <p:cNvPr id="272" name="Google Shape;272;p41"/>
          <p:cNvSpPr>
            <a:spLocks noGrp="1"/>
          </p:cNvSpPr>
          <p:nvPr>
            <p:ph type="pic" idx="4"/>
          </p:nvPr>
        </p:nvSpPr>
        <p:spPr>
          <a:xfrm>
            <a:off x="6111479" y="2571750"/>
            <a:ext cx="3032521" cy="2571749"/>
          </a:xfrm>
          <a:prstGeom prst="rect">
            <a:avLst/>
          </a:prstGeom>
          <a:noFill/>
          <a:ln>
            <a:noFill/>
          </a:ln>
        </p:spPr>
      </p:sp>
      <p:sp>
        <p:nvSpPr>
          <p:cNvPr id="273" name="Google Shape;273;p41"/>
          <p:cNvSpPr/>
          <p:nvPr/>
        </p:nvSpPr>
        <p:spPr>
          <a:xfrm>
            <a:off x="9175317" y="4519613"/>
            <a:ext cx="1472358" cy="62150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 Farbe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 hellen Bildern kann die Logo Farbe auf Schwarz geändert werden.</a:t>
            </a:r>
            <a:endParaRPr sz="1100"/>
          </a:p>
        </p:txBody>
      </p:sp>
      <p:sp>
        <p:nvSpPr>
          <p:cNvPr id="274" name="Google Shape;274;p41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275" name="Google Shape;275;p41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41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sp>
        <p:nvSpPr>
          <p:cNvPr id="277" name="Google Shape;277;p41"/>
          <p:cNvSpPr>
            <a:spLocks noGrp="1"/>
          </p:cNvSpPr>
          <p:nvPr>
            <p:ph type="dgm" idx="5"/>
          </p:nvPr>
        </p:nvSpPr>
        <p:spPr>
          <a:xfrm>
            <a:off x="8355347" y="4828093"/>
            <a:ext cx="517190" cy="1855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rabi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lphaL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 und Bild (M)">
  <p:cSld name="Text und Bild (M)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2"/>
          <p:cNvSpPr txBox="1">
            <a:spLocks noGrp="1"/>
          </p:cNvSpPr>
          <p:nvPr>
            <p:ph type="title"/>
          </p:nvPr>
        </p:nvSpPr>
        <p:spPr>
          <a:xfrm>
            <a:off x="278606" y="276224"/>
            <a:ext cx="4212431" cy="75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42"/>
          <p:cNvSpPr txBox="1">
            <a:spLocks noGrp="1"/>
          </p:cNvSpPr>
          <p:nvPr>
            <p:ph type="body" idx="1"/>
          </p:nvPr>
        </p:nvSpPr>
        <p:spPr>
          <a:xfrm>
            <a:off x="278606" y="1194197"/>
            <a:ext cx="4212431" cy="351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42"/>
          <p:cNvSpPr>
            <a:spLocks noGrp="1"/>
          </p:cNvSpPr>
          <p:nvPr>
            <p:ph type="pic" idx="2"/>
          </p:nvPr>
        </p:nvSpPr>
        <p:spPr>
          <a:xfrm>
            <a:off x="4652963" y="1"/>
            <a:ext cx="4491037" cy="5143499"/>
          </a:xfrm>
          <a:prstGeom prst="rect">
            <a:avLst/>
          </a:prstGeom>
          <a:noFill/>
          <a:ln>
            <a:noFill/>
          </a:ln>
        </p:spPr>
      </p:sp>
      <p:sp>
        <p:nvSpPr>
          <p:cNvPr id="282" name="Google Shape;282;p42"/>
          <p:cNvSpPr/>
          <p:nvPr/>
        </p:nvSpPr>
        <p:spPr>
          <a:xfrm>
            <a:off x="9175317" y="4519613"/>
            <a:ext cx="1472358" cy="62150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 Farbe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 hellen Bildern kann die Logo Farbe auf Schwarz geändert werden.</a:t>
            </a:r>
            <a:endParaRPr sz="1100"/>
          </a:p>
        </p:txBody>
      </p:sp>
      <p:sp>
        <p:nvSpPr>
          <p:cNvPr id="283" name="Google Shape;283;p42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284" name="Google Shape;284;p42"/>
          <p:cNvSpPr txBox="1">
            <a:spLocks noGrp="1"/>
          </p:cNvSpPr>
          <p:nvPr>
            <p:ph type="ftr" idx="11"/>
          </p:nvPr>
        </p:nvSpPr>
        <p:spPr>
          <a:xfrm>
            <a:off x="1575198" y="4705350"/>
            <a:ext cx="2915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42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sp>
        <p:nvSpPr>
          <p:cNvPr id="286" name="Google Shape;286;p42"/>
          <p:cNvSpPr>
            <a:spLocks noGrp="1"/>
          </p:cNvSpPr>
          <p:nvPr>
            <p:ph type="dgm" idx="3"/>
          </p:nvPr>
        </p:nvSpPr>
        <p:spPr>
          <a:xfrm>
            <a:off x="8355347" y="4828093"/>
            <a:ext cx="517190" cy="1855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rabi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lphaL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 und 2x Bild (M)">
  <p:cSld name="Text und 2x Bild (M)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3"/>
          <p:cNvSpPr txBox="1">
            <a:spLocks noGrp="1"/>
          </p:cNvSpPr>
          <p:nvPr>
            <p:ph type="title"/>
          </p:nvPr>
        </p:nvSpPr>
        <p:spPr>
          <a:xfrm>
            <a:off x="278606" y="276224"/>
            <a:ext cx="4212431" cy="75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43"/>
          <p:cNvSpPr txBox="1">
            <a:spLocks noGrp="1"/>
          </p:cNvSpPr>
          <p:nvPr>
            <p:ph type="body" idx="1"/>
          </p:nvPr>
        </p:nvSpPr>
        <p:spPr>
          <a:xfrm>
            <a:off x="278606" y="1194197"/>
            <a:ext cx="4212431" cy="351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43"/>
          <p:cNvSpPr>
            <a:spLocks noGrp="1"/>
          </p:cNvSpPr>
          <p:nvPr>
            <p:ph type="pic" idx="2"/>
          </p:nvPr>
        </p:nvSpPr>
        <p:spPr>
          <a:xfrm>
            <a:off x="4652964" y="0"/>
            <a:ext cx="4491035" cy="2571749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Google Shape;291;p43"/>
          <p:cNvSpPr>
            <a:spLocks noGrp="1"/>
          </p:cNvSpPr>
          <p:nvPr>
            <p:ph type="pic" idx="3"/>
          </p:nvPr>
        </p:nvSpPr>
        <p:spPr>
          <a:xfrm>
            <a:off x="4652964" y="2571750"/>
            <a:ext cx="4491035" cy="2571749"/>
          </a:xfrm>
          <a:prstGeom prst="rect">
            <a:avLst/>
          </a:prstGeom>
          <a:noFill/>
          <a:ln>
            <a:noFill/>
          </a:ln>
        </p:spPr>
      </p:sp>
      <p:sp>
        <p:nvSpPr>
          <p:cNvPr id="292" name="Google Shape;292;p43"/>
          <p:cNvSpPr/>
          <p:nvPr/>
        </p:nvSpPr>
        <p:spPr>
          <a:xfrm>
            <a:off x="9175317" y="4519613"/>
            <a:ext cx="1472358" cy="62150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 Farbe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 hellen Bildern kann die Logo Farbe auf Schwarz geändert werden.</a:t>
            </a:r>
            <a:endParaRPr sz="1100"/>
          </a:p>
        </p:txBody>
      </p:sp>
      <p:sp>
        <p:nvSpPr>
          <p:cNvPr id="293" name="Google Shape;293;p43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294" name="Google Shape;294;p43"/>
          <p:cNvSpPr txBox="1">
            <a:spLocks noGrp="1"/>
          </p:cNvSpPr>
          <p:nvPr>
            <p:ph type="ftr" idx="11"/>
          </p:nvPr>
        </p:nvSpPr>
        <p:spPr>
          <a:xfrm>
            <a:off x="1575198" y="4705350"/>
            <a:ext cx="2915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43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sp>
        <p:nvSpPr>
          <p:cNvPr id="296" name="Google Shape;296;p43"/>
          <p:cNvSpPr>
            <a:spLocks noGrp="1"/>
          </p:cNvSpPr>
          <p:nvPr>
            <p:ph type="dgm" idx="4"/>
          </p:nvPr>
        </p:nvSpPr>
        <p:spPr>
          <a:xfrm>
            <a:off x="8355347" y="4828093"/>
            <a:ext cx="517190" cy="1855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rabi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lphaL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 und Bild (L)">
  <p:cSld name="Text und Bild (L)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4"/>
          <p:cNvSpPr txBox="1">
            <a:spLocks noGrp="1"/>
          </p:cNvSpPr>
          <p:nvPr>
            <p:ph type="title"/>
          </p:nvPr>
        </p:nvSpPr>
        <p:spPr>
          <a:xfrm>
            <a:off x="278606" y="276224"/>
            <a:ext cx="2753917" cy="75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44"/>
          <p:cNvSpPr txBox="1">
            <a:spLocks noGrp="1"/>
          </p:cNvSpPr>
          <p:nvPr>
            <p:ph type="body" idx="1"/>
          </p:nvPr>
        </p:nvSpPr>
        <p:spPr>
          <a:xfrm>
            <a:off x="278605" y="1194197"/>
            <a:ext cx="2753917" cy="351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44"/>
          <p:cNvSpPr>
            <a:spLocks noGrp="1"/>
          </p:cNvSpPr>
          <p:nvPr>
            <p:ph type="pic" idx="2"/>
          </p:nvPr>
        </p:nvSpPr>
        <p:spPr>
          <a:xfrm>
            <a:off x="3194448" y="1"/>
            <a:ext cx="5949552" cy="5143499"/>
          </a:xfrm>
          <a:prstGeom prst="rect">
            <a:avLst/>
          </a:prstGeom>
          <a:noFill/>
          <a:ln>
            <a:noFill/>
          </a:ln>
        </p:spPr>
      </p:sp>
      <p:sp>
        <p:nvSpPr>
          <p:cNvPr id="301" name="Google Shape;301;p44"/>
          <p:cNvSpPr/>
          <p:nvPr/>
        </p:nvSpPr>
        <p:spPr>
          <a:xfrm>
            <a:off x="9175317" y="4519613"/>
            <a:ext cx="1472358" cy="62150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 Farbe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 hellen Bildern kann die Logo Farbe auf Schwarz geändert werden.</a:t>
            </a:r>
            <a:endParaRPr sz="1100"/>
          </a:p>
        </p:txBody>
      </p:sp>
      <p:sp>
        <p:nvSpPr>
          <p:cNvPr id="302" name="Google Shape;302;p44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303" name="Google Shape;303;p44"/>
          <p:cNvSpPr txBox="1">
            <a:spLocks noGrp="1"/>
          </p:cNvSpPr>
          <p:nvPr>
            <p:ph type="ftr" idx="11"/>
          </p:nvPr>
        </p:nvSpPr>
        <p:spPr>
          <a:xfrm>
            <a:off x="1575198" y="4705350"/>
            <a:ext cx="145732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44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sp>
        <p:nvSpPr>
          <p:cNvPr id="305" name="Google Shape;305;p44"/>
          <p:cNvSpPr>
            <a:spLocks noGrp="1"/>
          </p:cNvSpPr>
          <p:nvPr>
            <p:ph type="dgm" idx="3"/>
          </p:nvPr>
        </p:nvSpPr>
        <p:spPr>
          <a:xfrm>
            <a:off x="8355347" y="4828093"/>
            <a:ext cx="517190" cy="1855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rabi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lphaL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 und 2x Bild (L)">
  <p:cSld name="Text und 2x Bild (L)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5"/>
          <p:cNvSpPr>
            <a:spLocks noGrp="1"/>
          </p:cNvSpPr>
          <p:nvPr>
            <p:ph type="pic" idx="2"/>
          </p:nvPr>
        </p:nvSpPr>
        <p:spPr>
          <a:xfrm>
            <a:off x="3194447" y="0"/>
            <a:ext cx="5949553" cy="2571749"/>
          </a:xfrm>
          <a:prstGeom prst="rect">
            <a:avLst/>
          </a:prstGeom>
          <a:noFill/>
          <a:ln>
            <a:noFill/>
          </a:ln>
        </p:spPr>
      </p:sp>
      <p:sp>
        <p:nvSpPr>
          <p:cNvPr id="308" name="Google Shape;308;p45"/>
          <p:cNvSpPr>
            <a:spLocks noGrp="1"/>
          </p:cNvSpPr>
          <p:nvPr>
            <p:ph type="pic" idx="3"/>
          </p:nvPr>
        </p:nvSpPr>
        <p:spPr>
          <a:xfrm>
            <a:off x="3194447" y="2571750"/>
            <a:ext cx="5949553" cy="2571749"/>
          </a:xfrm>
          <a:prstGeom prst="rect">
            <a:avLst/>
          </a:prstGeom>
          <a:noFill/>
          <a:ln>
            <a:noFill/>
          </a:ln>
        </p:spPr>
      </p:sp>
      <p:sp>
        <p:nvSpPr>
          <p:cNvPr id="309" name="Google Shape;309;p45"/>
          <p:cNvSpPr txBox="1">
            <a:spLocks noGrp="1"/>
          </p:cNvSpPr>
          <p:nvPr>
            <p:ph type="title"/>
          </p:nvPr>
        </p:nvSpPr>
        <p:spPr>
          <a:xfrm>
            <a:off x="278606" y="276224"/>
            <a:ext cx="2753917" cy="75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45"/>
          <p:cNvSpPr txBox="1">
            <a:spLocks noGrp="1"/>
          </p:cNvSpPr>
          <p:nvPr>
            <p:ph type="body" idx="1"/>
          </p:nvPr>
        </p:nvSpPr>
        <p:spPr>
          <a:xfrm>
            <a:off x="278605" y="1194197"/>
            <a:ext cx="2753917" cy="351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45"/>
          <p:cNvSpPr/>
          <p:nvPr/>
        </p:nvSpPr>
        <p:spPr>
          <a:xfrm>
            <a:off x="9175317" y="4519613"/>
            <a:ext cx="1472358" cy="62150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 Farbe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 hellen Bildern kann die Logo Farbe auf Schwarz geändert werden.</a:t>
            </a:r>
            <a:endParaRPr sz="1100"/>
          </a:p>
        </p:txBody>
      </p:sp>
      <p:sp>
        <p:nvSpPr>
          <p:cNvPr id="312" name="Google Shape;312;p45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313" name="Google Shape;313;p45"/>
          <p:cNvSpPr txBox="1">
            <a:spLocks noGrp="1"/>
          </p:cNvSpPr>
          <p:nvPr>
            <p:ph type="ftr" idx="11"/>
          </p:nvPr>
        </p:nvSpPr>
        <p:spPr>
          <a:xfrm>
            <a:off x="1575198" y="4705350"/>
            <a:ext cx="145732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45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sp>
        <p:nvSpPr>
          <p:cNvPr id="315" name="Google Shape;315;p45"/>
          <p:cNvSpPr>
            <a:spLocks noGrp="1"/>
          </p:cNvSpPr>
          <p:nvPr>
            <p:ph type="dgm" idx="4"/>
          </p:nvPr>
        </p:nvSpPr>
        <p:spPr>
          <a:xfrm>
            <a:off x="8355347" y="4828093"/>
            <a:ext cx="517190" cy="1855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rabi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lphaL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 und 2x Bild hoch (L)">
  <p:cSld name="Text und 2x Bild hoch (L)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6"/>
          <p:cNvSpPr>
            <a:spLocks noGrp="1"/>
          </p:cNvSpPr>
          <p:nvPr>
            <p:ph type="pic" idx="2"/>
          </p:nvPr>
        </p:nvSpPr>
        <p:spPr>
          <a:xfrm>
            <a:off x="3194447" y="0"/>
            <a:ext cx="2975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18" name="Google Shape;318;p46"/>
          <p:cNvSpPr>
            <a:spLocks noGrp="1"/>
          </p:cNvSpPr>
          <p:nvPr>
            <p:ph type="pic" idx="3"/>
          </p:nvPr>
        </p:nvSpPr>
        <p:spPr>
          <a:xfrm>
            <a:off x="6168600" y="0"/>
            <a:ext cx="2975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19" name="Google Shape;319;p46"/>
          <p:cNvSpPr txBox="1">
            <a:spLocks noGrp="1"/>
          </p:cNvSpPr>
          <p:nvPr>
            <p:ph type="title"/>
          </p:nvPr>
        </p:nvSpPr>
        <p:spPr>
          <a:xfrm>
            <a:off x="278606" y="276224"/>
            <a:ext cx="2753917" cy="75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46"/>
          <p:cNvSpPr txBox="1">
            <a:spLocks noGrp="1"/>
          </p:cNvSpPr>
          <p:nvPr>
            <p:ph type="body" idx="1"/>
          </p:nvPr>
        </p:nvSpPr>
        <p:spPr>
          <a:xfrm>
            <a:off x="278605" y="1194197"/>
            <a:ext cx="2753917" cy="351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46"/>
          <p:cNvSpPr/>
          <p:nvPr/>
        </p:nvSpPr>
        <p:spPr>
          <a:xfrm>
            <a:off x="9175317" y="4519613"/>
            <a:ext cx="1472358" cy="62150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 Farbe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 hellen Bildern kann die Logo Farbe auf Schwarz geändert werden.</a:t>
            </a:r>
            <a:endParaRPr sz="1100"/>
          </a:p>
        </p:txBody>
      </p:sp>
      <p:sp>
        <p:nvSpPr>
          <p:cNvPr id="322" name="Google Shape;322;p46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323" name="Google Shape;323;p46"/>
          <p:cNvSpPr txBox="1">
            <a:spLocks noGrp="1"/>
          </p:cNvSpPr>
          <p:nvPr>
            <p:ph type="ftr" idx="11"/>
          </p:nvPr>
        </p:nvSpPr>
        <p:spPr>
          <a:xfrm>
            <a:off x="1575198" y="4705350"/>
            <a:ext cx="145732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46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sp>
        <p:nvSpPr>
          <p:cNvPr id="325" name="Google Shape;325;p46"/>
          <p:cNvSpPr>
            <a:spLocks noGrp="1"/>
          </p:cNvSpPr>
          <p:nvPr>
            <p:ph type="dgm" idx="4"/>
          </p:nvPr>
        </p:nvSpPr>
        <p:spPr>
          <a:xfrm>
            <a:off x="8355347" y="4828093"/>
            <a:ext cx="517190" cy="1855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rabi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lphaL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 und 4x Bild (L)">
  <p:cSld name="Text und 4x Bild (L)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7"/>
          <p:cNvSpPr>
            <a:spLocks noGrp="1"/>
          </p:cNvSpPr>
          <p:nvPr>
            <p:ph type="pic" idx="2"/>
          </p:nvPr>
        </p:nvSpPr>
        <p:spPr>
          <a:xfrm>
            <a:off x="3194447" y="0"/>
            <a:ext cx="2975400" cy="2571750"/>
          </a:xfrm>
          <a:prstGeom prst="rect">
            <a:avLst/>
          </a:prstGeom>
          <a:noFill/>
          <a:ln>
            <a:noFill/>
          </a:ln>
        </p:spPr>
      </p:sp>
      <p:sp>
        <p:nvSpPr>
          <p:cNvPr id="328" name="Google Shape;328;p47"/>
          <p:cNvSpPr>
            <a:spLocks noGrp="1"/>
          </p:cNvSpPr>
          <p:nvPr>
            <p:ph type="pic" idx="3"/>
          </p:nvPr>
        </p:nvSpPr>
        <p:spPr>
          <a:xfrm>
            <a:off x="6168600" y="0"/>
            <a:ext cx="2975400" cy="2571750"/>
          </a:xfrm>
          <a:prstGeom prst="rect">
            <a:avLst/>
          </a:prstGeom>
          <a:noFill/>
          <a:ln>
            <a:noFill/>
          </a:ln>
        </p:spPr>
      </p:sp>
      <p:sp>
        <p:nvSpPr>
          <p:cNvPr id="329" name="Google Shape;329;p47"/>
          <p:cNvSpPr txBox="1">
            <a:spLocks noGrp="1"/>
          </p:cNvSpPr>
          <p:nvPr>
            <p:ph type="title"/>
          </p:nvPr>
        </p:nvSpPr>
        <p:spPr>
          <a:xfrm>
            <a:off x="278606" y="276224"/>
            <a:ext cx="2753917" cy="75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47"/>
          <p:cNvSpPr txBox="1">
            <a:spLocks noGrp="1"/>
          </p:cNvSpPr>
          <p:nvPr>
            <p:ph type="body" idx="1"/>
          </p:nvPr>
        </p:nvSpPr>
        <p:spPr>
          <a:xfrm>
            <a:off x="278605" y="1194197"/>
            <a:ext cx="2753917" cy="351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47"/>
          <p:cNvSpPr>
            <a:spLocks noGrp="1"/>
          </p:cNvSpPr>
          <p:nvPr>
            <p:ph type="pic" idx="4"/>
          </p:nvPr>
        </p:nvSpPr>
        <p:spPr>
          <a:xfrm>
            <a:off x="3194447" y="2571750"/>
            <a:ext cx="2975400" cy="2571750"/>
          </a:xfrm>
          <a:prstGeom prst="rect">
            <a:avLst/>
          </a:prstGeom>
          <a:noFill/>
          <a:ln>
            <a:noFill/>
          </a:ln>
        </p:spPr>
      </p:sp>
      <p:sp>
        <p:nvSpPr>
          <p:cNvPr id="332" name="Google Shape;332;p47"/>
          <p:cNvSpPr>
            <a:spLocks noGrp="1"/>
          </p:cNvSpPr>
          <p:nvPr>
            <p:ph type="pic" idx="5"/>
          </p:nvPr>
        </p:nvSpPr>
        <p:spPr>
          <a:xfrm>
            <a:off x="6168600" y="2571750"/>
            <a:ext cx="2975400" cy="2571750"/>
          </a:xfrm>
          <a:prstGeom prst="rect">
            <a:avLst/>
          </a:prstGeom>
          <a:noFill/>
          <a:ln>
            <a:noFill/>
          </a:ln>
        </p:spPr>
      </p:sp>
      <p:sp>
        <p:nvSpPr>
          <p:cNvPr id="333" name="Google Shape;333;p47"/>
          <p:cNvSpPr/>
          <p:nvPr/>
        </p:nvSpPr>
        <p:spPr>
          <a:xfrm>
            <a:off x="9175317" y="4519613"/>
            <a:ext cx="1472358" cy="62150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 Farbe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 hellen Bildern kann die Logo Farbe auf Schwarz geändert werden.</a:t>
            </a:r>
            <a:endParaRPr sz="1100"/>
          </a:p>
        </p:txBody>
      </p:sp>
      <p:sp>
        <p:nvSpPr>
          <p:cNvPr id="334" name="Google Shape;334;p47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335" name="Google Shape;335;p47"/>
          <p:cNvSpPr txBox="1">
            <a:spLocks noGrp="1"/>
          </p:cNvSpPr>
          <p:nvPr>
            <p:ph type="ftr" idx="11"/>
          </p:nvPr>
        </p:nvSpPr>
        <p:spPr>
          <a:xfrm>
            <a:off x="1575198" y="4705350"/>
            <a:ext cx="145732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47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sp>
        <p:nvSpPr>
          <p:cNvPr id="337" name="Google Shape;337;p47"/>
          <p:cNvSpPr>
            <a:spLocks noGrp="1"/>
          </p:cNvSpPr>
          <p:nvPr>
            <p:ph type="dgm" idx="6"/>
          </p:nvPr>
        </p:nvSpPr>
        <p:spPr>
          <a:xfrm>
            <a:off x="8355347" y="4828093"/>
            <a:ext cx="517190" cy="1855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rabi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lphaL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x Text und Bild breit (S)">
  <p:cSld name="2x Text und Bild breit (S)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8"/>
          <p:cNvSpPr txBox="1">
            <a:spLocks noGrp="1"/>
          </p:cNvSpPr>
          <p:nvPr>
            <p:ph type="title"/>
          </p:nvPr>
        </p:nvSpPr>
        <p:spPr>
          <a:xfrm>
            <a:off x="278606" y="2112169"/>
            <a:ext cx="2753917" cy="2595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48"/>
          <p:cNvSpPr txBox="1">
            <a:spLocks noGrp="1"/>
          </p:cNvSpPr>
          <p:nvPr>
            <p:ph type="body" idx="1"/>
          </p:nvPr>
        </p:nvSpPr>
        <p:spPr>
          <a:xfrm>
            <a:off x="3191711" y="2112169"/>
            <a:ext cx="2753917" cy="259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48"/>
          <p:cNvSpPr txBox="1">
            <a:spLocks noGrp="1"/>
          </p:cNvSpPr>
          <p:nvPr>
            <p:ph type="body" idx="2"/>
          </p:nvPr>
        </p:nvSpPr>
        <p:spPr>
          <a:xfrm>
            <a:off x="6108742" y="2112169"/>
            <a:ext cx="2753917" cy="259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48"/>
          <p:cNvSpPr>
            <a:spLocks noGrp="1"/>
          </p:cNvSpPr>
          <p:nvPr>
            <p:ph type="pic" idx="3"/>
          </p:nvPr>
        </p:nvSpPr>
        <p:spPr>
          <a:xfrm>
            <a:off x="1" y="-1"/>
            <a:ext cx="9143999" cy="1950244"/>
          </a:xfrm>
          <a:prstGeom prst="rect">
            <a:avLst/>
          </a:prstGeom>
          <a:noFill/>
          <a:ln>
            <a:noFill/>
          </a:ln>
        </p:spPr>
      </p:sp>
      <p:sp>
        <p:nvSpPr>
          <p:cNvPr id="343" name="Google Shape;343;p48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344" name="Google Shape;344;p48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48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Bild breit (M)">
  <p:cSld name="Text und Bild breit (M)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9"/>
          <p:cNvSpPr txBox="1">
            <a:spLocks noGrp="1"/>
          </p:cNvSpPr>
          <p:nvPr>
            <p:ph type="title"/>
          </p:nvPr>
        </p:nvSpPr>
        <p:spPr>
          <a:xfrm>
            <a:off x="278606" y="3031331"/>
            <a:ext cx="4212431" cy="167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49"/>
          <p:cNvSpPr txBox="1">
            <a:spLocks noGrp="1"/>
          </p:cNvSpPr>
          <p:nvPr>
            <p:ph type="body" idx="1"/>
          </p:nvPr>
        </p:nvSpPr>
        <p:spPr>
          <a:xfrm>
            <a:off x="4652962" y="3031331"/>
            <a:ext cx="4212431" cy="167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49"/>
          <p:cNvSpPr>
            <a:spLocks noGrp="1"/>
          </p:cNvSpPr>
          <p:nvPr>
            <p:ph type="pic" idx="2"/>
          </p:nvPr>
        </p:nvSpPr>
        <p:spPr>
          <a:xfrm>
            <a:off x="1" y="-1"/>
            <a:ext cx="9143999" cy="2868217"/>
          </a:xfrm>
          <a:prstGeom prst="rect">
            <a:avLst/>
          </a:prstGeom>
          <a:noFill/>
          <a:ln>
            <a:noFill/>
          </a:ln>
        </p:spPr>
      </p:sp>
      <p:sp>
        <p:nvSpPr>
          <p:cNvPr id="350" name="Google Shape;350;p49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351" name="Google Shape;351;p49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49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n">
  <p:cSld name="Titelfolien">
    <p:bg>
      <p:bgPr>
        <a:solidFill>
          <a:schemeClr val="dk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 txBox="1"/>
          <p:nvPr/>
        </p:nvSpPr>
        <p:spPr>
          <a:xfrm>
            <a:off x="926241" y="1194197"/>
            <a:ext cx="7939154" cy="259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100"/>
              <a:buFont typeface="Noto Sans Symbols"/>
              <a:buNone/>
            </a:pPr>
            <a:r>
              <a:rPr lang="de" sz="9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Titelfolien</a:t>
            </a:r>
            <a:endParaRPr sz="1100"/>
          </a:p>
        </p:txBody>
      </p:sp>
      <p:grpSp>
        <p:nvGrpSpPr>
          <p:cNvPr id="108" name="Google Shape;108;p23"/>
          <p:cNvGrpSpPr/>
          <p:nvPr/>
        </p:nvGrpSpPr>
        <p:grpSpPr>
          <a:xfrm>
            <a:off x="7312385" y="2112170"/>
            <a:ext cx="905457" cy="757236"/>
            <a:chOff x="9336214" y="2528900"/>
            <a:chExt cx="1980368" cy="1656188"/>
          </a:xfrm>
        </p:grpSpPr>
        <p:cxnSp>
          <p:nvCxnSpPr>
            <p:cNvPr id="109" name="Google Shape;109;p23"/>
            <p:cNvCxnSpPr/>
            <p:nvPr/>
          </p:nvCxnSpPr>
          <p:spPr>
            <a:xfrm>
              <a:off x="9336214" y="3356994"/>
              <a:ext cx="1980368" cy="0"/>
            </a:xfrm>
            <a:prstGeom prst="straightConnector1">
              <a:avLst/>
            </a:prstGeom>
            <a:noFill/>
            <a:ln w="152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10" name="Google Shape;110;p23"/>
            <p:cNvSpPr/>
            <p:nvPr/>
          </p:nvSpPr>
          <p:spPr>
            <a:xfrm>
              <a:off x="10488488" y="2528900"/>
              <a:ext cx="828094" cy="1656188"/>
            </a:xfrm>
            <a:custGeom>
              <a:avLst/>
              <a:gdLst/>
              <a:ahLst/>
              <a:cxnLst/>
              <a:rect l="l" t="t" r="r" b="b"/>
              <a:pathLst>
                <a:path w="324036" h="648072" extrusionOk="0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108000" rIns="108000" bIns="108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2x Bild breit (M)">
  <p:cSld name="Text und 2x Bild breit (M)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0"/>
          <p:cNvSpPr txBox="1">
            <a:spLocks noGrp="1"/>
          </p:cNvSpPr>
          <p:nvPr>
            <p:ph type="title"/>
          </p:nvPr>
        </p:nvSpPr>
        <p:spPr>
          <a:xfrm>
            <a:off x="278606" y="3031331"/>
            <a:ext cx="4212431" cy="167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0"/>
          <p:cNvSpPr txBox="1">
            <a:spLocks noGrp="1"/>
          </p:cNvSpPr>
          <p:nvPr>
            <p:ph type="body" idx="1"/>
          </p:nvPr>
        </p:nvSpPr>
        <p:spPr>
          <a:xfrm>
            <a:off x="4652962" y="3031331"/>
            <a:ext cx="4212431" cy="167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50"/>
          <p:cNvSpPr>
            <a:spLocks noGrp="1"/>
          </p:cNvSpPr>
          <p:nvPr>
            <p:ph type="pic" idx="2"/>
          </p:nvPr>
        </p:nvSpPr>
        <p:spPr>
          <a:xfrm>
            <a:off x="1" y="-1"/>
            <a:ext cx="4652961" cy="2868217"/>
          </a:xfrm>
          <a:prstGeom prst="rect">
            <a:avLst/>
          </a:prstGeom>
          <a:noFill/>
          <a:ln>
            <a:noFill/>
          </a:ln>
        </p:spPr>
      </p:sp>
      <p:sp>
        <p:nvSpPr>
          <p:cNvPr id="357" name="Google Shape;357;p50"/>
          <p:cNvSpPr>
            <a:spLocks noGrp="1"/>
          </p:cNvSpPr>
          <p:nvPr>
            <p:ph type="pic" idx="3"/>
          </p:nvPr>
        </p:nvSpPr>
        <p:spPr>
          <a:xfrm>
            <a:off x="4652963" y="-1"/>
            <a:ext cx="4491038" cy="2868217"/>
          </a:xfrm>
          <a:prstGeom prst="rect">
            <a:avLst/>
          </a:prstGeom>
          <a:noFill/>
          <a:ln>
            <a:noFill/>
          </a:ln>
        </p:spPr>
      </p:sp>
      <p:sp>
        <p:nvSpPr>
          <p:cNvPr id="358" name="Google Shape;358;p50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359" name="Google Shape;359;p50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50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3x Bild breit (M)">
  <p:cSld name="Text und 3x Bild breit (M)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1"/>
          <p:cNvSpPr txBox="1">
            <a:spLocks noGrp="1"/>
          </p:cNvSpPr>
          <p:nvPr>
            <p:ph type="title"/>
          </p:nvPr>
        </p:nvSpPr>
        <p:spPr>
          <a:xfrm>
            <a:off x="278606" y="3031331"/>
            <a:ext cx="4212431" cy="167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51"/>
          <p:cNvSpPr txBox="1">
            <a:spLocks noGrp="1"/>
          </p:cNvSpPr>
          <p:nvPr>
            <p:ph type="body" idx="1"/>
          </p:nvPr>
        </p:nvSpPr>
        <p:spPr>
          <a:xfrm>
            <a:off x="6111479" y="3031331"/>
            <a:ext cx="2753914" cy="167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51"/>
          <p:cNvSpPr>
            <a:spLocks noGrp="1"/>
          </p:cNvSpPr>
          <p:nvPr>
            <p:ph type="pic" idx="2"/>
          </p:nvPr>
        </p:nvSpPr>
        <p:spPr>
          <a:xfrm>
            <a:off x="1" y="-1"/>
            <a:ext cx="3194446" cy="2868217"/>
          </a:xfrm>
          <a:prstGeom prst="rect">
            <a:avLst/>
          </a:prstGeom>
          <a:noFill/>
          <a:ln>
            <a:noFill/>
          </a:ln>
        </p:spPr>
      </p:sp>
      <p:sp>
        <p:nvSpPr>
          <p:cNvPr id="365" name="Google Shape;365;p51"/>
          <p:cNvSpPr>
            <a:spLocks noGrp="1"/>
          </p:cNvSpPr>
          <p:nvPr>
            <p:ph type="pic" idx="3"/>
          </p:nvPr>
        </p:nvSpPr>
        <p:spPr>
          <a:xfrm>
            <a:off x="3194447" y="-1"/>
            <a:ext cx="2917031" cy="2868217"/>
          </a:xfrm>
          <a:prstGeom prst="rect">
            <a:avLst/>
          </a:prstGeom>
          <a:noFill/>
          <a:ln>
            <a:noFill/>
          </a:ln>
        </p:spPr>
      </p:sp>
      <p:sp>
        <p:nvSpPr>
          <p:cNvPr id="366" name="Google Shape;366;p51"/>
          <p:cNvSpPr>
            <a:spLocks noGrp="1"/>
          </p:cNvSpPr>
          <p:nvPr>
            <p:ph type="pic" idx="4"/>
          </p:nvPr>
        </p:nvSpPr>
        <p:spPr>
          <a:xfrm>
            <a:off x="6111479" y="-1"/>
            <a:ext cx="3032520" cy="2868217"/>
          </a:xfrm>
          <a:prstGeom prst="rect">
            <a:avLst/>
          </a:prstGeom>
          <a:noFill/>
          <a:ln>
            <a:noFill/>
          </a:ln>
        </p:spPr>
      </p:sp>
      <p:sp>
        <p:nvSpPr>
          <p:cNvPr id="367" name="Google Shape;367;p51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368" name="Google Shape;368;p51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51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Bild breit (L)">
  <p:cSld name="Text und Bild breit (L)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2"/>
          <p:cNvSpPr txBox="1">
            <a:spLocks noGrp="1"/>
          </p:cNvSpPr>
          <p:nvPr>
            <p:ph type="title"/>
          </p:nvPr>
        </p:nvSpPr>
        <p:spPr>
          <a:xfrm>
            <a:off x="278606" y="3949303"/>
            <a:ext cx="4212431" cy="7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52"/>
          <p:cNvSpPr txBox="1">
            <a:spLocks noGrp="1"/>
          </p:cNvSpPr>
          <p:nvPr>
            <p:ph type="body" idx="1"/>
          </p:nvPr>
        </p:nvSpPr>
        <p:spPr>
          <a:xfrm>
            <a:off x="4652962" y="3949304"/>
            <a:ext cx="4212431" cy="7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52"/>
          <p:cNvSpPr>
            <a:spLocks noGrp="1"/>
          </p:cNvSpPr>
          <p:nvPr>
            <p:ph type="pic" idx="2"/>
          </p:nvPr>
        </p:nvSpPr>
        <p:spPr>
          <a:xfrm>
            <a:off x="1" y="-1"/>
            <a:ext cx="9143999" cy="3787379"/>
          </a:xfrm>
          <a:prstGeom prst="rect">
            <a:avLst/>
          </a:prstGeom>
          <a:noFill/>
          <a:ln>
            <a:noFill/>
          </a:ln>
        </p:spPr>
      </p:sp>
      <p:sp>
        <p:nvSpPr>
          <p:cNvPr id="374" name="Google Shape;374;p52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375" name="Google Shape;375;p52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52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2x Bild breit (L)">
  <p:cSld name="Text und 2x Bild breit (L)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3"/>
          <p:cNvSpPr txBox="1">
            <a:spLocks noGrp="1"/>
          </p:cNvSpPr>
          <p:nvPr>
            <p:ph type="title"/>
          </p:nvPr>
        </p:nvSpPr>
        <p:spPr>
          <a:xfrm>
            <a:off x="278606" y="3949303"/>
            <a:ext cx="4212431" cy="7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53"/>
          <p:cNvSpPr txBox="1">
            <a:spLocks noGrp="1"/>
          </p:cNvSpPr>
          <p:nvPr>
            <p:ph type="body" idx="1"/>
          </p:nvPr>
        </p:nvSpPr>
        <p:spPr>
          <a:xfrm>
            <a:off x="4652962" y="3949304"/>
            <a:ext cx="4212431" cy="7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53"/>
          <p:cNvSpPr>
            <a:spLocks noGrp="1"/>
          </p:cNvSpPr>
          <p:nvPr>
            <p:ph type="pic" idx="2"/>
          </p:nvPr>
        </p:nvSpPr>
        <p:spPr>
          <a:xfrm>
            <a:off x="1" y="-1"/>
            <a:ext cx="4652961" cy="3787379"/>
          </a:xfrm>
          <a:prstGeom prst="rect">
            <a:avLst/>
          </a:prstGeom>
          <a:noFill/>
          <a:ln>
            <a:noFill/>
          </a:ln>
        </p:spPr>
      </p:sp>
      <p:sp>
        <p:nvSpPr>
          <p:cNvPr id="381" name="Google Shape;381;p53"/>
          <p:cNvSpPr>
            <a:spLocks noGrp="1"/>
          </p:cNvSpPr>
          <p:nvPr>
            <p:ph type="pic" idx="3"/>
          </p:nvPr>
        </p:nvSpPr>
        <p:spPr>
          <a:xfrm>
            <a:off x="4652963" y="-1"/>
            <a:ext cx="4491037" cy="3787379"/>
          </a:xfrm>
          <a:prstGeom prst="rect">
            <a:avLst/>
          </a:prstGeom>
          <a:noFill/>
          <a:ln>
            <a:noFill/>
          </a:ln>
        </p:spPr>
      </p:sp>
      <p:sp>
        <p:nvSpPr>
          <p:cNvPr id="382" name="Google Shape;382;p53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383" name="Google Shape;383;p53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53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3x Bild breit (L)">
  <p:cSld name="Text und 3x Bild breit (L)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4"/>
          <p:cNvSpPr txBox="1">
            <a:spLocks noGrp="1"/>
          </p:cNvSpPr>
          <p:nvPr>
            <p:ph type="title"/>
          </p:nvPr>
        </p:nvSpPr>
        <p:spPr>
          <a:xfrm>
            <a:off x="278606" y="3949303"/>
            <a:ext cx="4212431" cy="7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54"/>
          <p:cNvSpPr txBox="1">
            <a:spLocks noGrp="1"/>
          </p:cNvSpPr>
          <p:nvPr>
            <p:ph type="body" idx="1"/>
          </p:nvPr>
        </p:nvSpPr>
        <p:spPr>
          <a:xfrm>
            <a:off x="6111479" y="3949304"/>
            <a:ext cx="2753914" cy="7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54"/>
          <p:cNvSpPr>
            <a:spLocks noGrp="1"/>
          </p:cNvSpPr>
          <p:nvPr>
            <p:ph type="pic" idx="2"/>
          </p:nvPr>
        </p:nvSpPr>
        <p:spPr>
          <a:xfrm>
            <a:off x="1" y="0"/>
            <a:ext cx="3194447" cy="3787379"/>
          </a:xfrm>
          <a:prstGeom prst="rect">
            <a:avLst/>
          </a:prstGeom>
          <a:noFill/>
          <a:ln>
            <a:noFill/>
          </a:ln>
        </p:spPr>
      </p:sp>
      <p:sp>
        <p:nvSpPr>
          <p:cNvPr id="389" name="Google Shape;389;p54"/>
          <p:cNvSpPr>
            <a:spLocks noGrp="1"/>
          </p:cNvSpPr>
          <p:nvPr>
            <p:ph type="pic" idx="3"/>
          </p:nvPr>
        </p:nvSpPr>
        <p:spPr>
          <a:xfrm>
            <a:off x="3194447" y="0"/>
            <a:ext cx="2917031" cy="3787379"/>
          </a:xfrm>
          <a:prstGeom prst="rect">
            <a:avLst/>
          </a:prstGeom>
          <a:noFill/>
          <a:ln>
            <a:noFill/>
          </a:ln>
        </p:spPr>
      </p:sp>
      <p:sp>
        <p:nvSpPr>
          <p:cNvPr id="390" name="Google Shape;390;p54"/>
          <p:cNvSpPr>
            <a:spLocks noGrp="1"/>
          </p:cNvSpPr>
          <p:nvPr>
            <p:ph type="pic" idx="4"/>
          </p:nvPr>
        </p:nvSpPr>
        <p:spPr>
          <a:xfrm>
            <a:off x="6111479" y="0"/>
            <a:ext cx="3032521" cy="3787379"/>
          </a:xfrm>
          <a:prstGeom prst="rect">
            <a:avLst/>
          </a:prstGeom>
          <a:noFill/>
          <a:ln>
            <a:noFill/>
          </a:ln>
        </p:spPr>
      </p:sp>
      <p:sp>
        <p:nvSpPr>
          <p:cNvPr id="391" name="Google Shape;391;p54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392" name="Google Shape;392;p54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54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4x Bild breit (L)">
  <p:cSld name="Text und 4x Bild breit (L)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5"/>
          <p:cNvSpPr txBox="1">
            <a:spLocks noGrp="1"/>
          </p:cNvSpPr>
          <p:nvPr>
            <p:ph type="title"/>
          </p:nvPr>
        </p:nvSpPr>
        <p:spPr>
          <a:xfrm>
            <a:off x="278606" y="3949303"/>
            <a:ext cx="4212431" cy="7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55"/>
          <p:cNvSpPr txBox="1">
            <a:spLocks noGrp="1"/>
          </p:cNvSpPr>
          <p:nvPr>
            <p:ph type="body" idx="1"/>
          </p:nvPr>
        </p:nvSpPr>
        <p:spPr>
          <a:xfrm>
            <a:off x="6111479" y="3949303"/>
            <a:ext cx="2753914" cy="75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55"/>
          <p:cNvSpPr>
            <a:spLocks noGrp="1"/>
          </p:cNvSpPr>
          <p:nvPr>
            <p:ph type="pic" idx="2"/>
          </p:nvPr>
        </p:nvSpPr>
        <p:spPr>
          <a:xfrm>
            <a:off x="1" y="0"/>
            <a:ext cx="3194447" cy="1896675"/>
          </a:xfrm>
          <a:prstGeom prst="rect">
            <a:avLst/>
          </a:prstGeom>
          <a:noFill/>
          <a:ln>
            <a:noFill/>
          </a:ln>
        </p:spPr>
      </p:sp>
      <p:sp>
        <p:nvSpPr>
          <p:cNvPr id="398" name="Google Shape;398;p55"/>
          <p:cNvSpPr>
            <a:spLocks noGrp="1"/>
          </p:cNvSpPr>
          <p:nvPr>
            <p:ph type="pic" idx="3"/>
          </p:nvPr>
        </p:nvSpPr>
        <p:spPr>
          <a:xfrm>
            <a:off x="3194447" y="0"/>
            <a:ext cx="2917031" cy="3787379"/>
          </a:xfrm>
          <a:prstGeom prst="rect">
            <a:avLst/>
          </a:prstGeom>
          <a:noFill/>
          <a:ln>
            <a:noFill/>
          </a:ln>
        </p:spPr>
      </p:sp>
      <p:sp>
        <p:nvSpPr>
          <p:cNvPr id="399" name="Google Shape;399;p55"/>
          <p:cNvSpPr>
            <a:spLocks noGrp="1"/>
          </p:cNvSpPr>
          <p:nvPr>
            <p:ph type="pic" idx="4"/>
          </p:nvPr>
        </p:nvSpPr>
        <p:spPr>
          <a:xfrm>
            <a:off x="6111479" y="0"/>
            <a:ext cx="3032521" cy="3787379"/>
          </a:xfrm>
          <a:prstGeom prst="rect">
            <a:avLst/>
          </a:prstGeom>
          <a:noFill/>
          <a:ln>
            <a:noFill/>
          </a:ln>
        </p:spPr>
      </p:sp>
      <p:sp>
        <p:nvSpPr>
          <p:cNvPr id="400" name="Google Shape;400;p55"/>
          <p:cNvSpPr>
            <a:spLocks noGrp="1"/>
          </p:cNvSpPr>
          <p:nvPr>
            <p:ph type="pic" idx="5"/>
          </p:nvPr>
        </p:nvSpPr>
        <p:spPr>
          <a:xfrm>
            <a:off x="-1" y="1896675"/>
            <a:ext cx="3194447" cy="1890704"/>
          </a:xfrm>
          <a:prstGeom prst="rect">
            <a:avLst/>
          </a:prstGeom>
          <a:noFill/>
          <a:ln>
            <a:noFill/>
          </a:ln>
        </p:spPr>
      </p:sp>
      <p:sp>
        <p:nvSpPr>
          <p:cNvPr id="401" name="Google Shape;401;p55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402" name="Google Shape;402;p55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55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5x Bild breit (L)">
  <p:cSld name="Text und 5x Bild breit (L)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6"/>
          <p:cNvSpPr txBox="1">
            <a:spLocks noGrp="1"/>
          </p:cNvSpPr>
          <p:nvPr>
            <p:ph type="title"/>
          </p:nvPr>
        </p:nvSpPr>
        <p:spPr>
          <a:xfrm>
            <a:off x="278606" y="3949303"/>
            <a:ext cx="4212431" cy="7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56"/>
          <p:cNvSpPr txBox="1">
            <a:spLocks noGrp="1"/>
          </p:cNvSpPr>
          <p:nvPr>
            <p:ph type="body" idx="1"/>
          </p:nvPr>
        </p:nvSpPr>
        <p:spPr>
          <a:xfrm>
            <a:off x="6111479" y="3949303"/>
            <a:ext cx="2753914" cy="75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56"/>
          <p:cNvSpPr>
            <a:spLocks noGrp="1"/>
          </p:cNvSpPr>
          <p:nvPr>
            <p:ph type="pic" idx="2"/>
          </p:nvPr>
        </p:nvSpPr>
        <p:spPr>
          <a:xfrm>
            <a:off x="1" y="0"/>
            <a:ext cx="3194447" cy="1896675"/>
          </a:xfrm>
          <a:prstGeom prst="rect">
            <a:avLst/>
          </a:prstGeom>
          <a:noFill/>
          <a:ln>
            <a:noFill/>
          </a:ln>
        </p:spPr>
      </p:sp>
      <p:sp>
        <p:nvSpPr>
          <p:cNvPr id="408" name="Google Shape;408;p56"/>
          <p:cNvSpPr>
            <a:spLocks noGrp="1"/>
          </p:cNvSpPr>
          <p:nvPr>
            <p:ph type="pic" idx="3"/>
          </p:nvPr>
        </p:nvSpPr>
        <p:spPr>
          <a:xfrm>
            <a:off x="3194447" y="0"/>
            <a:ext cx="2917031" cy="3787379"/>
          </a:xfrm>
          <a:prstGeom prst="rect">
            <a:avLst/>
          </a:prstGeom>
          <a:noFill/>
          <a:ln>
            <a:noFill/>
          </a:ln>
        </p:spPr>
      </p:sp>
      <p:sp>
        <p:nvSpPr>
          <p:cNvPr id="409" name="Google Shape;409;p56"/>
          <p:cNvSpPr>
            <a:spLocks noGrp="1"/>
          </p:cNvSpPr>
          <p:nvPr>
            <p:ph type="pic" idx="4"/>
          </p:nvPr>
        </p:nvSpPr>
        <p:spPr>
          <a:xfrm>
            <a:off x="6111479" y="0"/>
            <a:ext cx="3032521" cy="1896675"/>
          </a:xfrm>
          <a:prstGeom prst="rect">
            <a:avLst/>
          </a:prstGeom>
          <a:noFill/>
          <a:ln>
            <a:noFill/>
          </a:ln>
        </p:spPr>
      </p:sp>
      <p:sp>
        <p:nvSpPr>
          <p:cNvPr id="410" name="Google Shape;410;p56"/>
          <p:cNvSpPr>
            <a:spLocks noGrp="1"/>
          </p:cNvSpPr>
          <p:nvPr>
            <p:ph type="pic" idx="5"/>
          </p:nvPr>
        </p:nvSpPr>
        <p:spPr>
          <a:xfrm>
            <a:off x="-1" y="1896675"/>
            <a:ext cx="3194447" cy="1890704"/>
          </a:xfrm>
          <a:prstGeom prst="rect">
            <a:avLst/>
          </a:prstGeom>
          <a:noFill/>
          <a:ln>
            <a:noFill/>
          </a:ln>
        </p:spPr>
      </p:sp>
      <p:sp>
        <p:nvSpPr>
          <p:cNvPr id="411" name="Google Shape;411;p56"/>
          <p:cNvSpPr>
            <a:spLocks noGrp="1"/>
          </p:cNvSpPr>
          <p:nvPr>
            <p:ph type="pic" idx="6"/>
          </p:nvPr>
        </p:nvSpPr>
        <p:spPr>
          <a:xfrm>
            <a:off x="6111479" y="1896675"/>
            <a:ext cx="3032521" cy="1890704"/>
          </a:xfrm>
          <a:prstGeom prst="rect">
            <a:avLst/>
          </a:prstGeom>
          <a:noFill/>
          <a:ln>
            <a:noFill/>
          </a:ln>
        </p:spPr>
      </p:sp>
      <p:sp>
        <p:nvSpPr>
          <p:cNvPr id="412" name="Google Shape;412;p56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413" name="Google Shape;413;p56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56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6x Bild breit (L)">
  <p:cSld name="Text und 6x Bild breit (L)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7"/>
          <p:cNvSpPr txBox="1">
            <a:spLocks noGrp="1"/>
          </p:cNvSpPr>
          <p:nvPr>
            <p:ph type="title"/>
          </p:nvPr>
        </p:nvSpPr>
        <p:spPr>
          <a:xfrm>
            <a:off x="278606" y="3949303"/>
            <a:ext cx="4212431" cy="7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57"/>
          <p:cNvSpPr txBox="1">
            <a:spLocks noGrp="1"/>
          </p:cNvSpPr>
          <p:nvPr>
            <p:ph type="body" idx="1"/>
          </p:nvPr>
        </p:nvSpPr>
        <p:spPr>
          <a:xfrm>
            <a:off x="6111479" y="3949303"/>
            <a:ext cx="2753914" cy="75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57"/>
          <p:cNvSpPr>
            <a:spLocks noGrp="1"/>
          </p:cNvSpPr>
          <p:nvPr>
            <p:ph type="pic" idx="2"/>
          </p:nvPr>
        </p:nvSpPr>
        <p:spPr>
          <a:xfrm>
            <a:off x="1" y="0"/>
            <a:ext cx="3194447" cy="1896675"/>
          </a:xfrm>
          <a:prstGeom prst="rect">
            <a:avLst/>
          </a:prstGeom>
          <a:noFill/>
          <a:ln>
            <a:noFill/>
          </a:ln>
        </p:spPr>
      </p:sp>
      <p:sp>
        <p:nvSpPr>
          <p:cNvPr id="419" name="Google Shape;419;p57"/>
          <p:cNvSpPr>
            <a:spLocks noGrp="1"/>
          </p:cNvSpPr>
          <p:nvPr>
            <p:ph type="pic" idx="3"/>
          </p:nvPr>
        </p:nvSpPr>
        <p:spPr>
          <a:xfrm>
            <a:off x="3194447" y="0"/>
            <a:ext cx="2917031" cy="1896675"/>
          </a:xfrm>
          <a:prstGeom prst="rect">
            <a:avLst/>
          </a:prstGeom>
          <a:noFill/>
          <a:ln>
            <a:noFill/>
          </a:ln>
        </p:spPr>
      </p:sp>
      <p:sp>
        <p:nvSpPr>
          <p:cNvPr id="420" name="Google Shape;420;p57"/>
          <p:cNvSpPr>
            <a:spLocks noGrp="1"/>
          </p:cNvSpPr>
          <p:nvPr>
            <p:ph type="pic" idx="4"/>
          </p:nvPr>
        </p:nvSpPr>
        <p:spPr>
          <a:xfrm>
            <a:off x="6111479" y="0"/>
            <a:ext cx="3032521" cy="1896675"/>
          </a:xfrm>
          <a:prstGeom prst="rect">
            <a:avLst/>
          </a:prstGeom>
          <a:noFill/>
          <a:ln>
            <a:noFill/>
          </a:ln>
        </p:spPr>
      </p:sp>
      <p:sp>
        <p:nvSpPr>
          <p:cNvPr id="421" name="Google Shape;421;p57"/>
          <p:cNvSpPr>
            <a:spLocks noGrp="1"/>
          </p:cNvSpPr>
          <p:nvPr>
            <p:ph type="pic" idx="5"/>
          </p:nvPr>
        </p:nvSpPr>
        <p:spPr>
          <a:xfrm>
            <a:off x="-1" y="1896675"/>
            <a:ext cx="3194447" cy="1890704"/>
          </a:xfrm>
          <a:prstGeom prst="rect">
            <a:avLst/>
          </a:prstGeom>
          <a:noFill/>
          <a:ln>
            <a:noFill/>
          </a:ln>
        </p:spPr>
      </p:sp>
      <p:sp>
        <p:nvSpPr>
          <p:cNvPr id="422" name="Google Shape;422;p57"/>
          <p:cNvSpPr>
            <a:spLocks noGrp="1"/>
          </p:cNvSpPr>
          <p:nvPr>
            <p:ph type="pic" idx="6"/>
          </p:nvPr>
        </p:nvSpPr>
        <p:spPr>
          <a:xfrm>
            <a:off x="3194447" y="1896675"/>
            <a:ext cx="2917031" cy="1890704"/>
          </a:xfrm>
          <a:prstGeom prst="rect">
            <a:avLst/>
          </a:prstGeom>
          <a:noFill/>
          <a:ln>
            <a:noFill/>
          </a:ln>
        </p:spPr>
      </p:sp>
      <p:sp>
        <p:nvSpPr>
          <p:cNvPr id="423" name="Google Shape;423;p57"/>
          <p:cNvSpPr>
            <a:spLocks noGrp="1"/>
          </p:cNvSpPr>
          <p:nvPr>
            <p:ph type="pic" idx="7"/>
          </p:nvPr>
        </p:nvSpPr>
        <p:spPr>
          <a:xfrm>
            <a:off x="6111479" y="1896675"/>
            <a:ext cx="3032521" cy="1890704"/>
          </a:xfrm>
          <a:prstGeom prst="rect">
            <a:avLst/>
          </a:prstGeom>
          <a:noFill/>
          <a:ln>
            <a:noFill/>
          </a:ln>
        </p:spPr>
      </p:sp>
      <p:sp>
        <p:nvSpPr>
          <p:cNvPr id="424" name="Google Shape;424;p57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425" name="Google Shape;425;p57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57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und Bild">
  <p:cSld name="Titel und Bild">
    <p:bg>
      <p:bgPr>
        <a:solidFill>
          <a:schemeClr val="dk1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8"/>
          <p:cNvSpPr>
            <a:spLocks noGrp="1"/>
          </p:cNvSpPr>
          <p:nvPr>
            <p:ph type="pic" idx="2"/>
          </p:nvPr>
        </p:nvSpPr>
        <p:spPr>
          <a:xfrm>
            <a:off x="1" y="-1"/>
            <a:ext cx="9143999" cy="5143501"/>
          </a:xfrm>
          <a:prstGeom prst="rect">
            <a:avLst/>
          </a:prstGeom>
          <a:noFill/>
          <a:ln>
            <a:noFill/>
          </a:ln>
        </p:spPr>
      </p:sp>
      <p:sp>
        <p:nvSpPr>
          <p:cNvPr id="429" name="Google Shape;429;p58"/>
          <p:cNvSpPr txBox="1">
            <a:spLocks noGrp="1"/>
          </p:cNvSpPr>
          <p:nvPr>
            <p:ph type="title"/>
          </p:nvPr>
        </p:nvSpPr>
        <p:spPr>
          <a:xfrm>
            <a:off x="278606" y="3949303"/>
            <a:ext cx="5670947" cy="7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ibre Franklin Medium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58"/>
          <p:cNvSpPr/>
          <p:nvPr/>
        </p:nvSpPr>
        <p:spPr>
          <a:xfrm>
            <a:off x="9175317" y="4519613"/>
            <a:ext cx="1472358" cy="62150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 Farbe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 hellen Bildern kann die Logo Farbe auf Schwarz geändert werden.</a:t>
            </a:r>
            <a:endParaRPr sz="1100"/>
          </a:p>
        </p:txBody>
      </p:sp>
      <p:sp>
        <p:nvSpPr>
          <p:cNvPr id="431" name="Google Shape;431;p58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432" name="Google Shape;432;p58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58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sp>
        <p:nvSpPr>
          <p:cNvPr id="434" name="Google Shape;434;p58"/>
          <p:cNvSpPr>
            <a:spLocks noGrp="1"/>
          </p:cNvSpPr>
          <p:nvPr>
            <p:ph type="dgm" idx="3"/>
          </p:nvPr>
        </p:nvSpPr>
        <p:spPr>
          <a:xfrm>
            <a:off x="8355347" y="4828093"/>
            <a:ext cx="517190" cy="1855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rabi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lphaL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x Text und 2x Bild">
  <p:cSld name="2x Text und 2x Bild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9"/>
          <p:cNvSpPr txBox="1">
            <a:spLocks noGrp="1"/>
          </p:cNvSpPr>
          <p:nvPr>
            <p:ph type="body" idx="1"/>
          </p:nvPr>
        </p:nvSpPr>
        <p:spPr>
          <a:xfrm>
            <a:off x="278606" y="3949304"/>
            <a:ext cx="4212431" cy="7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59"/>
          <p:cNvSpPr>
            <a:spLocks noGrp="1"/>
          </p:cNvSpPr>
          <p:nvPr>
            <p:ph type="pic" idx="2"/>
          </p:nvPr>
        </p:nvSpPr>
        <p:spPr>
          <a:xfrm>
            <a:off x="278606" y="1194197"/>
            <a:ext cx="4212431" cy="2593181"/>
          </a:xfrm>
          <a:prstGeom prst="rect">
            <a:avLst/>
          </a:prstGeom>
          <a:noFill/>
          <a:ln>
            <a:noFill/>
          </a:ln>
        </p:spPr>
      </p:sp>
      <p:sp>
        <p:nvSpPr>
          <p:cNvPr id="438" name="Google Shape;438;p59"/>
          <p:cNvSpPr>
            <a:spLocks noGrp="1"/>
          </p:cNvSpPr>
          <p:nvPr>
            <p:ph type="pic" idx="3"/>
          </p:nvPr>
        </p:nvSpPr>
        <p:spPr>
          <a:xfrm>
            <a:off x="4652962" y="1194197"/>
            <a:ext cx="4212431" cy="2593181"/>
          </a:xfrm>
          <a:prstGeom prst="rect">
            <a:avLst/>
          </a:prstGeom>
          <a:noFill/>
          <a:ln>
            <a:noFill/>
          </a:ln>
        </p:spPr>
      </p:sp>
      <p:sp>
        <p:nvSpPr>
          <p:cNvPr id="439" name="Google Shape;439;p59"/>
          <p:cNvSpPr txBox="1">
            <a:spLocks noGrp="1"/>
          </p:cNvSpPr>
          <p:nvPr>
            <p:ph type="title"/>
          </p:nvPr>
        </p:nvSpPr>
        <p:spPr>
          <a:xfrm>
            <a:off x="278606" y="276680"/>
            <a:ext cx="8586788" cy="755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59"/>
          <p:cNvSpPr txBox="1">
            <a:spLocks noGrp="1"/>
          </p:cNvSpPr>
          <p:nvPr>
            <p:ph type="body" idx="4"/>
          </p:nvPr>
        </p:nvSpPr>
        <p:spPr>
          <a:xfrm>
            <a:off x="4652963" y="3949304"/>
            <a:ext cx="4212431" cy="7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59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442" name="Google Shape;442;p59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59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>
  <p:cSld name="Titelfoli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>
            <a:spLocks noGrp="1"/>
          </p:cNvSpPr>
          <p:nvPr>
            <p:ph type="pic" idx="2"/>
          </p:nvPr>
        </p:nvSpPr>
        <p:spPr>
          <a:xfrm>
            <a:off x="4491038" y="1"/>
            <a:ext cx="3077765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24"/>
          <p:cNvSpPr/>
          <p:nvPr/>
        </p:nvSpPr>
        <p:spPr>
          <a:xfrm>
            <a:off x="0" y="0"/>
            <a:ext cx="449103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4"/>
          <p:cNvSpPr txBox="1">
            <a:spLocks noGrp="1"/>
          </p:cNvSpPr>
          <p:nvPr>
            <p:ph type="ctrTitle"/>
          </p:nvPr>
        </p:nvSpPr>
        <p:spPr>
          <a:xfrm>
            <a:off x="278606" y="276225"/>
            <a:ext cx="4212431" cy="3511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27000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7FFF5"/>
              </a:buClr>
              <a:buSzPts val="3800"/>
              <a:buFont typeface="Libre Franklin Medium"/>
              <a:buNone/>
              <a:defRPr sz="3800">
                <a:solidFill>
                  <a:srgbClr val="B7FFF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subTitle" idx="1"/>
          </p:nvPr>
        </p:nvSpPr>
        <p:spPr>
          <a:xfrm>
            <a:off x="278606" y="3949304"/>
            <a:ext cx="4212431" cy="7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2700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2pPr>
            <a:lvl3pPr lvl="2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3pPr>
            <a:lvl4pPr lvl="3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4pPr>
            <a:lvl5pPr lvl="4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5pPr>
            <a:lvl6pPr lvl="5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6pPr>
            <a:lvl7pPr lvl="6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7pPr>
            <a:lvl8pPr lvl="7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8pPr>
            <a:lvl9pPr lvl="8" algn="l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dt" idx="10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ftr" idx="11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sldNum" idx="12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marL="0" lvl="0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grpSp>
        <p:nvGrpSpPr>
          <p:cNvPr id="119" name="Google Shape;119;p24"/>
          <p:cNvGrpSpPr/>
          <p:nvPr/>
        </p:nvGrpSpPr>
        <p:grpSpPr>
          <a:xfrm>
            <a:off x="8033159" y="276494"/>
            <a:ext cx="646487" cy="231902"/>
            <a:chOff x="11189494" y="381000"/>
            <a:chExt cx="621506" cy="222941"/>
          </a:xfrm>
        </p:grpSpPr>
        <p:sp>
          <p:nvSpPr>
            <p:cNvPr id="120" name="Google Shape;120;p24"/>
            <p:cNvSpPr/>
            <p:nvPr/>
          </p:nvSpPr>
          <p:spPr>
            <a:xfrm>
              <a:off x="11360511" y="381000"/>
              <a:ext cx="450489" cy="222941"/>
            </a:xfrm>
            <a:custGeom>
              <a:avLst/>
              <a:gdLst/>
              <a:ahLst/>
              <a:cxnLst/>
              <a:rect l="l" t="t" r="r" b="b"/>
              <a:pathLst>
                <a:path w="450489" h="222941" extrusionOk="0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4"/>
            <p:cNvSpPr/>
            <p:nvPr/>
          </p:nvSpPr>
          <p:spPr>
            <a:xfrm>
              <a:off x="11189494" y="401800"/>
              <a:ext cx="225229" cy="201918"/>
            </a:xfrm>
            <a:custGeom>
              <a:avLst/>
              <a:gdLst/>
              <a:ahLst/>
              <a:cxnLst/>
              <a:rect l="l" t="t" r="r" b="b"/>
              <a:pathLst>
                <a:path w="225229" h="201918" extrusionOk="0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" name="Google Shape;122;p24"/>
          <p:cNvSpPr txBox="1">
            <a:spLocks noGrp="1"/>
          </p:cNvSpPr>
          <p:nvPr>
            <p:ph type="body" idx="3"/>
          </p:nvPr>
        </p:nvSpPr>
        <p:spPr>
          <a:xfrm>
            <a:off x="7866365" y="4304947"/>
            <a:ext cx="999029" cy="540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Font typeface="Arial"/>
              <a:buNone/>
              <a:defRPr sz="1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Font typeface="Arial"/>
              <a:buNone/>
              <a:defRPr sz="1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Font typeface="Arial"/>
              <a:buNone/>
              <a:defRPr sz="1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Font typeface="Arial"/>
              <a:buNone/>
              <a:defRPr sz="100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Font typeface="Arial"/>
              <a:buNone/>
              <a:defRPr sz="100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Font typeface="Arial"/>
              <a:buNone/>
              <a:defRPr sz="1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Font typeface="Arial"/>
              <a:buNone/>
              <a:defRPr sz="100"/>
            </a:lvl9pPr>
          </a:lstStyle>
          <a:p>
            <a:endParaRPr/>
          </a:p>
        </p:txBody>
      </p:sp>
      <p:sp>
        <p:nvSpPr>
          <p:cNvPr id="123" name="Google Shape;123;p24"/>
          <p:cNvSpPr/>
          <p:nvPr/>
        </p:nvSpPr>
        <p:spPr>
          <a:xfrm>
            <a:off x="9175317" y="4164927"/>
            <a:ext cx="1230510" cy="54042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OE-Logo (optional)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 einem Klick auf das </a:t>
            </a:r>
            <a:br>
              <a:rPr lang="de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Bild-Symbol einfügen</a:t>
            </a:r>
            <a:endParaRPr sz="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24"/>
          <p:cNvPicPr preferRelativeResize="0"/>
          <p:nvPr/>
        </p:nvPicPr>
        <p:blipFill rotWithShape="1">
          <a:blip r:embed="rId2">
            <a:alphaModFix/>
          </a:blip>
          <a:srcRect l="12206" t="173" r="27484" b="-173"/>
          <a:stretch/>
        </p:blipFill>
        <p:spPr>
          <a:xfrm>
            <a:off x="4491038" y="-559"/>
            <a:ext cx="465296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x Text und 3x Bild">
  <p:cSld name="3x Text und 3x Bild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0"/>
          <p:cNvSpPr txBox="1">
            <a:spLocks noGrp="1"/>
          </p:cNvSpPr>
          <p:nvPr>
            <p:ph type="body" idx="1"/>
          </p:nvPr>
        </p:nvSpPr>
        <p:spPr>
          <a:xfrm>
            <a:off x="278606" y="3949304"/>
            <a:ext cx="2753917" cy="7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60"/>
          <p:cNvSpPr>
            <a:spLocks noGrp="1"/>
          </p:cNvSpPr>
          <p:nvPr>
            <p:ph type="pic" idx="2"/>
          </p:nvPr>
        </p:nvSpPr>
        <p:spPr>
          <a:xfrm>
            <a:off x="278605" y="1194197"/>
            <a:ext cx="2753917" cy="2593181"/>
          </a:xfrm>
          <a:prstGeom prst="rect">
            <a:avLst/>
          </a:prstGeom>
          <a:noFill/>
          <a:ln>
            <a:noFill/>
          </a:ln>
        </p:spPr>
      </p:sp>
      <p:sp>
        <p:nvSpPr>
          <p:cNvPr id="447" name="Google Shape;447;p60"/>
          <p:cNvSpPr>
            <a:spLocks noGrp="1"/>
          </p:cNvSpPr>
          <p:nvPr>
            <p:ph type="pic" idx="3"/>
          </p:nvPr>
        </p:nvSpPr>
        <p:spPr>
          <a:xfrm>
            <a:off x="3195636" y="1194197"/>
            <a:ext cx="2753917" cy="2593181"/>
          </a:xfrm>
          <a:prstGeom prst="rect">
            <a:avLst/>
          </a:prstGeom>
          <a:noFill/>
          <a:ln>
            <a:noFill/>
          </a:ln>
        </p:spPr>
      </p:sp>
      <p:sp>
        <p:nvSpPr>
          <p:cNvPr id="448" name="Google Shape;448;p60"/>
          <p:cNvSpPr txBox="1">
            <a:spLocks noGrp="1"/>
          </p:cNvSpPr>
          <p:nvPr>
            <p:ph type="title"/>
          </p:nvPr>
        </p:nvSpPr>
        <p:spPr>
          <a:xfrm>
            <a:off x="278606" y="276680"/>
            <a:ext cx="8586788" cy="755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60"/>
          <p:cNvSpPr txBox="1">
            <a:spLocks noGrp="1"/>
          </p:cNvSpPr>
          <p:nvPr>
            <p:ph type="body" idx="4"/>
          </p:nvPr>
        </p:nvSpPr>
        <p:spPr>
          <a:xfrm>
            <a:off x="3195637" y="3949304"/>
            <a:ext cx="2753917" cy="7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60"/>
          <p:cNvSpPr>
            <a:spLocks noGrp="1"/>
          </p:cNvSpPr>
          <p:nvPr>
            <p:ph type="pic" idx="5"/>
          </p:nvPr>
        </p:nvSpPr>
        <p:spPr>
          <a:xfrm>
            <a:off x="6111479" y="1194197"/>
            <a:ext cx="2753917" cy="2593181"/>
          </a:xfrm>
          <a:prstGeom prst="rect">
            <a:avLst/>
          </a:prstGeom>
          <a:noFill/>
          <a:ln>
            <a:noFill/>
          </a:ln>
        </p:spPr>
      </p:sp>
      <p:sp>
        <p:nvSpPr>
          <p:cNvPr id="451" name="Google Shape;451;p60"/>
          <p:cNvSpPr txBox="1">
            <a:spLocks noGrp="1"/>
          </p:cNvSpPr>
          <p:nvPr>
            <p:ph type="body" idx="6"/>
          </p:nvPr>
        </p:nvSpPr>
        <p:spPr>
          <a:xfrm>
            <a:off x="6111479" y="3949304"/>
            <a:ext cx="2753917" cy="7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60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453" name="Google Shape;453;p60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60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x Text und 4x Bild">
  <p:cSld name="4x Text und 4x Bild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1"/>
          <p:cNvSpPr txBox="1">
            <a:spLocks noGrp="1"/>
          </p:cNvSpPr>
          <p:nvPr>
            <p:ph type="body" idx="1"/>
          </p:nvPr>
        </p:nvSpPr>
        <p:spPr>
          <a:xfrm>
            <a:off x="278607" y="3949304"/>
            <a:ext cx="2025254" cy="7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61"/>
          <p:cNvSpPr>
            <a:spLocks noGrp="1"/>
          </p:cNvSpPr>
          <p:nvPr>
            <p:ph type="pic" idx="2"/>
          </p:nvPr>
        </p:nvSpPr>
        <p:spPr>
          <a:xfrm>
            <a:off x="278606" y="1194197"/>
            <a:ext cx="2025254" cy="2593181"/>
          </a:xfrm>
          <a:prstGeom prst="rect">
            <a:avLst/>
          </a:prstGeom>
          <a:noFill/>
          <a:ln>
            <a:noFill/>
          </a:ln>
        </p:spPr>
      </p:sp>
      <p:sp>
        <p:nvSpPr>
          <p:cNvPr id="458" name="Google Shape;458;p61"/>
          <p:cNvSpPr>
            <a:spLocks noGrp="1"/>
          </p:cNvSpPr>
          <p:nvPr>
            <p:ph type="pic" idx="3"/>
          </p:nvPr>
        </p:nvSpPr>
        <p:spPr>
          <a:xfrm>
            <a:off x="2464370" y="1194197"/>
            <a:ext cx="2025253" cy="2593181"/>
          </a:xfrm>
          <a:prstGeom prst="rect">
            <a:avLst/>
          </a:prstGeom>
          <a:noFill/>
          <a:ln>
            <a:noFill/>
          </a:ln>
        </p:spPr>
      </p:sp>
      <p:sp>
        <p:nvSpPr>
          <p:cNvPr id="459" name="Google Shape;459;p61"/>
          <p:cNvSpPr txBox="1">
            <a:spLocks noGrp="1"/>
          </p:cNvSpPr>
          <p:nvPr>
            <p:ph type="title"/>
          </p:nvPr>
        </p:nvSpPr>
        <p:spPr>
          <a:xfrm>
            <a:off x="278606" y="276680"/>
            <a:ext cx="8586788" cy="755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61"/>
          <p:cNvSpPr txBox="1">
            <a:spLocks noGrp="1"/>
          </p:cNvSpPr>
          <p:nvPr>
            <p:ph type="body" idx="4"/>
          </p:nvPr>
        </p:nvSpPr>
        <p:spPr>
          <a:xfrm>
            <a:off x="2464370" y="3949304"/>
            <a:ext cx="2025254" cy="7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61"/>
          <p:cNvSpPr>
            <a:spLocks noGrp="1"/>
          </p:cNvSpPr>
          <p:nvPr>
            <p:ph type="pic" idx="5"/>
          </p:nvPr>
        </p:nvSpPr>
        <p:spPr>
          <a:xfrm>
            <a:off x="4654265" y="1194197"/>
            <a:ext cx="2025254" cy="2593181"/>
          </a:xfrm>
          <a:prstGeom prst="rect">
            <a:avLst/>
          </a:prstGeom>
          <a:noFill/>
          <a:ln>
            <a:noFill/>
          </a:ln>
        </p:spPr>
      </p:sp>
      <p:sp>
        <p:nvSpPr>
          <p:cNvPr id="462" name="Google Shape;462;p61"/>
          <p:cNvSpPr txBox="1">
            <a:spLocks noGrp="1"/>
          </p:cNvSpPr>
          <p:nvPr>
            <p:ph type="body" idx="6"/>
          </p:nvPr>
        </p:nvSpPr>
        <p:spPr>
          <a:xfrm>
            <a:off x="4654265" y="3949304"/>
            <a:ext cx="2025253" cy="7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61"/>
          <p:cNvSpPr>
            <a:spLocks noGrp="1"/>
          </p:cNvSpPr>
          <p:nvPr>
            <p:ph type="pic" idx="7"/>
          </p:nvPr>
        </p:nvSpPr>
        <p:spPr>
          <a:xfrm>
            <a:off x="6840140" y="1194197"/>
            <a:ext cx="2025254" cy="2593181"/>
          </a:xfrm>
          <a:prstGeom prst="rect">
            <a:avLst/>
          </a:prstGeom>
          <a:noFill/>
          <a:ln>
            <a:noFill/>
          </a:ln>
        </p:spPr>
      </p:sp>
      <p:sp>
        <p:nvSpPr>
          <p:cNvPr id="464" name="Google Shape;464;p61"/>
          <p:cNvSpPr txBox="1">
            <a:spLocks noGrp="1"/>
          </p:cNvSpPr>
          <p:nvPr>
            <p:ph type="body" idx="8"/>
          </p:nvPr>
        </p:nvSpPr>
        <p:spPr>
          <a:xfrm>
            <a:off x="6840140" y="3949304"/>
            <a:ext cx="2025254" cy="7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61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466" name="Google Shape;466;p61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61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x Text und 5x Bild">
  <p:cSld name="5x Text und 5x Bild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2"/>
          <p:cNvSpPr txBox="1">
            <a:spLocks noGrp="1"/>
          </p:cNvSpPr>
          <p:nvPr>
            <p:ph type="body" idx="1"/>
          </p:nvPr>
        </p:nvSpPr>
        <p:spPr>
          <a:xfrm>
            <a:off x="278607" y="3031331"/>
            <a:ext cx="1587600" cy="167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62"/>
          <p:cNvSpPr>
            <a:spLocks noGrp="1"/>
          </p:cNvSpPr>
          <p:nvPr>
            <p:ph type="pic" idx="2"/>
          </p:nvPr>
        </p:nvSpPr>
        <p:spPr>
          <a:xfrm>
            <a:off x="278606" y="1194197"/>
            <a:ext cx="1587600" cy="1674019"/>
          </a:xfrm>
          <a:prstGeom prst="rect">
            <a:avLst/>
          </a:prstGeom>
          <a:noFill/>
          <a:ln>
            <a:noFill/>
          </a:ln>
        </p:spPr>
      </p:sp>
      <p:sp>
        <p:nvSpPr>
          <p:cNvPr id="471" name="Google Shape;471;p62"/>
          <p:cNvSpPr>
            <a:spLocks noGrp="1"/>
          </p:cNvSpPr>
          <p:nvPr>
            <p:ph type="pic" idx="3"/>
          </p:nvPr>
        </p:nvSpPr>
        <p:spPr>
          <a:xfrm>
            <a:off x="2028403" y="1194197"/>
            <a:ext cx="1587600" cy="1674019"/>
          </a:xfrm>
          <a:prstGeom prst="rect">
            <a:avLst/>
          </a:prstGeom>
          <a:noFill/>
          <a:ln>
            <a:noFill/>
          </a:ln>
        </p:spPr>
      </p:sp>
      <p:sp>
        <p:nvSpPr>
          <p:cNvPr id="472" name="Google Shape;472;p62"/>
          <p:cNvSpPr txBox="1">
            <a:spLocks noGrp="1"/>
          </p:cNvSpPr>
          <p:nvPr>
            <p:ph type="title"/>
          </p:nvPr>
        </p:nvSpPr>
        <p:spPr>
          <a:xfrm>
            <a:off x="278606" y="276680"/>
            <a:ext cx="8586788" cy="755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62"/>
          <p:cNvSpPr txBox="1">
            <a:spLocks noGrp="1"/>
          </p:cNvSpPr>
          <p:nvPr>
            <p:ph type="body" idx="4"/>
          </p:nvPr>
        </p:nvSpPr>
        <p:spPr>
          <a:xfrm>
            <a:off x="2028403" y="3031331"/>
            <a:ext cx="1587600" cy="167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62"/>
          <p:cNvSpPr>
            <a:spLocks noGrp="1"/>
          </p:cNvSpPr>
          <p:nvPr>
            <p:ph type="pic" idx="5"/>
          </p:nvPr>
        </p:nvSpPr>
        <p:spPr>
          <a:xfrm>
            <a:off x="3778199" y="1194197"/>
            <a:ext cx="1587600" cy="1674019"/>
          </a:xfrm>
          <a:prstGeom prst="rect">
            <a:avLst/>
          </a:prstGeom>
          <a:noFill/>
          <a:ln>
            <a:noFill/>
          </a:ln>
        </p:spPr>
      </p:sp>
      <p:sp>
        <p:nvSpPr>
          <p:cNvPr id="475" name="Google Shape;475;p62"/>
          <p:cNvSpPr txBox="1">
            <a:spLocks noGrp="1"/>
          </p:cNvSpPr>
          <p:nvPr>
            <p:ph type="body" idx="6"/>
          </p:nvPr>
        </p:nvSpPr>
        <p:spPr>
          <a:xfrm>
            <a:off x="3778200" y="3031331"/>
            <a:ext cx="1587600" cy="167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62"/>
          <p:cNvSpPr>
            <a:spLocks noGrp="1"/>
          </p:cNvSpPr>
          <p:nvPr>
            <p:ph type="pic" idx="7"/>
          </p:nvPr>
        </p:nvSpPr>
        <p:spPr>
          <a:xfrm>
            <a:off x="5527996" y="1194197"/>
            <a:ext cx="1587600" cy="1674019"/>
          </a:xfrm>
          <a:prstGeom prst="rect">
            <a:avLst/>
          </a:prstGeom>
          <a:noFill/>
          <a:ln>
            <a:noFill/>
          </a:ln>
        </p:spPr>
      </p:sp>
      <p:sp>
        <p:nvSpPr>
          <p:cNvPr id="477" name="Google Shape;477;p62"/>
          <p:cNvSpPr txBox="1">
            <a:spLocks noGrp="1"/>
          </p:cNvSpPr>
          <p:nvPr>
            <p:ph type="body" idx="8"/>
          </p:nvPr>
        </p:nvSpPr>
        <p:spPr>
          <a:xfrm>
            <a:off x="5527997" y="3031331"/>
            <a:ext cx="1587600" cy="167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62"/>
          <p:cNvSpPr>
            <a:spLocks noGrp="1"/>
          </p:cNvSpPr>
          <p:nvPr>
            <p:ph type="pic" idx="9"/>
          </p:nvPr>
        </p:nvSpPr>
        <p:spPr>
          <a:xfrm>
            <a:off x="7277793" y="1194197"/>
            <a:ext cx="1587600" cy="1674019"/>
          </a:xfrm>
          <a:prstGeom prst="rect">
            <a:avLst/>
          </a:prstGeom>
          <a:noFill/>
          <a:ln>
            <a:noFill/>
          </a:ln>
        </p:spPr>
      </p:sp>
      <p:sp>
        <p:nvSpPr>
          <p:cNvPr id="479" name="Google Shape;479;p62"/>
          <p:cNvSpPr txBox="1">
            <a:spLocks noGrp="1"/>
          </p:cNvSpPr>
          <p:nvPr>
            <p:ph type="body" idx="13"/>
          </p:nvPr>
        </p:nvSpPr>
        <p:spPr>
          <a:xfrm>
            <a:off x="7277794" y="3031331"/>
            <a:ext cx="1587600" cy="167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62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481" name="Google Shape;481;p62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62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x Text und 6x Bild">
  <p:cSld name="6x Text und 6x Bild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3"/>
          <p:cNvSpPr txBox="1">
            <a:spLocks noGrp="1"/>
          </p:cNvSpPr>
          <p:nvPr>
            <p:ph type="body" idx="1"/>
          </p:nvPr>
        </p:nvSpPr>
        <p:spPr>
          <a:xfrm>
            <a:off x="278607" y="3031331"/>
            <a:ext cx="1296591" cy="1674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63"/>
          <p:cNvSpPr>
            <a:spLocks noGrp="1"/>
          </p:cNvSpPr>
          <p:nvPr>
            <p:ph type="pic" idx="2"/>
          </p:nvPr>
        </p:nvSpPr>
        <p:spPr>
          <a:xfrm>
            <a:off x="278606" y="1194197"/>
            <a:ext cx="1296591" cy="1674019"/>
          </a:xfrm>
          <a:prstGeom prst="rect">
            <a:avLst/>
          </a:prstGeom>
          <a:noFill/>
          <a:ln>
            <a:noFill/>
          </a:ln>
        </p:spPr>
      </p:sp>
      <p:sp>
        <p:nvSpPr>
          <p:cNvPr id="486" name="Google Shape;486;p63"/>
          <p:cNvSpPr>
            <a:spLocks noGrp="1"/>
          </p:cNvSpPr>
          <p:nvPr>
            <p:ph type="pic" idx="3"/>
          </p:nvPr>
        </p:nvSpPr>
        <p:spPr>
          <a:xfrm>
            <a:off x="1735931" y="1194197"/>
            <a:ext cx="1296591" cy="1674019"/>
          </a:xfrm>
          <a:prstGeom prst="rect">
            <a:avLst/>
          </a:prstGeom>
          <a:noFill/>
          <a:ln>
            <a:noFill/>
          </a:ln>
        </p:spPr>
      </p:sp>
      <p:sp>
        <p:nvSpPr>
          <p:cNvPr id="487" name="Google Shape;487;p63"/>
          <p:cNvSpPr txBox="1">
            <a:spLocks noGrp="1"/>
          </p:cNvSpPr>
          <p:nvPr>
            <p:ph type="title"/>
          </p:nvPr>
        </p:nvSpPr>
        <p:spPr>
          <a:xfrm>
            <a:off x="278606" y="276680"/>
            <a:ext cx="8586788" cy="755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63"/>
          <p:cNvSpPr txBox="1">
            <a:spLocks noGrp="1"/>
          </p:cNvSpPr>
          <p:nvPr>
            <p:ph type="body" idx="4"/>
          </p:nvPr>
        </p:nvSpPr>
        <p:spPr>
          <a:xfrm>
            <a:off x="1735931" y="3031331"/>
            <a:ext cx="1296591" cy="1674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63"/>
          <p:cNvSpPr>
            <a:spLocks noGrp="1"/>
          </p:cNvSpPr>
          <p:nvPr>
            <p:ph type="pic" idx="5"/>
          </p:nvPr>
        </p:nvSpPr>
        <p:spPr>
          <a:xfrm>
            <a:off x="3194447" y="1194197"/>
            <a:ext cx="1296591" cy="1674019"/>
          </a:xfrm>
          <a:prstGeom prst="rect">
            <a:avLst/>
          </a:prstGeom>
          <a:noFill/>
          <a:ln>
            <a:noFill/>
          </a:ln>
        </p:spPr>
      </p:sp>
      <p:sp>
        <p:nvSpPr>
          <p:cNvPr id="490" name="Google Shape;490;p63"/>
          <p:cNvSpPr txBox="1">
            <a:spLocks noGrp="1"/>
          </p:cNvSpPr>
          <p:nvPr>
            <p:ph type="body" idx="6"/>
          </p:nvPr>
        </p:nvSpPr>
        <p:spPr>
          <a:xfrm>
            <a:off x="3194447" y="3031331"/>
            <a:ext cx="1296591" cy="1674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63"/>
          <p:cNvSpPr>
            <a:spLocks noGrp="1"/>
          </p:cNvSpPr>
          <p:nvPr>
            <p:ph type="pic" idx="7"/>
          </p:nvPr>
        </p:nvSpPr>
        <p:spPr>
          <a:xfrm>
            <a:off x="4652962" y="1194197"/>
            <a:ext cx="1296591" cy="1674019"/>
          </a:xfrm>
          <a:prstGeom prst="rect">
            <a:avLst/>
          </a:prstGeom>
          <a:noFill/>
          <a:ln>
            <a:noFill/>
          </a:ln>
        </p:spPr>
      </p:sp>
      <p:sp>
        <p:nvSpPr>
          <p:cNvPr id="492" name="Google Shape;492;p63"/>
          <p:cNvSpPr txBox="1">
            <a:spLocks noGrp="1"/>
          </p:cNvSpPr>
          <p:nvPr>
            <p:ph type="body" idx="8"/>
          </p:nvPr>
        </p:nvSpPr>
        <p:spPr>
          <a:xfrm>
            <a:off x="4652963" y="3031331"/>
            <a:ext cx="1296591" cy="1674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63"/>
          <p:cNvSpPr>
            <a:spLocks noGrp="1"/>
          </p:cNvSpPr>
          <p:nvPr>
            <p:ph type="pic" idx="9"/>
          </p:nvPr>
        </p:nvSpPr>
        <p:spPr>
          <a:xfrm>
            <a:off x="6111923" y="1194197"/>
            <a:ext cx="1296591" cy="1674019"/>
          </a:xfrm>
          <a:prstGeom prst="rect">
            <a:avLst/>
          </a:prstGeom>
          <a:noFill/>
          <a:ln>
            <a:noFill/>
          </a:ln>
        </p:spPr>
      </p:sp>
      <p:sp>
        <p:nvSpPr>
          <p:cNvPr id="494" name="Google Shape;494;p63"/>
          <p:cNvSpPr txBox="1">
            <a:spLocks noGrp="1"/>
          </p:cNvSpPr>
          <p:nvPr>
            <p:ph type="body" idx="13"/>
          </p:nvPr>
        </p:nvSpPr>
        <p:spPr>
          <a:xfrm>
            <a:off x="6111479" y="3031331"/>
            <a:ext cx="1296591" cy="1674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63"/>
          <p:cNvSpPr>
            <a:spLocks noGrp="1"/>
          </p:cNvSpPr>
          <p:nvPr>
            <p:ph type="pic" idx="14"/>
          </p:nvPr>
        </p:nvSpPr>
        <p:spPr>
          <a:xfrm>
            <a:off x="7567537" y="1194197"/>
            <a:ext cx="1296591" cy="1674019"/>
          </a:xfrm>
          <a:prstGeom prst="rect">
            <a:avLst/>
          </a:prstGeom>
          <a:noFill/>
          <a:ln>
            <a:noFill/>
          </a:ln>
        </p:spPr>
      </p:sp>
      <p:sp>
        <p:nvSpPr>
          <p:cNvPr id="496" name="Google Shape;496;p63"/>
          <p:cNvSpPr txBox="1">
            <a:spLocks noGrp="1"/>
          </p:cNvSpPr>
          <p:nvPr>
            <p:ph type="body" idx="15"/>
          </p:nvPr>
        </p:nvSpPr>
        <p:spPr>
          <a:xfrm>
            <a:off x="7567538" y="3031331"/>
            <a:ext cx="1296591" cy="1674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63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498" name="Google Shape;498;p63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63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x Bild und 4x Titel">
  <p:cSld name="4x Bild und 4x Titel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4"/>
          <p:cNvSpPr txBox="1">
            <a:spLocks noGrp="1"/>
          </p:cNvSpPr>
          <p:nvPr>
            <p:ph type="body" idx="1"/>
          </p:nvPr>
        </p:nvSpPr>
        <p:spPr>
          <a:xfrm>
            <a:off x="278606" y="2520611"/>
            <a:ext cx="4212431" cy="347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64"/>
          <p:cNvSpPr>
            <a:spLocks noGrp="1"/>
          </p:cNvSpPr>
          <p:nvPr>
            <p:ph type="pic" idx="2"/>
          </p:nvPr>
        </p:nvSpPr>
        <p:spPr>
          <a:xfrm>
            <a:off x="278606" y="1194197"/>
            <a:ext cx="4212431" cy="1323000"/>
          </a:xfrm>
          <a:prstGeom prst="rect">
            <a:avLst/>
          </a:prstGeom>
          <a:noFill/>
          <a:ln>
            <a:noFill/>
          </a:ln>
        </p:spPr>
      </p:sp>
      <p:sp>
        <p:nvSpPr>
          <p:cNvPr id="503" name="Google Shape;503;p64"/>
          <p:cNvSpPr>
            <a:spLocks noGrp="1"/>
          </p:cNvSpPr>
          <p:nvPr>
            <p:ph type="pic" idx="3"/>
          </p:nvPr>
        </p:nvSpPr>
        <p:spPr>
          <a:xfrm>
            <a:off x="4652961" y="1194197"/>
            <a:ext cx="4212431" cy="1323000"/>
          </a:xfrm>
          <a:prstGeom prst="rect">
            <a:avLst/>
          </a:prstGeom>
          <a:noFill/>
          <a:ln>
            <a:noFill/>
          </a:ln>
        </p:spPr>
      </p:sp>
      <p:sp>
        <p:nvSpPr>
          <p:cNvPr id="504" name="Google Shape;504;p64"/>
          <p:cNvSpPr txBox="1">
            <a:spLocks noGrp="1"/>
          </p:cNvSpPr>
          <p:nvPr>
            <p:ph type="title"/>
          </p:nvPr>
        </p:nvSpPr>
        <p:spPr>
          <a:xfrm>
            <a:off x="278606" y="276680"/>
            <a:ext cx="8586788" cy="755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64"/>
          <p:cNvSpPr txBox="1">
            <a:spLocks noGrp="1"/>
          </p:cNvSpPr>
          <p:nvPr>
            <p:ph type="body" idx="4"/>
          </p:nvPr>
        </p:nvSpPr>
        <p:spPr>
          <a:xfrm>
            <a:off x="4652963" y="2520611"/>
            <a:ext cx="4212431" cy="347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64"/>
          <p:cNvSpPr>
            <a:spLocks noGrp="1"/>
          </p:cNvSpPr>
          <p:nvPr>
            <p:ph type="pic" idx="5"/>
          </p:nvPr>
        </p:nvSpPr>
        <p:spPr>
          <a:xfrm>
            <a:off x="278606" y="3031331"/>
            <a:ext cx="4212430" cy="1323000"/>
          </a:xfrm>
          <a:prstGeom prst="rect">
            <a:avLst/>
          </a:prstGeom>
          <a:noFill/>
          <a:ln>
            <a:noFill/>
          </a:ln>
        </p:spPr>
      </p:sp>
      <p:sp>
        <p:nvSpPr>
          <p:cNvPr id="507" name="Google Shape;507;p64"/>
          <p:cNvSpPr txBox="1">
            <a:spLocks noGrp="1"/>
          </p:cNvSpPr>
          <p:nvPr>
            <p:ph type="body" idx="6"/>
          </p:nvPr>
        </p:nvSpPr>
        <p:spPr>
          <a:xfrm>
            <a:off x="278606" y="4354331"/>
            <a:ext cx="4212430" cy="3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64"/>
          <p:cNvSpPr>
            <a:spLocks noGrp="1"/>
          </p:cNvSpPr>
          <p:nvPr>
            <p:ph type="pic" idx="7"/>
          </p:nvPr>
        </p:nvSpPr>
        <p:spPr>
          <a:xfrm>
            <a:off x="4652962" y="3031331"/>
            <a:ext cx="4212431" cy="1323000"/>
          </a:xfrm>
          <a:prstGeom prst="rect">
            <a:avLst/>
          </a:prstGeom>
          <a:noFill/>
          <a:ln>
            <a:noFill/>
          </a:ln>
        </p:spPr>
      </p:sp>
      <p:sp>
        <p:nvSpPr>
          <p:cNvPr id="509" name="Google Shape;509;p64"/>
          <p:cNvSpPr txBox="1">
            <a:spLocks noGrp="1"/>
          </p:cNvSpPr>
          <p:nvPr>
            <p:ph type="body" idx="8"/>
          </p:nvPr>
        </p:nvSpPr>
        <p:spPr>
          <a:xfrm>
            <a:off x="4652963" y="4354331"/>
            <a:ext cx="4212430" cy="3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64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511" name="Google Shape;511;p64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64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x Bild und 6x Titel">
  <p:cSld name="6x Bild und 6x Titel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65"/>
          <p:cNvSpPr txBox="1">
            <a:spLocks noGrp="1"/>
          </p:cNvSpPr>
          <p:nvPr>
            <p:ph type="body" idx="1"/>
          </p:nvPr>
        </p:nvSpPr>
        <p:spPr>
          <a:xfrm>
            <a:off x="278606" y="2520611"/>
            <a:ext cx="2753916" cy="347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65"/>
          <p:cNvSpPr>
            <a:spLocks noGrp="1"/>
          </p:cNvSpPr>
          <p:nvPr>
            <p:ph type="pic" idx="2"/>
          </p:nvPr>
        </p:nvSpPr>
        <p:spPr>
          <a:xfrm>
            <a:off x="278606" y="1194197"/>
            <a:ext cx="2753916" cy="1323000"/>
          </a:xfrm>
          <a:prstGeom prst="rect">
            <a:avLst/>
          </a:prstGeom>
          <a:noFill/>
          <a:ln>
            <a:noFill/>
          </a:ln>
        </p:spPr>
      </p:sp>
      <p:sp>
        <p:nvSpPr>
          <p:cNvPr id="516" name="Google Shape;516;p65"/>
          <p:cNvSpPr>
            <a:spLocks noGrp="1"/>
          </p:cNvSpPr>
          <p:nvPr>
            <p:ph type="pic" idx="3"/>
          </p:nvPr>
        </p:nvSpPr>
        <p:spPr>
          <a:xfrm>
            <a:off x="3195635" y="1194197"/>
            <a:ext cx="2753916" cy="1323000"/>
          </a:xfrm>
          <a:prstGeom prst="rect">
            <a:avLst/>
          </a:prstGeom>
          <a:noFill/>
          <a:ln>
            <a:noFill/>
          </a:ln>
        </p:spPr>
      </p:sp>
      <p:sp>
        <p:nvSpPr>
          <p:cNvPr id="517" name="Google Shape;517;p65"/>
          <p:cNvSpPr txBox="1">
            <a:spLocks noGrp="1"/>
          </p:cNvSpPr>
          <p:nvPr>
            <p:ph type="title"/>
          </p:nvPr>
        </p:nvSpPr>
        <p:spPr>
          <a:xfrm>
            <a:off x="278606" y="276680"/>
            <a:ext cx="8586788" cy="755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65"/>
          <p:cNvSpPr txBox="1">
            <a:spLocks noGrp="1"/>
          </p:cNvSpPr>
          <p:nvPr>
            <p:ph type="body" idx="4"/>
          </p:nvPr>
        </p:nvSpPr>
        <p:spPr>
          <a:xfrm>
            <a:off x="3195636" y="2520611"/>
            <a:ext cx="2753916" cy="347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65"/>
          <p:cNvSpPr>
            <a:spLocks noGrp="1"/>
          </p:cNvSpPr>
          <p:nvPr>
            <p:ph type="pic" idx="5"/>
          </p:nvPr>
        </p:nvSpPr>
        <p:spPr>
          <a:xfrm>
            <a:off x="6111478" y="1196152"/>
            <a:ext cx="2753916" cy="1323000"/>
          </a:xfrm>
          <a:prstGeom prst="rect">
            <a:avLst/>
          </a:prstGeom>
          <a:noFill/>
          <a:ln>
            <a:noFill/>
          </a:ln>
        </p:spPr>
      </p:sp>
      <p:sp>
        <p:nvSpPr>
          <p:cNvPr id="520" name="Google Shape;520;p65"/>
          <p:cNvSpPr txBox="1">
            <a:spLocks noGrp="1"/>
          </p:cNvSpPr>
          <p:nvPr>
            <p:ph type="body" idx="6"/>
          </p:nvPr>
        </p:nvSpPr>
        <p:spPr>
          <a:xfrm>
            <a:off x="6111478" y="2519151"/>
            <a:ext cx="2753916" cy="3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65"/>
          <p:cNvSpPr>
            <a:spLocks noGrp="1"/>
          </p:cNvSpPr>
          <p:nvPr>
            <p:ph type="pic" idx="7"/>
          </p:nvPr>
        </p:nvSpPr>
        <p:spPr>
          <a:xfrm>
            <a:off x="278606" y="3031331"/>
            <a:ext cx="2753916" cy="1323000"/>
          </a:xfrm>
          <a:prstGeom prst="rect">
            <a:avLst/>
          </a:prstGeom>
          <a:noFill/>
          <a:ln>
            <a:noFill/>
          </a:ln>
        </p:spPr>
      </p:sp>
      <p:sp>
        <p:nvSpPr>
          <p:cNvPr id="522" name="Google Shape;522;p65"/>
          <p:cNvSpPr txBox="1">
            <a:spLocks noGrp="1"/>
          </p:cNvSpPr>
          <p:nvPr>
            <p:ph type="body" idx="8"/>
          </p:nvPr>
        </p:nvSpPr>
        <p:spPr>
          <a:xfrm>
            <a:off x="278606" y="4354331"/>
            <a:ext cx="2753916" cy="3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65"/>
          <p:cNvSpPr>
            <a:spLocks noGrp="1"/>
          </p:cNvSpPr>
          <p:nvPr>
            <p:ph type="pic" idx="9"/>
          </p:nvPr>
        </p:nvSpPr>
        <p:spPr>
          <a:xfrm>
            <a:off x="3194445" y="3033711"/>
            <a:ext cx="2753916" cy="1323000"/>
          </a:xfrm>
          <a:prstGeom prst="rect">
            <a:avLst/>
          </a:prstGeom>
          <a:noFill/>
          <a:ln>
            <a:noFill/>
          </a:ln>
        </p:spPr>
      </p:sp>
      <p:sp>
        <p:nvSpPr>
          <p:cNvPr id="524" name="Google Shape;524;p65"/>
          <p:cNvSpPr txBox="1">
            <a:spLocks noGrp="1"/>
          </p:cNvSpPr>
          <p:nvPr>
            <p:ph type="body" idx="13"/>
          </p:nvPr>
        </p:nvSpPr>
        <p:spPr>
          <a:xfrm>
            <a:off x="3194447" y="4360125"/>
            <a:ext cx="2753916" cy="347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65"/>
          <p:cNvSpPr>
            <a:spLocks noGrp="1"/>
          </p:cNvSpPr>
          <p:nvPr>
            <p:ph type="pic" idx="14"/>
          </p:nvPr>
        </p:nvSpPr>
        <p:spPr>
          <a:xfrm>
            <a:off x="6111478" y="3031330"/>
            <a:ext cx="2753916" cy="1323000"/>
          </a:xfrm>
          <a:prstGeom prst="rect">
            <a:avLst/>
          </a:prstGeom>
          <a:noFill/>
          <a:ln>
            <a:noFill/>
          </a:ln>
        </p:spPr>
      </p:sp>
      <p:sp>
        <p:nvSpPr>
          <p:cNvPr id="526" name="Google Shape;526;p65"/>
          <p:cNvSpPr txBox="1">
            <a:spLocks noGrp="1"/>
          </p:cNvSpPr>
          <p:nvPr>
            <p:ph type="body" idx="15"/>
          </p:nvPr>
        </p:nvSpPr>
        <p:spPr>
          <a:xfrm>
            <a:off x="6111478" y="4354330"/>
            <a:ext cx="2753916" cy="3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65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528" name="Google Shape;528;p65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65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itat">
  <p:cSld name="Zitat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6"/>
          <p:cNvSpPr txBox="1">
            <a:spLocks noGrp="1"/>
          </p:cNvSpPr>
          <p:nvPr>
            <p:ph type="title"/>
          </p:nvPr>
        </p:nvSpPr>
        <p:spPr>
          <a:xfrm>
            <a:off x="278606" y="276225"/>
            <a:ext cx="5670947" cy="3511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Libre Franklin Medium"/>
              <a:buChar char="”"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66"/>
          <p:cNvSpPr txBox="1">
            <a:spLocks noGrp="1"/>
          </p:cNvSpPr>
          <p:nvPr>
            <p:ph type="body" idx="1"/>
          </p:nvPr>
        </p:nvSpPr>
        <p:spPr>
          <a:xfrm>
            <a:off x="3194447" y="3949304"/>
            <a:ext cx="2755106" cy="7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r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1pPr>
            <a:lvl2pPr marL="914400" lvl="1" indent="-228600" algn="r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100"/>
              <a:buFont typeface="Arial"/>
              <a:buNone/>
              <a:defRPr sz="1100" b="0">
                <a:solidFill>
                  <a:schemeClr val="dk1"/>
                </a:solidFill>
              </a:defRPr>
            </a:lvl2pPr>
            <a:lvl3pPr marL="1371600" lvl="2" indent="-228600" algn="r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100"/>
              <a:buFont typeface="Arial"/>
              <a:buNone/>
              <a:defRPr sz="1100" b="0">
                <a:solidFill>
                  <a:schemeClr val="dk1"/>
                </a:solidFill>
              </a:defRPr>
            </a:lvl3pPr>
            <a:lvl4pPr marL="1828800" lvl="3" indent="-228600" algn="r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 b="0">
                <a:solidFill>
                  <a:schemeClr val="dk1"/>
                </a:solidFill>
              </a:defRPr>
            </a:lvl4pPr>
            <a:lvl5pPr marL="2286000" lvl="4" indent="-228600" algn="r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100"/>
              <a:buFont typeface="Arial"/>
              <a:buNone/>
              <a:defRPr sz="1100" b="0">
                <a:solidFill>
                  <a:schemeClr val="dk1"/>
                </a:solidFill>
              </a:defRPr>
            </a:lvl5pPr>
            <a:lvl6pPr marL="2743200" lvl="5" indent="-228600" algn="r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>
                <a:solidFill>
                  <a:schemeClr val="dk1"/>
                </a:solidFill>
              </a:defRPr>
            </a:lvl6pPr>
            <a:lvl7pPr marL="3200400" lvl="6" indent="-228600" algn="r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>
                <a:solidFill>
                  <a:schemeClr val="dk1"/>
                </a:solidFill>
              </a:defRPr>
            </a:lvl7pPr>
            <a:lvl8pPr marL="3657600" lvl="7" indent="-228600" algn="r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>
                <a:solidFill>
                  <a:schemeClr val="dk1"/>
                </a:solidFill>
              </a:defRPr>
            </a:lvl8pPr>
            <a:lvl9pPr marL="4114800" lvl="8" indent="-228600" algn="r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  <a:defRPr sz="11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3" name="Google Shape;533;p66"/>
          <p:cNvSpPr>
            <a:spLocks noGrp="1"/>
          </p:cNvSpPr>
          <p:nvPr>
            <p:ph type="pic" idx="2"/>
          </p:nvPr>
        </p:nvSpPr>
        <p:spPr>
          <a:xfrm>
            <a:off x="6111479" y="1"/>
            <a:ext cx="3032521" cy="5143499"/>
          </a:xfrm>
          <a:prstGeom prst="rect">
            <a:avLst/>
          </a:prstGeom>
          <a:noFill/>
          <a:ln>
            <a:noFill/>
          </a:ln>
        </p:spPr>
      </p:sp>
      <p:sp>
        <p:nvSpPr>
          <p:cNvPr id="534" name="Google Shape;534;p66"/>
          <p:cNvSpPr/>
          <p:nvPr/>
        </p:nvSpPr>
        <p:spPr>
          <a:xfrm>
            <a:off x="9175317" y="4519613"/>
            <a:ext cx="1472358" cy="62150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 Farbe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 hellen Bildern kann die Logo Farbe auf Schwarz geändert werden.</a:t>
            </a:r>
            <a:endParaRPr sz="1100"/>
          </a:p>
        </p:txBody>
      </p:sp>
      <p:sp>
        <p:nvSpPr>
          <p:cNvPr id="535" name="Google Shape;535;p66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536" name="Google Shape;536;p66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66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sp>
        <p:nvSpPr>
          <p:cNvPr id="538" name="Google Shape;538;p66"/>
          <p:cNvSpPr>
            <a:spLocks noGrp="1"/>
          </p:cNvSpPr>
          <p:nvPr>
            <p:ph type="dgm" idx="3"/>
          </p:nvPr>
        </p:nvSpPr>
        <p:spPr>
          <a:xfrm>
            <a:off x="8355347" y="4828093"/>
            <a:ext cx="517190" cy="1855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rabi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lphaL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ighlight Bild">
  <p:cSld name="Highlight Bild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6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541" name="Google Shape;541;p67"/>
          <p:cNvSpPr txBox="1">
            <a:spLocks noGrp="1"/>
          </p:cNvSpPr>
          <p:nvPr>
            <p:ph type="title"/>
          </p:nvPr>
        </p:nvSpPr>
        <p:spPr>
          <a:xfrm>
            <a:off x="1" y="0"/>
            <a:ext cx="7406879" cy="5143500"/>
          </a:xfrm>
          <a:prstGeom prst="rect">
            <a:avLst/>
          </a:prstGeom>
          <a:gradFill>
            <a:gsLst>
              <a:gs pos="0">
                <a:srgbClr val="002D4C">
                  <a:alpha val="50196"/>
                </a:srgbClr>
              </a:gs>
              <a:gs pos="45000">
                <a:srgbClr val="002D4C">
                  <a:alpha val="0"/>
                </a:srgbClr>
              </a:gs>
              <a:gs pos="100000">
                <a:srgbClr val="002D4C">
                  <a:alpha val="0"/>
                </a:srgbClr>
              </a:gs>
            </a:gsLst>
            <a:lin ang="3600000" scaled="0"/>
          </a:gradFill>
          <a:ln>
            <a:noFill/>
          </a:ln>
        </p:spPr>
        <p:txBody>
          <a:bodyPr spcFirstLastPara="1" wrap="square" lIns="278100" tIns="27540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Libre Franklin Medium"/>
              <a:buNone/>
              <a:defRPr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67"/>
          <p:cNvSpPr txBox="1">
            <a:spLocks noGrp="1"/>
          </p:cNvSpPr>
          <p:nvPr>
            <p:ph type="body" idx="1"/>
          </p:nvPr>
        </p:nvSpPr>
        <p:spPr>
          <a:xfrm>
            <a:off x="6111479" y="3949304"/>
            <a:ext cx="2753915" cy="7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1">
                <a:solidFill>
                  <a:schemeClr val="lt1"/>
                </a:solidFill>
              </a:defRPr>
            </a:lvl1pPr>
            <a:lvl2pPr marL="914400" lvl="1" indent="-228600" algn="r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sz="1200" b="0">
                <a:solidFill>
                  <a:schemeClr val="lt1"/>
                </a:solidFill>
              </a:defRPr>
            </a:lvl2pPr>
            <a:lvl3pPr marL="1371600" lvl="2" indent="-228600" algn="r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sz="1200" b="0">
                <a:solidFill>
                  <a:schemeClr val="lt1"/>
                </a:solidFill>
              </a:defRPr>
            </a:lvl3pPr>
            <a:lvl4pPr marL="1828800" lvl="3" indent="-228600" algn="r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0">
                <a:solidFill>
                  <a:schemeClr val="lt1"/>
                </a:solidFill>
              </a:defRPr>
            </a:lvl4pPr>
            <a:lvl5pPr marL="2286000" lvl="4" indent="-228600" algn="r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sz="1200" b="0">
                <a:solidFill>
                  <a:schemeClr val="lt1"/>
                </a:solidFill>
              </a:defRPr>
            </a:lvl5pPr>
            <a:lvl6pPr marL="2743200" lvl="5" indent="-228600" algn="r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solidFill>
                  <a:schemeClr val="lt1"/>
                </a:solidFill>
              </a:defRPr>
            </a:lvl6pPr>
            <a:lvl7pPr marL="3200400" lvl="6" indent="-228600" algn="r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solidFill>
                  <a:schemeClr val="lt1"/>
                </a:solidFill>
              </a:defRPr>
            </a:lvl7pPr>
            <a:lvl8pPr marL="3657600" lvl="7" indent="-228600" algn="r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solidFill>
                  <a:schemeClr val="lt1"/>
                </a:solidFill>
              </a:defRPr>
            </a:lvl8pPr>
            <a:lvl9pPr marL="4114800" lvl="8" indent="-228600" algn="r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3" name="Google Shape;543;p67"/>
          <p:cNvSpPr/>
          <p:nvPr/>
        </p:nvSpPr>
        <p:spPr>
          <a:xfrm>
            <a:off x="9175317" y="4519613"/>
            <a:ext cx="1472358" cy="62150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 Farbe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 hellen Bildern kann die Logo Farbe auf Schwarz geändert werden.</a:t>
            </a:r>
            <a:endParaRPr sz="1100"/>
          </a:p>
        </p:txBody>
      </p:sp>
      <p:sp>
        <p:nvSpPr>
          <p:cNvPr id="544" name="Google Shape;544;p67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545" name="Google Shape;545;p67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67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sp>
        <p:nvSpPr>
          <p:cNvPr id="547" name="Google Shape;547;p67"/>
          <p:cNvSpPr>
            <a:spLocks noGrp="1"/>
          </p:cNvSpPr>
          <p:nvPr>
            <p:ph type="dgm" idx="3"/>
          </p:nvPr>
        </p:nvSpPr>
        <p:spPr>
          <a:xfrm>
            <a:off x="8355347" y="4828093"/>
            <a:ext cx="517190" cy="1855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rabi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lphaL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ighlight Bild und Text">
  <p:cSld name="Highlight Bild u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6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550" name="Google Shape;550;p68"/>
          <p:cNvSpPr txBox="1">
            <a:spLocks noGrp="1"/>
          </p:cNvSpPr>
          <p:nvPr>
            <p:ph type="title"/>
          </p:nvPr>
        </p:nvSpPr>
        <p:spPr>
          <a:xfrm>
            <a:off x="1" y="0"/>
            <a:ext cx="7406879" cy="5143500"/>
          </a:xfrm>
          <a:prstGeom prst="rect">
            <a:avLst/>
          </a:prstGeom>
          <a:gradFill>
            <a:gsLst>
              <a:gs pos="0">
                <a:srgbClr val="002D4C">
                  <a:alpha val="50196"/>
                </a:srgbClr>
              </a:gs>
              <a:gs pos="45000">
                <a:srgbClr val="002D4C">
                  <a:alpha val="0"/>
                </a:srgbClr>
              </a:gs>
              <a:gs pos="100000">
                <a:srgbClr val="002D4C">
                  <a:alpha val="0"/>
                </a:srgbClr>
              </a:gs>
            </a:gsLst>
            <a:lin ang="3600000" scaled="0"/>
          </a:gradFill>
          <a:ln>
            <a:noFill/>
          </a:ln>
        </p:spPr>
        <p:txBody>
          <a:bodyPr spcFirstLastPara="1" wrap="square" lIns="278100" tIns="27540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ibre Franklin Medium"/>
              <a:buNone/>
              <a:defRPr sz="2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68"/>
          <p:cNvSpPr txBox="1">
            <a:spLocks noGrp="1"/>
          </p:cNvSpPr>
          <p:nvPr>
            <p:ph type="body" idx="1"/>
          </p:nvPr>
        </p:nvSpPr>
        <p:spPr>
          <a:xfrm>
            <a:off x="278606" y="2112169"/>
            <a:ext cx="2753916" cy="167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rabicPeriod"/>
              <a:defRPr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lphaLcPeriod"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2" name="Google Shape;552;p68"/>
          <p:cNvSpPr/>
          <p:nvPr/>
        </p:nvSpPr>
        <p:spPr>
          <a:xfrm>
            <a:off x="9175317" y="4519613"/>
            <a:ext cx="1472358" cy="62150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 Farbe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 hellen Bildern kann die Logo Farbe auf Schwarz geändert werden.</a:t>
            </a:r>
            <a:endParaRPr sz="1100"/>
          </a:p>
        </p:txBody>
      </p:sp>
      <p:sp>
        <p:nvSpPr>
          <p:cNvPr id="553" name="Google Shape;553;p68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554" name="Google Shape;554;p68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68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sp>
        <p:nvSpPr>
          <p:cNvPr id="556" name="Google Shape;556;p68"/>
          <p:cNvSpPr>
            <a:spLocks noGrp="1"/>
          </p:cNvSpPr>
          <p:nvPr>
            <p:ph type="dgm" idx="3"/>
          </p:nvPr>
        </p:nvSpPr>
        <p:spPr>
          <a:xfrm>
            <a:off x="8355347" y="4828093"/>
            <a:ext cx="517190" cy="1855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rabi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lphaL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rnaussage">
  <p:cSld name="Kernaussage"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69"/>
          <p:cNvSpPr txBox="1">
            <a:spLocks noGrp="1"/>
          </p:cNvSpPr>
          <p:nvPr>
            <p:ph type="title"/>
          </p:nvPr>
        </p:nvSpPr>
        <p:spPr>
          <a:xfrm>
            <a:off x="278606" y="276225"/>
            <a:ext cx="5670947" cy="3511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Libre Franklin Medium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69"/>
          <p:cNvSpPr txBox="1">
            <a:spLocks noGrp="1"/>
          </p:cNvSpPr>
          <p:nvPr>
            <p:ph type="body" idx="1"/>
          </p:nvPr>
        </p:nvSpPr>
        <p:spPr>
          <a:xfrm>
            <a:off x="6111478" y="3949304"/>
            <a:ext cx="2753915" cy="7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 b="1">
                <a:solidFill>
                  <a:schemeClr val="accent1"/>
                </a:solidFill>
              </a:defRPr>
            </a:lvl1pPr>
            <a:lvl2pPr marL="914400" lvl="1" indent="-228600" algn="r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sz="1200" b="0">
                <a:solidFill>
                  <a:schemeClr val="dk1"/>
                </a:solidFill>
              </a:defRPr>
            </a:lvl2pPr>
            <a:lvl3pPr marL="1371600" lvl="2" indent="-228600" algn="r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sz="1200" b="0">
                <a:solidFill>
                  <a:schemeClr val="dk1"/>
                </a:solidFill>
              </a:defRPr>
            </a:lvl3pPr>
            <a:lvl4pPr marL="1828800" lvl="3" indent="-228600" algn="r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0">
                <a:solidFill>
                  <a:schemeClr val="dk1"/>
                </a:solidFill>
              </a:defRPr>
            </a:lvl4pPr>
            <a:lvl5pPr marL="2286000" lvl="4" indent="-228600" algn="r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sz="1200" b="0">
                <a:solidFill>
                  <a:schemeClr val="dk1"/>
                </a:solidFill>
              </a:defRPr>
            </a:lvl5pPr>
            <a:lvl6pPr marL="2743200" lvl="5" indent="-228600" algn="r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>
                <a:solidFill>
                  <a:schemeClr val="dk1"/>
                </a:solidFill>
              </a:defRPr>
            </a:lvl6pPr>
            <a:lvl7pPr marL="3200400" lvl="6" indent="-228600" algn="r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>
                <a:solidFill>
                  <a:schemeClr val="dk1"/>
                </a:solidFill>
              </a:defRPr>
            </a:lvl7pPr>
            <a:lvl8pPr marL="3657600" lvl="7" indent="-228600" algn="r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>
                <a:solidFill>
                  <a:schemeClr val="dk1"/>
                </a:solidFill>
              </a:defRPr>
            </a:lvl8pPr>
            <a:lvl9pPr marL="4114800" lvl="8" indent="-228600" algn="r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200"/>
              <a:buFont typeface="Arial"/>
              <a:buNone/>
              <a:defRPr sz="12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69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561" name="Google Shape;561;p69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69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 Blau">
  <p:cSld name="Titelfolie Blau">
    <p:bg>
      <p:bgPr>
        <a:solidFill>
          <a:schemeClr val="accen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/>
          <p:nvPr/>
        </p:nvSpPr>
        <p:spPr>
          <a:xfrm>
            <a:off x="4491038" y="0"/>
            <a:ext cx="4652963" cy="51434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5"/>
          <p:cNvSpPr txBox="1">
            <a:spLocks noGrp="1"/>
          </p:cNvSpPr>
          <p:nvPr>
            <p:ph type="ctrTitle"/>
          </p:nvPr>
        </p:nvSpPr>
        <p:spPr>
          <a:xfrm>
            <a:off x="278606" y="276225"/>
            <a:ext cx="4212431" cy="3511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27000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7FFF5"/>
              </a:buClr>
              <a:buSzPts val="3800"/>
              <a:buFont typeface="Libre Franklin Medium"/>
              <a:buNone/>
              <a:defRPr sz="3800">
                <a:solidFill>
                  <a:srgbClr val="B7FFF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subTitle" idx="1"/>
          </p:nvPr>
        </p:nvSpPr>
        <p:spPr>
          <a:xfrm>
            <a:off x="278606" y="3949304"/>
            <a:ext cx="4212431" cy="7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2700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2pPr>
            <a:lvl3pPr lvl="2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3pPr>
            <a:lvl4pPr lvl="3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4pPr>
            <a:lvl5pPr lvl="4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5pPr>
            <a:lvl6pPr lvl="5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6pPr>
            <a:lvl7pPr lvl="6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7pPr>
            <a:lvl8pPr lvl="7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8pPr>
            <a:lvl9pPr lvl="8" algn="l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25"/>
          <p:cNvSpPr>
            <a:spLocks noGrp="1"/>
          </p:cNvSpPr>
          <p:nvPr>
            <p:ph type="pic" idx="2"/>
          </p:nvPr>
        </p:nvSpPr>
        <p:spPr>
          <a:xfrm>
            <a:off x="4491038" y="1"/>
            <a:ext cx="3077765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25"/>
          <p:cNvSpPr txBox="1">
            <a:spLocks noGrp="1"/>
          </p:cNvSpPr>
          <p:nvPr>
            <p:ph type="dt" idx="10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ftr" idx="11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sldNum" idx="12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marL="0" lvl="0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grpSp>
        <p:nvGrpSpPr>
          <p:cNvPr id="133" name="Google Shape;133;p25"/>
          <p:cNvGrpSpPr/>
          <p:nvPr/>
        </p:nvGrpSpPr>
        <p:grpSpPr>
          <a:xfrm>
            <a:off x="8033159" y="276494"/>
            <a:ext cx="646487" cy="231902"/>
            <a:chOff x="11189494" y="381000"/>
            <a:chExt cx="621506" cy="222941"/>
          </a:xfrm>
        </p:grpSpPr>
        <p:sp>
          <p:nvSpPr>
            <p:cNvPr id="134" name="Google Shape;134;p25"/>
            <p:cNvSpPr/>
            <p:nvPr/>
          </p:nvSpPr>
          <p:spPr>
            <a:xfrm>
              <a:off x="11360511" y="381000"/>
              <a:ext cx="450489" cy="222941"/>
            </a:xfrm>
            <a:custGeom>
              <a:avLst/>
              <a:gdLst/>
              <a:ahLst/>
              <a:cxnLst/>
              <a:rect l="l" t="t" r="r" b="b"/>
              <a:pathLst>
                <a:path w="450489" h="222941" extrusionOk="0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5"/>
            <p:cNvSpPr/>
            <p:nvPr/>
          </p:nvSpPr>
          <p:spPr>
            <a:xfrm>
              <a:off x="11189494" y="401800"/>
              <a:ext cx="225229" cy="201918"/>
            </a:xfrm>
            <a:custGeom>
              <a:avLst/>
              <a:gdLst/>
              <a:ahLst/>
              <a:cxnLst/>
              <a:rect l="l" t="t" r="r" b="b"/>
              <a:pathLst>
                <a:path w="225229" h="201918" extrusionOk="0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" name="Google Shape;136;p25"/>
          <p:cNvSpPr>
            <a:spLocks noGrp="1"/>
          </p:cNvSpPr>
          <p:nvPr>
            <p:ph type="dgm" idx="3"/>
          </p:nvPr>
        </p:nvSpPr>
        <p:spPr>
          <a:xfrm>
            <a:off x="8033159" y="276496"/>
            <a:ext cx="646487" cy="2319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rabi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lphaL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chlussfolie">
  <p:cSld name="Schlussfolie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70"/>
          <p:cNvSpPr txBox="1">
            <a:spLocks noGrp="1"/>
          </p:cNvSpPr>
          <p:nvPr>
            <p:ph type="dt" idx="10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565" name="Google Shape;565;p70"/>
          <p:cNvSpPr txBox="1">
            <a:spLocks noGrp="1"/>
          </p:cNvSpPr>
          <p:nvPr>
            <p:ph type="ftr" idx="11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70"/>
          <p:cNvSpPr txBox="1">
            <a:spLocks noGrp="1"/>
          </p:cNvSpPr>
          <p:nvPr>
            <p:ph type="sldNum" idx="12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marL="0" lvl="0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grpSp>
        <p:nvGrpSpPr>
          <p:cNvPr id="567" name="Google Shape;567;p70"/>
          <p:cNvGrpSpPr/>
          <p:nvPr/>
        </p:nvGrpSpPr>
        <p:grpSpPr>
          <a:xfrm>
            <a:off x="4113000" y="2407050"/>
            <a:ext cx="918000" cy="329400"/>
            <a:chOff x="11189494" y="381000"/>
            <a:chExt cx="621506" cy="222941"/>
          </a:xfrm>
        </p:grpSpPr>
        <p:sp>
          <p:nvSpPr>
            <p:cNvPr id="568" name="Google Shape;568;p70"/>
            <p:cNvSpPr/>
            <p:nvPr/>
          </p:nvSpPr>
          <p:spPr>
            <a:xfrm>
              <a:off x="11360511" y="381000"/>
              <a:ext cx="450489" cy="222941"/>
            </a:xfrm>
            <a:custGeom>
              <a:avLst/>
              <a:gdLst/>
              <a:ahLst/>
              <a:cxnLst/>
              <a:rect l="l" t="t" r="r" b="b"/>
              <a:pathLst>
                <a:path w="450489" h="222941" extrusionOk="0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70"/>
            <p:cNvSpPr/>
            <p:nvPr/>
          </p:nvSpPr>
          <p:spPr>
            <a:xfrm>
              <a:off x="11189494" y="401800"/>
              <a:ext cx="225229" cy="201918"/>
            </a:xfrm>
            <a:custGeom>
              <a:avLst/>
              <a:gdLst/>
              <a:ahLst/>
              <a:cxnLst/>
              <a:rect l="l" t="t" r="r" b="b"/>
              <a:pathLst>
                <a:path w="225229" h="201918" extrusionOk="0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TITLE_AND_BODY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71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800" b="1">
                <a:solidFill>
                  <a:schemeClr val="dk1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 sz="800" b="1">
                <a:solidFill>
                  <a:schemeClr val="dk1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 sz="800" b="1">
                <a:solidFill>
                  <a:schemeClr val="dk1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 sz="800" b="1">
                <a:solidFill>
                  <a:schemeClr val="dk1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 sz="800" b="1">
                <a:solidFill>
                  <a:schemeClr val="dk1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 sz="800" b="1">
                <a:solidFill>
                  <a:schemeClr val="dk1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 sz="800" b="1">
                <a:solidFill>
                  <a:schemeClr val="dk1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 sz="800" b="1">
                <a:solidFill>
                  <a:schemeClr val="dk1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 sz="800" b="1">
                <a:solidFill>
                  <a:schemeClr val="dk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" type="title">
  <p:cSld name="TITLE"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73"/>
          <p:cNvSpPr txBox="1">
            <a:spLocks noGrp="1"/>
          </p:cNvSpPr>
          <p:nvPr>
            <p:ph type="body" idx="1"/>
          </p:nvPr>
        </p:nvSpPr>
        <p:spPr>
          <a:xfrm>
            <a:off x="450503" y="4447448"/>
            <a:ext cx="8239126" cy="238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1"/>
            </a:lvl1pPr>
            <a:lvl2pPr marL="914400" lvl="1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578" name="Google Shape;578;p73"/>
          <p:cNvSpPr txBox="1">
            <a:spLocks noGrp="1"/>
          </p:cNvSpPr>
          <p:nvPr>
            <p:ph type="title"/>
          </p:nvPr>
        </p:nvSpPr>
        <p:spPr>
          <a:xfrm>
            <a:off x="452436" y="965622"/>
            <a:ext cx="8239127" cy="17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73"/>
          <p:cNvSpPr txBox="1">
            <a:spLocks noGrp="1"/>
          </p:cNvSpPr>
          <p:nvPr>
            <p:ph type="body" idx="2"/>
          </p:nvPr>
        </p:nvSpPr>
        <p:spPr>
          <a:xfrm>
            <a:off x="450503" y="2708696"/>
            <a:ext cx="8239125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580" name="Google Shape;580;p73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189" cy="14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&amp; Foto" type="tx">
  <p:cSld name="TITLE_AND_BODY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74"/>
          <p:cNvSpPr>
            <a:spLocks noGrp="1"/>
          </p:cNvSpPr>
          <p:nvPr>
            <p:ph type="pic" idx="2"/>
          </p:nvPr>
        </p:nvSpPr>
        <p:spPr>
          <a:xfrm>
            <a:off x="-433387" y="-485775"/>
            <a:ext cx="10029825" cy="6007100"/>
          </a:xfrm>
          <a:prstGeom prst="rect">
            <a:avLst/>
          </a:prstGeom>
          <a:noFill/>
          <a:ln>
            <a:noFill/>
          </a:ln>
        </p:spPr>
      </p:sp>
      <p:sp>
        <p:nvSpPr>
          <p:cNvPr id="583" name="Google Shape;583;p74"/>
          <p:cNvSpPr txBox="1">
            <a:spLocks noGrp="1"/>
          </p:cNvSpPr>
          <p:nvPr>
            <p:ph type="title"/>
          </p:nvPr>
        </p:nvSpPr>
        <p:spPr>
          <a:xfrm>
            <a:off x="452438" y="2671763"/>
            <a:ext cx="8239125" cy="17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84" name="Google Shape;584;p74"/>
          <p:cNvSpPr txBox="1">
            <a:spLocks noGrp="1"/>
          </p:cNvSpPr>
          <p:nvPr>
            <p:ph type="body" idx="1"/>
          </p:nvPr>
        </p:nvSpPr>
        <p:spPr>
          <a:xfrm>
            <a:off x="452884" y="414801"/>
            <a:ext cx="8238233" cy="238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1"/>
            </a:lvl1pPr>
            <a:lvl2pPr marL="914400" lvl="1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585" name="Google Shape;585;p74"/>
          <p:cNvSpPr txBox="1">
            <a:spLocks noGrp="1"/>
          </p:cNvSpPr>
          <p:nvPr>
            <p:ph type="body" idx="3"/>
          </p:nvPr>
        </p:nvSpPr>
        <p:spPr>
          <a:xfrm>
            <a:off x="452438" y="4353716"/>
            <a:ext cx="8239125" cy="418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586" name="Google Shape;586;p74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189" cy="14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&amp; Foto 2">
  <p:cSld name="Titel &amp; Foto 2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75"/>
          <p:cNvSpPr>
            <a:spLocks noGrp="1"/>
          </p:cNvSpPr>
          <p:nvPr>
            <p:ph type="pic" idx="2"/>
          </p:nvPr>
        </p:nvSpPr>
        <p:spPr>
          <a:xfrm>
            <a:off x="4114800" y="-76200"/>
            <a:ext cx="4554314" cy="5300663"/>
          </a:xfrm>
          <a:prstGeom prst="rect">
            <a:avLst/>
          </a:prstGeom>
          <a:noFill/>
          <a:ln>
            <a:noFill/>
          </a:ln>
        </p:spPr>
      </p:sp>
      <p:sp>
        <p:nvSpPr>
          <p:cNvPr id="589" name="Google Shape;589;p75"/>
          <p:cNvSpPr txBox="1">
            <a:spLocks noGrp="1"/>
          </p:cNvSpPr>
          <p:nvPr>
            <p:ph type="title"/>
          </p:nvPr>
        </p:nvSpPr>
        <p:spPr>
          <a:xfrm>
            <a:off x="452438" y="476250"/>
            <a:ext cx="3667125" cy="2205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75"/>
          <p:cNvSpPr txBox="1">
            <a:spLocks noGrp="1"/>
          </p:cNvSpPr>
          <p:nvPr>
            <p:ph type="body" idx="1"/>
          </p:nvPr>
        </p:nvSpPr>
        <p:spPr>
          <a:xfrm>
            <a:off x="452438" y="2647716"/>
            <a:ext cx="3667125" cy="2019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591" name="Google Shape;591;p75"/>
          <p:cNvSpPr txBox="1">
            <a:spLocks noGrp="1"/>
          </p:cNvSpPr>
          <p:nvPr>
            <p:ph type="sldNum" idx="12"/>
          </p:nvPr>
        </p:nvSpPr>
        <p:spPr>
          <a:xfrm>
            <a:off x="4500562" y="4906962"/>
            <a:ext cx="138189" cy="14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&amp; Punkte">
  <p:cSld name="Titel &amp; Punkte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76"/>
          <p:cNvSpPr txBox="1">
            <a:spLocks noGrp="1"/>
          </p:cNvSpPr>
          <p:nvPr>
            <p:ph type="title"/>
          </p:nvPr>
        </p:nvSpPr>
        <p:spPr>
          <a:xfrm>
            <a:off x="452438" y="404813"/>
            <a:ext cx="8239125" cy="537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76"/>
          <p:cNvSpPr txBox="1">
            <a:spLocks noGrp="1"/>
          </p:cNvSpPr>
          <p:nvPr>
            <p:ph type="body" idx="1"/>
          </p:nvPr>
        </p:nvSpPr>
        <p:spPr>
          <a:xfrm>
            <a:off x="452438" y="889861"/>
            <a:ext cx="8239125" cy="350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1pPr>
            <a:lvl2pPr marL="914400" lvl="1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595" name="Google Shape;595;p76"/>
          <p:cNvSpPr txBox="1">
            <a:spLocks noGrp="1"/>
          </p:cNvSpPr>
          <p:nvPr>
            <p:ph type="body" idx="2"/>
          </p:nvPr>
        </p:nvSpPr>
        <p:spPr>
          <a:xfrm>
            <a:off x="452438" y="1593189"/>
            <a:ext cx="8239125" cy="309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marL="914400" lvl="1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596" name="Google Shape;596;p76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189" cy="14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nkte">
  <p:cSld name="Punkte"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77"/>
          <p:cNvSpPr txBox="1">
            <a:spLocks noGrp="1"/>
          </p:cNvSpPr>
          <p:nvPr>
            <p:ph type="body" idx="1"/>
          </p:nvPr>
        </p:nvSpPr>
        <p:spPr>
          <a:xfrm>
            <a:off x="452438" y="1593189"/>
            <a:ext cx="8239125" cy="309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marL="914400" lvl="1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599" name="Google Shape;599;p77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189" cy="14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, Punkte &amp; Foto">
  <p:cSld name="Titel, Punkte &amp; Foto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78"/>
          <p:cNvSpPr txBox="1">
            <a:spLocks noGrp="1"/>
          </p:cNvSpPr>
          <p:nvPr>
            <p:ph type="body" idx="1"/>
          </p:nvPr>
        </p:nvSpPr>
        <p:spPr>
          <a:xfrm>
            <a:off x="452438" y="889861"/>
            <a:ext cx="3667125" cy="350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1pPr>
            <a:lvl2pPr marL="914400" lvl="1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602" name="Google Shape;602;p78"/>
          <p:cNvSpPr txBox="1">
            <a:spLocks noGrp="1"/>
          </p:cNvSpPr>
          <p:nvPr>
            <p:ph type="body" idx="2"/>
          </p:nvPr>
        </p:nvSpPr>
        <p:spPr>
          <a:xfrm>
            <a:off x="452438" y="1593189"/>
            <a:ext cx="3667125" cy="309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marL="914400" lvl="1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603" name="Google Shape;603;p78"/>
          <p:cNvSpPr>
            <a:spLocks noGrp="1"/>
          </p:cNvSpPr>
          <p:nvPr>
            <p:ph type="pic" idx="3"/>
          </p:nvPr>
        </p:nvSpPr>
        <p:spPr>
          <a:xfrm>
            <a:off x="4572000" y="-152725"/>
            <a:ext cx="4093828" cy="5458437"/>
          </a:xfrm>
          <a:prstGeom prst="rect">
            <a:avLst/>
          </a:prstGeom>
          <a:noFill/>
          <a:ln>
            <a:noFill/>
          </a:ln>
        </p:spPr>
      </p:sp>
      <p:sp>
        <p:nvSpPr>
          <p:cNvPr id="604" name="Google Shape;604;p78"/>
          <p:cNvSpPr txBox="1">
            <a:spLocks noGrp="1"/>
          </p:cNvSpPr>
          <p:nvPr>
            <p:ph type="title"/>
          </p:nvPr>
        </p:nvSpPr>
        <p:spPr>
          <a:xfrm>
            <a:off x="452438" y="404813"/>
            <a:ext cx="3667125" cy="53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78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189" cy="14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, Punkte &amp; Livevideo – klein">
  <p:cSld name="Titel, Punkte &amp; Livevideo – klein"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79"/>
          <p:cNvSpPr txBox="1">
            <a:spLocks noGrp="1"/>
          </p:cNvSpPr>
          <p:nvPr>
            <p:ph type="body" idx="1"/>
          </p:nvPr>
        </p:nvSpPr>
        <p:spPr>
          <a:xfrm>
            <a:off x="452438" y="889861"/>
            <a:ext cx="3667125" cy="350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1pPr>
            <a:lvl2pPr marL="914400" lvl="1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608" name="Google Shape;608;p79"/>
          <p:cNvSpPr txBox="1">
            <a:spLocks noGrp="1"/>
          </p:cNvSpPr>
          <p:nvPr>
            <p:ph type="body" idx="2"/>
          </p:nvPr>
        </p:nvSpPr>
        <p:spPr>
          <a:xfrm>
            <a:off x="452438" y="1593189"/>
            <a:ext cx="3667125" cy="309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marL="914400" lvl="1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609" name="Google Shape;609;p79"/>
          <p:cNvSpPr txBox="1">
            <a:spLocks noGrp="1"/>
          </p:cNvSpPr>
          <p:nvPr>
            <p:ph type="title"/>
          </p:nvPr>
        </p:nvSpPr>
        <p:spPr>
          <a:xfrm>
            <a:off x="452438" y="404813"/>
            <a:ext cx="3667125" cy="53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79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189" cy="14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, Punkte &amp; Livevideo – groß">
  <p:cSld name="Titel, Punkte &amp; Livevideo – groß"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80"/>
          <p:cNvSpPr txBox="1">
            <a:spLocks noGrp="1"/>
          </p:cNvSpPr>
          <p:nvPr>
            <p:ph type="body" idx="1"/>
          </p:nvPr>
        </p:nvSpPr>
        <p:spPr>
          <a:xfrm>
            <a:off x="452438" y="889861"/>
            <a:ext cx="3667125" cy="350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1pPr>
            <a:lvl2pPr marL="914400" lvl="1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613" name="Google Shape;613;p80"/>
          <p:cNvSpPr txBox="1">
            <a:spLocks noGrp="1"/>
          </p:cNvSpPr>
          <p:nvPr>
            <p:ph type="body" idx="2"/>
          </p:nvPr>
        </p:nvSpPr>
        <p:spPr>
          <a:xfrm>
            <a:off x="452438" y="1593189"/>
            <a:ext cx="3667125" cy="309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marL="914400" lvl="1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614" name="Google Shape;614;p80"/>
          <p:cNvSpPr txBox="1">
            <a:spLocks noGrp="1"/>
          </p:cNvSpPr>
          <p:nvPr>
            <p:ph type="title"/>
          </p:nvPr>
        </p:nvSpPr>
        <p:spPr>
          <a:xfrm>
            <a:off x="452438" y="404813"/>
            <a:ext cx="3667125" cy="53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15" name="Google Shape;615;p80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189" cy="14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 Quer">
  <p:cSld name="Titelfolie Quer">
    <p:bg>
      <p:bgPr>
        <a:solidFill>
          <a:schemeClr val="accen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>
            <a:spLocks noGrp="1"/>
          </p:cNvSpPr>
          <p:nvPr>
            <p:ph type="pic" idx="2"/>
          </p:nvPr>
        </p:nvSpPr>
        <p:spPr>
          <a:xfrm>
            <a:off x="0" y="1"/>
            <a:ext cx="9143999" cy="2868215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26"/>
          <p:cNvSpPr txBox="1">
            <a:spLocks noGrp="1"/>
          </p:cNvSpPr>
          <p:nvPr>
            <p:ph type="ctrTitle"/>
          </p:nvPr>
        </p:nvSpPr>
        <p:spPr>
          <a:xfrm>
            <a:off x="278606" y="3031331"/>
            <a:ext cx="4212431" cy="126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7FFF5"/>
              </a:buClr>
              <a:buSzPts val="3800"/>
              <a:buFont typeface="Libre Franklin Medium"/>
              <a:buNone/>
              <a:defRPr sz="3800">
                <a:solidFill>
                  <a:srgbClr val="B7FFF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subTitle" idx="1"/>
          </p:nvPr>
        </p:nvSpPr>
        <p:spPr>
          <a:xfrm>
            <a:off x="278606" y="4299942"/>
            <a:ext cx="4212431" cy="407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2pPr>
            <a:lvl3pPr lvl="2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3pPr>
            <a:lvl4pPr lvl="3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4pPr>
            <a:lvl5pPr lvl="4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5pPr>
            <a:lvl6pPr lvl="5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6pPr>
            <a:lvl7pPr lvl="6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7pPr>
            <a:lvl8pPr lvl="7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8pPr>
            <a:lvl9pPr lvl="8" algn="l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6"/>
          <p:cNvSpPr/>
          <p:nvPr/>
        </p:nvSpPr>
        <p:spPr>
          <a:xfrm>
            <a:off x="9175317" y="1"/>
            <a:ext cx="1472358" cy="62150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 Farbe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 hellen Bildern kann die Logo Farbe auf Schwarz geändert werden.</a:t>
            </a:r>
            <a:endParaRPr sz="1100"/>
          </a:p>
        </p:txBody>
      </p:sp>
      <p:sp>
        <p:nvSpPr>
          <p:cNvPr id="142" name="Google Shape;142;p26"/>
          <p:cNvSpPr txBox="1">
            <a:spLocks noGrp="1"/>
          </p:cNvSpPr>
          <p:nvPr>
            <p:ph type="dt" idx="10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ftr" idx="11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sldNum" idx="12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marL="0" lvl="0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sp>
        <p:nvSpPr>
          <p:cNvPr id="145" name="Google Shape;145;p26"/>
          <p:cNvSpPr>
            <a:spLocks noGrp="1"/>
          </p:cNvSpPr>
          <p:nvPr>
            <p:ph type="dgm" idx="3"/>
          </p:nvPr>
        </p:nvSpPr>
        <p:spPr>
          <a:xfrm>
            <a:off x="8033159" y="276496"/>
            <a:ext cx="646487" cy="2319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rabi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lphaL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">
  <p:cSld name="Abschnitt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81"/>
          <p:cNvSpPr txBox="1">
            <a:spLocks noGrp="1"/>
          </p:cNvSpPr>
          <p:nvPr>
            <p:ph type="title"/>
          </p:nvPr>
        </p:nvSpPr>
        <p:spPr>
          <a:xfrm>
            <a:off x="452436" y="1700213"/>
            <a:ext cx="8239127" cy="17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81"/>
          <p:cNvSpPr txBox="1">
            <a:spLocks noGrp="1"/>
          </p:cNvSpPr>
          <p:nvPr>
            <p:ph type="sldNum" idx="12"/>
          </p:nvPr>
        </p:nvSpPr>
        <p:spPr>
          <a:xfrm>
            <a:off x="4500562" y="4906962"/>
            <a:ext cx="138189" cy="14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>
  <p:cSld name="Nur Titel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82"/>
          <p:cNvSpPr txBox="1">
            <a:spLocks noGrp="1"/>
          </p:cNvSpPr>
          <p:nvPr>
            <p:ph type="title"/>
          </p:nvPr>
        </p:nvSpPr>
        <p:spPr>
          <a:xfrm>
            <a:off x="452438" y="404813"/>
            <a:ext cx="8239125" cy="538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82"/>
          <p:cNvSpPr txBox="1">
            <a:spLocks noGrp="1"/>
          </p:cNvSpPr>
          <p:nvPr>
            <p:ph type="body" idx="1"/>
          </p:nvPr>
        </p:nvSpPr>
        <p:spPr>
          <a:xfrm>
            <a:off x="452438" y="889861"/>
            <a:ext cx="8239125" cy="350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1pPr>
            <a:lvl2pPr marL="914400" lvl="1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622" name="Google Shape;622;p82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189" cy="14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83"/>
          <p:cNvSpPr txBox="1">
            <a:spLocks noGrp="1"/>
          </p:cNvSpPr>
          <p:nvPr>
            <p:ph type="title"/>
          </p:nvPr>
        </p:nvSpPr>
        <p:spPr>
          <a:xfrm>
            <a:off x="452438" y="404813"/>
            <a:ext cx="8239125" cy="53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83"/>
          <p:cNvSpPr txBox="1">
            <a:spLocks noGrp="1"/>
          </p:cNvSpPr>
          <p:nvPr>
            <p:ph type="body" idx="1"/>
          </p:nvPr>
        </p:nvSpPr>
        <p:spPr>
          <a:xfrm>
            <a:off x="452438" y="889861"/>
            <a:ext cx="8239125" cy="350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1pPr>
            <a:lvl2pPr marL="914400" lvl="1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626" name="Google Shape;626;p83"/>
          <p:cNvSpPr txBox="1">
            <a:spLocks noGrp="1"/>
          </p:cNvSpPr>
          <p:nvPr>
            <p:ph type="body" idx="2"/>
          </p:nvPr>
        </p:nvSpPr>
        <p:spPr>
          <a:xfrm>
            <a:off x="452438" y="1593189"/>
            <a:ext cx="8239125" cy="309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/>
            </a:lvl2pPr>
            <a:lvl3pPr marL="1371600" lvl="2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/>
            </a:lvl3pPr>
            <a:lvl4pPr marL="1828800" lvl="3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/>
            </a:lvl4pPr>
            <a:lvl5pPr marL="2286000" lvl="4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/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627" name="Google Shape;627;p83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189" cy="14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ufstellung">
  <p:cSld name="Aufstellung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84"/>
          <p:cNvSpPr txBox="1">
            <a:spLocks noGrp="1"/>
          </p:cNvSpPr>
          <p:nvPr>
            <p:ph type="body" idx="1"/>
          </p:nvPr>
        </p:nvSpPr>
        <p:spPr>
          <a:xfrm>
            <a:off x="452438" y="1845316"/>
            <a:ext cx="8239125" cy="1452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630" name="Google Shape;630;p84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189" cy="14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kt (groß)">
  <p:cSld name="Fakt (groß)"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85"/>
          <p:cNvSpPr txBox="1">
            <a:spLocks noGrp="1"/>
          </p:cNvSpPr>
          <p:nvPr>
            <p:ph type="body" idx="1"/>
          </p:nvPr>
        </p:nvSpPr>
        <p:spPr>
          <a:xfrm>
            <a:off x="452438" y="403473"/>
            <a:ext cx="8239125" cy="2715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Helvetica Neue"/>
              <a:buNone/>
              <a:defRPr sz="9400" b="1"/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Helvetica Neue"/>
              <a:buNone/>
              <a:defRPr sz="9400" b="1"/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Helvetica Neue"/>
              <a:buNone/>
              <a:defRPr sz="9400" b="1"/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Helvetica Neue"/>
              <a:buNone/>
              <a:defRPr sz="9400" b="1"/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Helvetica Neue"/>
              <a:buNone/>
              <a:defRPr sz="9400" b="1"/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633" name="Google Shape;633;p85"/>
          <p:cNvSpPr txBox="1">
            <a:spLocks noGrp="1"/>
          </p:cNvSpPr>
          <p:nvPr>
            <p:ph type="body" idx="2"/>
          </p:nvPr>
        </p:nvSpPr>
        <p:spPr>
          <a:xfrm>
            <a:off x="452438" y="3098318"/>
            <a:ext cx="8239125" cy="350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1pPr>
            <a:lvl2pPr marL="914400" lvl="1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634" name="Google Shape;634;p85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189" cy="14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itat">
  <p:cSld name="Zitat"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86"/>
          <p:cNvSpPr txBox="1">
            <a:spLocks noGrp="1"/>
          </p:cNvSpPr>
          <p:nvPr>
            <p:ph type="body" idx="1"/>
          </p:nvPr>
        </p:nvSpPr>
        <p:spPr>
          <a:xfrm>
            <a:off x="911259" y="4003295"/>
            <a:ext cx="7575020" cy="238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1"/>
            </a:lvl1pPr>
            <a:lvl2pPr marL="914400" lvl="1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637" name="Google Shape;637;p86"/>
          <p:cNvSpPr txBox="1">
            <a:spLocks noGrp="1"/>
          </p:cNvSpPr>
          <p:nvPr>
            <p:ph type="body" idx="2"/>
          </p:nvPr>
        </p:nvSpPr>
        <p:spPr>
          <a:xfrm>
            <a:off x="657721" y="1852447"/>
            <a:ext cx="7828558" cy="1438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638" name="Google Shape;638;p86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189" cy="14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- 3 Stück">
  <p:cSld name="Foto - 3 Stück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87"/>
          <p:cNvSpPr>
            <a:spLocks noGrp="1"/>
          </p:cNvSpPr>
          <p:nvPr>
            <p:ph type="pic" idx="2"/>
          </p:nvPr>
        </p:nvSpPr>
        <p:spPr>
          <a:xfrm>
            <a:off x="5910263" y="381000"/>
            <a:ext cx="2789662" cy="2231129"/>
          </a:xfrm>
          <a:prstGeom prst="rect">
            <a:avLst/>
          </a:prstGeom>
          <a:noFill/>
          <a:ln>
            <a:noFill/>
          </a:ln>
        </p:spPr>
      </p:sp>
      <p:sp>
        <p:nvSpPr>
          <p:cNvPr id="641" name="Google Shape;641;p87"/>
          <p:cNvSpPr>
            <a:spLocks noGrp="1"/>
          </p:cNvSpPr>
          <p:nvPr>
            <p:ph type="pic" idx="3"/>
          </p:nvPr>
        </p:nvSpPr>
        <p:spPr>
          <a:xfrm>
            <a:off x="5062538" y="1491853"/>
            <a:ext cx="3914775" cy="4556318"/>
          </a:xfrm>
          <a:prstGeom prst="rect">
            <a:avLst/>
          </a:prstGeom>
          <a:noFill/>
          <a:ln>
            <a:noFill/>
          </a:ln>
        </p:spPr>
      </p:sp>
      <p:sp>
        <p:nvSpPr>
          <p:cNvPr id="642" name="Google Shape;642;p87"/>
          <p:cNvSpPr>
            <a:spLocks noGrp="1"/>
          </p:cNvSpPr>
          <p:nvPr>
            <p:ph type="pic" idx="4"/>
          </p:nvPr>
        </p:nvSpPr>
        <p:spPr>
          <a:xfrm>
            <a:off x="-52387" y="185738"/>
            <a:ext cx="6229350" cy="4672013"/>
          </a:xfrm>
          <a:prstGeom prst="rect">
            <a:avLst/>
          </a:prstGeom>
          <a:noFill/>
          <a:ln>
            <a:noFill/>
          </a:ln>
        </p:spPr>
      </p:sp>
      <p:sp>
        <p:nvSpPr>
          <p:cNvPr id="643" name="Google Shape;643;p87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189" cy="14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">
  <p:cSld name="Foto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88"/>
          <p:cNvSpPr>
            <a:spLocks noGrp="1"/>
          </p:cNvSpPr>
          <p:nvPr>
            <p:ph type="pic" idx="2"/>
          </p:nvPr>
        </p:nvSpPr>
        <p:spPr>
          <a:xfrm>
            <a:off x="-500062" y="-2071687"/>
            <a:ext cx="10144125" cy="8115300"/>
          </a:xfrm>
          <a:prstGeom prst="rect">
            <a:avLst/>
          </a:prstGeom>
          <a:noFill/>
          <a:ln>
            <a:noFill/>
          </a:ln>
        </p:spPr>
      </p:sp>
      <p:sp>
        <p:nvSpPr>
          <p:cNvPr id="646" name="Google Shape;646;p88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189" cy="14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>
  <p:cSld name="Leer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89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189" cy="14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 Quer Weiß">
  <p:cSld name="Titelfolie Quer Weiß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>
            <a:spLocks noGrp="1"/>
          </p:cNvSpPr>
          <p:nvPr>
            <p:ph type="pic" idx="2"/>
          </p:nvPr>
        </p:nvSpPr>
        <p:spPr>
          <a:xfrm>
            <a:off x="0" y="1"/>
            <a:ext cx="9143999" cy="2868215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27"/>
          <p:cNvSpPr txBox="1">
            <a:spLocks noGrp="1"/>
          </p:cNvSpPr>
          <p:nvPr>
            <p:ph type="ctrTitle"/>
          </p:nvPr>
        </p:nvSpPr>
        <p:spPr>
          <a:xfrm>
            <a:off x="278606" y="3028949"/>
            <a:ext cx="4212431" cy="1270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Libre Franklin Medium"/>
              <a:buNone/>
              <a:defRPr sz="3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subTitle" idx="1"/>
          </p:nvPr>
        </p:nvSpPr>
        <p:spPr>
          <a:xfrm>
            <a:off x="278606" y="4299942"/>
            <a:ext cx="4212431" cy="407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l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body" idx="3"/>
          </p:nvPr>
        </p:nvSpPr>
        <p:spPr>
          <a:xfrm>
            <a:off x="7866365" y="4164927"/>
            <a:ext cx="999029" cy="540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Font typeface="Arial"/>
              <a:buNone/>
              <a:defRPr sz="1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Font typeface="Arial"/>
              <a:buNone/>
              <a:defRPr sz="1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Font typeface="Arial"/>
              <a:buNone/>
              <a:defRPr sz="1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Font typeface="Arial"/>
              <a:buNone/>
              <a:defRPr sz="100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Font typeface="Arial"/>
              <a:buNone/>
              <a:defRPr sz="100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Font typeface="Arial"/>
              <a:buNone/>
              <a:defRPr sz="1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Font typeface="Arial"/>
              <a:buNone/>
              <a:defRPr sz="100"/>
            </a:lvl9pPr>
          </a:lstStyle>
          <a:p>
            <a:endParaRPr/>
          </a:p>
        </p:txBody>
      </p:sp>
      <p:sp>
        <p:nvSpPr>
          <p:cNvPr id="151" name="Google Shape;151;p27"/>
          <p:cNvSpPr/>
          <p:nvPr/>
        </p:nvSpPr>
        <p:spPr>
          <a:xfrm>
            <a:off x="9175317" y="4164927"/>
            <a:ext cx="1230510" cy="54042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de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OE-Logo (optional)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 einem Klick auf das </a:t>
            </a:r>
            <a:br>
              <a:rPr lang="de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Bild-Symbol einfügen</a:t>
            </a:r>
            <a:endParaRPr sz="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7"/>
          <p:cNvSpPr txBox="1"/>
          <p:nvPr/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 fontScale="2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500">
                <a:latin typeface="Arial"/>
                <a:ea typeface="Arial"/>
                <a:cs typeface="Arial"/>
                <a:sym typeface="Arial"/>
              </a:rPr>
              <a:t>Datum aus technischen Gründen nicht deaktivieren!</a:t>
            </a:r>
            <a:endParaRPr sz="1100"/>
          </a:p>
        </p:txBody>
      </p:sp>
      <p:sp>
        <p:nvSpPr>
          <p:cNvPr id="153" name="Google Shape;153;p27"/>
          <p:cNvSpPr txBox="1">
            <a:spLocks noGrp="1"/>
          </p:cNvSpPr>
          <p:nvPr>
            <p:ph type="ftr" idx="11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sldNum" idx="12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marL="0" lvl="0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sp>
        <p:nvSpPr>
          <p:cNvPr id="155" name="Google Shape;155;p27"/>
          <p:cNvSpPr>
            <a:spLocks noGrp="1"/>
          </p:cNvSpPr>
          <p:nvPr>
            <p:ph type="dgm" idx="4"/>
          </p:nvPr>
        </p:nvSpPr>
        <p:spPr>
          <a:xfrm>
            <a:off x="8033159" y="276496"/>
            <a:ext cx="646487" cy="2319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rabi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lphaL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en">
  <p:cSld name="Agenden">
    <p:bg>
      <p:bgPr>
        <a:solidFill>
          <a:schemeClr val="dk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/>
        </p:nvSpPr>
        <p:spPr>
          <a:xfrm>
            <a:off x="926241" y="1194197"/>
            <a:ext cx="7939154" cy="259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100"/>
              <a:buFont typeface="Noto Sans Symbols"/>
              <a:buNone/>
            </a:pPr>
            <a:r>
              <a:rPr lang="de" sz="9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Agenden</a:t>
            </a:r>
            <a:endParaRPr sz="1100"/>
          </a:p>
        </p:txBody>
      </p:sp>
      <p:grpSp>
        <p:nvGrpSpPr>
          <p:cNvPr id="158" name="Google Shape;158;p28"/>
          <p:cNvGrpSpPr/>
          <p:nvPr/>
        </p:nvGrpSpPr>
        <p:grpSpPr>
          <a:xfrm>
            <a:off x="7312385" y="2112170"/>
            <a:ext cx="905457" cy="757236"/>
            <a:chOff x="9336214" y="2528900"/>
            <a:chExt cx="1980368" cy="1656188"/>
          </a:xfrm>
        </p:grpSpPr>
        <p:cxnSp>
          <p:nvCxnSpPr>
            <p:cNvPr id="159" name="Google Shape;159;p28"/>
            <p:cNvCxnSpPr/>
            <p:nvPr/>
          </p:nvCxnSpPr>
          <p:spPr>
            <a:xfrm>
              <a:off x="9336214" y="3356994"/>
              <a:ext cx="1980368" cy="0"/>
            </a:xfrm>
            <a:prstGeom prst="straightConnector1">
              <a:avLst/>
            </a:prstGeom>
            <a:noFill/>
            <a:ln w="152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0" name="Google Shape;160;p28"/>
            <p:cNvSpPr/>
            <p:nvPr/>
          </p:nvSpPr>
          <p:spPr>
            <a:xfrm>
              <a:off x="10488488" y="2528900"/>
              <a:ext cx="828094" cy="1656188"/>
            </a:xfrm>
            <a:custGeom>
              <a:avLst/>
              <a:gdLst/>
              <a:ahLst/>
              <a:cxnLst/>
              <a:rect l="l" t="t" r="r" b="b"/>
              <a:pathLst>
                <a:path w="324036" h="648072" extrusionOk="0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108000" rIns="108000" bIns="108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">
  <p:cSld name="Agenda">
    <p:bg>
      <p:bgPr>
        <a:solidFill>
          <a:schemeClr val="accen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/>
          <p:nvPr/>
        </p:nvSpPr>
        <p:spPr>
          <a:xfrm>
            <a:off x="7578362" y="1"/>
            <a:ext cx="1575196" cy="51434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9"/>
          <p:cNvSpPr txBox="1">
            <a:spLocks noGrp="1"/>
          </p:cNvSpPr>
          <p:nvPr>
            <p:ph type="title"/>
          </p:nvPr>
        </p:nvSpPr>
        <p:spPr>
          <a:xfrm>
            <a:off x="278606" y="276224"/>
            <a:ext cx="1296591" cy="75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900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bre Franklin Medium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9"/>
          <p:cNvSpPr txBox="1">
            <a:spLocks noGrp="1"/>
          </p:cNvSpPr>
          <p:nvPr>
            <p:ph type="body" idx="1"/>
          </p:nvPr>
        </p:nvSpPr>
        <p:spPr>
          <a:xfrm>
            <a:off x="1737122" y="276225"/>
            <a:ext cx="4941094" cy="3511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9000" rIns="0" bIns="0" anchor="t" anchorCtr="0">
            <a:noAutofit/>
          </a:bodyPr>
          <a:lstStyle>
            <a:lvl1pPr marL="457200" lvl="0" indent="-393700" algn="l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ibre Franklin Medium"/>
              <a:buAutoNum type="arabicPeriod"/>
              <a:defRPr sz="2600">
                <a:solidFill>
                  <a:srgbClr val="B7FFF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bre Franklin Medium"/>
              <a:buAutoNum type="alphaLcPeriod"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Arial"/>
              <a:buNone/>
              <a:defRPr sz="1200" b="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dt" idx="10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166" name="Google Shape;166;p29"/>
          <p:cNvSpPr txBox="1">
            <a:spLocks noGrp="1"/>
          </p:cNvSpPr>
          <p:nvPr>
            <p:ph type="ftr" idx="11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9"/>
          <p:cNvSpPr txBox="1">
            <a:spLocks noGrp="1"/>
          </p:cNvSpPr>
          <p:nvPr>
            <p:ph type="sldNum" idx="12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marL="0" lvl="0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grpSp>
        <p:nvGrpSpPr>
          <p:cNvPr id="168" name="Google Shape;168;p29"/>
          <p:cNvGrpSpPr/>
          <p:nvPr/>
        </p:nvGrpSpPr>
        <p:grpSpPr>
          <a:xfrm>
            <a:off x="8033159" y="276494"/>
            <a:ext cx="646487" cy="231902"/>
            <a:chOff x="11189494" y="381000"/>
            <a:chExt cx="621506" cy="222941"/>
          </a:xfrm>
        </p:grpSpPr>
        <p:sp>
          <p:nvSpPr>
            <p:cNvPr id="169" name="Google Shape;169;p29"/>
            <p:cNvSpPr/>
            <p:nvPr/>
          </p:nvSpPr>
          <p:spPr>
            <a:xfrm>
              <a:off x="11360511" y="381000"/>
              <a:ext cx="450489" cy="222941"/>
            </a:xfrm>
            <a:custGeom>
              <a:avLst/>
              <a:gdLst/>
              <a:ahLst/>
              <a:cxnLst/>
              <a:rect l="l" t="t" r="r" b="b"/>
              <a:pathLst>
                <a:path w="450489" h="222941" extrusionOk="0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9"/>
            <p:cNvSpPr/>
            <p:nvPr/>
          </p:nvSpPr>
          <p:spPr>
            <a:xfrm>
              <a:off x="11189494" y="401800"/>
              <a:ext cx="225229" cy="201918"/>
            </a:xfrm>
            <a:custGeom>
              <a:avLst/>
              <a:gdLst/>
              <a:ahLst/>
              <a:cxnLst/>
              <a:rect l="l" t="t" r="r" b="b"/>
              <a:pathLst>
                <a:path w="225229" h="201918" extrusionOk="0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78606" y="276680"/>
            <a:ext cx="8586788" cy="755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ibre Franklin Medium"/>
              <a:buNone/>
              <a:defRPr sz="26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78606" y="1194196"/>
            <a:ext cx="8586788" cy="3511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rabi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lphaL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grpSp>
        <p:nvGrpSpPr>
          <p:cNvPr id="55" name="Google Shape;55;p13"/>
          <p:cNvGrpSpPr/>
          <p:nvPr/>
        </p:nvGrpSpPr>
        <p:grpSpPr>
          <a:xfrm>
            <a:off x="8355347" y="4828093"/>
            <a:ext cx="517190" cy="185522"/>
            <a:chOff x="11189494" y="381000"/>
            <a:chExt cx="621506" cy="222941"/>
          </a:xfrm>
        </p:grpSpPr>
        <p:sp>
          <p:nvSpPr>
            <p:cNvPr id="56" name="Google Shape;56;p13"/>
            <p:cNvSpPr/>
            <p:nvPr/>
          </p:nvSpPr>
          <p:spPr>
            <a:xfrm>
              <a:off x="11360511" y="381000"/>
              <a:ext cx="450489" cy="222941"/>
            </a:xfrm>
            <a:custGeom>
              <a:avLst/>
              <a:gdLst/>
              <a:ahLst/>
              <a:cxnLst/>
              <a:rect l="l" t="t" r="r" b="b"/>
              <a:pathLst>
                <a:path w="450489" h="222941" extrusionOk="0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11189494" y="401800"/>
              <a:ext cx="225229" cy="201918"/>
            </a:xfrm>
            <a:custGeom>
              <a:avLst/>
              <a:gdLst/>
              <a:ahLst/>
              <a:cxnLst/>
              <a:rect l="l" t="t" r="r" b="b"/>
              <a:pathLst>
                <a:path w="225229" h="201918" extrusionOk="0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13.04.2026</a:t>
            </a:r>
            <a:endParaRPr/>
          </a:p>
        </p:txBody>
      </p:sp>
      <p:pic>
        <p:nvPicPr>
          <p:cNvPr id="59" name="Google Shape;59;p13" title="numasslogov2.png"/>
          <p:cNvPicPr preferRelativeResize="0"/>
          <p:nvPr/>
        </p:nvPicPr>
        <p:blipFill rotWithShape="1">
          <a:blip r:embed="rId53">
            <a:alphaModFix/>
          </a:blip>
          <a:srcRect/>
          <a:stretch/>
        </p:blipFill>
        <p:spPr>
          <a:xfrm>
            <a:off x="8100900" y="87474"/>
            <a:ext cx="980601" cy="6537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  <p:sldLayoutId id="2147483695" r:id="rId30"/>
    <p:sldLayoutId id="2147483696" r:id="rId31"/>
    <p:sldLayoutId id="2147483697" r:id="rId32"/>
    <p:sldLayoutId id="2147483698" r:id="rId33"/>
    <p:sldLayoutId id="2147483699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0" r:id="rId45"/>
    <p:sldLayoutId id="2147483711" r:id="rId46"/>
    <p:sldLayoutId id="2147483712" r:id="rId47"/>
    <p:sldLayoutId id="2147483713" r:id="rId48"/>
    <p:sldLayoutId id="2147483714" r:id="rId49"/>
    <p:sldLayoutId id="2147483715" r:id="rId50"/>
    <p:sldLayoutId id="2147483716" r:id="rId51"/>
  </p:sldLayoutIdLst>
  <p:transition>
    <p:fade/>
  </p:transition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4">
          <p15:clr>
            <a:srgbClr val="F26B43"/>
          </p15:clr>
        </p15:guide>
        <p15:guide id="2" pos="175">
          <p15:clr>
            <a:srgbClr val="F26B43"/>
          </p15:clr>
        </p15:guide>
        <p15:guide id="3" pos="5585">
          <p15:clr>
            <a:srgbClr val="F26B43"/>
          </p15:clr>
        </p15:guide>
        <p15:guide id="4" pos="992">
          <p15:clr>
            <a:srgbClr val="F26B43"/>
          </p15:clr>
        </p15:guide>
        <p15:guide id="5" pos="1094">
          <p15:clr>
            <a:srgbClr val="F26B43"/>
          </p15:clr>
        </p15:guide>
        <p15:guide id="6" pos="1910">
          <p15:clr>
            <a:srgbClr val="F26B43"/>
          </p15:clr>
        </p15:guide>
        <p15:guide id="7" pos="2012">
          <p15:clr>
            <a:srgbClr val="F26B43"/>
          </p15:clr>
        </p15:guide>
        <p15:guide id="8" pos="2829">
          <p15:clr>
            <a:srgbClr val="F26B43"/>
          </p15:clr>
        </p15:guide>
        <p15:guide id="9" pos="2931">
          <p15:clr>
            <a:srgbClr val="F26B43"/>
          </p15:clr>
        </p15:guide>
        <p15:guide id="10" pos="3748">
          <p15:clr>
            <a:srgbClr val="F26B43"/>
          </p15:clr>
        </p15:guide>
        <p15:guide id="11" pos="3850">
          <p15:clr>
            <a:srgbClr val="F26B43"/>
          </p15:clr>
        </p15:guide>
        <p15:guide id="12" pos="4666">
          <p15:clr>
            <a:srgbClr val="F26B43"/>
          </p15:clr>
        </p15:guide>
        <p15:guide id="13" pos="4768">
          <p15:clr>
            <a:srgbClr val="F26B43"/>
          </p15:clr>
        </p15:guide>
        <p15:guide id="14" pos="1451">
          <p15:clr>
            <a:srgbClr val="5ACBF0"/>
          </p15:clr>
        </p15:guide>
        <p15:guide id="15" pos="1553">
          <p15:clr>
            <a:srgbClr val="5ACBF0"/>
          </p15:clr>
        </p15:guide>
        <p15:guide id="16" pos="4207">
          <p15:clr>
            <a:srgbClr val="5ACBF0"/>
          </p15:clr>
        </p15:guide>
        <p15:guide id="17" pos="4309">
          <p15:clr>
            <a:srgbClr val="5ACBF0"/>
          </p15:clr>
        </p15:guide>
        <p15:guide id="18" orient="horz" pos="650">
          <p15:clr>
            <a:srgbClr val="F26B43"/>
          </p15:clr>
        </p15:guide>
        <p15:guide id="19" orient="horz" pos="752">
          <p15:clr>
            <a:srgbClr val="F26B43"/>
          </p15:clr>
        </p15:guide>
        <p15:guide id="20" orient="horz" pos="1229">
          <p15:clr>
            <a:srgbClr val="F26B43"/>
          </p15:clr>
        </p15:guide>
        <p15:guide id="21" orient="horz" pos="1331">
          <p15:clr>
            <a:srgbClr val="F26B43"/>
          </p15:clr>
        </p15:guide>
        <p15:guide id="22" orient="horz" pos="1807">
          <p15:clr>
            <a:srgbClr val="F26B43"/>
          </p15:clr>
        </p15:guide>
        <p15:guide id="23" orient="horz" pos="1909">
          <p15:clr>
            <a:srgbClr val="F26B43"/>
          </p15:clr>
        </p15:guide>
        <p15:guide id="24" orient="horz" pos="2386">
          <p15:clr>
            <a:srgbClr val="F26B43"/>
          </p15:clr>
        </p15:guide>
        <p15:guide id="25" orient="horz" pos="2488">
          <p15:clr>
            <a:srgbClr val="F26B43"/>
          </p15:clr>
        </p15:guide>
        <p15:guide id="26" orient="horz" pos="29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72"/>
          <p:cNvSpPr txBox="1">
            <a:spLocks noGrp="1"/>
          </p:cNvSpPr>
          <p:nvPr>
            <p:ph type="title"/>
          </p:nvPr>
        </p:nvSpPr>
        <p:spPr>
          <a:xfrm>
            <a:off x="452438" y="404813"/>
            <a:ext cx="8239125" cy="537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74" name="Google Shape;574;p72"/>
          <p:cNvSpPr txBox="1">
            <a:spLocks noGrp="1"/>
          </p:cNvSpPr>
          <p:nvPr>
            <p:ph type="body" idx="1"/>
          </p:nvPr>
        </p:nvSpPr>
        <p:spPr>
          <a:xfrm>
            <a:off x="452438" y="1593189"/>
            <a:ext cx="8239125" cy="309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75" name="Google Shape;575;p72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189" cy="14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 sz="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</p:sldLayoutIdLst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3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wsyncandshare.kit.edu/s/3CDCJk4ANE3bqr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D9H9fFh8bAPgavjA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115"/>
          <p:cNvSpPr txBox="1">
            <a:spLocks noGrp="1"/>
          </p:cNvSpPr>
          <p:nvPr>
            <p:ph type="body" idx="1"/>
          </p:nvPr>
        </p:nvSpPr>
        <p:spPr>
          <a:xfrm>
            <a:off x="400050" y="1187634"/>
            <a:ext cx="8343900" cy="3364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de" sz="1700" b="1" dirty="0"/>
              <a:t>Silver sponsors</a:t>
            </a:r>
            <a:endParaRPr sz="17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7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7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7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7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7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7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7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de" sz="1700" b="1" dirty="0"/>
              <a:t>Bronze sponsors</a:t>
            </a:r>
            <a:endParaRPr sz="17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700" b="1" dirty="0"/>
          </a:p>
        </p:txBody>
      </p:sp>
      <p:sp>
        <p:nvSpPr>
          <p:cNvPr id="866" name="Google Shape;866;p115"/>
          <p:cNvSpPr txBox="1">
            <a:spLocks noGrp="1"/>
          </p:cNvSpPr>
          <p:nvPr>
            <p:ph type="dt" idx="10"/>
          </p:nvPr>
        </p:nvSpPr>
        <p:spPr>
          <a:xfrm>
            <a:off x="627235" y="4747358"/>
            <a:ext cx="1027755" cy="396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13.04.2026</a:t>
            </a:r>
            <a:endParaRPr/>
          </a:p>
        </p:txBody>
      </p:sp>
      <p:sp>
        <p:nvSpPr>
          <p:cNvPr id="867" name="Google Shape;867;p115"/>
          <p:cNvSpPr txBox="1">
            <a:spLocks noGrp="1"/>
          </p:cNvSpPr>
          <p:nvPr>
            <p:ph type="sldNum" idx="12"/>
          </p:nvPr>
        </p:nvSpPr>
        <p:spPr>
          <a:xfrm>
            <a:off x="216000" y="4747358"/>
            <a:ext cx="326368" cy="396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1</a:t>
            </a:fld>
            <a:endParaRPr/>
          </a:p>
        </p:txBody>
      </p:sp>
      <p:sp>
        <p:nvSpPr>
          <p:cNvPr id="868" name="Google Shape;868;p115"/>
          <p:cNvSpPr txBox="1">
            <a:spLocks noGrp="1"/>
          </p:cNvSpPr>
          <p:nvPr>
            <p:ph type="title"/>
          </p:nvPr>
        </p:nvSpPr>
        <p:spPr>
          <a:xfrm>
            <a:off x="396000" y="296153"/>
            <a:ext cx="6869178" cy="575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ibre Franklin Medium"/>
              <a:buNone/>
            </a:pPr>
            <a:r>
              <a:rPr lang="de"/>
              <a:t>Many thanks to the sponsors for a generous support</a:t>
            </a:r>
            <a:endParaRPr/>
          </a:p>
        </p:txBody>
      </p:sp>
      <p:sp>
        <p:nvSpPr>
          <p:cNvPr id="869" name="Google Shape;869;p115"/>
          <p:cNvSpPr/>
          <p:nvPr/>
        </p:nvSpPr>
        <p:spPr>
          <a:xfrm>
            <a:off x="4457700" y="245745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0" name="Google Shape;870;p115" title="Loghi SAES H Vacuum-nero-ross_uso fier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8566" y="3873234"/>
            <a:ext cx="2185854" cy="525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115" title="CAEN-Logo-Colour-CMYK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012" y="1764382"/>
            <a:ext cx="1379604" cy="39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p115" title="log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55322" y="1764383"/>
            <a:ext cx="2703143" cy="39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Google Shape;873;p115" title="Logo-KurtJLeskerCompany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86056" y="1764383"/>
            <a:ext cx="2258826" cy="392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Google Shape;874;p115" title="Logo_JEVATEC_lang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9376" y="3852113"/>
            <a:ext cx="1483468" cy="56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115" title="result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40143" y="3852110"/>
            <a:ext cx="1841771" cy="567690"/>
          </a:xfrm>
          <a:prstGeom prst="rect">
            <a:avLst/>
          </a:prstGeom>
          <a:noFill/>
          <a:ln>
            <a:noFill/>
          </a:ln>
        </p:spPr>
      </p:pic>
      <p:sp>
        <p:nvSpPr>
          <p:cNvPr id="876" name="Google Shape;876;p115"/>
          <p:cNvSpPr txBox="1"/>
          <p:nvPr/>
        </p:nvSpPr>
        <p:spPr>
          <a:xfrm>
            <a:off x="396000" y="2398800"/>
            <a:ext cx="8615400" cy="8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 b="1" i="1">
                <a:solidFill>
                  <a:schemeClr val="dk1"/>
                </a:solidFill>
              </a:rPr>
              <a:t>Please meet them at the booth during the coffee break, the poster session, lunch </a:t>
            </a:r>
            <a:br>
              <a:rPr lang="de" sz="1500" b="1" i="1">
                <a:solidFill>
                  <a:schemeClr val="dk1"/>
                </a:solidFill>
              </a:rPr>
            </a:br>
            <a:r>
              <a:rPr lang="de" sz="1500" b="1" i="1">
                <a:solidFill>
                  <a:schemeClr val="dk1"/>
                </a:solidFill>
              </a:rPr>
              <a:t>and during the social activities</a:t>
            </a:r>
            <a:endParaRPr sz="1500" b="1"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0" name="Google Shape;1150;p133" descr="Bildschirmfoto 2026-04-12 um 12.32.37.png"/>
          <p:cNvPicPr preferRelativeResize="0"/>
          <p:nvPr/>
        </p:nvPicPr>
        <p:blipFill rotWithShape="1">
          <a:blip r:embed="rId3">
            <a:alphaModFix/>
          </a:blip>
          <a:srcRect r="20082"/>
          <a:stretch/>
        </p:blipFill>
        <p:spPr>
          <a:xfrm>
            <a:off x="-92864" y="-5420"/>
            <a:ext cx="4034433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1" name="Google Shape;1151;p133"/>
          <p:cNvSpPr/>
          <p:nvPr/>
        </p:nvSpPr>
        <p:spPr>
          <a:xfrm>
            <a:off x="3933991" y="-2138"/>
            <a:ext cx="5439840" cy="410450"/>
          </a:xfrm>
          <a:prstGeom prst="rect">
            <a:avLst/>
          </a:prstGeom>
          <a:solidFill>
            <a:srgbClr val="E7EFF0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2" name="Google Shape;1152;p133"/>
          <p:cNvSpPr/>
          <p:nvPr/>
        </p:nvSpPr>
        <p:spPr>
          <a:xfrm>
            <a:off x="264813" y="890741"/>
            <a:ext cx="5439840" cy="410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3" name="Google Shape;1153;p133"/>
          <p:cNvSpPr/>
          <p:nvPr/>
        </p:nvSpPr>
        <p:spPr>
          <a:xfrm>
            <a:off x="-510968" y="961524"/>
            <a:ext cx="614394" cy="4188976"/>
          </a:xfrm>
          <a:prstGeom prst="rect">
            <a:avLst/>
          </a:prstGeom>
          <a:solidFill>
            <a:srgbClr val="E7EFF0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4" name="Google Shape;1154;p133"/>
          <p:cNvSpPr/>
          <p:nvPr/>
        </p:nvSpPr>
        <p:spPr>
          <a:xfrm>
            <a:off x="3539542" y="504342"/>
            <a:ext cx="839860" cy="2903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155" name="Google Shape;1155;p133"/>
          <p:cNvGraphicFramePr/>
          <p:nvPr/>
        </p:nvGraphicFramePr>
        <p:xfrm>
          <a:off x="4606200" y="1143450"/>
          <a:ext cx="4090375" cy="1687375"/>
        </p:xfrm>
        <a:graphic>
          <a:graphicData uri="http://schemas.openxmlformats.org/drawingml/2006/table">
            <a:tbl>
              <a:tblPr>
                <a:noFill/>
                <a:tableStyleId>{4ABF736C-1D3A-40DB-8207-3BDCDF99B351}</a:tableStyleId>
              </a:tblPr>
              <a:tblGrid>
                <a:gridCol w="136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3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de" sz="900" u="none" strike="noStrike" cap="none"/>
                        <a:t>3 (Rintheim über Hbf)</a:t>
                      </a:r>
                      <a:endParaRPr sz="500"/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de" sz="900" u="none" strike="noStrike" cap="none"/>
                        <a:t>Karlsruhe Stadtwerke</a:t>
                      </a:r>
                      <a:endParaRPr sz="500"/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de" sz="900" u="none" strike="noStrike" cap="none"/>
                        <a:t>Karlsruhe Hauptbahnhof </a:t>
                      </a:r>
                      <a:endParaRPr sz="500"/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u="none" strike="noStrike" cap="none"/>
                    </a:p>
                  </a:txBody>
                  <a:tcPr marL="19050" marR="19050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de" sz="900" u="none" strike="noStrike" cap="none"/>
                        <a:t>08:40 pm </a:t>
                      </a:r>
                      <a:endParaRPr sz="500"/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de" sz="900" u="none" strike="noStrike" cap="none"/>
                        <a:t>09:02 pm</a:t>
                      </a:r>
                      <a:endParaRPr sz="500"/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u="none" strike="noStrike" cap="none"/>
                    </a:p>
                  </a:txBody>
                  <a:tcPr marL="19050" marR="19050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de" sz="900" u="none" strike="noStrike" cap="none"/>
                        <a:t>09:00 pm</a:t>
                      </a:r>
                      <a:endParaRPr sz="500"/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de" sz="900" u="none" strike="noStrike" cap="none"/>
                        <a:t>09:22 pm</a:t>
                      </a:r>
                      <a:endParaRPr sz="500"/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u="none" strike="noStrike" cap="none"/>
                    </a:p>
                  </a:txBody>
                  <a:tcPr marL="19050" marR="19050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de" sz="900" u="none" strike="noStrike" cap="none"/>
                        <a:t>09:20 pm</a:t>
                      </a:r>
                      <a:endParaRPr sz="500"/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de" sz="900" u="none" strike="noStrike" cap="none"/>
                        <a:t>09:42 pm</a:t>
                      </a:r>
                      <a:endParaRPr sz="500"/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u="none" strike="noStrike" cap="none"/>
                    </a:p>
                  </a:txBody>
                  <a:tcPr marL="19050" marR="19050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de" sz="900" u="none" strike="noStrike" cap="none"/>
                        <a:t>…</a:t>
                      </a:r>
                      <a:endParaRPr sz="500"/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de" sz="900" u="none" strike="noStrike" cap="none"/>
                        <a:t>…</a:t>
                      </a:r>
                      <a:endParaRPr sz="500"/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u="none" strike="noStrike" cap="none"/>
                    </a:p>
                  </a:txBody>
                  <a:tcPr marL="19050" marR="19050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de" sz="900" u="none" strike="noStrike" cap="none"/>
                        <a:t>00:40 am</a:t>
                      </a:r>
                      <a:endParaRPr sz="500"/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de" sz="900" u="none" strike="noStrike" cap="none"/>
                        <a:t>01:02 am</a:t>
                      </a:r>
                      <a:endParaRPr sz="500"/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u="none" strike="noStrike" cap="none"/>
                    </a:p>
                  </a:txBody>
                  <a:tcPr marL="19050" marR="19050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de" sz="900" u="none" strike="noStrike" cap="none"/>
                        <a:t>04:10 am</a:t>
                      </a:r>
                      <a:endParaRPr sz="500"/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de" sz="900" u="none" strike="noStrike" cap="none"/>
                        <a:t>04:32 am</a:t>
                      </a:r>
                      <a:endParaRPr sz="500"/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156" name="Google Shape;1156;p133"/>
          <p:cNvGrpSpPr/>
          <p:nvPr/>
        </p:nvGrpSpPr>
        <p:grpSpPr>
          <a:xfrm>
            <a:off x="332304" y="1105354"/>
            <a:ext cx="4210050" cy="1885950"/>
            <a:chOff x="0" y="0"/>
            <a:chExt cx="11226800" cy="5029200"/>
          </a:xfrm>
        </p:grpSpPr>
        <p:cxnSp>
          <p:nvCxnSpPr>
            <p:cNvPr id="1157" name="Google Shape;1157;p133"/>
            <p:cNvCxnSpPr/>
            <p:nvPr/>
          </p:nvCxnSpPr>
          <p:spPr>
            <a:xfrm rot="10800000" flipH="1">
              <a:off x="4647829" y="3189190"/>
              <a:ext cx="1491410" cy="138578"/>
            </a:xfrm>
            <a:prstGeom prst="straightConnector1">
              <a:avLst/>
            </a:prstGeom>
            <a:noFill/>
            <a:ln w="25400" cap="flat" cmpd="sng">
              <a:solidFill>
                <a:srgbClr val="03195D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sp>
          <p:nvSpPr>
            <p:cNvPr id="1158" name="Google Shape;1158;p133"/>
            <p:cNvSpPr txBox="1"/>
            <p:nvPr/>
          </p:nvSpPr>
          <p:spPr>
            <a:xfrm>
              <a:off x="5303024" y="2290089"/>
              <a:ext cx="1986078" cy="4490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2163"/>
                </a:buClr>
                <a:buSzPts val="900"/>
                <a:buFont typeface="Helvetica Neue"/>
                <a:buNone/>
              </a:pPr>
              <a:r>
                <a:rPr lang="de" sz="900" b="0" i="0" u="none" strike="noStrike" cap="none">
                  <a:solidFill>
                    <a:srgbClr val="0C216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Eckenerstraße</a:t>
              </a:r>
              <a:endParaRPr sz="500"/>
            </a:p>
          </p:txBody>
        </p:sp>
        <p:cxnSp>
          <p:nvCxnSpPr>
            <p:cNvPr id="1159" name="Google Shape;1159;p133"/>
            <p:cNvCxnSpPr/>
            <p:nvPr/>
          </p:nvCxnSpPr>
          <p:spPr>
            <a:xfrm flipH="1">
              <a:off x="5549922" y="2821580"/>
              <a:ext cx="291905" cy="442464"/>
            </a:xfrm>
            <a:prstGeom prst="straightConnector1">
              <a:avLst/>
            </a:prstGeom>
            <a:noFill/>
            <a:ln w="25400" cap="flat" cmpd="sng">
              <a:solidFill>
                <a:srgbClr val="03195D"/>
              </a:solidFill>
              <a:prstDash val="solid"/>
              <a:miter lim="400000"/>
              <a:headEnd type="none" w="sm" len="sm"/>
              <a:tailEnd type="triangle" w="med" len="med"/>
            </a:ln>
          </p:spPr>
        </p:cxnSp>
        <p:sp>
          <p:nvSpPr>
            <p:cNvPr id="1160" name="Google Shape;1160;p133"/>
            <p:cNvSpPr/>
            <p:nvPr/>
          </p:nvSpPr>
          <p:spPr>
            <a:xfrm>
              <a:off x="375191" y="2325182"/>
              <a:ext cx="10476418" cy="26334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161" name="Google Shape;1161;p133" descr="Bildschirmfoto 2026-04-12 um 12.38.59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11226800" cy="5029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2" name="Google Shape;1162;p133"/>
            <p:cNvSpPr txBox="1"/>
            <p:nvPr/>
          </p:nvSpPr>
          <p:spPr>
            <a:xfrm>
              <a:off x="5303024" y="2290091"/>
              <a:ext cx="2690672" cy="4424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2163"/>
                </a:buClr>
                <a:buSzPts val="900"/>
                <a:buFont typeface="Helvetica Neue"/>
                <a:buNone/>
              </a:pPr>
              <a:r>
                <a:rPr lang="de" sz="900" b="0" i="0" u="none" strike="noStrike" cap="none" dirty="0">
                  <a:solidFill>
                    <a:srgbClr val="0C216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Eckenerstraße</a:t>
              </a:r>
              <a:endParaRPr sz="500" dirty="0"/>
            </a:p>
          </p:txBody>
        </p:sp>
        <p:cxnSp>
          <p:nvCxnSpPr>
            <p:cNvPr id="1163" name="Google Shape;1163;p133"/>
            <p:cNvCxnSpPr/>
            <p:nvPr/>
          </p:nvCxnSpPr>
          <p:spPr>
            <a:xfrm flipH="1">
              <a:off x="5549922" y="2821580"/>
              <a:ext cx="291905" cy="442464"/>
            </a:xfrm>
            <a:prstGeom prst="straightConnector1">
              <a:avLst/>
            </a:prstGeom>
            <a:noFill/>
            <a:ln w="25400" cap="flat" cmpd="sng">
              <a:solidFill>
                <a:srgbClr val="03195D"/>
              </a:solidFill>
              <a:prstDash val="solid"/>
              <a:miter lim="400000"/>
              <a:headEnd type="none" w="sm" len="sm"/>
              <a:tailEnd type="triangle" w="med" len="med"/>
            </a:ln>
          </p:spPr>
        </p:cxnSp>
        <p:cxnSp>
          <p:nvCxnSpPr>
            <p:cNvPr id="1164" name="Google Shape;1164;p133"/>
            <p:cNvCxnSpPr/>
            <p:nvPr/>
          </p:nvCxnSpPr>
          <p:spPr>
            <a:xfrm rot="10800000" flipH="1">
              <a:off x="4647829" y="3189190"/>
              <a:ext cx="1491410" cy="138578"/>
            </a:xfrm>
            <a:prstGeom prst="straightConnector1">
              <a:avLst/>
            </a:prstGeom>
            <a:noFill/>
            <a:ln w="25400" cap="flat" cmpd="sng">
              <a:solidFill>
                <a:srgbClr val="03195D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</p:grpSp>
      <p:pic>
        <p:nvPicPr>
          <p:cNvPr id="1165" name="Google Shape;1165;p133" descr="Bildschirmfoto 2026-04-12 um 13.20.59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41234" y="2989591"/>
            <a:ext cx="4185031" cy="1964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6" name="Google Shape;1166;p133" descr="KIT_Tasche_Vorne_Zentral.pd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74093" y="3565653"/>
            <a:ext cx="1820749" cy="1820748"/>
          </a:xfrm>
          <a:prstGeom prst="rect">
            <a:avLst/>
          </a:prstGeom>
          <a:noFill/>
          <a:ln>
            <a:noFill/>
          </a:ln>
        </p:spPr>
      </p:pic>
      <p:sp>
        <p:nvSpPr>
          <p:cNvPr id="1167" name="Google Shape;1167;p133"/>
          <p:cNvSpPr txBox="1"/>
          <p:nvPr/>
        </p:nvSpPr>
        <p:spPr>
          <a:xfrm>
            <a:off x="7119925" y="91400"/>
            <a:ext cx="1885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069"/>
              </a:buClr>
              <a:buSzPts val="3500"/>
              <a:buFont typeface="Arial"/>
              <a:buNone/>
            </a:pPr>
            <a:r>
              <a:rPr lang="de" sz="3500" b="1" i="0" u="none" strike="noStrike" cap="none">
                <a:solidFill>
                  <a:srgbClr val="012069"/>
                </a:solidFill>
                <a:latin typeface="Arial"/>
                <a:ea typeface="Arial"/>
                <a:cs typeface="Arial"/>
                <a:sym typeface="Arial"/>
              </a:rPr>
              <a:t>Tuesday</a:t>
            </a:r>
            <a:endParaRPr sz="50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8A322D7-3133-B841-B498-BA86E4B589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2" name="Google Shape;1172;p134" descr="Bildschirmfoto 2026-04-12 um 12.32.37.png"/>
          <p:cNvPicPr preferRelativeResize="0"/>
          <p:nvPr/>
        </p:nvPicPr>
        <p:blipFill rotWithShape="1">
          <a:blip r:embed="rId3">
            <a:alphaModFix/>
          </a:blip>
          <a:srcRect r="20082"/>
          <a:stretch/>
        </p:blipFill>
        <p:spPr>
          <a:xfrm>
            <a:off x="-92864" y="-5420"/>
            <a:ext cx="4034433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3" name="Google Shape;1173;p134"/>
          <p:cNvSpPr/>
          <p:nvPr/>
        </p:nvSpPr>
        <p:spPr>
          <a:xfrm>
            <a:off x="3933991" y="-2138"/>
            <a:ext cx="5439840" cy="410450"/>
          </a:xfrm>
          <a:prstGeom prst="rect">
            <a:avLst/>
          </a:prstGeom>
          <a:solidFill>
            <a:srgbClr val="E7EFF0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4" name="Google Shape;1174;p134"/>
          <p:cNvSpPr/>
          <p:nvPr/>
        </p:nvSpPr>
        <p:spPr>
          <a:xfrm>
            <a:off x="264813" y="890741"/>
            <a:ext cx="5439840" cy="410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5" name="Google Shape;1175;p134"/>
          <p:cNvSpPr/>
          <p:nvPr/>
        </p:nvSpPr>
        <p:spPr>
          <a:xfrm>
            <a:off x="-510968" y="961524"/>
            <a:ext cx="614394" cy="4188976"/>
          </a:xfrm>
          <a:prstGeom prst="rect">
            <a:avLst/>
          </a:prstGeom>
          <a:solidFill>
            <a:srgbClr val="E7EFF0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6" name="Google Shape;1176;p134"/>
          <p:cNvSpPr/>
          <p:nvPr/>
        </p:nvSpPr>
        <p:spPr>
          <a:xfrm>
            <a:off x="3539542" y="504342"/>
            <a:ext cx="839860" cy="2903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7" name="Google Shape;1177;p134"/>
          <p:cNvSpPr txBox="1"/>
          <p:nvPr/>
        </p:nvSpPr>
        <p:spPr>
          <a:xfrm>
            <a:off x="6339328" y="126456"/>
            <a:ext cx="27600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069"/>
              </a:buClr>
              <a:buSzPts val="3500"/>
              <a:buFont typeface="Arial"/>
              <a:buNone/>
            </a:pPr>
            <a:r>
              <a:rPr lang="de" sz="3500" b="1" i="0" u="none" strike="noStrike" cap="none" dirty="0">
                <a:solidFill>
                  <a:srgbClr val="012069"/>
                </a:solidFill>
                <a:latin typeface="Arial"/>
                <a:ea typeface="Arial"/>
                <a:cs typeface="Arial"/>
                <a:sym typeface="Arial"/>
              </a:rPr>
              <a:t>Wednesday</a:t>
            </a:r>
            <a:endParaRPr sz="500" dirty="0"/>
          </a:p>
        </p:txBody>
      </p:sp>
      <p:pic>
        <p:nvPicPr>
          <p:cNvPr id="1178" name="Google Shape;1178;p134" descr="Bildschirmfoto 2026-04-12 um 13.40.38.png"/>
          <p:cNvPicPr preferRelativeResize="0"/>
          <p:nvPr/>
        </p:nvPicPr>
        <p:blipFill rotWithShape="1">
          <a:blip r:embed="rId4">
            <a:alphaModFix/>
          </a:blip>
          <a:srcRect r="1369"/>
          <a:stretch/>
        </p:blipFill>
        <p:spPr>
          <a:xfrm>
            <a:off x="332100" y="1105650"/>
            <a:ext cx="4665444" cy="211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9" name="Google Shape;1179;p134" descr="eingesetzter-Film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29326" y="903330"/>
            <a:ext cx="3010866" cy="3010866"/>
          </a:xfrm>
          <a:prstGeom prst="rect">
            <a:avLst/>
          </a:prstGeom>
          <a:noFill/>
          <a:ln>
            <a:noFill/>
          </a:ln>
        </p:spPr>
      </p:pic>
      <p:sp>
        <p:nvSpPr>
          <p:cNvPr id="1180" name="Google Shape;1180;p134"/>
          <p:cNvSpPr txBox="1"/>
          <p:nvPr/>
        </p:nvSpPr>
        <p:spPr>
          <a:xfrm rot="5400000">
            <a:off x="8062077" y="2185318"/>
            <a:ext cx="616011" cy="266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069"/>
              </a:buClr>
              <a:buSzPts val="1400"/>
              <a:buFont typeface="Arial"/>
              <a:buNone/>
            </a:pPr>
            <a:r>
              <a:rPr lang="de" sz="1400" b="1" i="0" u="none" strike="noStrike" cap="none">
                <a:solidFill>
                  <a:srgbClr val="012069"/>
                </a:solidFill>
                <a:latin typeface="Arial"/>
                <a:ea typeface="Arial"/>
                <a:cs typeface="Arial"/>
                <a:sym typeface="Arial"/>
              </a:rPr>
              <a:t>MENU</a:t>
            </a:r>
            <a:endParaRPr sz="500"/>
          </a:p>
        </p:txBody>
      </p:sp>
      <p:pic>
        <p:nvPicPr>
          <p:cNvPr id="1181" name="Google Shape;1181;p134" descr="KIT_Tasche_Vorne_Zentral.pd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74093" y="3565653"/>
            <a:ext cx="1820749" cy="182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2" name="Google Shape;1182;p134" descr="Bil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59357" y="3784722"/>
            <a:ext cx="2381250" cy="10429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3" name="Google Shape;1183;p134"/>
          <p:cNvCxnSpPr/>
          <p:nvPr/>
        </p:nvCxnSpPr>
        <p:spPr>
          <a:xfrm>
            <a:off x="1307729" y="1496037"/>
            <a:ext cx="413475" cy="0"/>
          </a:xfrm>
          <a:prstGeom prst="straightConnector1">
            <a:avLst/>
          </a:prstGeom>
          <a:noFill/>
          <a:ln w="25400" cap="flat" cmpd="sng">
            <a:solidFill>
              <a:srgbClr val="03195D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1184" name="Google Shape;1184;p134"/>
          <p:cNvSpPr txBox="1"/>
          <p:nvPr/>
        </p:nvSpPr>
        <p:spPr>
          <a:xfrm>
            <a:off x="1758930" y="1397222"/>
            <a:ext cx="927707" cy="16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2163"/>
              </a:buClr>
              <a:buSzPts val="900"/>
              <a:buFont typeface="Helvetica Neue"/>
              <a:buNone/>
            </a:pPr>
            <a:r>
              <a:rPr lang="de" sz="900" b="0" i="0" u="none" strike="noStrike" cap="none">
                <a:solidFill>
                  <a:srgbClr val="0C21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Food till 10:30 pm</a:t>
            </a:r>
            <a:endParaRPr sz="50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14891F7-473C-B125-35E4-0EF7C35A22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9" name="Google Shape;1189;p135" descr="Bildschirmfoto 2026-04-12 um 12.32.37.png"/>
          <p:cNvPicPr preferRelativeResize="0"/>
          <p:nvPr/>
        </p:nvPicPr>
        <p:blipFill rotWithShape="1">
          <a:blip r:embed="rId3">
            <a:alphaModFix/>
          </a:blip>
          <a:srcRect r="20082"/>
          <a:stretch/>
        </p:blipFill>
        <p:spPr>
          <a:xfrm>
            <a:off x="-92864" y="-5420"/>
            <a:ext cx="4034433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0" name="Google Shape;1190;p135"/>
          <p:cNvSpPr/>
          <p:nvPr/>
        </p:nvSpPr>
        <p:spPr>
          <a:xfrm>
            <a:off x="3933991" y="-2138"/>
            <a:ext cx="5439840" cy="410450"/>
          </a:xfrm>
          <a:prstGeom prst="rect">
            <a:avLst/>
          </a:prstGeom>
          <a:solidFill>
            <a:srgbClr val="E7EFF0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1" name="Google Shape;1191;p135"/>
          <p:cNvSpPr/>
          <p:nvPr/>
        </p:nvSpPr>
        <p:spPr>
          <a:xfrm>
            <a:off x="264813" y="890741"/>
            <a:ext cx="5439840" cy="410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2" name="Google Shape;1192;p135"/>
          <p:cNvSpPr/>
          <p:nvPr/>
        </p:nvSpPr>
        <p:spPr>
          <a:xfrm>
            <a:off x="-510968" y="961524"/>
            <a:ext cx="614394" cy="4188976"/>
          </a:xfrm>
          <a:prstGeom prst="rect">
            <a:avLst/>
          </a:prstGeom>
          <a:solidFill>
            <a:srgbClr val="E7EFF0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3" name="Google Shape;1193;p135"/>
          <p:cNvSpPr/>
          <p:nvPr/>
        </p:nvSpPr>
        <p:spPr>
          <a:xfrm>
            <a:off x="3539542" y="504342"/>
            <a:ext cx="839860" cy="2903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4" name="Google Shape;1194;p135"/>
          <p:cNvSpPr txBox="1"/>
          <p:nvPr/>
        </p:nvSpPr>
        <p:spPr>
          <a:xfrm>
            <a:off x="6507000" y="91400"/>
            <a:ext cx="2592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069"/>
              </a:buClr>
              <a:buSzPts val="3500"/>
              <a:buFont typeface="Arial"/>
              <a:buNone/>
            </a:pPr>
            <a:r>
              <a:rPr lang="de" sz="3500" b="1" i="0" u="none" strike="noStrike" cap="none">
                <a:solidFill>
                  <a:srgbClr val="012069"/>
                </a:solidFill>
                <a:latin typeface="Arial"/>
                <a:ea typeface="Arial"/>
                <a:cs typeface="Arial"/>
                <a:sym typeface="Arial"/>
              </a:rPr>
              <a:t>Wednesday</a:t>
            </a:r>
            <a:endParaRPr sz="500"/>
          </a:p>
        </p:txBody>
      </p:sp>
      <p:pic>
        <p:nvPicPr>
          <p:cNvPr id="1195" name="Google Shape;1195;p135" descr="KIT_Tasche_Vorne_Zentral.pd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4093" y="3565653"/>
            <a:ext cx="1820749" cy="1820748"/>
          </a:xfrm>
          <a:prstGeom prst="rect">
            <a:avLst/>
          </a:prstGeom>
          <a:noFill/>
          <a:ln>
            <a:noFill/>
          </a:ln>
        </p:spPr>
      </p:pic>
      <p:sp>
        <p:nvSpPr>
          <p:cNvPr id="1196" name="Google Shape;1196;p135"/>
          <p:cNvSpPr/>
          <p:nvPr/>
        </p:nvSpPr>
        <p:spPr>
          <a:xfrm>
            <a:off x="4920371" y="3497730"/>
            <a:ext cx="1398974" cy="4762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97" name="Google Shape;1197;p135" descr="eingesetzter-Film.png"/>
          <p:cNvPicPr preferRelativeResize="0"/>
          <p:nvPr/>
        </p:nvPicPr>
        <p:blipFill rotWithShape="1">
          <a:blip r:embed="rId5">
            <a:alphaModFix/>
          </a:blip>
          <a:srcRect t="3591"/>
          <a:stretch/>
        </p:blipFill>
        <p:spPr>
          <a:xfrm>
            <a:off x="1660268" y="3226323"/>
            <a:ext cx="5424488" cy="182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8" name="Google Shape;1198;p135" descr="Bildschirmfoto 2026-04-12 um 13.40.38.png"/>
          <p:cNvPicPr preferRelativeResize="0"/>
          <p:nvPr/>
        </p:nvPicPr>
        <p:blipFill rotWithShape="1">
          <a:blip r:embed="rId6">
            <a:alphaModFix/>
          </a:blip>
          <a:srcRect r="1369"/>
          <a:stretch/>
        </p:blipFill>
        <p:spPr>
          <a:xfrm>
            <a:off x="332100" y="1105650"/>
            <a:ext cx="4665444" cy="2117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9" name="Google Shape;1199;p135"/>
          <p:cNvCxnSpPr/>
          <p:nvPr/>
        </p:nvCxnSpPr>
        <p:spPr>
          <a:xfrm>
            <a:off x="377006" y="4217815"/>
            <a:ext cx="1741432" cy="0"/>
          </a:xfrm>
          <a:prstGeom prst="straightConnector1">
            <a:avLst/>
          </a:prstGeom>
          <a:noFill/>
          <a:ln w="25400" cap="flat" cmpd="sng">
            <a:solidFill>
              <a:srgbClr val="03195D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1200" name="Google Shape;1200;p135"/>
          <p:cNvSpPr txBox="1"/>
          <p:nvPr/>
        </p:nvSpPr>
        <p:spPr>
          <a:xfrm>
            <a:off x="379550" y="4034819"/>
            <a:ext cx="747079" cy="1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2163"/>
              </a:buClr>
              <a:buSzPts val="900"/>
              <a:buFont typeface="Helvetica Neue"/>
              <a:buNone/>
            </a:pPr>
            <a:r>
              <a:rPr lang="de" sz="900" b="0" i="0" u="none" strike="noStrike" cap="none">
                <a:solidFill>
                  <a:srgbClr val="0C21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 min by foot</a:t>
            </a:r>
            <a:endParaRPr sz="500"/>
          </a:p>
        </p:txBody>
      </p:sp>
      <p:graphicFrame>
        <p:nvGraphicFramePr>
          <p:cNvPr id="1201" name="Google Shape;1201;p135"/>
          <p:cNvGraphicFramePr/>
          <p:nvPr/>
        </p:nvGraphicFramePr>
        <p:xfrm>
          <a:off x="4898382" y="1471846"/>
          <a:ext cx="4090375" cy="1056295"/>
        </p:xfrm>
        <a:graphic>
          <a:graphicData uri="http://schemas.openxmlformats.org/drawingml/2006/table">
            <a:tbl>
              <a:tblPr>
                <a:noFill/>
                <a:tableStyleId>{4ABF736C-1D3A-40DB-8207-3BDCDF99B351}</a:tableStyleId>
              </a:tblPr>
              <a:tblGrid>
                <a:gridCol w="136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8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u="none" strike="noStrike" cap="none"/>
                    </a:p>
                  </a:txBody>
                  <a:tcPr marL="19050" marR="19050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de" sz="900" u="none" strike="noStrike" cap="none"/>
                        <a:t>Karlsruhe Kronenplatz</a:t>
                      </a:r>
                      <a:endParaRPr sz="500"/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de" sz="900" u="none" strike="noStrike" cap="none"/>
                        <a:t>Händelstraße </a:t>
                      </a:r>
                      <a:endParaRPr sz="500"/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de" sz="900" u="none" strike="noStrike" cap="none"/>
                        <a:t>S51 (Germersheim, Bahnhof)</a:t>
                      </a:r>
                      <a:endParaRPr sz="500"/>
                    </a:p>
                  </a:txBody>
                  <a:tcPr marL="19050" marR="19050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de" sz="900" u="none" strike="noStrike" cap="none"/>
                        <a:t>07:05 pm</a:t>
                      </a:r>
                      <a:endParaRPr sz="500"/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de" sz="900" u="none" strike="noStrike" cap="none"/>
                        <a:t>07:13 pm</a:t>
                      </a:r>
                      <a:endParaRPr sz="500"/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de" sz="900" u="none" strike="noStrike" cap="none"/>
                        <a:t>S2 (Rheinstrandsiedlung)</a:t>
                      </a:r>
                      <a:endParaRPr sz="500"/>
                    </a:p>
                  </a:txBody>
                  <a:tcPr marL="19050" marR="19050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de" sz="900" u="none" strike="noStrike" cap="none"/>
                        <a:t>07:08 pm </a:t>
                      </a:r>
                      <a:endParaRPr sz="500"/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de" sz="900" u="none" strike="noStrike" cap="none"/>
                        <a:t>07:16 pm</a:t>
                      </a:r>
                      <a:endParaRPr sz="500"/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de" sz="900" u="none" strike="noStrike" cap="none"/>
                        <a:t>S2 (Rheinstetten)</a:t>
                      </a:r>
                      <a:endParaRPr sz="500"/>
                    </a:p>
                  </a:txBody>
                  <a:tcPr marL="19050" marR="19050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de" sz="900" u="none" strike="noStrike" cap="none"/>
                        <a:t>07:18 pm</a:t>
                      </a:r>
                      <a:endParaRPr sz="500"/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de" sz="900" u="none" strike="noStrike" cap="none"/>
                        <a:t>07:26 pm</a:t>
                      </a:r>
                      <a:endParaRPr sz="500"/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E3686D3-F7BA-BC34-ABF9-5BD59F86AE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70630EB-3F2B-0C5E-C19C-81C74A3D54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407DE45-86F1-EBD5-C41C-4EF46BBA7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 Tuesday</a:t>
            </a:r>
            <a:endParaRPr lang="en-GB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C57F030-5A90-6E43-3A2D-004AE87A0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20" y="1061774"/>
            <a:ext cx="3880741" cy="378557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E0C3C2F-AB55-25A8-CF9B-3C89499DE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805" y="659735"/>
            <a:ext cx="4303710" cy="4222641"/>
          </a:xfrm>
          <a:prstGeom prst="rect">
            <a:avLst/>
          </a:prstGeom>
        </p:spPr>
      </p:pic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B0FD998F-44E2-C704-A682-186BC1C5145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13.04.2026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409B6EE-DA58-5C56-556B-20B69B5BBD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</a:t>
            </a:fld>
            <a:endParaRPr lang="en-GB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A6B70B0-78FF-2630-4A83-8270FB5766E3}"/>
              </a:ext>
            </a:extLst>
          </p:cNvPr>
          <p:cNvSpPr txBox="1"/>
          <p:nvPr/>
        </p:nvSpPr>
        <p:spPr>
          <a:xfrm rot="20609581">
            <a:off x="6205272" y="2571750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With </a:t>
            </a:r>
            <a:r>
              <a:rPr lang="de-DE" b="1" dirty="0" err="1">
                <a:solidFill>
                  <a:schemeClr val="bg1"/>
                </a:solidFill>
              </a:rPr>
              <a:t>pizza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143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124"/>
          <p:cNvSpPr txBox="1">
            <a:spLocks noGrp="1"/>
          </p:cNvSpPr>
          <p:nvPr>
            <p:ph type="body" idx="1"/>
          </p:nvPr>
        </p:nvSpPr>
        <p:spPr>
          <a:xfrm>
            <a:off x="400050" y="1264325"/>
            <a:ext cx="8343900" cy="328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de" sz="1600" dirty="0"/>
              <a:t>Please upload your presentation to INDICO</a:t>
            </a:r>
            <a:endParaRPr sz="1600" dirty="0"/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de" sz="1600" dirty="0"/>
              <a:t>and/or drop it into this dump</a:t>
            </a:r>
            <a:endParaRPr sz="1600" dirty="0"/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de" sz="1600" u="sng" dirty="0">
                <a:solidFill>
                  <a:schemeClr val="hlink"/>
                </a:solidFill>
                <a:hlinkClick r:id="rId3"/>
              </a:rPr>
              <a:t>https://bwsyncandshare.kit.edu/s/3CDCJk4ANE3bqrD</a:t>
            </a:r>
            <a:endParaRPr sz="1600" dirty="0"/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200"/>
              </a:spcBef>
              <a:spcAft>
                <a:spcPts val="200"/>
              </a:spcAft>
              <a:buNone/>
            </a:pPr>
            <a:r>
              <a:rPr lang="de-DE" sz="1600" dirty="0" err="1"/>
              <a:t>Please</a:t>
            </a:r>
            <a:r>
              <a:rPr lang="de-DE" sz="1600" dirty="0"/>
              <a:t> do </a:t>
            </a:r>
            <a:r>
              <a:rPr lang="de-DE" sz="1600" dirty="0" err="1"/>
              <a:t>this</a:t>
            </a:r>
            <a:r>
              <a:rPr lang="de-DE" sz="1600" dirty="0"/>
              <a:t> </a:t>
            </a:r>
            <a:r>
              <a:rPr lang="de-DE" sz="1600" dirty="0" err="1"/>
              <a:t>before</a:t>
            </a:r>
            <a:r>
              <a:rPr lang="de-DE" sz="1600" dirty="0"/>
              <a:t> </a:t>
            </a:r>
            <a:r>
              <a:rPr lang="de-DE" sz="1600" dirty="0" err="1"/>
              <a:t>until</a:t>
            </a:r>
            <a:r>
              <a:rPr lang="de-DE" sz="1600" dirty="0"/>
              <a:t> 8:00 in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morning</a:t>
            </a:r>
            <a:r>
              <a:rPr lang="de-DE" sz="1600" dirty="0"/>
              <a:t> of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session</a:t>
            </a:r>
            <a:endParaRPr sz="1600" dirty="0"/>
          </a:p>
        </p:txBody>
      </p:sp>
      <p:sp>
        <p:nvSpPr>
          <p:cNvPr id="1035" name="Google Shape;1035;p124"/>
          <p:cNvSpPr txBox="1">
            <a:spLocks noGrp="1"/>
          </p:cNvSpPr>
          <p:nvPr>
            <p:ph type="title"/>
          </p:nvPr>
        </p:nvSpPr>
        <p:spPr>
          <a:xfrm>
            <a:off x="396000" y="296153"/>
            <a:ext cx="6869100" cy="575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Data upload</a:t>
            </a:r>
            <a:endParaRPr/>
          </a:p>
        </p:txBody>
      </p:sp>
      <p:pic>
        <p:nvPicPr>
          <p:cNvPr id="1036" name="Google Shape;1036;p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1319" y="1264325"/>
            <a:ext cx="2917050" cy="291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928FA4-D400-5842-F6F1-61DE45A2CD8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13.04.2026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B253802-8B25-BEF1-4519-46A7C4D54D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125"/>
          <p:cNvSpPr txBox="1">
            <a:spLocks noGrp="1"/>
          </p:cNvSpPr>
          <p:nvPr>
            <p:ph type="body" idx="1"/>
          </p:nvPr>
        </p:nvSpPr>
        <p:spPr>
          <a:xfrm>
            <a:off x="400050" y="1187634"/>
            <a:ext cx="8343900" cy="3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GB" sz="1600" b="1" dirty="0"/>
              <a:t>Modus</a:t>
            </a:r>
            <a:r>
              <a:rPr lang="de" sz="1600" b="1" dirty="0"/>
              <a:t> operandi</a:t>
            </a: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 lang="de" sz="1600" dirty="0"/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de" sz="1600" dirty="0"/>
              <a:t>Set up the poster for the entire duration of the workshop. (Mo-Th)</a:t>
            </a:r>
            <a:endParaRPr sz="1600" dirty="0"/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de" sz="1600" dirty="0"/>
              <a:t>Present your poster (at least) during the </a:t>
            </a:r>
            <a:r>
              <a:rPr lang="de" sz="1600" b="1" dirty="0"/>
              <a:t>suggested session </a:t>
            </a:r>
            <a:r>
              <a:rPr lang="de" sz="1600" dirty="0"/>
              <a:t>(see indico or brochure)</a:t>
            </a:r>
            <a:endParaRPr sz="1600" dirty="0"/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 lang="de-DE" sz="1600" dirty="0"/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de-DE" sz="1600" b="1" dirty="0"/>
              <a:t>Poster </a:t>
            </a:r>
            <a:r>
              <a:rPr lang="de-DE" sz="1600" b="1" dirty="0" err="1"/>
              <a:t>prize</a:t>
            </a:r>
            <a:endParaRPr lang="de-DE" sz="1600" b="1" dirty="0"/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de" sz="1600" b="1" dirty="0"/>
              <a:t>All early career scientists </a:t>
            </a:r>
            <a:r>
              <a:rPr lang="de" sz="1600" dirty="0"/>
              <a:t>are eligbible for the poster prize</a:t>
            </a:r>
            <a:endParaRPr sz="1600" dirty="0"/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de-DE" sz="1600" dirty="0"/>
              <a:t>All </a:t>
            </a:r>
            <a:r>
              <a:rPr lang="de-DE" sz="1600" dirty="0" err="1"/>
              <a:t>participants</a:t>
            </a:r>
            <a:r>
              <a:rPr lang="de-DE" sz="1600" dirty="0"/>
              <a:t> </a:t>
            </a:r>
            <a:r>
              <a:rPr lang="de-DE" sz="1600" dirty="0" err="1"/>
              <a:t>can</a:t>
            </a:r>
            <a:r>
              <a:rPr lang="de-DE" sz="1600" dirty="0"/>
              <a:t> cast </a:t>
            </a:r>
            <a:r>
              <a:rPr lang="de-DE" sz="1600" b="1" dirty="0" err="1"/>
              <a:t>three</a:t>
            </a:r>
            <a:r>
              <a:rPr lang="de-DE" sz="1600" b="1" dirty="0"/>
              <a:t> </a:t>
            </a:r>
            <a:r>
              <a:rPr lang="de-DE" sz="1600" b="1" dirty="0" err="1"/>
              <a:t>votes</a:t>
            </a:r>
            <a:r>
              <a:rPr lang="de-DE" sz="1600" b="1" dirty="0"/>
              <a:t> </a:t>
            </a:r>
            <a:r>
              <a:rPr lang="de-DE" sz="1600" dirty="0"/>
              <a:t>(but </a:t>
            </a:r>
            <a:r>
              <a:rPr lang="de-DE" sz="1600" dirty="0" err="1"/>
              <a:t>only</a:t>
            </a:r>
            <a:r>
              <a:rPr lang="de-DE" sz="1600" dirty="0"/>
              <a:t> </a:t>
            </a:r>
            <a:r>
              <a:rPr lang="de-DE" sz="1600" dirty="0" err="1"/>
              <a:t>once</a:t>
            </a:r>
            <a:r>
              <a:rPr lang="de-DE" sz="1600" dirty="0"/>
              <a:t>!!!) </a:t>
            </a:r>
            <a:r>
              <a:rPr lang="de-DE" sz="1600" dirty="0" err="1"/>
              <a:t>using</a:t>
            </a:r>
            <a:r>
              <a:rPr lang="de-DE" sz="1600" dirty="0"/>
              <a:t> </a:t>
            </a:r>
            <a:r>
              <a:rPr lang="de-DE" sz="1600" dirty="0" err="1"/>
              <a:t>this</a:t>
            </a:r>
            <a:r>
              <a:rPr lang="de-DE" sz="1600" dirty="0"/>
              <a:t> </a:t>
            </a:r>
            <a:r>
              <a:rPr lang="de-DE" sz="1600" dirty="0" err="1"/>
              <a:t>poll</a:t>
            </a:r>
            <a:endParaRPr sz="1600" dirty="0"/>
          </a:p>
          <a:p>
            <a:pPr marL="0" lvl="0" indent="0" algn="l" rtl="0">
              <a:spcBef>
                <a:spcPts val="200"/>
              </a:spcBef>
              <a:spcAft>
                <a:spcPts val="200"/>
              </a:spcAft>
              <a:buNone/>
            </a:pPr>
            <a:r>
              <a:rPr lang="de" sz="1600" dirty="0">
                <a:hlinkClick r:id="rId3"/>
              </a:rPr>
              <a:t>https://forms.gle/D9H9fFh8bAPgavjA9</a:t>
            </a:r>
            <a:r>
              <a:rPr lang="de" sz="1600" dirty="0"/>
              <a:t> </a:t>
            </a:r>
            <a:endParaRPr sz="1600" dirty="0"/>
          </a:p>
        </p:txBody>
      </p:sp>
      <p:sp>
        <p:nvSpPr>
          <p:cNvPr id="1042" name="Google Shape;1042;p125"/>
          <p:cNvSpPr txBox="1">
            <a:spLocks noGrp="1"/>
          </p:cNvSpPr>
          <p:nvPr>
            <p:ph type="title"/>
          </p:nvPr>
        </p:nvSpPr>
        <p:spPr>
          <a:xfrm>
            <a:off x="396000" y="296153"/>
            <a:ext cx="6869100" cy="575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Poster session and voting</a:t>
            </a:r>
            <a:endParaRPr dirty="0"/>
          </a:p>
        </p:txBody>
      </p:sp>
      <p:pic>
        <p:nvPicPr>
          <p:cNvPr id="1043" name="Google Shape;1043;p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0258" y="2870034"/>
            <a:ext cx="1890700" cy="18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99823E8-37F6-B691-7611-4435E977432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13.04.2026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B477D74-98E0-0871-AF44-0A71097059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DCBC9E6-6F00-9A34-1867-2967B8DF7C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1x </a:t>
            </a:r>
            <a:r>
              <a:rPr lang="de-DE" dirty="0" err="1"/>
              <a:t>Glutenfree</a:t>
            </a:r>
            <a:endParaRPr lang="de-DE" dirty="0"/>
          </a:p>
          <a:p>
            <a:r>
              <a:rPr lang="de-DE" dirty="0"/>
              <a:t>1x w/o </a:t>
            </a:r>
            <a:r>
              <a:rPr lang="de-DE" dirty="0" err="1"/>
              <a:t>cheese</a:t>
            </a:r>
            <a:endParaRPr lang="de-DE" dirty="0"/>
          </a:p>
          <a:p>
            <a:endParaRPr lang="de-DE" dirty="0"/>
          </a:p>
          <a:p>
            <a:r>
              <a:rPr lang="de-DE" dirty="0"/>
              <a:t>More </a:t>
            </a:r>
            <a:r>
              <a:rPr lang="de-DE" dirty="0" err="1"/>
              <a:t>wishes</a:t>
            </a:r>
            <a:r>
              <a:rPr lang="de-DE" dirty="0"/>
              <a:t>?</a:t>
            </a:r>
          </a:p>
          <a:p>
            <a:endParaRPr lang="de-DE" dirty="0"/>
          </a:p>
          <a:p>
            <a:r>
              <a:rPr lang="de-DE" dirty="0" err="1"/>
              <a:t>Vegetarian</a:t>
            </a:r>
            <a:r>
              <a:rPr lang="de-DE" dirty="0"/>
              <a:t>?</a:t>
            </a:r>
          </a:p>
          <a:p>
            <a:endParaRPr lang="de-DE"/>
          </a:p>
          <a:p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22A5B0C-7EDC-EE0F-DC91-BF0DE41E37C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13.04.2026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5F0BE5-5E51-5671-71A6-0230DC13D7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5</a:t>
            </a:fld>
            <a:endParaRPr lang="en-GB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7556164-7816-D676-AB90-B05949A6B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Pizza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6630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8" name="Google Shape;1078;p129" descr="KIT_Tasche_Vorne_Zentral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4093" y="3565653"/>
            <a:ext cx="1820748" cy="182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9" name="Google Shape;1079;p129" descr="Bildschirmfoto 2026-04-12 um 12.32.37.png"/>
          <p:cNvPicPr preferRelativeResize="0"/>
          <p:nvPr/>
        </p:nvPicPr>
        <p:blipFill rotWithShape="1">
          <a:blip r:embed="rId4">
            <a:alphaModFix/>
          </a:blip>
          <a:srcRect r="20082"/>
          <a:stretch/>
        </p:blipFill>
        <p:spPr>
          <a:xfrm>
            <a:off x="-92864" y="-5420"/>
            <a:ext cx="4034433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0" name="Google Shape;1080;p129"/>
          <p:cNvSpPr/>
          <p:nvPr/>
        </p:nvSpPr>
        <p:spPr>
          <a:xfrm>
            <a:off x="3933991" y="-2138"/>
            <a:ext cx="5439840" cy="410450"/>
          </a:xfrm>
          <a:prstGeom prst="rect">
            <a:avLst/>
          </a:prstGeom>
          <a:solidFill>
            <a:srgbClr val="E7EFF0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81" name="Google Shape;1081;p129"/>
          <p:cNvSpPr/>
          <p:nvPr/>
        </p:nvSpPr>
        <p:spPr>
          <a:xfrm>
            <a:off x="264813" y="890741"/>
            <a:ext cx="5439840" cy="410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82" name="Google Shape;1082;p129"/>
          <p:cNvSpPr/>
          <p:nvPr/>
        </p:nvSpPr>
        <p:spPr>
          <a:xfrm>
            <a:off x="-510968" y="961524"/>
            <a:ext cx="614394" cy="4188976"/>
          </a:xfrm>
          <a:prstGeom prst="rect">
            <a:avLst/>
          </a:prstGeom>
          <a:solidFill>
            <a:srgbClr val="E7EFF0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83" name="Google Shape;1083;p129"/>
          <p:cNvSpPr/>
          <p:nvPr/>
        </p:nvSpPr>
        <p:spPr>
          <a:xfrm>
            <a:off x="3539542" y="504342"/>
            <a:ext cx="839860" cy="2903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84" name="Google Shape;1084;p129"/>
          <p:cNvSpPr txBox="1"/>
          <p:nvPr/>
        </p:nvSpPr>
        <p:spPr>
          <a:xfrm>
            <a:off x="399371" y="1108971"/>
            <a:ext cx="5739753" cy="37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069"/>
              </a:buClr>
              <a:buSzPts val="2100"/>
              <a:buFont typeface="Arial"/>
              <a:buNone/>
            </a:pPr>
            <a:r>
              <a:rPr lang="de" sz="2100" b="1" i="0" u="none" strike="noStrike" cap="none">
                <a:solidFill>
                  <a:srgbClr val="012069"/>
                </a:solidFill>
                <a:latin typeface="Arial"/>
                <a:ea typeface="Arial"/>
                <a:cs typeface="Arial"/>
                <a:sym typeface="Arial"/>
              </a:rPr>
              <a:t>Good news: Real Karlsruhe experience </a:t>
            </a:r>
            <a:endParaRPr sz="50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F865B7F-AD5F-0563-CA4B-ECB847D46F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9" name="Google Shape;1089;p130" descr="Bildschirmfoto 2026-04-12 um 12.32.37.png"/>
          <p:cNvPicPr preferRelativeResize="0"/>
          <p:nvPr/>
        </p:nvPicPr>
        <p:blipFill rotWithShape="1">
          <a:blip r:embed="rId3">
            <a:alphaModFix/>
          </a:blip>
          <a:srcRect r="20082"/>
          <a:stretch/>
        </p:blipFill>
        <p:spPr>
          <a:xfrm>
            <a:off x="-92864" y="-5420"/>
            <a:ext cx="4034433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0" name="Google Shape;1090;p130"/>
          <p:cNvSpPr/>
          <p:nvPr/>
        </p:nvSpPr>
        <p:spPr>
          <a:xfrm>
            <a:off x="3933991" y="-2138"/>
            <a:ext cx="5439840" cy="410450"/>
          </a:xfrm>
          <a:prstGeom prst="rect">
            <a:avLst/>
          </a:prstGeom>
          <a:solidFill>
            <a:srgbClr val="E7EFF0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91" name="Google Shape;1091;p130"/>
          <p:cNvSpPr/>
          <p:nvPr/>
        </p:nvSpPr>
        <p:spPr>
          <a:xfrm>
            <a:off x="264813" y="890741"/>
            <a:ext cx="5439840" cy="410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92" name="Google Shape;1092;p130"/>
          <p:cNvSpPr/>
          <p:nvPr/>
        </p:nvSpPr>
        <p:spPr>
          <a:xfrm>
            <a:off x="-510968" y="961524"/>
            <a:ext cx="614394" cy="4188976"/>
          </a:xfrm>
          <a:prstGeom prst="rect">
            <a:avLst/>
          </a:prstGeom>
          <a:solidFill>
            <a:srgbClr val="E7EFF0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93" name="Google Shape;1093;p130"/>
          <p:cNvSpPr/>
          <p:nvPr/>
        </p:nvSpPr>
        <p:spPr>
          <a:xfrm>
            <a:off x="3539542" y="504342"/>
            <a:ext cx="839860" cy="2903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94" name="Google Shape;1094;p130"/>
          <p:cNvSpPr txBox="1"/>
          <p:nvPr/>
        </p:nvSpPr>
        <p:spPr>
          <a:xfrm>
            <a:off x="755796" y="1563842"/>
            <a:ext cx="7922210" cy="692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069"/>
              </a:buClr>
              <a:buSzPts val="2100"/>
              <a:buFont typeface="Arial"/>
              <a:buNone/>
            </a:pPr>
            <a:r>
              <a:rPr lang="de" sz="2100" b="1" i="0" u="none" strike="noStrike" cap="none">
                <a:solidFill>
                  <a:srgbClr val="012069"/>
                </a:solidFill>
                <a:latin typeface="Arial"/>
                <a:ea typeface="Arial"/>
                <a:cs typeface="Arial"/>
                <a:sym typeface="Arial"/>
              </a:rPr>
              <a:t>Bad news: changes in public transportation routes, closures  and construction sites…</a:t>
            </a:r>
            <a:endParaRPr sz="500"/>
          </a:p>
        </p:txBody>
      </p:sp>
      <p:pic>
        <p:nvPicPr>
          <p:cNvPr id="1095" name="Google Shape;1095;p130" descr="eingesetzter-Fil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135" y="2188335"/>
            <a:ext cx="2935261" cy="2935262"/>
          </a:xfrm>
          <a:prstGeom prst="rect">
            <a:avLst/>
          </a:prstGeom>
          <a:noFill/>
          <a:ln>
            <a:noFill/>
          </a:ln>
        </p:spPr>
      </p:pic>
      <p:sp>
        <p:nvSpPr>
          <p:cNvPr id="1096" name="Google Shape;1096;p130"/>
          <p:cNvSpPr txBox="1"/>
          <p:nvPr/>
        </p:nvSpPr>
        <p:spPr>
          <a:xfrm>
            <a:off x="3159762" y="3411679"/>
            <a:ext cx="2824476" cy="444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069"/>
              </a:buClr>
              <a:buSzPts val="2100"/>
              <a:buFont typeface="Arial"/>
              <a:buNone/>
            </a:pPr>
            <a:r>
              <a:rPr lang="de" sz="2100" b="1" i="0" u="none" strike="noStrike" cap="none">
                <a:solidFill>
                  <a:srgbClr val="012069"/>
                </a:solidFill>
                <a:latin typeface="Arial"/>
                <a:ea typeface="Arial"/>
                <a:cs typeface="Arial"/>
                <a:sym typeface="Arial"/>
              </a:rPr>
              <a:t>KVV route planner</a:t>
            </a:r>
            <a:r>
              <a:rPr lang="de" sz="2500" b="1" i="0" u="none" strike="noStrike" cap="none">
                <a:solidFill>
                  <a:srgbClr val="0120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500"/>
          </a:p>
        </p:txBody>
      </p:sp>
      <p:pic>
        <p:nvPicPr>
          <p:cNvPr id="1097" name="Google Shape;1097;p130" descr="KIT_Tasche_Vorne_Zentral.pd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74093" y="3565653"/>
            <a:ext cx="1820749" cy="1820748"/>
          </a:xfrm>
          <a:prstGeom prst="rect">
            <a:avLst/>
          </a:prstGeom>
          <a:noFill/>
          <a:ln>
            <a:noFill/>
          </a:ln>
        </p:spPr>
      </p:pic>
      <p:sp>
        <p:nvSpPr>
          <p:cNvPr id="1098" name="Google Shape;1098;p130"/>
          <p:cNvSpPr txBox="1"/>
          <p:nvPr/>
        </p:nvSpPr>
        <p:spPr>
          <a:xfrm>
            <a:off x="399371" y="1108971"/>
            <a:ext cx="5739753" cy="37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069"/>
              </a:buClr>
              <a:buSzPts val="2100"/>
              <a:buFont typeface="Arial"/>
              <a:buNone/>
            </a:pPr>
            <a:r>
              <a:rPr lang="de" sz="2100" b="1" i="0" u="none" strike="noStrike" cap="none">
                <a:solidFill>
                  <a:srgbClr val="012069"/>
                </a:solidFill>
                <a:latin typeface="Arial"/>
                <a:ea typeface="Arial"/>
                <a:cs typeface="Arial"/>
                <a:sym typeface="Arial"/>
              </a:rPr>
              <a:t>Good news: Real Karlsruhe experience </a:t>
            </a:r>
            <a:endParaRPr sz="50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8C2C709-7D81-5FC2-8273-D663CFE74E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3" name="Google Shape;1103;p131" descr="Bildschirmfoto 2026-04-12 um 12.32.37.png"/>
          <p:cNvPicPr preferRelativeResize="0"/>
          <p:nvPr/>
        </p:nvPicPr>
        <p:blipFill rotWithShape="1">
          <a:blip r:embed="rId3">
            <a:alphaModFix/>
          </a:blip>
          <a:srcRect r="20082"/>
          <a:stretch/>
        </p:blipFill>
        <p:spPr>
          <a:xfrm>
            <a:off x="-92864" y="-5420"/>
            <a:ext cx="4034433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4" name="Google Shape;1104;p131"/>
          <p:cNvSpPr/>
          <p:nvPr/>
        </p:nvSpPr>
        <p:spPr>
          <a:xfrm>
            <a:off x="3933991" y="-2138"/>
            <a:ext cx="5439840" cy="410450"/>
          </a:xfrm>
          <a:prstGeom prst="rect">
            <a:avLst/>
          </a:prstGeom>
          <a:solidFill>
            <a:srgbClr val="E7EFF0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05" name="Google Shape;1105;p131"/>
          <p:cNvSpPr/>
          <p:nvPr/>
        </p:nvSpPr>
        <p:spPr>
          <a:xfrm>
            <a:off x="264813" y="890741"/>
            <a:ext cx="5439840" cy="410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06" name="Google Shape;1106;p131"/>
          <p:cNvSpPr/>
          <p:nvPr/>
        </p:nvSpPr>
        <p:spPr>
          <a:xfrm>
            <a:off x="-510968" y="961524"/>
            <a:ext cx="614394" cy="4188976"/>
          </a:xfrm>
          <a:prstGeom prst="rect">
            <a:avLst/>
          </a:prstGeom>
          <a:solidFill>
            <a:srgbClr val="E7EFF0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07" name="Google Shape;1107;p131"/>
          <p:cNvSpPr/>
          <p:nvPr/>
        </p:nvSpPr>
        <p:spPr>
          <a:xfrm>
            <a:off x="3539542" y="504342"/>
            <a:ext cx="839860" cy="2903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08" name="Google Shape;1108;p131"/>
          <p:cNvSpPr txBox="1"/>
          <p:nvPr/>
        </p:nvSpPr>
        <p:spPr>
          <a:xfrm rot="5400000">
            <a:off x="7154365" y="2987738"/>
            <a:ext cx="2824476" cy="37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069"/>
              </a:buClr>
              <a:buSzPts val="2100"/>
              <a:buFont typeface="Arial"/>
              <a:buNone/>
            </a:pPr>
            <a:r>
              <a:rPr lang="de" sz="2100" b="1" i="0" u="none" strike="noStrike" cap="none">
                <a:solidFill>
                  <a:srgbClr val="012069"/>
                </a:solidFill>
                <a:latin typeface="Arial"/>
                <a:ea typeface="Arial"/>
                <a:cs typeface="Arial"/>
                <a:sym typeface="Arial"/>
              </a:rPr>
              <a:t>Neon </a:t>
            </a:r>
            <a:endParaRPr sz="500"/>
          </a:p>
        </p:txBody>
      </p:sp>
      <p:pic>
        <p:nvPicPr>
          <p:cNvPr id="1109" name="Google Shape;1109;p131" descr="eingesetzter-Fil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0194" y="580524"/>
            <a:ext cx="3367434" cy="3367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10" name="Google Shape;1110;p131"/>
          <p:cNvSpPr txBox="1"/>
          <p:nvPr/>
        </p:nvSpPr>
        <p:spPr>
          <a:xfrm>
            <a:off x="7155549" y="91400"/>
            <a:ext cx="1850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069"/>
              </a:buClr>
              <a:buSzPts val="3500"/>
              <a:buFont typeface="Arial"/>
              <a:buNone/>
            </a:pPr>
            <a:r>
              <a:rPr lang="de" sz="3500" b="1" i="0" u="none" strike="noStrike" cap="none">
                <a:solidFill>
                  <a:srgbClr val="012069"/>
                </a:solidFill>
                <a:latin typeface="Arial"/>
                <a:ea typeface="Arial"/>
                <a:cs typeface="Arial"/>
                <a:sym typeface="Arial"/>
              </a:rPr>
              <a:t>Tuesday</a:t>
            </a:r>
            <a:endParaRPr sz="500"/>
          </a:p>
        </p:txBody>
      </p:sp>
      <p:grpSp>
        <p:nvGrpSpPr>
          <p:cNvPr id="1111" name="Google Shape;1111;p131"/>
          <p:cNvGrpSpPr/>
          <p:nvPr/>
        </p:nvGrpSpPr>
        <p:grpSpPr>
          <a:xfrm>
            <a:off x="332304" y="1105354"/>
            <a:ext cx="4210050" cy="1885950"/>
            <a:chOff x="0" y="0"/>
            <a:chExt cx="11226800" cy="5029200"/>
          </a:xfrm>
        </p:grpSpPr>
        <p:cxnSp>
          <p:nvCxnSpPr>
            <p:cNvPr id="1112" name="Google Shape;1112;p131"/>
            <p:cNvCxnSpPr/>
            <p:nvPr/>
          </p:nvCxnSpPr>
          <p:spPr>
            <a:xfrm rot="10800000" flipH="1">
              <a:off x="4647829" y="3189190"/>
              <a:ext cx="1491410" cy="138578"/>
            </a:xfrm>
            <a:prstGeom prst="straightConnector1">
              <a:avLst/>
            </a:prstGeom>
            <a:noFill/>
            <a:ln w="25400" cap="flat" cmpd="sng">
              <a:solidFill>
                <a:srgbClr val="03195D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sp>
          <p:nvSpPr>
            <p:cNvPr id="1113" name="Google Shape;1113;p131"/>
            <p:cNvSpPr txBox="1"/>
            <p:nvPr/>
          </p:nvSpPr>
          <p:spPr>
            <a:xfrm>
              <a:off x="5303024" y="2290089"/>
              <a:ext cx="1986078" cy="4490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2163"/>
                </a:buClr>
                <a:buSzPts val="900"/>
                <a:buFont typeface="Helvetica Neue"/>
                <a:buNone/>
              </a:pPr>
              <a:r>
                <a:rPr lang="de" sz="900" b="0" i="0" u="none" strike="noStrike" cap="none">
                  <a:solidFill>
                    <a:srgbClr val="0C216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Eckenerstraße</a:t>
              </a:r>
              <a:endParaRPr sz="500"/>
            </a:p>
          </p:txBody>
        </p:sp>
        <p:cxnSp>
          <p:nvCxnSpPr>
            <p:cNvPr id="1114" name="Google Shape;1114;p131"/>
            <p:cNvCxnSpPr/>
            <p:nvPr/>
          </p:nvCxnSpPr>
          <p:spPr>
            <a:xfrm flipH="1">
              <a:off x="5549922" y="2821580"/>
              <a:ext cx="291905" cy="442464"/>
            </a:xfrm>
            <a:prstGeom prst="straightConnector1">
              <a:avLst/>
            </a:prstGeom>
            <a:noFill/>
            <a:ln w="25400" cap="flat" cmpd="sng">
              <a:solidFill>
                <a:srgbClr val="03195D"/>
              </a:solidFill>
              <a:prstDash val="solid"/>
              <a:miter lim="400000"/>
              <a:headEnd type="none" w="sm" len="sm"/>
              <a:tailEnd type="triangle" w="med" len="med"/>
            </a:ln>
          </p:spPr>
        </p:cxnSp>
        <p:sp>
          <p:nvSpPr>
            <p:cNvPr id="1115" name="Google Shape;1115;p131"/>
            <p:cNvSpPr/>
            <p:nvPr/>
          </p:nvSpPr>
          <p:spPr>
            <a:xfrm>
              <a:off x="375191" y="2325182"/>
              <a:ext cx="10476418" cy="26334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116" name="Google Shape;1116;p131" descr="Bildschirmfoto 2026-04-12 um 12.38.59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11226800" cy="5029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7" name="Google Shape;1117;p131"/>
            <p:cNvSpPr txBox="1"/>
            <p:nvPr/>
          </p:nvSpPr>
          <p:spPr>
            <a:xfrm>
              <a:off x="5303024" y="2234293"/>
              <a:ext cx="3249611" cy="434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2163"/>
                </a:buClr>
                <a:buSzPts val="900"/>
                <a:buFont typeface="Helvetica Neue"/>
                <a:buNone/>
              </a:pPr>
              <a:r>
                <a:rPr lang="de" sz="900" b="0" i="0" u="none" strike="noStrike" cap="none" dirty="0">
                  <a:solidFill>
                    <a:srgbClr val="0C216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Eckenerstraße</a:t>
              </a:r>
              <a:endParaRPr sz="500" dirty="0"/>
            </a:p>
          </p:txBody>
        </p:sp>
        <p:cxnSp>
          <p:nvCxnSpPr>
            <p:cNvPr id="1118" name="Google Shape;1118;p131"/>
            <p:cNvCxnSpPr/>
            <p:nvPr/>
          </p:nvCxnSpPr>
          <p:spPr>
            <a:xfrm flipH="1">
              <a:off x="5549922" y="2821580"/>
              <a:ext cx="291905" cy="442464"/>
            </a:xfrm>
            <a:prstGeom prst="straightConnector1">
              <a:avLst/>
            </a:prstGeom>
            <a:noFill/>
            <a:ln w="25400" cap="flat" cmpd="sng">
              <a:solidFill>
                <a:srgbClr val="03195D"/>
              </a:solidFill>
              <a:prstDash val="solid"/>
              <a:miter lim="400000"/>
              <a:headEnd type="none" w="sm" len="sm"/>
              <a:tailEnd type="triangle" w="med" len="med"/>
            </a:ln>
          </p:spPr>
        </p:cxnSp>
        <p:cxnSp>
          <p:nvCxnSpPr>
            <p:cNvPr id="1119" name="Google Shape;1119;p131"/>
            <p:cNvCxnSpPr/>
            <p:nvPr/>
          </p:nvCxnSpPr>
          <p:spPr>
            <a:xfrm rot="10800000" flipH="1">
              <a:off x="4647829" y="3189190"/>
              <a:ext cx="1491410" cy="138578"/>
            </a:xfrm>
            <a:prstGeom prst="straightConnector1">
              <a:avLst/>
            </a:prstGeom>
            <a:noFill/>
            <a:ln w="25400" cap="flat" cmpd="sng">
              <a:solidFill>
                <a:srgbClr val="03195D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</p:grpSp>
      <p:pic>
        <p:nvPicPr>
          <p:cNvPr id="1120" name="Google Shape;1120;p131" descr="KIT_Tasche_Vorne_Zentral.pd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74093" y="3565653"/>
            <a:ext cx="1820749" cy="182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p131" descr="Bild 1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99186" y="3614654"/>
            <a:ext cx="2646734" cy="12126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D688AE4-5A7B-7322-76BF-4D80205CF0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8</a:t>
            </a:fld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" name="Google Shape;1126;p132" descr="Bildschirmfoto 2026-04-12 um 12.32.37.png"/>
          <p:cNvPicPr preferRelativeResize="0"/>
          <p:nvPr/>
        </p:nvPicPr>
        <p:blipFill rotWithShape="1">
          <a:blip r:embed="rId3">
            <a:alphaModFix/>
          </a:blip>
          <a:srcRect r="20082"/>
          <a:stretch/>
        </p:blipFill>
        <p:spPr>
          <a:xfrm>
            <a:off x="-92864" y="-5420"/>
            <a:ext cx="4034433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7" name="Google Shape;1127;p132"/>
          <p:cNvSpPr/>
          <p:nvPr/>
        </p:nvSpPr>
        <p:spPr>
          <a:xfrm>
            <a:off x="3933991" y="-2138"/>
            <a:ext cx="5439840" cy="410450"/>
          </a:xfrm>
          <a:prstGeom prst="rect">
            <a:avLst/>
          </a:prstGeom>
          <a:solidFill>
            <a:srgbClr val="E7EFF0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28" name="Google Shape;1128;p132"/>
          <p:cNvSpPr/>
          <p:nvPr/>
        </p:nvSpPr>
        <p:spPr>
          <a:xfrm>
            <a:off x="264813" y="890741"/>
            <a:ext cx="5439840" cy="410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29" name="Google Shape;1129;p132"/>
          <p:cNvSpPr/>
          <p:nvPr/>
        </p:nvSpPr>
        <p:spPr>
          <a:xfrm>
            <a:off x="-510968" y="961524"/>
            <a:ext cx="614394" cy="4188976"/>
          </a:xfrm>
          <a:prstGeom prst="rect">
            <a:avLst/>
          </a:prstGeom>
          <a:solidFill>
            <a:srgbClr val="E7EFF0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0" name="Google Shape;1130;p132"/>
          <p:cNvSpPr/>
          <p:nvPr/>
        </p:nvSpPr>
        <p:spPr>
          <a:xfrm>
            <a:off x="3539542" y="504342"/>
            <a:ext cx="839860" cy="2903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1" name="Google Shape;1131;p132"/>
          <p:cNvSpPr txBox="1"/>
          <p:nvPr/>
        </p:nvSpPr>
        <p:spPr>
          <a:xfrm>
            <a:off x="7119925" y="91400"/>
            <a:ext cx="1885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069"/>
              </a:buClr>
              <a:buSzPts val="3500"/>
              <a:buFont typeface="Arial"/>
              <a:buNone/>
            </a:pPr>
            <a:r>
              <a:rPr lang="de" sz="3500" b="1" i="0" u="none" strike="noStrike" cap="none">
                <a:solidFill>
                  <a:srgbClr val="012069"/>
                </a:solidFill>
                <a:latin typeface="Arial"/>
                <a:ea typeface="Arial"/>
                <a:cs typeface="Arial"/>
                <a:sym typeface="Arial"/>
              </a:rPr>
              <a:t>Tuesday</a:t>
            </a:r>
            <a:endParaRPr sz="500"/>
          </a:p>
        </p:txBody>
      </p:sp>
      <p:graphicFrame>
        <p:nvGraphicFramePr>
          <p:cNvPr id="1132" name="Google Shape;1132;p132"/>
          <p:cNvGraphicFramePr/>
          <p:nvPr/>
        </p:nvGraphicFramePr>
        <p:xfrm>
          <a:off x="4606333" y="1143232"/>
          <a:ext cx="4090375" cy="1687350"/>
        </p:xfrm>
        <a:graphic>
          <a:graphicData uri="http://schemas.openxmlformats.org/drawingml/2006/table">
            <a:tbl>
              <a:tblPr>
                <a:noFill/>
                <a:tableStyleId>{4ABF736C-1D3A-40DB-8207-3BDCDF99B351}</a:tableStyleId>
              </a:tblPr>
              <a:tblGrid>
                <a:gridCol w="136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de" sz="900" u="none" strike="noStrike" cap="none"/>
                        <a:t>S2 (Rheinstrandsiedlung)</a:t>
                      </a:r>
                      <a:endParaRPr sz="500"/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de" sz="900" u="none" strike="noStrike" cap="none"/>
                        <a:t>Karlsruhe Kronenplatz</a:t>
                      </a:r>
                      <a:endParaRPr sz="500"/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de" sz="900" u="none" strike="noStrike" cap="none"/>
                        <a:t>Eckenerstraße</a:t>
                      </a:r>
                      <a:endParaRPr sz="500"/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u="none" strike="noStrike" cap="none"/>
                    </a:p>
                  </a:txBody>
                  <a:tcPr marL="19050" marR="19050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de" sz="900" u="none" strike="noStrike" cap="none"/>
                        <a:t>06:48 pm </a:t>
                      </a:r>
                      <a:endParaRPr sz="500"/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de" sz="900" u="none" strike="noStrike" cap="none"/>
                        <a:t>07:00 pm</a:t>
                      </a:r>
                      <a:endParaRPr sz="500"/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u="none" strike="noStrike" cap="none"/>
                    </a:p>
                  </a:txBody>
                  <a:tcPr marL="19050" marR="19050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de" sz="900" u="none" strike="noStrike" cap="none"/>
                        <a:t>06:58 pm</a:t>
                      </a:r>
                      <a:endParaRPr sz="500"/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de" sz="900" u="none" strike="noStrike" cap="none"/>
                        <a:t>07:10 pm</a:t>
                      </a:r>
                      <a:endParaRPr sz="500"/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u="none" strike="noStrike" cap="none"/>
                    </a:p>
                  </a:txBody>
                  <a:tcPr marL="19050" marR="19050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de" sz="900" u="none" strike="noStrike" cap="none"/>
                        <a:t>…</a:t>
                      </a:r>
                      <a:endParaRPr sz="500"/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de" sz="900" u="none" strike="noStrike" cap="none"/>
                        <a:t>…</a:t>
                      </a:r>
                      <a:endParaRPr sz="500"/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u="none" strike="noStrike" cap="none"/>
                    </a:p>
                  </a:txBody>
                  <a:tcPr marL="19050" marR="19050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de" sz="900" u="none" strike="noStrike" cap="none"/>
                        <a:t>07:48 pm </a:t>
                      </a:r>
                      <a:endParaRPr sz="500"/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de" sz="900" u="none" strike="noStrike" cap="none"/>
                        <a:t>08:00 pm</a:t>
                      </a:r>
                      <a:endParaRPr sz="500"/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u="none" strike="noStrike" cap="none"/>
                    </a:p>
                  </a:txBody>
                  <a:tcPr marL="19050" marR="19050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de" sz="900" u="none" strike="noStrike" cap="none"/>
                        <a:t>08:00 pm</a:t>
                      </a:r>
                      <a:endParaRPr sz="500"/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de" sz="900" u="none" strike="noStrike" cap="none"/>
                        <a:t>08:12 pm </a:t>
                      </a:r>
                      <a:endParaRPr sz="500"/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u="none" strike="noStrike" cap="none"/>
                    </a:p>
                  </a:txBody>
                  <a:tcPr marL="19050" marR="19050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de" sz="900" u="none" strike="noStrike" cap="none"/>
                        <a:t>08:20 pm</a:t>
                      </a:r>
                      <a:endParaRPr sz="500"/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de" sz="900" u="none" strike="noStrike" cap="none"/>
                        <a:t>08:32 pm</a:t>
                      </a:r>
                      <a:endParaRPr sz="500"/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133" name="Google Shape;1133;p132" descr="Bildschirmfoto 2026-04-12 um 13.10.4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13697" y="3289238"/>
            <a:ext cx="4319588" cy="16811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4" name="Google Shape;1134;p132"/>
          <p:cNvCxnSpPr/>
          <p:nvPr/>
        </p:nvCxnSpPr>
        <p:spPr>
          <a:xfrm>
            <a:off x="1185659" y="4273522"/>
            <a:ext cx="1741432" cy="0"/>
          </a:xfrm>
          <a:prstGeom prst="straightConnector1">
            <a:avLst/>
          </a:prstGeom>
          <a:noFill/>
          <a:ln w="25400" cap="flat" cmpd="sng">
            <a:solidFill>
              <a:srgbClr val="03195D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1135" name="Google Shape;1135;p132"/>
          <p:cNvSpPr txBox="1"/>
          <p:nvPr/>
        </p:nvSpPr>
        <p:spPr>
          <a:xfrm>
            <a:off x="1188203" y="4090525"/>
            <a:ext cx="686177" cy="1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2163"/>
              </a:buClr>
              <a:buSzPts val="900"/>
              <a:buFont typeface="Helvetica Neue"/>
              <a:buNone/>
            </a:pPr>
            <a:r>
              <a:rPr lang="de" sz="900" b="0" i="0" u="none" strike="noStrike" cap="none">
                <a:solidFill>
                  <a:srgbClr val="0C21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 min by foot</a:t>
            </a:r>
            <a:endParaRPr sz="500"/>
          </a:p>
        </p:txBody>
      </p:sp>
      <p:pic>
        <p:nvPicPr>
          <p:cNvPr id="1136" name="Google Shape;1136;p132" descr="KIT_Tasche_Vorne_Zentral.pd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74093" y="3565653"/>
            <a:ext cx="1820749" cy="18207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7" name="Google Shape;1137;p132"/>
          <p:cNvGrpSpPr/>
          <p:nvPr/>
        </p:nvGrpSpPr>
        <p:grpSpPr>
          <a:xfrm>
            <a:off x="332304" y="1105354"/>
            <a:ext cx="4210050" cy="1885950"/>
            <a:chOff x="0" y="0"/>
            <a:chExt cx="11226800" cy="5029200"/>
          </a:xfrm>
        </p:grpSpPr>
        <p:cxnSp>
          <p:nvCxnSpPr>
            <p:cNvPr id="1138" name="Google Shape;1138;p132"/>
            <p:cNvCxnSpPr/>
            <p:nvPr/>
          </p:nvCxnSpPr>
          <p:spPr>
            <a:xfrm rot="10800000" flipH="1">
              <a:off x="4647829" y="3189190"/>
              <a:ext cx="1491410" cy="138578"/>
            </a:xfrm>
            <a:prstGeom prst="straightConnector1">
              <a:avLst/>
            </a:prstGeom>
            <a:noFill/>
            <a:ln w="25400" cap="flat" cmpd="sng">
              <a:solidFill>
                <a:srgbClr val="03195D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sp>
          <p:nvSpPr>
            <p:cNvPr id="1139" name="Google Shape;1139;p132"/>
            <p:cNvSpPr txBox="1"/>
            <p:nvPr/>
          </p:nvSpPr>
          <p:spPr>
            <a:xfrm>
              <a:off x="5303024" y="2290089"/>
              <a:ext cx="1986078" cy="4490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2163"/>
                </a:buClr>
                <a:buSzPts val="900"/>
                <a:buFont typeface="Helvetica Neue"/>
                <a:buNone/>
              </a:pPr>
              <a:r>
                <a:rPr lang="de" sz="900" b="0" i="0" u="none" strike="noStrike" cap="none">
                  <a:solidFill>
                    <a:srgbClr val="0C216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Eckenerstraße</a:t>
              </a:r>
              <a:endParaRPr sz="500"/>
            </a:p>
          </p:txBody>
        </p:sp>
        <p:cxnSp>
          <p:nvCxnSpPr>
            <p:cNvPr id="1140" name="Google Shape;1140;p132"/>
            <p:cNvCxnSpPr/>
            <p:nvPr/>
          </p:nvCxnSpPr>
          <p:spPr>
            <a:xfrm flipH="1">
              <a:off x="5549922" y="2821580"/>
              <a:ext cx="291905" cy="442464"/>
            </a:xfrm>
            <a:prstGeom prst="straightConnector1">
              <a:avLst/>
            </a:prstGeom>
            <a:noFill/>
            <a:ln w="25400" cap="flat" cmpd="sng">
              <a:solidFill>
                <a:srgbClr val="03195D"/>
              </a:solidFill>
              <a:prstDash val="solid"/>
              <a:miter lim="400000"/>
              <a:headEnd type="none" w="sm" len="sm"/>
              <a:tailEnd type="triangle" w="med" len="med"/>
            </a:ln>
          </p:spPr>
        </p:cxnSp>
        <p:sp>
          <p:nvSpPr>
            <p:cNvPr id="1141" name="Google Shape;1141;p132"/>
            <p:cNvSpPr/>
            <p:nvPr/>
          </p:nvSpPr>
          <p:spPr>
            <a:xfrm>
              <a:off x="375191" y="2325182"/>
              <a:ext cx="10476418" cy="26334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142" name="Google Shape;1142;p132" descr="Bildschirmfoto 2026-04-12 um 12.38.59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11226800" cy="5029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3" name="Google Shape;1143;p132"/>
            <p:cNvSpPr txBox="1"/>
            <p:nvPr/>
          </p:nvSpPr>
          <p:spPr>
            <a:xfrm>
              <a:off x="5303059" y="2290058"/>
              <a:ext cx="22395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2163"/>
                </a:buClr>
                <a:buSzPts val="900"/>
                <a:buFont typeface="Helvetica Neue"/>
                <a:buNone/>
              </a:pPr>
              <a:r>
                <a:rPr lang="de" sz="900" b="0" i="0" u="none" strike="noStrike" cap="none">
                  <a:solidFill>
                    <a:srgbClr val="0C216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Eckenerstraße</a:t>
              </a:r>
              <a:endParaRPr sz="500"/>
            </a:p>
          </p:txBody>
        </p:sp>
        <p:cxnSp>
          <p:nvCxnSpPr>
            <p:cNvPr id="1144" name="Google Shape;1144;p132"/>
            <p:cNvCxnSpPr/>
            <p:nvPr/>
          </p:nvCxnSpPr>
          <p:spPr>
            <a:xfrm flipH="1">
              <a:off x="5549922" y="2821580"/>
              <a:ext cx="291905" cy="442464"/>
            </a:xfrm>
            <a:prstGeom prst="straightConnector1">
              <a:avLst/>
            </a:prstGeom>
            <a:noFill/>
            <a:ln w="25400" cap="flat" cmpd="sng">
              <a:solidFill>
                <a:srgbClr val="03195D"/>
              </a:solidFill>
              <a:prstDash val="solid"/>
              <a:miter lim="400000"/>
              <a:headEnd type="none" w="sm" len="sm"/>
              <a:tailEnd type="triangle" w="med" len="med"/>
            </a:ln>
          </p:spPr>
        </p:cxnSp>
        <p:cxnSp>
          <p:nvCxnSpPr>
            <p:cNvPr id="1145" name="Google Shape;1145;p132"/>
            <p:cNvCxnSpPr/>
            <p:nvPr/>
          </p:nvCxnSpPr>
          <p:spPr>
            <a:xfrm rot="10800000" flipH="1">
              <a:off x="4647829" y="3189190"/>
              <a:ext cx="1491410" cy="138578"/>
            </a:xfrm>
            <a:prstGeom prst="straightConnector1">
              <a:avLst/>
            </a:prstGeom>
            <a:noFill/>
            <a:ln w="25400" cap="flat" cmpd="sng">
              <a:solidFill>
                <a:srgbClr val="03195D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</p:grp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1917548-E5F3-F540-F7A6-BE737ADB2C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IT">
  <a:themeElements>
    <a:clrScheme name="KIT">
      <a:dk1>
        <a:srgbClr val="002D4C"/>
      </a:dk1>
      <a:lt1>
        <a:srgbClr val="FFFFFF"/>
      </a:lt1>
      <a:dk2>
        <a:srgbClr val="DAE1E6"/>
      </a:dk2>
      <a:lt2>
        <a:srgbClr val="A8B9C4"/>
      </a:lt2>
      <a:accent1>
        <a:srgbClr val="009682"/>
      </a:accent1>
      <a:accent2>
        <a:srgbClr val="005A50"/>
      </a:accent2>
      <a:accent3>
        <a:srgbClr val="23A1E0"/>
      </a:accent3>
      <a:accent4>
        <a:srgbClr val="0C537E"/>
      </a:accent4>
      <a:accent5>
        <a:srgbClr val="8CB63C"/>
      </a:accent5>
      <a:accent6>
        <a:srgbClr val="276738"/>
      </a:accent6>
      <a:hlink>
        <a:srgbClr val="009682"/>
      </a:hlink>
      <a:folHlink>
        <a:srgbClr val="002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</Words>
  <Application>Microsoft Office PowerPoint</Application>
  <PresentationFormat>Bildschirmpräsentation (16:9)</PresentationFormat>
  <Paragraphs>119</Paragraphs>
  <Slides>12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Libre Franklin Medium</vt:lpstr>
      <vt:lpstr>Noto Sans Symbols</vt:lpstr>
      <vt:lpstr>Helvetica Neue</vt:lpstr>
      <vt:lpstr>Arial</vt:lpstr>
      <vt:lpstr>KIT</vt:lpstr>
      <vt:lpstr>21_BasicWhite</vt:lpstr>
      <vt:lpstr>Many thanks to the sponsors for a generous support</vt:lpstr>
      <vt:lpstr>Agenda Tuesday</vt:lpstr>
      <vt:lpstr>Data upload</vt:lpstr>
      <vt:lpstr>Poster session and voting</vt:lpstr>
      <vt:lpstr>Pizza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Magnus Schlösser</dc:creator>
  <cp:lastModifiedBy>Schlösser, Magnus (IAP)</cp:lastModifiedBy>
  <cp:revision>4</cp:revision>
  <dcterms:modified xsi:type="dcterms:W3CDTF">2026-04-14T06:45:49Z</dcterms:modified>
</cp:coreProperties>
</file>