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7" r:id="rId1"/>
    <p:sldMasterId id="2147483748" r:id="rId2"/>
  </p:sldMasterIdLst>
  <p:notesMasterIdLst>
    <p:notesMasterId r:id="rId15"/>
  </p:notesMasterIdLst>
  <p:sldIdLst>
    <p:sldId id="268" r:id="rId3"/>
    <p:sldId id="293" r:id="rId4"/>
    <p:sldId id="295" r:id="rId5"/>
    <p:sldId id="291" r:id="rId6"/>
    <p:sldId id="279" r:id="rId7"/>
    <p:sldId id="281" r:id="rId8"/>
    <p:sldId id="277" r:id="rId9"/>
    <p:sldId id="278" r:id="rId10"/>
    <p:sldId id="287" r:id="rId11"/>
    <p:sldId id="288" r:id="rId12"/>
    <p:sldId id="296" r:id="rId13"/>
    <p:sldId id="297" r:id="rId14"/>
  </p:sldIdLst>
  <p:sldSz cx="9144000" cy="5143500" type="screen16x9"/>
  <p:notesSz cx="6858000" cy="9144000"/>
  <p:embeddedFontLst>
    <p:embeddedFont>
      <p:font typeface="Helvetica Neue" panose="020B0604020202020204" charset="0"/>
      <p:regular r:id="rId16"/>
      <p:bold r:id="rId17"/>
      <p:italic r:id="rId18"/>
      <p:boldItalic r:id="rId19"/>
    </p:embeddedFont>
    <p:embeddedFont>
      <p:font typeface="Libre Franklin Medium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EC6828-1E3A-49A3-8BC1-33FA9AA27D1F}">
  <a:tblStyle styleId="{9FEC6828-1E3A-49A3-8BC1-33FA9AA27D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3D5365-8FF8-4F26-80A6-30A35B93216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ABF736C-1D3A-40DB-8207-3BDCDF99B351}" styleName="Table_2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9720830ecd_2_678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g39720830ecd_2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9720830ec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39720830ec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9726d6cad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9726d6cad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9720830ec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39720830ec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9720830ec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39720830ec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d597d8eba9_1_1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g3d597d8eba9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d597d8eba9_1_1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g3d597d8eba9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el und Inhalt">
  <p:cSld name="24_Titel und Inhal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AutoNum type="arabicPeriod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−"/>
              <a:defRPr/>
            </a:lvl4pPr>
            <a:lvl5pPr marL="2286000" lvl="4" indent="-330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renner">
  <p:cSld name="Trenner">
    <p:bg>
      <p:bgPr>
        <a:solidFill>
          <a:schemeClr val="dk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Trenner</a:t>
            </a:r>
            <a:endParaRPr sz="9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33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04" name="Google Shape;204;p33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5" name="Google Shape;205;p33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renner">
  <p:cSld name="Kapiteltrenner">
    <p:bg>
      <p:bgPr>
        <a:solidFill>
          <a:schemeClr val="accen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5670947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ibre Franklin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11" name="Google Shape;211;p34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34"/>
          <p:cNvSpPr txBox="1">
            <a:spLocks noGrp="1"/>
          </p:cNvSpPr>
          <p:nvPr>
            <p:ph type="body" idx="1"/>
          </p:nvPr>
        </p:nvSpPr>
        <p:spPr>
          <a:xfrm>
            <a:off x="7568804" y="3031332"/>
            <a:ext cx="1294683" cy="27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3"/>
          </p:nvPr>
        </p:nvSpPr>
        <p:spPr>
          <a:xfrm>
            <a:off x="7568804" y="3305598"/>
            <a:ext cx="1294683" cy="64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3200400" lvl="6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3657600" lvl="7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4114800" lvl="8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14" name="Google Shape;214;p34"/>
          <p:cNvSpPr/>
          <p:nvPr/>
        </p:nvSpPr>
        <p:spPr>
          <a:xfrm>
            <a:off x="9189513" y="3031331"/>
            <a:ext cx="1431159" cy="1376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Kapiteltrenner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Für eine bessere Übersicht kann der Kapiteltrenner Farblich angepasst werden.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Rechtsklick neben der Folie,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Hintergrund formatieren,</a:t>
            </a:r>
            <a:b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 Farbe </a:t>
            </a:r>
            <a:r>
              <a:rPr lang="de"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auswählen.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9297526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9462338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4"/>
          <p:cNvSpPr/>
          <p:nvPr/>
        </p:nvSpPr>
        <p:spPr>
          <a:xfrm>
            <a:off x="9627151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4"/>
          <p:cNvSpPr/>
          <p:nvPr/>
        </p:nvSpPr>
        <p:spPr>
          <a:xfrm>
            <a:off x="9791963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4"/>
          <p:cNvSpPr/>
          <p:nvPr/>
        </p:nvSpPr>
        <p:spPr>
          <a:xfrm>
            <a:off x="9956776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4"/>
          <p:cNvSpPr/>
          <p:nvPr/>
        </p:nvSpPr>
        <p:spPr>
          <a:xfrm>
            <a:off x="10121588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10286401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8355347" y="4828093"/>
            <a:ext cx="517190" cy="185521"/>
          </a:xfrm>
          <a:custGeom>
            <a:avLst/>
            <a:gdLst/>
            <a:ahLst/>
            <a:cxnLst/>
            <a:rect l="l" t="t" r="r" b="b"/>
            <a:pathLst>
              <a:path w="861983" h="309203" extrusionOk="0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folien">
  <p:cSld name="Textfolien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Textfolien</a:t>
            </a:r>
            <a:endParaRPr sz="1100"/>
          </a:p>
        </p:txBody>
      </p:sp>
      <p:grpSp>
        <p:nvGrpSpPr>
          <p:cNvPr id="225" name="Google Shape;225;p35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26" name="Google Shape;226;p35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27" name="Google Shape;227;p35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2x Inhalt">
  <p:cSld name="Titel und 2x Inhal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2"/>
          </p:nvPr>
        </p:nvSpPr>
        <p:spPr>
          <a:xfrm>
            <a:off x="4652965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 3x Inhalt">
  <p:cSld name="Titel und  3x Inhal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2"/>
          </p:nvPr>
        </p:nvSpPr>
        <p:spPr>
          <a:xfrm>
            <a:off x="3194447" y="1198663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3"/>
          </p:nvPr>
        </p:nvSpPr>
        <p:spPr>
          <a:xfrm>
            <a:off x="6116957" y="1194197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 4x Inhalt">
  <p:cSld name="Titel und  4x Inhal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body" idx="2"/>
          </p:nvPr>
        </p:nvSpPr>
        <p:spPr>
          <a:xfrm>
            <a:off x="2465785" y="1198663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3"/>
          </p:nvPr>
        </p:nvSpPr>
        <p:spPr>
          <a:xfrm>
            <a:off x="4652962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body" idx="4"/>
          </p:nvPr>
        </p:nvSpPr>
        <p:spPr>
          <a:xfrm>
            <a:off x="6840141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&amp; Bild">
  <p:cSld name="Text &amp; Bild">
    <p:bg>
      <p:bgPr>
        <a:solidFill>
          <a:schemeClr val="dk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&amp; Bild</a:t>
            </a:r>
            <a:endParaRPr sz="1100"/>
          </a:p>
        </p:txBody>
      </p:sp>
      <p:grpSp>
        <p:nvGrpSpPr>
          <p:cNvPr id="254" name="Google Shape;254;p39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55" name="Google Shape;255;p39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6" name="Google Shape;256;p39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x Text und Bild (S)">
  <p:cSld name="2x Text und Bild (S)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567094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body" idx="2"/>
          </p:nvPr>
        </p:nvSpPr>
        <p:spPr>
          <a:xfrm>
            <a:off x="3195637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0"/>
          <p:cNvSpPr>
            <a:spLocks noGrp="1"/>
          </p:cNvSpPr>
          <p:nvPr>
            <p:ph type="pic" idx="3"/>
          </p:nvPr>
        </p:nvSpPr>
        <p:spPr>
          <a:xfrm>
            <a:off x="6111479" y="1"/>
            <a:ext cx="3032521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40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63" name="Google Shape;263;p4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64" name="Google Shape;264;p4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6" name="Google Shape;266;p40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x Text und 2x Bild (S)">
  <p:cSld name="2x Text und 2x Bild (S)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567094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body" idx="2"/>
          </p:nvPr>
        </p:nvSpPr>
        <p:spPr>
          <a:xfrm>
            <a:off x="3195637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1"/>
          <p:cNvSpPr>
            <a:spLocks noGrp="1"/>
          </p:cNvSpPr>
          <p:nvPr>
            <p:ph type="pic" idx="3"/>
          </p:nvPr>
        </p:nvSpPr>
        <p:spPr>
          <a:xfrm>
            <a:off x="6111479" y="0"/>
            <a:ext cx="3032521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41"/>
          <p:cNvSpPr>
            <a:spLocks noGrp="1"/>
          </p:cNvSpPr>
          <p:nvPr>
            <p:ph type="pic" idx="4"/>
          </p:nvPr>
        </p:nvSpPr>
        <p:spPr>
          <a:xfrm>
            <a:off x="6111479" y="2571750"/>
            <a:ext cx="3032521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1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74" name="Google Shape;274;p4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77" name="Google Shape;277;p41"/>
          <p:cNvSpPr>
            <a:spLocks noGrp="1"/>
          </p:cNvSpPr>
          <p:nvPr>
            <p:ph type="dgm" idx="5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Bild (M)">
  <p:cSld name="Text und Bild (M)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421243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>
            <a:spLocks noGrp="1"/>
          </p:cNvSpPr>
          <p:nvPr>
            <p:ph type="pic" idx="2"/>
          </p:nvPr>
        </p:nvSpPr>
        <p:spPr>
          <a:xfrm>
            <a:off x="4652963" y="1"/>
            <a:ext cx="4491037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42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83" name="Google Shape;283;p4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2915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86" name="Google Shape;286;p42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Blau">
  <p:cSld name="Titelfolie Blau">
    <p:bg>
      <p:bgPr>
        <a:solidFill>
          <a:schemeClr val="accen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4491038" y="0"/>
            <a:ext cx="4652963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278606" y="276225"/>
            <a:ext cx="4212431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Libre Franklin Medium"/>
              <a:buNone/>
              <a:defRPr sz="3800">
                <a:solidFill>
                  <a:srgbClr val="B7FF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278606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4491038" y="1"/>
            <a:ext cx="307776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5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33" name="Google Shape;133;p25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34" name="Google Shape;134;p25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5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25"/>
          <p:cNvSpPr>
            <a:spLocks noGrp="1"/>
          </p:cNvSpPr>
          <p:nvPr>
            <p:ph type="dgm" idx="3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(M)">
  <p:cSld name="Text und 2x Bild (M)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421243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3"/>
          <p:cNvSpPr>
            <a:spLocks noGrp="1"/>
          </p:cNvSpPr>
          <p:nvPr>
            <p:ph type="pic" idx="2"/>
          </p:nvPr>
        </p:nvSpPr>
        <p:spPr>
          <a:xfrm>
            <a:off x="4652964" y="0"/>
            <a:ext cx="4491035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43"/>
          <p:cNvSpPr>
            <a:spLocks noGrp="1"/>
          </p:cNvSpPr>
          <p:nvPr>
            <p:ph type="pic" idx="3"/>
          </p:nvPr>
        </p:nvSpPr>
        <p:spPr>
          <a:xfrm>
            <a:off x="4652964" y="2571750"/>
            <a:ext cx="4491035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43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93" name="Google Shape;293;p4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2915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96" name="Google Shape;296;p43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Bild (L)">
  <p:cSld name="Text und Bild (L)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4"/>
          <p:cNvSpPr>
            <a:spLocks noGrp="1"/>
          </p:cNvSpPr>
          <p:nvPr>
            <p:ph type="pic" idx="2"/>
          </p:nvPr>
        </p:nvSpPr>
        <p:spPr>
          <a:xfrm>
            <a:off x="3194448" y="1"/>
            <a:ext cx="5949552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44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02" name="Google Shape;302;p4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05" name="Google Shape;305;p44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(L)">
  <p:cSld name="Text und 2x Bild (L)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5949553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45"/>
          <p:cNvSpPr>
            <a:spLocks noGrp="1"/>
          </p:cNvSpPr>
          <p:nvPr>
            <p:ph type="pic" idx="3"/>
          </p:nvPr>
        </p:nvSpPr>
        <p:spPr>
          <a:xfrm>
            <a:off x="3194447" y="2571750"/>
            <a:ext cx="5949553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5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12" name="Google Shape;312;p4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15" name="Google Shape;315;p45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hoch (L)">
  <p:cSld name="Text und 2x Bild hoch (L)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297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46"/>
          <p:cNvSpPr>
            <a:spLocks noGrp="1"/>
          </p:cNvSpPr>
          <p:nvPr>
            <p:ph type="pic" idx="3"/>
          </p:nvPr>
        </p:nvSpPr>
        <p:spPr>
          <a:xfrm>
            <a:off x="6168600" y="0"/>
            <a:ext cx="297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6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22" name="Google Shape;322;p4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23" name="Google Shape;323;p46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25" name="Google Shape;325;p46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4x Bild (L)">
  <p:cSld name="Text und 4x Bild (L)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47"/>
          <p:cNvSpPr>
            <a:spLocks noGrp="1"/>
          </p:cNvSpPr>
          <p:nvPr>
            <p:ph type="pic" idx="3"/>
          </p:nvPr>
        </p:nvSpPr>
        <p:spPr>
          <a:xfrm>
            <a:off x="6168600" y="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47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>
            <a:spLocks noGrp="1"/>
          </p:cNvSpPr>
          <p:nvPr>
            <p:ph type="pic" idx="4"/>
          </p:nvPr>
        </p:nvSpPr>
        <p:spPr>
          <a:xfrm>
            <a:off x="3194447" y="257175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47"/>
          <p:cNvSpPr>
            <a:spLocks noGrp="1"/>
          </p:cNvSpPr>
          <p:nvPr>
            <p:ph type="pic" idx="5"/>
          </p:nvPr>
        </p:nvSpPr>
        <p:spPr>
          <a:xfrm>
            <a:off x="6168600" y="257175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47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34" name="Google Shape;334;p4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37" name="Google Shape;337;p47"/>
          <p:cNvSpPr>
            <a:spLocks noGrp="1"/>
          </p:cNvSpPr>
          <p:nvPr>
            <p:ph type="dgm" idx="6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 Text und Bild breit (S)">
  <p:cSld name="2x Text und Bild breit (S)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278606" y="2112169"/>
            <a:ext cx="2753917" cy="259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body" idx="1"/>
          </p:nvPr>
        </p:nvSpPr>
        <p:spPr>
          <a:xfrm>
            <a:off x="3191711" y="2112169"/>
            <a:ext cx="2753917" cy="259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2"/>
          </p:nvPr>
        </p:nvSpPr>
        <p:spPr>
          <a:xfrm>
            <a:off x="6108742" y="2112169"/>
            <a:ext cx="2753917" cy="259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8"/>
          <p:cNvSpPr>
            <a:spLocks noGrp="1"/>
          </p:cNvSpPr>
          <p:nvPr>
            <p:ph type="pic" idx="3"/>
          </p:nvPr>
        </p:nvSpPr>
        <p:spPr>
          <a:xfrm>
            <a:off x="1" y="-1"/>
            <a:ext cx="9143999" cy="1950244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Bild breit (M)">
  <p:cSld name="Text und Bild breit (M)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body" idx="1"/>
          </p:nvPr>
        </p:nvSpPr>
        <p:spPr>
          <a:xfrm>
            <a:off x="4652962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9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2x Bild breit (M)">
  <p:cSld name="Text und 2x Bild breit (M)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body" idx="1"/>
          </p:nvPr>
        </p:nvSpPr>
        <p:spPr>
          <a:xfrm>
            <a:off x="4652962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0"/>
          <p:cNvSpPr>
            <a:spLocks noGrp="1"/>
          </p:cNvSpPr>
          <p:nvPr>
            <p:ph type="pic" idx="2"/>
          </p:nvPr>
        </p:nvSpPr>
        <p:spPr>
          <a:xfrm>
            <a:off x="1" y="-1"/>
            <a:ext cx="4652961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0"/>
          <p:cNvSpPr>
            <a:spLocks noGrp="1"/>
          </p:cNvSpPr>
          <p:nvPr>
            <p:ph type="pic" idx="3"/>
          </p:nvPr>
        </p:nvSpPr>
        <p:spPr>
          <a:xfrm>
            <a:off x="4652963" y="-1"/>
            <a:ext cx="4491038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5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3x Bild breit (M)">
  <p:cSld name="Text und 3x Bild breit (M)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body" idx="1"/>
          </p:nvPr>
        </p:nvSpPr>
        <p:spPr>
          <a:xfrm>
            <a:off x="6111479" y="3031331"/>
            <a:ext cx="2753914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1"/>
          <p:cNvSpPr>
            <a:spLocks noGrp="1"/>
          </p:cNvSpPr>
          <p:nvPr>
            <p:ph type="pic" idx="2"/>
          </p:nvPr>
        </p:nvSpPr>
        <p:spPr>
          <a:xfrm>
            <a:off x="1" y="-1"/>
            <a:ext cx="3194446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51"/>
          <p:cNvSpPr>
            <a:spLocks noGrp="1"/>
          </p:cNvSpPr>
          <p:nvPr>
            <p:ph type="pic" idx="3"/>
          </p:nvPr>
        </p:nvSpPr>
        <p:spPr>
          <a:xfrm>
            <a:off x="3194447" y="-1"/>
            <a:ext cx="2917031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51"/>
          <p:cNvSpPr>
            <a:spLocks noGrp="1"/>
          </p:cNvSpPr>
          <p:nvPr>
            <p:ph type="pic" idx="4"/>
          </p:nvPr>
        </p:nvSpPr>
        <p:spPr>
          <a:xfrm>
            <a:off x="6111479" y="-1"/>
            <a:ext cx="3032520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5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Bild breit (L)">
  <p:cSld name="Text und Bild breit (L)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4652962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2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75" name="Google Shape;375;p52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Quer">
  <p:cSld name="Titelfolie Quer"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6"/>
          <p:cNvSpPr txBox="1">
            <a:spLocks noGrp="1"/>
          </p:cNvSpPr>
          <p:nvPr>
            <p:ph type="ctrTitle"/>
          </p:nvPr>
        </p:nvSpPr>
        <p:spPr>
          <a:xfrm>
            <a:off x="278606" y="3031331"/>
            <a:ext cx="4212431" cy="126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Libre Franklin Medium"/>
              <a:buNone/>
              <a:defRPr sz="3800">
                <a:solidFill>
                  <a:srgbClr val="B7FF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1"/>
          </p:nvPr>
        </p:nvSpPr>
        <p:spPr>
          <a:xfrm>
            <a:off x="278606" y="4299942"/>
            <a:ext cx="4212431" cy="40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9175317" y="1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142" name="Google Shape;142;p26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45" name="Google Shape;145;p26"/>
          <p:cNvSpPr>
            <a:spLocks noGrp="1"/>
          </p:cNvSpPr>
          <p:nvPr>
            <p:ph type="dgm" idx="3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2x Bild breit (L)">
  <p:cSld name="Text und 2x Bild breit (L)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4652962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3"/>
          <p:cNvSpPr>
            <a:spLocks noGrp="1"/>
          </p:cNvSpPr>
          <p:nvPr>
            <p:ph type="pic" idx="2"/>
          </p:nvPr>
        </p:nvSpPr>
        <p:spPr>
          <a:xfrm>
            <a:off x="1" y="-1"/>
            <a:ext cx="465296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53"/>
          <p:cNvSpPr>
            <a:spLocks noGrp="1"/>
          </p:cNvSpPr>
          <p:nvPr>
            <p:ph type="pic" idx="3"/>
          </p:nvPr>
        </p:nvSpPr>
        <p:spPr>
          <a:xfrm>
            <a:off x="4652963" y="-1"/>
            <a:ext cx="4491037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p5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3x Bild breit (L)">
  <p:cSld name="Text und 3x Bild breit (L)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body" idx="1"/>
          </p:nvPr>
        </p:nvSpPr>
        <p:spPr>
          <a:xfrm>
            <a:off x="6111479" y="3949304"/>
            <a:ext cx="275391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4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54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54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5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92" name="Google Shape;392;p54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4x Bild breit (L)">
  <p:cSld name="Text und 4x Bild breit (L)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5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55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55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55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5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5x Bild breit (L)">
  <p:cSld name="Text und 5x Bild breit (L)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6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6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56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6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56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56"/>
          <p:cNvSpPr>
            <a:spLocks noGrp="1"/>
          </p:cNvSpPr>
          <p:nvPr>
            <p:ph type="pic" idx="6"/>
          </p:nvPr>
        </p:nvSpPr>
        <p:spPr>
          <a:xfrm>
            <a:off x="6111479" y="1896675"/>
            <a:ext cx="303252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5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6x Bild breit (L)">
  <p:cSld name="Text und 6x Bild breit (L)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7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7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57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57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57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57"/>
          <p:cNvSpPr>
            <a:spLocks noGrp="1"/>
          </p:cNvSpPr>
          <p:nvPr>
            <p:ph type="pic" idx="6"/>
          </p:nvPr>
        </p:nvSpPr>
        <p:spPr>
          <a:xfrm>
            <a:off x="3194447" y="1896675"/>
            <a:ext cx="291703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57"/>
          <p:cNvSpPr>
            <a:spLocks noGrp="1"/>
          </p:cNvSpPr>
          <p:nvPr>
            <p:ph type="pic" idx="7"/>
          </p:nvPr>
        </p:nvSpPr>
        <p:spPr>
          <a:xfrm>
            <a:off x="6111479" y="1896675"/>
            <a:ext cx="303252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5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25" name="Google Shape;425;p5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5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Bild">
  <p:cSld name="Titel und Bild">
    <p:bg>
      <p:bgPr>
        <a:solidFill>
          <a:schemeClr val="dk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5143501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58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567094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8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431" name="Google Shape;431;p5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32" name="Google Shape;432;p5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434" name="Google Shape;434;p58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 Text und 2x Bild">
  <p:cSld name="2x Text und 2x Bild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>
            <a:spLocks noGrp="1"/>
          </p:cNvSpPr>
          <p:nvPr>
            <p:ph type="body" idx="1"/>
          </p:nvPr>
        </p:nvSpPr>
        <p:spPr>
          <a:xfrm>
            <a:off x="278606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59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4212431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38" name="Google Shape;438;p59"/>
          <p:cNvSpPr>
            <a:spLocks noGrp="1"/>
          </p:cNvSpPr>
          <p:nvPr>
            <p:ph type="pic" idx="3"/>
          </p:nvPr>
        </p:nvSpPr>
        <p:spPr>
          <a:xfrm>
            <a:off x="4652962" y="1194197"/>
            <a:ext cx="4212431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59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59"/>
          <p:cNvSpPr txBox="1">
            <a:spLocks noGrp="1"/>
          </p:cNvSpPr>
          <p:nvPr>
            <p:ph type="body" idx="4"/>
          </p:nvPr>
        </p:nvSpPr>
        <p:spPr>
          <a:xfrm>
            <a:off x="4652963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5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42" name="Google Shape;442;p5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5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Text und 3x Bild">
  <p:cSld name="3x Text und 3x Bild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0"/>
          <p:cNvSpPr txBox="1">
            <a:spLocks noGrp="1"/>
          </p:cNvSpPr>
          <p:nvPr>
            <p:ph type="body" idx="1"/>
          </p:nvPr>
        </p:nvSpPr>
        <p:spPr>
          <a:xfrm>
            <a:off x="278606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0"/>
          <p:cNvSpPr>
            <a:spLocks noGrp="1"/>
          </p:cNvSpPr>
          <p:nvPr>
            <p:ph type="pic" idx="2"/>
          </p:nvPr>
        </p:nvSpPr>
        <p:spPr>
          <a:xfrm>
            <a:off x="278605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60"/>
          <p:cNvSpPr>
            <a:spLocks noGrp="1"/>
          </p:cNvSpPr>
          <p:nvPr>
            <p:ph type="pic" idx="3"/>
          </p:nvPr>
        </p:nvSpPr>
        <p:spPr>
          <a:xfrm>
            <a:off x="3195636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48" name="Google Shape;448;p60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0"/>
          <p:cNvSpPr txBox="1">
            <a:spLocks noGrp="1"/>
          </p:cNvSpPr>
          <p:nvPr>
            <p:ph type="body" idx="4"/>
          </p:nvPr>
        </p:nvSpPr>
        <p:spPr>
          <a:xfrm>
            <a:off x="3195637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60"/>
          <p:cNvSpPr>
            <a:spLocks noGrp="1"/>
          </p:cNvSpPr>
          <p:nvPr>
            <p:ph type="pic" idx="5"/>
          </p:nvPr>
        </p:nvSpPr>
        <p:spPr>
          <a:xfrm>
            <a:off x="6111479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60"/>
          <p:cNvSpPr txBox="1">
            <a:spLocks noGrp="1"/>
          </p:cNvSpPr>
          <p:nvPr>
            <p:ph type="body" idx="6"/>
          </p:nvPr>
        </p:nvSpPr>
        <p:spPr>
          <a:xfrm>
            <a:off x="6111479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53" name="Google Shape;453;p6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 Text und 4x Bild">
  <p:cSld name="4x Text und 4x Bild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>
            <a:spLocks noGrp="1"/>
          </p:cNvSpPr>
          <p:nvPr>
            <p:ph type="body" idx="1"/>
          </p:nvPr>
        </p:nvSpPr>
        <p:spPr>
          <a:xfrm>
            <a:off x="278607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1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8" name="Google Shape;458;p61"/>
          <p:cNvSpPr>
            <a:spLocks noGrp="1"/>
          </p:cNvSpPr>
          <p:nvPr>
            <p:ph type="pic" idx="3"/>
          </p:nvPr>
        </p:nvSpPr>
        <p:spPr>
          <a:xfrm>
            <a:off x="2464370" y="1194197"/>
            <a:ext cx="2025253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61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61"/>
          <p:cNvSpPr txBox="1">
            <a:spLocks noGrp="1"/>
          </p:cNvSpPr>
          <p:nvPr>
            <p:ph type="body" idx="4"/>
          </p:nvPr>
        </p:nvSpPr>
        <p:spPr>
          <a:xfrm>
            <a:off x="2464370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1"/>
          <p:cNvSpPr>
            <a:spLocks noGrp="1"/>
          </p:cNvSpPr>
          <p:nvPr>
            <p:ph type="pic" idx="5"/>
          </p:nvPr>
        </p:nvSpPr>
        <p:spPr>
          <a:xfrm>
            <a:off x="4654265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61"/>
          <p:cNvSpPr txBox="1">
            <a:spLocks noGrp="1"/>
          </p:cNvSpPr>
          <p:nvPr>
            <p:ph type="body" idx="6"/>
          </p:nvPr>
        </p:nvSpPr>
        <p:spPr>
          <a:xfrm>
            <a:off x="4654265" y="3949304"/>
            <a:ext cx="2025253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1"/>
          <p:cNvSpPr>
            <a:spLocks noGrp="1"/>
          </p:cNvSpPr>
          <p:nvPr>
            <p:ph type="pic" idx="7"/>
          </p:nvPr>
        </p:nvSpPr>
        <p:spPr>
          <a:xfrm>
            <a:off x="6840140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61"/>
          <p:cNvSpPr txBox="1">
            <a:spLocks noGrp="1"/>
          </p:cNvSpPr>
          <p:nvPr>
            <p:ph type="body" idx="8"/>
          </p:nvPr>
        </p:nvSpPr>
        <p:spPr>
          <a:xfrm>
            <a:off x="6840140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6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66" name="Google Shape;466;p6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x Text und 5x Bild">
  <p:cSld name="5x Text und 5x Bild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2"/>
          <p:cNvSpPr txBox="1">
            <a:spLocks noGrp="1"/>
          </p:cNvSpPr>
          <p:nvPr>
            <p:ph type="body" idx="1"/>
          </p:nvPr>
        </p:nvSpPr>
        <p:spPr>
          <a:xfrm>
            <a:off x="278607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2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62"/>
          <p:cNvSpPr>
            <a:spLocks noGrp="1"/>
          </p:cNvSpPr>
          <p:nvPr>
            <p:ph type="pic" idx="3"/>
          </p:nvPr>
        </p:nvSpPr>
        <p:spPr>
          <a:xfrm>
            <a:off x="2028403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62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2"/>
          <p:cNvSpPr txBox="1">
            <a:spLocks noGrp="1"/>
          </p:cNvSpPr>
          <p:nvPr>
            <p:ph type="body" idx="4"/>
          </p:nvPr>
        </p:nvSpPr>
        <p:spPr>
          <a:xfrm>
            <a:off x="2028403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2"/>
          <p:cNvSpPr>
            <a:spLocks noGrp="1"/>
          </p:cNvSpPr>
          <p:nvPr>
            <p:ph type="pic" idx="5"/>
          </p:nvPr>
        </p:nvSpPr>
        <p:spPr>
          <a:xfrm>
            <a:off x="3778199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62"/>
          <p:cNvSpPr txBox="1">
            <a:spLocks noGrp="1"/>
          </p:cNvSpPr>
          <p:nvPr>
            <p:ph type="body" idx="6"/>
          </p:nvPr>
        </p:nvSpPr>
        <p:spPr>
          <a:xfrm>
            <a:off x="3778200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62"/>
          <p:cNvSpPr>
            <a:spLocks noGrp="1"/>
          </p:cNvSpPr>
          <p:nvPr>
            <p:ph type="pic" idx="7"/>
          </p:nvPr>
        </p:nvSpPr>
        <p:spPr>
          <a:xfrm>
            <a:off x="5527996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62"/>
          <p:cNvSpPr txBox="1">
            <a:spLocks noGrp="1"/>
          </p:cNvSpPr>
          <p:nvPr>
            <p:ph type="body" idx="8"/>
          </p:nvPr>
        </p:nvSpPr>
        <p:spPr>
          <a:xfrm>
            <a:off x="5527997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2"/>
          <p:cNvSpPr>
            <a:spLocks noGrp="1"/>
          </p:cNvSpPr>
          <p:nvPr>
            <p:ph type="pic" idx="9"/>
          </p:nvPr>
        </p:nvSpPr>
        <p:spPr>
          <a:xfrm>
            <a:off x="7277793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62"/>
          <p:cNvSpPr txBox="1">
            <a:spLocks noGrp="1"/>
          </p:cNvSpPr>
          <p:nvPr>
            <p:ph type="body" idx="13"/>
          </p:nvPr>
        </p:nvSpPr>
        <p:spPr>
          <a:xfrm>
            <a:off x="7277794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81" name="Google Shape;481;p62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6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Quer Weiß">
  <p:cSld name="Titelfolie Quer Weiß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7"/>
          <p:cNvSpPr txBox="1">
            <a:spLocks noGrp="1"/>
          </p:cNvSpPr>
          <p:nvPr>
            <p:ph type="ctrTitle"/>
          </p:nvPr>
        </p:nvSpPr>
        <p:spPr>
          <a:xfrm>
            <a:off x="278606" y="3028949"/>
            <a:ext cx="4212431" cy="127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Libre Franklin Medium"/>
              <a:buNone/>
              <a:defRPr sz="3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278606" y="4299942"/>
            <a:ext cx="4212431" cy="40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3"/>
          </p:nvPr>
        </p:nvSpPr>
        <p:spPr>
          <a:xfrm>
            <a:off x="7866365" y="4164927"/>
            <a:ext cx="999029" cy="54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9pPr>
          </a:lstStyle>
          <a:p>
            <a:endParaRPr/>
          </a:p>
        </p:txBody>
      </p:sp>
      <p:sp>
        <p:nvSpPr>
          <p:cNvPr id="151" name="Google Shape;151;p27"/>
          <p:cNvSpPr/>
          <p:nvPr/>
        </p:nvSpPr>
        <p:spPr>
          <a:xfrm>
            <a:off x="9175317" y="4164927"/>
            <a:ext cx="1230510" cy="5404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OE-Logo (optional)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 einem Klick auf das </a:t>
            </a:r>
            <a:b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Bild-Symbol einfügen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500">
                <a:latin typeface="Arial"/>
                <a:ea typeface="Arial"/>
                <a:cs typeface="Arial"/>
                <a:sym typeface="Arial"/>
              </a:rPr>
              <a:t>Datum aus technischen Gründen nicht deaktivieren!</a:t>
            </a:r>
            <a:endParaRPr sz="1100"/>
          </a:p>
        </p:txBody>
      </p:sp>
      <p:sp>
        <p:nvSpPr>
          <p:cNvPr id="153" name="Google Shape;153;p27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55" name="Google Shape;155;p27"/>
          <p:cNvSpPr>
            <a:spLocks noGrp="1"/>
          </p:cNvSpPr>
          <p:nvPr>
            <p:ph type="dgm" idx="4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x Text und 6x Bild">
  <p:cSld name="6x Text und 6x Bild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 txBox="1">
            <a:spLocks noGrp="1"/>
          </p:cNvSpPr>
          <p:nvPr>
            <p:ph type="body" idx="1"/>
          </p:nvPr>
        </p:nvSpPr>
        <p:spPr>
          <a:xfrm>
            <a:off x="278607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63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63"/>
          <p:cNvSpPr>
            <a:spLocks noGrp="1"/>
          </p:cNvSpPr>
          <p:nvPr>
            <p:ph type="pic" idx="3"/>
          </p:nvPr>
        </p:nvSpPr>
        <p:spPr>
          <a:xfrm>
            <a:off x="1735931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63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63"/>
          <p:cNvSpPr txBox="1">
            <a:spLocks noGrp="1"/>
          </p:cNvSpPr>
          <p:nvPr>
            <p:ph type="body" idx="4"/>
          </p:nvPr>
        </p:nvSpPr>
        <p:spPr>
          <a:xfrm>
            <a:off x="1735931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3"/>
          <p:cNvSpPr>
            <a:spLocks noGrp="1"/>
          </p:cNvSpPr>
          <p:nvPr>
            <p:ph type="pic" idx="5"/>
          </p:nvPr>
        </p:nvSpPr>
        <p:spPr>
          <a:xfrm>
            <a:off x="3194447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63"/>
          <p:cNvSpPr txBox="1">
            <a:spLocks noGrp="1"/>
          </p:cNvSpPr>
          <p:nvPr>
            <p:ph type="body" idx="6"/>
          </p:nvPr>
        </p:nvSpPr>
        <p:spPr>
          <a:xfrm>
            <a:off x="3194447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3"/>
          <p:cNvSpPr>
            <a:spLocks noGrp="1"/>
          </p:cNvSpPr>
          <p:nvPr>
            <p:ph type="pic" idx="7"/>
          </p:nvPr>
        </p:nvSpPr>
        <p:spPr>
          <a:xfrm>
            <a:off x="4652962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3"/>
          <p:cNvSpPr txBox="1">
            <a:spLocks noGrp="1"/>
          </p:cNvSpPr>
          <p:nvPr>
            <p:ph type="body" idx="8"/>
          </p:nvPr>
        </p:nvSpPr>
        <p:spPr>
          <a:xfrm>
            <a:off x="4652963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3"/>
          <p:cNvSpPr>
            <a:spLocks noGrp="1"/>
          </p:cNvSpPr>
          <p:nvPr>
            <p:ph type="pic" idx="9"/>
          </p:nvPr>
        </p:nvSpPr>
        <p:spPr>
          <a:xfrm>
            <a:off x="6111923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63"/>
          <p:cNvSpPr txBox="1">
            <a:spLocks noGrp="1"/>
          </p:cNvSpPr>
          <p:nvPr>
            <p:ph type="body" idx="13"/>
          </p:nvPr>
        </p:nvSpPr>
        <p:spPr>
          <a:xfrm>
            <a:off x="6111479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63"/>
          <p:cNvSpPr>
            <a:spLocks noGrp="1"/>
          </p:cNvSpPr>
          <p:nvPr>
            <p:ph type="pic" idx="14"/>
          </p:nvPr>
        </p:nvSpPr>
        <p:spPr>
          <a:xfrm>
            <a:off x="7567537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63"/>
          <p:cNvSpPr txBox="1">
            <a:spLocks noGrp="1"/>
          </p:cNvSpPr>
          <p:nvPr>
            <p:ph type="body" idx="15"/>
          </p:nvPr>
        </p:nvSpPr>
        <p:spPr>
          <a:xfrm>
            <a:off x="7567538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98" name="Google Shape;498;p6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6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 Bild und 4x Titel">
  <p:cSld name="4x Bild und 4x Titel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 txBox="1">
            <a:spLocks noGrp="1"/>
          </p:cNvSpPr>
          <p:nvPr>
            <p:ph type="body" idx="1"/>
          </p:nvPr>
        </p:nvSpPr>
        <p:spPr>
          <a:xfrm>
            <a:off x="278606" y="2520611"/>
            <a:ext cx="4212431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4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64"/>
          <p:cNvSpPr>
            <a:spLocks noGrp="1"/>
          </p:cNvSpPr>
          <p:nvPr>
            <p:ph type="pic" idx="3"/>
          </p:nvPr>
        </p:nvSpPr>
        <p:spPr>
          <a:xfrm>
            <a:off x="4652961" y="1194197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64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64"/>
          <p:cNvSpPr txBox="1">
            <a:spLocks noGrp="1"/>
          </p:cNvSpPr>
          <p:nvPr>
            <p:ph type="body" idx="4"/>
          </p:nvPr>
        </p:nvSpPr>
        <p:spPr>
          <a:xfrm>
            <a:off x="4652963" y="2520611"/>
            <a:ext cx="4212431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4"/>
          <p:cNvSpPr>
            <a:spLocks noGrp="1"/>
          </p:cNvSpPr>
          <p:nvPr>
            <p:ph type="pic" idx="5"/>
          </p:nvPr>
        </p:nvSpPr>
        <p:spPr>
          <a:xfrm>
            <a:off x="278606" y="3031331"/>
            <a:ext cx="4212430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64"/>
          <p:cNvSpPr txBox="1">
            <a:spLocks noGrp="1"/>
          </p:cNvSpPr>
          <p:nvPr>
            <p:ph type="body" idx="6"/>
          </p:nvPr>
        </p:nvSpPr>
        <p:spPr>
          <a:xfrm>
            <a:off x="278606" y="4354331"/>
            <a:ext cx="421243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4"/>
          <p:cNvSpPr>
            <a:spLocks noGrp="1"/>
          </p:cNvSpPr>
          <p:nvPr>
            <p:ph type="pic" idx="7"/>
          </p:nvPr>
        </p:nvSpPr>
        <p:spPr>
          <a:xfrm>
            <a:off x="4652962" y="3031331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9" name="Google Shape;509;p64"/>
          <p:cNvSpPr txBox="1">
            <a:spLocks noGrp="1"/>
          </p:cNvSpPr>
          <p:nvPr>
            <p:ph type="body" idx="8"/>
          </p:nvPr>
        </p:nvSpPr>
        <p:spPr>
          <a:xfrm>
            <a:off x="4652963" y="4354331"/>
            <a:ext cx="421243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6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11" name="Google Shape;511;p64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6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x Bild und 6x Titel">
  <p:cSld name="6x Bild und 6x Titel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5"/>
          <p:cNvSpPr txBox="1">
            <a:spLocks noGrp="1"/>
          </p:cNvSpPr>
          <p:nvPr>
            <p:ph type="body" idx="1"/>
          </p:nvPr>
        </p:nvSpPr>
        <p:spPr>
          <a:xfrm>
            <a:off x="278606" y="2520611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65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65"/>
          <p:cNvSpPr>
            <a:spLocks noGrp="1"/>
          </p:cNvSpPr>
          <p:nvPr>
            <p:ph type="pic" idx="3"/>
          </p:nvPr>
        </p:nvSpPr>
        <p:spPr>
          <a:xfrm>
            <a:off x="3195635" y="1194197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65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65"/>
          <p:cNvSpPr txBox="1">
            <a:spLocks noGrp="1"/>
          </p:cNvSpPr>
          <p:nvPr>
            <p:ph type="body" idx="4"/>
          </p:nvPr>
        </p:nvSpPr>
        <p:spPr>
          <a:xfrm>
            <a:off x="3195636" y="2520611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5"/>
          <p:cNvSpPr>
            <a:spLocks noGrp="1"/>
          </p:cNvSpPr>
          <p:nvPr>
            <p:ph type="pic" idx="5"/>
          </p:nvPr>
        </p:nvSpPr>
        <p:spPr>
          <a:xfrm>
            <a:off x="6111478" y="1196152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65"/>
          <p:cNvSpPr txBox="1">
            <a:spLocks noGrp="1"/>
          </p:cNvSpPr>
          <p:nvPr>
            <p:ph type="body" idx="6"/>
          </p:nvPr>
        </p:nvSpPr>
        <p:spPr>
          <a:xfrm>
            <a:off x="6111478" y="2519151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5"/>
          <p:cNvSpPr>
            <a:spLocks noGrp="1"/>
          </p:cNvSpPr>
          <p:nvPr>
            <p:ph type="pic" idx="7"/>
          </p:nvPr>
        </p:nvSpPr>
        <p:spPr>
          <a:xfrm>
            <a:off x="278606" y="3031331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65"/>
          <p:cNvSpPr txBox="1">
            <a:spLocks noGrp="1"/>
          </p:cNvSpPr>
          <p:nvPr>
            <p:ph type="body" idx="8"/>
          </p:nvPr>
        </p:nvSpPr>
        <p:spPr>
          <a:xfrm>
            <a:off x="278606" y="4354331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65"/>
          <p:cNvSpPr>
            <a:spLocks noGrp="1"/>
          </p:cNvSpPr>
          <p:nvPr>
            <p:ph type="pic" idx="9"/>
          </p:nvPr>
        </p:nvSpPr>
        <p:spPr>
          <a:xfrm>
            <a:off x="3194445" y="3033711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p65"/>
          <p:cNvSpPr txBox="1">
            <a:spLocks noGrp="1"/>
          </p:cNvSpPr>
          <p:nvPr>
            <p:ph type="body" idx="13"/>
          </p:nvPr>
        </p:nvSpPr>
        <p:spPr>
          <a:xfrm>
            <a:off x="3194447" y="4360125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65"/>
          <p:cNvSpPr>
            <a:spLocks noGrp="1"/>
          </p:cNvSpPr>
          <p:nvPr>
            <p:ph type="pic" idx="14"/>
          </p:nvPr>
        </p:nvSpPr>
        <p:spPr>
          <a:xfrm>
            <a:off x="6111478" y="3031330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6" name="Google Shape;526;p65"/>
          <p:cNvSpPr txBox="1">
            <a:spLocks noGrp="1"/>
          </p:cNvSpPr>
          <p:nvPr>
            <p:ph type="body" idx="15"/>
          </p:nvPr>
        </p:nvSpPr>
        <p:spPr>
          <a:xfrm>
            <a:off x="6111478" y="4354330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6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28" name="Google Shape;528;p65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6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">
  <p:cSld name="Zita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6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5670947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 Medium"/>
              <a:buChar char="”"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66"/>
          <p:cNvSpPr txBox="1">
            <a:spLocks noGrp="1"/>
          </p:cNvSpPr>
          <p:nvPr>
            <p:ph type="body" idx="1"/>
          </p:nvPr>
        </p:nvSpPr>
        <p:spPr>
          <a:xfrm>
            <a:off x="3194447" y="3949304"/>
            <a:ext cx="2755106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66"/>
          <p:cNvSpPr>
            <a:spLocks noGrp="1"/>
          </p:cNvSpPr>
          <p:nvPr>
            <p:ph type="pic" idx="2"/>
          </p:nvPr>
        </p:nvSpPr>
        <p:spPr>
          <a:xfrm>
            <a:off x="6111479" y="1"/>
            <a:ext cx="3032521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66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35" name="Google Shape;535;p6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36" name="Google Shape;536;p6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6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38" name="Google Shape;538;p66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Bild">
  <p:cSld name="Highlight Bild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541" name="Google Shape;541;p67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06879" cy="5143500"/>
          </a:xfrm>
          <a:prstGeom prst="rect">
            <a:avLst/>
          </a:prstGeom>
          <a:gradFill>
            <a:gsLst>
              <a:gs pos="0">
                <a:srgbClr val="002D4C">
                  <a:alpha val="50196"/>
                </a:srgbClr>
              </a:gs>
              <a:gs pos="45000">
                <a:srgbClr val="002D4C">
                  <a:alpha val="0"/>
                </a:srgbClr>
              </a:gs>
              <a:gs pos="100000">
                <a:srgbClr val="002D4C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278100" tIns="2754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ibre Franklin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7"/>
          <p:cNvSpPr txBox="1">
            <a:spLocks noGrp="1"/>
          </p:cNvSpPr>
          <p:nvPr>
            <p:ph type="body" idx="1"/>
          </p:nvPr>
        </p:nvSpPr>
        <p:spPr>
          <a:xfrm>
            <a:off x="6111479" y="3949304"/>
            <a:ext cx="2753915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67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44" name="Google Shape;544;p6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45" name="Google Shape;545;p6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6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47" name="Google Shape;547;p67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Bild und Text">
  <p:cSld name="Highlight Bild u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550" name="Google Shape;550;p68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06879" cy="5143500"/>
          </a:xfrm>
          <a:prstGeom prst="rect">
            <a:avLst/>
          </a:prstGeom>
          <a:gradFill>
            <a:gsLst>
              <a:gs pos="0">
                <a:srgbClr val="002D4C">
                  <a:alpha val="50196"/>
                </a:srgbClr>
              </a:gs>
              <a:gs pos="45000">
                <a:srgbClr val="002D4C">
                  <a:alpha val="0"/>
                </a:srgbClr>
              </a:gs>
              <a:gs pos="100000">
                <a:srgbClr val="002D4C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278100" tIns="2754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68"/>
          <p:cNvSpPr txBox="1">
            <a:spLocks noGrp="1"/>
          </p:cNvSpPr>
          <p:nvPr>
            <p:ph type="body" idx="1"/>
          </p:nvPr>
        </p:nvSpPr>
        <p:spPr>
          <a:xfrm>
            <a:off x="278606" y="2112169"/>
            <a:ext cx="2753916" cy="167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lphaLcPeriod"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68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53" name="Google Shape;553;p6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54" name="Google Shape;554;p6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6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56" name="Google Shape;556;p68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rnaussage">
  <p:cSld name="Kernaussage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9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5670947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 Medium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69"/>
          <p:cNvSpPr txBox="1">
            <a:spLocks noGrp="1"/>
          </p:cNvSpPr>
          <p:nvPr>
            <p:ph type="body" idx="1"/>
          </p:nvPr>
        </p:nvSpPr>
        <p:spPr>
          <a:xfrm>
            <a:off x="6111478" y="3949304"/>
            <a:ext cx="2753915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1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6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61" name="Google Shape;561;p6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6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hlussfolie">
  <p:cSld name="Schlussfolie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0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65" name="Google Shape;565;p70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70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567" name="Google Shape;567;p70"/>
          <p:cNvGrpSpPr/>
          <p:nvPr/>
        </p:nvGrpSpPr>
        <p:grpSpPr>
          <a:xfrm>
            <a:off x="4113000" y="2407050"/>
            <a:ext cx="918000" cy="329400"/>
            <a:chOff x="11189494" y="381000"/>
            <a:chExt cx="621506" cy="222941"/>
          </a:xfrm>
        </p:grpSpPr>
        <p:sp>
          <p:nvSpPr>
            <p:cNvPr id="568" name="Google Shape;568;p70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0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 type="title">
  <p:cSld name="TITL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3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126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73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73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12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0" name="Google Shape;580;p7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en">
  <p:cSld name="Agenden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Agenden</a:t>
            </a:r>
            <a:endParaRPr sz="1100"/>
          </a:p>
        </p:txBody>
      </p:sp>
      <p:grpSp>
        <p:nvGrpSpPr>
          <p:cNvPr id="158" name="Google Shape;158;p28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159" name="Google Shape;159;p28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28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Foto" type="tx">
  <p:cSld name="TITLE_AND_BODY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4"/>
          <p:cNvSpPr>
            <a:spLocks noGrp="1"/>
          </p:cNvSpPr>
          <p:nvPr>
            <p:ph type="pic" idx="2"/>
          </p:nvPr>
        </p:nvSpPr>
        <p:spPr>
          <a:xfrm>
            <a:off x="-433387" y="-485775"/>
            <a:ext cx="10029825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583" name="Google Shape;583;p74"/>
          <p:cNvSpPr txBox="1">
            <a:spLocks noGrp="1"/>
          </p:cNvSpPr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4"/>
          <p:cNvSpPr txBox="1">
            <a:spLocks noGrp="1"/>
          </p:cNvSpPr>
          <p:nvPr>
            <p:ph type="body" idx="1"/>
          </p:nvPr>
        </p:nvSpPr>
        <p:spPr>
          <a:xfrm>
            <a:off x="452884" y="414801"/>
            <a:ext cx="8238233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74"/>
          <p:cNvSpPr txBox="1">
            <a:spLocks noGrp="1"/>
          </p:cNvSpPr>
          <p:nvPr>
            <p:ph type="body" idx="3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7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Foto 2">
  <p:cSld name="Titel &amp; Foto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5"/>
          <p:cNvSpPr>
            <a:spLocks noGrp="1"/>
          </p:cNvSpPr>
          <p:nvPr>
            <p:ph type="pic" idx="2"/>
          </p:nvPr>
        </p:nvSpPr>
        <p:spPr>
          <a:xfrm>
            <a:off x="4114800" y="-76200"/>
            <a:ext cx="4554314" cy="5300663"/>
          </a:xfrm>
          <a:prstGeom prst="rect">
            <a:avLst/>
          </a:prstGeom>
          <a:noFill/>
          <a:ln>
            <a:noFill/>
          </a:ln>
        </p:spPr>
      </p:sp>
      <p:sp>
        <p:nvSpPr>
          <p:cNvPr id="589" name="Google Shape;589;p75"/>
          <p:cNvSpPr txBox="1">
            <a:spLocks noGrp="1"/>
          </p:cNvSpPr>
          <p:nvPr>
            <p:ph type="title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5"/>
          <p:cNvSpPr txBox="1">
            <a:spLocks noGrp="1"/>
          </p:cNvSpPr>
          <p:nvPr>
            <p:ph type="body" idx="1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5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Punkte">
  <p:cSld name="Titel &amp; Punk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6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76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76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7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kte">
  <p:cSld name="Punkte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7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7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Foto">
  <p:cSld name="Titel, Punkte &amp; Foto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8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p78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78"/>
          <p:cNvSpPr>
            <a:spLocks noGrp="1"/>
          </p:cNvSpPr>
          <p:nvPr>
            <p:ph type="pic" idx="3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78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Livevideo – klein">
  <p:cSld name="Titel, Punkte &amp; Livevideo – klein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9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79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79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7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Livevideo – groß">
  <p:cSld name="Titel, Punkte &amp; Livevideo – groß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0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80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8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8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">
  <p:cSld name="Abschnit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1"/>
          <p:cNvSpPr txBox="1">
            <a:spLocks noGrp="1"/>
          </p:cNvSpPr>
          <p:nvPr>
            <p:ph type="title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1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82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2" name="Google Shape;622;p8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3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3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83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8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solidFill>
          <a:schemeClr val="accen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>
            <a:off x="7578362" y="1"/>
            <a:ext cx="1575196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68" name="Google Shape;168;p29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69" name="Google Shape;169;p29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fstellung">
  <p:cSld name="Aufstellung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4"/>
          <p:cNvSpPr txBox="1">
            <a:spLocks noGrp="1"/>
          </p:cNvSpPr>
          <p:nvPr>
            <p:ph type="body" idx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8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kt (groß)">
  <p:cSld name="Fakt (groß)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5"/>
          <p:cNvSpPr txBox="1">
            <a:spLocks noGrp="1"/>
          </p:cNvSpPr>
          <p:nvPr>
            <p:ph type="body" idx="1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85"/>
          <p:cNvSpPr txBox="1">
            <a:spLocks noGrp="1"/>
          </p:cNvSpPr>
          <p:nvPr>
            <p:ph type="body" idx="2"/>
          </p:nvPr>
        </p:nvSpPr>
        <p:spPr>
          <a:xfrm>
            <a:off x="452438" y="3098318"/>
            <a:ext cx="8239125" cy="3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4" name="Google Shape;634;p8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">
  <p:cSld name="Zita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6"/>
          <p:cNvSpPr txBox="1">
            <a:spLocks noGrp="1"/>
          </p:cNvSpPr>
          <p:nvPr>
            <p:ph type="body" idx="1"/>
          </p:nvPr>
        </p:nvSpPr>
        <p:spPr>
          <a:xfrm>
            <a:off x="911259" y="4003295"/>
            <a:ext cx="7575020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7" name="Google Shape;637;p86"/>
          <p:cNvSpPr txBox="1">
            <a:spLocks noGrp="1"/>
          </p:cNvSpPr>
          <p:nvPr>
            <p:ph type="body" idx="2"/>
          </p:nvPr>
        </p:nvSpPr>
        <p:spPr>
          <a:xfrm>
            <a:off x="657721" y="1852447"/>
            <a:ext cx="7828558" cy="143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Stück">
  <p:cSld name="Foto - 3 Stück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7"/>
          <p:cNvSpPr>
            <a:spLocks noGrp="1"/>
          </p:cNvSpPr>
          <p:nvPr>
            <p:ph type="pic" idx="2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87"/>
          <p:cNvSpPr>
            <a:spLocks noGrp="1"/>
          </p:cNvSpPr>
          <p:nvPr>
            <p:ph type="pic" idx="3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87"/>
          <p:cNvSpPr>
            <a:spLocks noGrp="1"/>
          </p:cNvSpPr>
          <p:nvPr>
            <p:ph type="pic" idx="4"/>
          </p:nvPr>
        </p:nvSpPr>
        <p:spPr>
          <a:xfrm>
            <a:off x="-52387" y="185738"/>
            <a:ext cx="6229350" cy="4672013"/>
          </a:xfrm>
          <a:prstGeom prst="rect">
            <a:avLst/>
          </a:prstGeom>
          <a:noFill/>
          <a:ln>
            <a:noFill/>
          </a:ln>
        </p:spPr>
      </p:sp>
      <p:sp>
        <p:nvSpPr>
          <p:cNvPr id="643" name="Google Shape;643;p8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8"/>
          <p:cNvSpPr>
            <a:spLocks noGrp="1"/>
          </p:cNvSpPr>
          <p:nvPr>
            <p:ph type="pic" idx="2"/>
          </p:nvPr>
        </p:nvSpPr>
        <p:spPr>
          <a:xfrm>
            <a:off x="-500062" y="-2071687"/>
            <a:ext cx="10144125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8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Blau">
  <p:cSld name="Agenda Blau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77" name="Google Shape;177;p30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78" name="Google Shape;178;p30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Zweispaltig">
  <p:cSld name="Agenda Zweispaltig">
    <p:bg>
      <p:bgPr>
        <a:solidFill>
          <a:schemeClr val="accen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87" name="Google Shape;187;p31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88" name="Google Shape;188;p31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Zweispaltig Blau">
  <p:cSld name="Agenda Zweispaltig Blau">
    <p:bg>
      <p:bgPr>
        <a:solidFill>
          <a:schemeClr val="accen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278606" y="276494"/>
            <a:ext cx="1296591" cy="75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98" name="Google Shape;198;p32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  <a:defRPr sz="26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78606" y="1194196"/>
            <a:ext cx="8586788" cy="351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8355347" y="4828093"/>
            <a:ext cx="517190" cy="185522"/>
            <a:chOff x="11189494" y="381000"/>
            <a:chExt cx="621506" cy="222941"/>
          </a:xfrm>
        </p:grpSpPr>
        <p:sp>
          <p:nvSpPr>
            <p:cNvPr id="56" name="Google Shape;56;p13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13.04.2026</a:t>
            </a:r>
            <a:endParaRPr/>
          </a:p>
        </p:txBody>
      </p:sp>
      <p:pic>
        <p:nvPicPr>
          <p:cNvPr id="59" name="Google Shape;59;p13" title="numasslogov2.png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8100900" y="87474"/>
            <a:ext cx="980601" cy="6537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</p:sldLayoutIdLst>
  <p:transition>
    <p:fade/>
  </p:transition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4">
          <p15:clr>
            <a:srgbClr val="F26B43"/>
          </p15:clr>
        </p15:guide>
        <p15:guide id="2" pos="175">
          <p15:clr>
            <a:srgbClr val="F26B43"/>
          </p15:clr>
        </p15:guide>
        <p15:guide id="3" pos="5585">
          <p15:clr>
            <a:srgbClr val="F26B43"/>
          </p15:clr>
        </p15:guide>
        <p15:guide id="4" pos="992">
          <p15:clr>
            <a:srgbClr val="F26B43"/>
          </p15:clr>
        </p15:guide>
        <p15:guide id="5" pos="1094">
          <p15:clr>
            <a:srgbClr val="F26B43"/>
          </p15:clr>
        </p15:guide>
        <p15:guide id="6" pos="1910">
          <p15:clr>
            <a:srgbClr val="F26B43"/>
          </p15:clr>
        </p15:guide>
        <p15:guide id="7" pos="2012">
          <p15:clr>
            <a:srgbClr val="F26B43"/>
          </p15:clr>
        </p15:guide>
        <p15:guide id="8" pos="2829">
          <p15:clr>
            <a:srgbClr val="F26B43"/>
          </p15:clr>
        </p15:guide>
        <p15:guide id="9" pos="2931">
          <p15:clr>
            <a:srgbClr val="F26B43"/>
          </p15:clr>
        </p15:guide>
        <p15:guide id="10" pos="3748">
          <p15:clr>
            <a:srgbClr val="F26B43"/>
          </p15:clr>
        </p15:guide>
        <p15:guide id="11" pos="3850">
          <p15:clr>
            <a:srgbClr val="F26B43"/>
          </p15:clr>
        </p15:guide>
        <p15:guide id="12" pos="4666">
          <p15:clr>
            <a:srgbClr val="F26B43"/>
          </p15:clr>
        </p15:guide>
        <p15:guide id="13" pos="4768">
          <p15:clr>
            <a:srgbClr val="F26B43"/>
          </p15:clr>
        </p15:guide>
        <p15:guide id="14" pos="1451">
          <p15:clr>
            <a:srgbClr val="5ACBF0"/>
          </p15:clr>
        </p15:guide>
        <p15:guide id="15" pos="1553">
          <p15:clr>
            <a:srgbClr val="5ACBF0"/>
          </p15:clr>
        </p15:guide>
        <p15:guide id="16" pos="4207">
          <p15:clr>
            <a:srgbClr val="5ACBF0"/>
          </p15:clr>
        </p15:guide>
        <p15:guide id="17" pos="4309">
          <p15:clr>
            <a:srgbClr val="5ACBF0"/>
          </p15:clr>
        </p15:guide>
        <p15:guide id="18" orient="horz" pos="650">
          <p15:clr>
            <a:srgbClr val="F26B43"/>
          </p15:clr>
        </p15:guide>
        <p15:guide id="19" orient="horz" pos="752">
          <p15:clr>
            <a:srgbClr val="F26B43"/>
          </p15:clr>
        </p15:guide>
        <p15:guide id="20" orient="horz" pos="1229">
          <p15:clr>
            <a:srgbClr val="F26B43"/>
          </p15:clr>
        </p15:guide>
        <p15:guide id="21" orient="horz" pos="1331">
          <p15:clr>
            <a:srgbClr val="F26B43"/>
          </p15:clr>
        </p15:guide>
        <p15:guide id="22" orient="horz" pos="1807">
          <p15:clr>
            <a:srgbClr val="F26B43"/>
          </p15:clr>
        </p15:guide>
        <p15:guide id="23" orient="horz" pos="1909">
          <p15:clr>
            <a:srgbClr val="F26B43"/>
          </p15:clr>
        </p15:guide>
        <p15:guide id="24" orient="horz" pos="2386">
          <p15:clr>
            <a:srgbClr val="F26B43"/>
          </p15:clr>
        </p15:guide>
        <p15:guide id="25" orient="horz" pos="2488">
          <p15:clr>
            <a:srgbClr val="F26B43"/>
          </p15:clr>
        </p15:guide>
        <p15:guide id="26" orient="horz" pos="29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4" name="Google Shape;574;p72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5" name="Google Shape;575;p7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wsyncandshare.kit.edu/s/3CDCJk4ANE3bqr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D9H9fFh8bAPgavjA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5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de" sz="1700" b="1" dirty="0"/>
              <a:t>Silver sponsors</a:t>
            </a: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de" sz="1700" b="1" dirty="0"/>
              <a:t>Bronze sponsors</a:t>
            </a: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</p:txBody>
      </p:sp>
      <p:sp>
        <p:nvSpPr>
          <p:cNvPr id="866" name="Google Shape;866;p115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13.04.2026</a:t>
            </a:r>
            <a:endParaRPr/>
          </a:p>
        </p:txBody>
      </p:sp>
      <p:sp>
        <p:nvSpPr>
          <p:cNvPr id="867" name="Google Shape;867;p115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</a:t>
            </a:fld>
            <a:endParaRPr/>
          </a:p>
        </p:txBody>
      </p:sp>
      <p:sp>
        <p:nvSpPr>
          <p:cNvPr id="868" name="Google Shape;868;p115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 Medium"/>
              <a:buNone/>
            </a:pPr>
            <a:r>
              <a:rPr lang="de"/>
              <a:t>Many thanks to the sponsors for a generous support</a:t>
            </a:r>
            <a:endParaRPr/>
          </a:p>
        </p:txBody>
      </p:sp>
      <p:sp>
        <p:nvSpPr>
          <p:cNvPr id="869" name="Google Shape;869;p115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115" title="Loghi SAES H Vacuum-nero-ross_uso fie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566" y="3873234"/>
            <a:ext cx="2185854" cy="52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15" title="CAEN-Logo-Colour-CMYK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012" y="1764382"/>
            <a:ext cx="1379604" cy="39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15" title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5322" y="1764383"/>
            <a:ext cx="2703143" cy="39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15" title="Logo-KurtJLeskerCompan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6056" y="1764383"/>
            <a:ext cx="2258826" cy="39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15" title="Logo_JEVATEC_lan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376" y="3852113"/>
            <a:ext cx="1483468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15" title="resul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0143" y="3852110"/>
            <a:ext cx="1841771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15"/>
          <p:cNvSpPr txBox="1"/>
          <p:nvPr/>
        </p:nvSpPr>
        <p:spPr>
          <a:xfrm>
            <a:off x="396000" y="2398800"/>
            <a:ext cx="86154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b="1" i="1">
                <a:solidFill>
                  <a:schemeClr val="dk1"/>
                </a:solidFill>
              </a:rPr>
              <a:t>Please meet them at the booth during the coffee break, the poster session, lunch </a:t>
            </a:r>
            <a:br>
              <a:rPr lang="de" sz="1500" b="1" i="1">
                <a:solidFill>
                  <a:schemeClr val="dk1"/>
                </a:solidFill>
              </a:rPr>
            </a:br>
            <a:r>
              <a:rPr lang="de" sz="1500" b="1" i="1">
                <a:solidFill>
                  <a:schemeClr val="dk1"/>
                </a:solidFill>
              </a:rPr>
              <a:t>and during the social activities</a:t>
            </a:r>
            <a:endParaRPr sz="15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35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35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1" name="Google Shape;1191;p135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2" name="Google Shape;1192;p135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3" name="Google Shape;1193;p135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4" name="Google Shape;1194;p135"/>
          <p:cNvSpPr txBox="1"/>
          <p:nvPr/>
        </p:nvSpPr>
        <p:spPr>
          <a:xfrm>
            <a:off x="6507000" y="91400"/>
            <a:ext cx="259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  <a:endParaRPr sz="500"/>
          </a:p>
        </p:txBody>
      </p:sp>
      <p:pic>
        <p:nvPicPr>
          <p:cNvPr id="1195" name="Google Shape;1195;p135" descr="KIT_Tasche_Vorne_Zentral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35"/>
          <p:cNvSpPr/>
          <p:nvPr/>
        </p:nvSpPr>
        <p:spPr>
          <a:xfrm>
            <a:off x="4920371" y="3497730"/>
            <a:ext cx="1398974" cy="47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97" name="Google Shape;1197;p135" descr="eingesetzter-Film.png"/>
          <p:cNvPicPr preferRelativeResize="0"/>
          <p:nvPr/>
        </p:nvPicPr>
        <p:blipFill rotWithShape="1">
          <a:blip r:embed="rId5">
            <a:alphaModFix/>
          </a:blip>
          <a:srcRect t="3591"/>
          <a:stretch/>
        </p:blipFill>
        <p:spPr>
          <a:xfrm>
            <a:off x="1660268" y="3226323"/>
            <a:ext cx="5424488" cy="182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35" descr="Bildschirmfoto 2026-04-12 um 13.40.38.png"/>
          <p:cNvPicPr preferRelativeResize="0"/>
          <p:nvPr/>
        </p:nvPicPr>
        <p:blipFill rotWithShape="1">
          <a:blip r:embed="rId6">
            <a:alphaModFix/>
          </a:blip>
          <a:srcRect r="1369"/>
          <a:stretch/>
        </p:blipFill>
        <p:spPr>
          <a:xfrm>
            <a:off x="332100" y="1105650"/>
            <a:ext cx="4665444" cy="211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9" name="Google Shape;1199;p135"/>
          <p:cNvCxnSpPr/>
          <p:nvPr/>
        </p:nvCxnSpPr>
        <p:spPr>
          <a:xfrm>
            <a:off x="377006" y="4217815"/>
            <a:ext cx="1741432" cy="0"/>
          </a:xfrm>
          <a:prstGeom prst="straightConnector1">
            <a:avLst/>
          </a:prstGeom>
          <a:noFill/>
          <a:ln w="25400" cap="flat" cmpd="sng">
            <a:solidFill>
              <a:srgbClr val="03195D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200" name="Google Shape;1200;p135"/>
          <p:cNvSpPr txBox="1"/>
          <p:nvPr/>
        </p:nvSpPr>
        <p:spPr>
          <a:xfrm>
            <a:off x="379550" y="4034819"/>
            <a:ext cx="747079" cy="16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163"/>
              </a:buClr>
              <a:buSzPts val="900"/>
              <a:buFont typeface="Helvetica Neue"/>
              <a:buNone/>
            </a:pPr>
            <a:r>
              <a:rPr lang="de" sz="900" b="0" i="0" u="none" strike="noStrike" cap="none">
                <a:solidFill>
                  <a:srgbClr val="0C21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min by foot</a:t>
            </a:r>
            <a:endParaRPr sz="500"/>
          </a:p>
        </p:txBody>
      </p:sp>
      <p:graphicFrame>
        <p:nvGraphicFramePr>
          <p:cNvPr id="1201" name="Google Shape;1201;p135"/>
          <p:cNvGraphicFramePr/>
          <p:nvPr/>
        </p:nvGraphicFramePr>
        <p:xfrm>
          <a:off x="4898382" y="1471846"/>
          <a:ext cx="4090375" cy="1056295"/>
        </p:xfrm>
        <a:graphic>
          <a:graphicData uri="http://schemas.openxmlformats.org/drawingml/2006/table">
            <a:tbl>
              <a:tblPr>
                <a:noFill/>
                <a:tableStyleId>{4ABF736C-1D3A-40DB-8207-3BDCDF99B351}</a:tableStyleId>
              </a:tblPr>
              <a:tblGrid>
                <a:gridCol w="136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Karlsruhe Kronenplatz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Händelstraße 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S51 (Germersheim, Bahnhof)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07:05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07:13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S2 (Rheinstrandsiedlung)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07:08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07:16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S2 (Rheinstetten)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07:18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07:26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3686D3-F7BA-BC34-ABF9-5BD59F86AE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C7FC70-EE83-2940-BB11-E028FB364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Any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relay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/>
              <a:t>organizers?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BF774F-5A19-E7C3-F1F9-064B0790D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3DFA631-4323-1F8F-DEEF-250EBF8C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Friday – 1000 </a:t>
            </a:r>
            <a:r>
              <a:rPr lang="de-DE" dirty="0" err="1"/>
              <a:t>days</a:t>
            </a:r>
            <a:r>
              <a:rPr lang="de-DE" dirty="0"/>
              <a:t> of KATRIN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77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BB5E40B-EA37-0FEA-65BD-14BF549E86F2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F5CDCD-EB05-8AB1-66F4-1B6A4CED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Return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batches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leave</a:t>
            </a:r>
            <a:r>
              <a:rPr lang="de-DE" dirty="0"/>
              <a:t>!!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9A654D-8993-1203-29EC-DF857EB94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38AC8F-0CD9-361D-6937-6B44EA84BF7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AD4068-3B55-EDFF-9B08-60A6BBF4A8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1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52DAE-7297-8E11-C1CF-EE6FBCD8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14A8FA-997F-70AE-34AA-49371DEEF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 descr="Ein Bild, das Konzert, Nachtklub, Tanz, Unterhaltung enthält.&#10;&#10;KI-generierte Inhalte können fehlerhaft sein.">
            <a:extLst>
              <a:ext uri="{FF2B5EF4-FFF2-40B4-BE49-F238E27FC236}">
                <a16:creationId xmlns:a16="http://schemas.microsoft.com/office/drawing/2014/main" id="{DF5DF782-62BF-391E-8CE3-1B709BAAD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19680" cy="5143500"/>
          </a:xfrm>
          <a:prstGeom prst="rect">
            <a:avLst/>
          </a:prstGeom>
        </p:spPr>
      </p:pic>
      <p:pic>
        <p:nvPicPr>
          <p:cNvPr id="9" name="Grafik 8" descr="Ein Bild, das Tanz, Unterhaltung, Majorelle Blue, lila enthält.&#10;&#10;KI-generierte Inhalte können fehlerhaft sein.">
            <a:extLst>
              <a:ext uri="{FF2B5EF4-FFF2-40B4-BE49-F238E27FC236}">
                <a16:creationId xmlns:a16="http://schemas.microsoft.com/office/drawing/2014/main" id="{33679235-8D5C-0B4F-5117-053B6BD37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14" y="2765144"/>
            <a:ext cx="4228186" cy="2378355"/>
          </a:xfrm>
          <a:prstGeom prst="rect">
            <a:avLst/>
          </a:prstGeom>
        </p:spPr>
      </p:pic>
      <p:pic>
        <p:nvPicPr>
          <p:cNvPr id="11" name="Grafik 10" descr="Ein Bild, das Majorelle Blue, Aquarium, Hohltiere enthält.&#10;&#10;KI-generierte Inhalte können fehlerhaft sein.">
            <a:extLst>
              <a:ext uri="{FF2B5EF4-FFF2-40B4-BE49-F238E27FC236}">
                <a16:creationId xmlns:a16="http://schemas.microsoft.com/office/drawing/2014/main" id="{2CCCEAD7-6910-959F-A223-C696EBFF9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-1"/>
            <a:ext cx="4169664" cy="23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53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B37C474-3C52-B768-BE84-BFB0E912D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88BEC1-BB42-E144-74CC-A349D1A239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79EF7F-E0A1-7E8E-46B6-FE550F8B0D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FFAF1FD-86FD-2A78-E70B-6CC873E5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Grafik 10" descr="Ein Bild, das Tanz, Majorelle Blue, lila, violett enthält.&#10;&#10;KI-generierte Inhalte können fehlerhaft sein.">
            <a:extLst>
              <a:ext uri="{FF2B5EF4-FFF2-40B4-BE49-F238E27FC236}">
                <a16:creationId xmlns:a16="http://schemas.microsoft.com/office/drawing/2014/main" id="{35E8C6C5-F27D-5099-8E19-0021406A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260" y="0"/>
            <a:ext cx="9144000" cy="5143500"/>
          </a:xfrm>
          <a:prstGeom prst="rect">
            <a:avLst/>
          </a:prstGeom>
        </p:spPr>
      </p:pic>
      <p:pic>
        <p:nvPicPr>
          <p:cNvPr id="10" name="Bildplatzhalter 8" descr="Ein Bild, das Hai, Weichflosser, Aquarium, unterwasser enthält.&#10;&#10;KI-generierte Inhalte können fehlerhaft sein.">
            <a:extLst>
              <a:ext uri="{FF2B5EF4-FFF2-40B4-BE49-F238E27FC236}">
                <a16:creationId xmlns:a16="http://schemas.microsoft.com/office/drawing/2014/main" id="{7ECA5EDB-1FED-F0CB-7781-C39414C9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0" r="2980"/>
          <a:stretch>
            <a:fillRect/>
          </a:stretch>
        </p:blipFill>
        <p:spPr>
          <a:xfrm rot="5400000">
            <a:off x="4976040" y="1006822"/>
            <a:ext cx="5197784" cy="31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731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77A07B-DBEB-0FF1-766D-5FC3DFBA9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6D7BC8-7B8F-088C-1CA8-34CED6EC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Wednesday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3080C0-4A1D-CB5E-6EEE-3A6C1A9E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9" y="998924"/>
            <a:ext cx="3923038" cy="39336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7D29EF-561E-DA22-F78B-37E1F1100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573" y="854704"/>
            <a:ext cx="3957733" cy="4222052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5000840-0A03-CF8E-9829-0F033716197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BC2A3E-5E8D-C545-EC12-A81028762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17D29C-83F1-6151-D286-F7B4871ADA13}"/>
              </a:ext>
            </a:extLst>
          </p:cNvPr>
          <p:cNvSpPr txBox="1"/>
          <p:nvPr/>
        </p:nvSpPr>
        <p:spPr>
          <a:xfrm>
            <a:off x="1148427" y="3955866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Conference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picture</a:t>
            </a:r>
            <a:endParaRPr lang="en-GB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587ED6-348B-AC51-AAE0-C3E434F12231}"/>
              </a:ext>
            </a:extLst>
          </p:cNvPr>
          <p:cNvSpPr txBox="1"/>
          <p:nvPr/>
        </p:nvSpPr>
        <p:spPr>
          <a:xfrm>
            <a:off x="5455861" y="3472525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Dinner (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free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of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charge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)</a:t>
            </a:r>
            <a:endParaRPr lang="en-GB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120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26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600" dirty="0"/>
              <a:t>The </a:t>
            </a:r>
            <a:r>
              <a:rPr lang="de-DE" sz="1600" dirty="0" err="1"/>
              <a:t>picture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 on </a:t>
            </a:r>
            <a:r>
              <a:rPr lang="de-DE" sz="1600" b="1" dirty="0" err="1"/>
              <a:t>today</a:t>
            </a:r>
            <a:br>
              <a:rPr lang="de-DE" sz="1600" dirty="0"/>
            </a:br>
            <a:r>
              <a:rPr lang="de-DE" sz="1600" dirty="0" err="1"/>
              <a:t>close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cantinee</a:t>
            </a:r>
            <a:r>
              <a:rPr lang="de-DE" sz="1600" dirty="0"/>
              <a:t> (</a:t>
            </a:r>
            <a:r>
              <a:rPr lang="de-DE" sz="1600" dirty="0" err="1"/>
              <a:t>before</a:t>
            </a:r>
            <a:r>
              <a:rPr lang="de-DE" sz="1600" dirty="0"/>
              <a:t> lunch)</a:t>
            </a:r>
          </a:p>
          <a:p>
            <a:pPr marL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endParaRPr lang="de-DE" sz="1600" dirty="0"/>
          </a:p>
          <a:p>
            <a:pPr marL="285750" lvl="0" indent="-285750" algn="l" rtl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600" dirty="0" err="1"/>
              <a:t>Leave</a:t>
            </a:r>
            <a:r>
              <a:rPr lang="de-DE" sz="1600" dirty="0"/>
              <a:t> </a:t>
            </a:r>
            <a:r>
              <a:rPr lang="de-DE" sz="1600" b="1" dirty="0" err="1"/>
              <a:t>without</a:t>
            </a:r>
            <a:r>
              <a:rPr lang="de-DE" sz="1600" dirty="0"/>
              <a:t> </a:t>
            </a:r>
            <a:r>
              <a:rPr lang="de-DE" sz="1600" dirty="0" err="1"/>
              <a:t>much</a:t>
            </a:r>
            <a:r>
              <a:rPr lang="de-DE" sz="1600" dirty="0"/>
              <a:t> </a:t>
            </a:r>
            <a:r>
              <a:rPr lang="de-DE" sz="1600" b="1" dirty="0" err="1"/>
              <a:t>delay</a:t>
            </a:r>
            <a:r>
              <a:rPr lang="de-DE" sz="1600" dirty="0"/>
              <a:t> AFTER </a:t>
            </a:r>
            <a:br>
              <a:rPr lang="de-DE" sz="1600" dirty="0"/>
            </a:b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session</a:t>
            </a:r>
            <a:r>
              <a:rPr lang="de-DE" sz="1600" dirty="0"/>
              <a:t> on </a:t>
            </a:r>
            <a:r>
              <a:rPr lang="de-DE" sz="1600" b="1" dirty="0"/>
              <a:t>„RF-</a:t>
            </a:r>
            <a:r>
              <a:rPr lang="de-DE" sz="1600" b="1" dirty="0" err="1"/>
              <a:t>methods</a:t>
            </a:r>
            <a:r>
              <a:rPr lang="de-DE" sz="1600" b="1" dirty="0"/>
              <a:t>“ </a:t>
            </a:r>
            <a:r>
              <a:rPr lang="de-DE" sz="1600" dirty="0"/>
              <a:t>and follow </a:t>
            </a:r>
            <a:r>
              <a:rPr lang="de-DE" sz="1600" dirty="0" err="1"/>
              <a:t>the</a:t>
            </a:r>
            <a:br>
              <a:rPr lang="de-DE" sz="1600" dirty="0"/>
            </a:br>
            <a:r>
              <a:rPr lang="de-DE" sz="1600" dirty="0"/>
              <a:t>stream.</a:t>
            </a:r>
          </a:p>
          <a:p>
            <a:pPr marL="285750" lvl="0" indent="-285750" algn="l" rtl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lvl="0" indent="-285750" algn="l" rtl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600" dirty="0" err="1"/>
              <a:t>Arrive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/>
              <a:t>KIT </a:t>
            </a:r>
            <a:r>
              <a:rPr lang="de-DE" sz="1600" b="1" dirty="0" err="1"/>
              <a:t>sign</a:t>
            </a:r>
            <a:endParaRPr lang="de-DE" sz="1600" b="1" dirty="0"/>
          </a:p>
          <a:p>
            <a:pPr marL="285750" lvl="0" indent="-285750" algn="l" rtl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de-DE" sz="1600" b="1" dirty="0"/>
          </a:p>
          <a:p>
            <a:pPr marL="285750" lvl="0" indent="-285750" algn="l" rtl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600" b="1" dirty="0"/>
              <a:t>Smile!</a:t>
            </a:r>
          </a:p>
        </p:txBody>
      </p:sp>
      <p:sp>
        <p:nvSpPr>
          <p:cNvPr id="1049" name="Google Shape;1049;p12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00" cy="57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Conference Picture</a:t>
            </a:r>
            <a:endParaRPr dirty="0"/>
          </a:p>
        </p:txBody>
      </p:sp>
      <p:pic>
        <p:nvPicPr>
          <p:cNvPr id="1026" name="Picture 2" descr="KIT - Karlsruhe Institute of Technology">
            <a:extLst>
              <a:ext uri="{FF2B5EF4-FFF2-40B4-BE49-F238E27FC236}">
                <a16:creationId xmlns:a16="http://schemas.microsoft.com/office/drawing/2014/main" id="{6804FFFE-8A1D-BF9A-E6E3-9F4A78C1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1604326"/>
            <a:ext cx="4166295" cy="23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83B86ED-A759-F391-CD0F-5E1DEE4BE7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85CAE2-D6FB-6909-9A85-3CC0C9050A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1000">
                <a:latin typeface="Arial"/>
                <a:ea typeface="Arial"/>
                <a:cs typeface="Arial"/>
                <a:sym typeface="Arial"/>
              </a:rPr>
              <a:t>6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EC4FC5-E35C-C17E-5EF0-F3D56A78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</a:t>
            </a:r>
            <a:r>
              <a:rPr lang="de-DE" dirty="0" err="1"/>
              <a:t>Overview</a:t>
            </a:r>
            <a:endParaRPr lang="en-GB" dirty="0"/>
          </a:p>
        </p:txBody>
      </p:sp>
      <p:pic>
        <p:nvPicPr>
          <p:cNvPr id="1063" name="Google Shape;1063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53" y="1058593"/>
            <a:ext cx="7100068" cy="3426556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28"/>
          <p:cNvSpPr/>
          <p:nvPr/>
        </p:nvSpPr>
        <p:spPr>
          <a:xfrm>
            <a:off x="1132084" y="1329338"/>
            <a:ext cx="1019991" cy="397427"/>
          </a:xfrm>
          <a:prstGeom prst="wedgeRectCallout">
            <a:avLst>
              <a:gd name="adj1" fmla="val 79348"/>
              <a:gd name="adj2" fmla="val 99948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de" dirty="0">
                <a:solidFill>
                  <a:schemeClr val="bg1"/>
                </a:solidFill>
                <a:latin typeface="Droid Serif"/>
                <a:sym typeface="Droid Serif"/>
              </a:rPr>
              <a:t>talks</a:t>
            </a:r>
            <a:endParaRPr dirty="0">
              <a:solidFill>
                <a:schemeClr val="bg1"/>
              </a:solidFill>
              <a:latin typeface="Droid Serif"/>
              <a:sym typeface="Droid Serif"/>
            </a:endParaRPr>
          </a:p>
        </p:txBody>
      </p:sp>
      <p:sp>
        <p:nvSpPr>
          <p:cNvPr id="1067" name="Google Shape;1067;p128"/>
          <p:cNvSpPr/>
          <p:nvPr/>
        </p:nvSpPr>
        <p:spPr>
          <a:xfrm>
            <a:off x="7052357" y="1544725"/>
            <a:ext cx="868317" cy="364079"/>
          </a:xfrm>
          <a:prstGeom prst="wedgeRectCallout">
            <a:avLst>
              <a:gd name="adj1" fmla="val -156529"/>
              <a:gd name="adj2" fmla="val 196522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L</a:t>
            </a:r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unch*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</p:txBody>
      </p:sp>
      <p:sp>
        <p:nvSpPr>
          <p:cNvPr id="1068" name="Google Shape;1068;p128"/>
          <p:cNvSpPr/>
          <p:nvPr/>
        </p:nvSpPr>
        <p:spPr>
          <a:xfrm>
            <a:off x="216000" y="3295123"/>
            <a:ext cx="1375591" cy="466652"/>
          </a:xfrm>
          <a:prstGeom prst="wedgeRectCallout">
            <a:avLst>
              <a:gd name="adj1" fmla="val 163618"/>
              <a:gd name="adj2" fmla="val 124574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tram station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  <a:p>
            <a:pPr algn="ctr"/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Kronenplatz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</p:txBody>
      </p:sp>
      <p:sp>
        <p:nvSpPr>
          <p:cNvPr id="1069" name="Google Shape;1069;p128"/>
          <p:cNvSpPr/>
          <p:nvPr/>
        </p:nvSpPr>
        <p:spPr>
          <a:xfrm>
            <a:off x="6963440" y="4351867"/>
            <a:ext cx="1777274" cy="495480"/>
          </a:xfrm>
          <a:prstGeom prst="wedgeRectCallout">
            <a:avLst>
              <a:gd name="adj1" fmla="val -92786"/>
              <a:gd name="adj2" fmla="val -45418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tram station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  <a:p>
            <a:pPr algn="ctr"/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Durlacher Tor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</p:txBody>
      </p:sp>
      <p:sp>
        <p:nvSpPr>
          <p:cNvPr id="1072" name="Google Shape;1072;p128"/>
          <p:cNvSpPr txBox="1"/>
          <p:nvPr/>
        </p:nvSpPr>
        <p:spPr>
          <a:xfrm>
            <a:off x="1474833" y="5012474"/>
            <a:ext cx="2312851" cy="12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chemeClr val="dk2"/>
                </a:solidFill>
              </a:rPr>
              <a:t>Layout by Chloé Goupy</a:t>
            </a:r>
            <a:endParaRPr sz="600">
              <a:solidFill>
                <a:schemeClr val="dk2"/>
              </a:solidFill>
            </a:endParaRPr>
          </a:p>
        </p:txBody>
      </p:sp>
      <p:sp>
        <p:nvSpPr>
          <p:cNvPr id="4" name="Google Shape;1067;p128">
            <a:extLst>
              <a:ext uri="{FF2B5EF4-FFF2-40B4-BE49-F238E27FC236}">
                <a16:creationId xmlns:a16="http://schemas.microsoft.com/office/drawing/2014/main" id="{C003847D-3A4C-6B41-AC07-EE2B441ED5DA}"/>
              </a:ext>
            </a:extLst>
          </p:cNvPr>
          <p:cNvSpPr/>
          <p:nvPr/>
        </p:nvSpPr>
        <p:spPr>
          <a:xfrm>
            <a:off x="7099648" y="2212896"/>
            <a:ext cx="1129952" cy="495480"/>
          </a:xfrm>
          <a:prstGeom prst="wedgeRectCallout">
            <a:avLst>
              <a:gd name="adj1" fmla="val -125877"/>
              <a:gd name="adj2" fmla="val 131385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C</a:t>
            </a:r>
            <a:r>
              <a:rPr lang="de" dirty="0">
                <a:solidFill>
                  <a:schemeClr val="bg1"/>
                </a:solidFill>
                <a:latin typeface="Droid Serif"/>
                <a:ea typeface="+mn-ea"/>
                <a:cs typeface="+mn-cs"/>
                <a:sym typeface="Droid Serif"/>
              </a:rPr>
              <a:t>onference photo</a:t>
            </a:r>
            <a:endParaRPr dirty="0">
              <a:solidFill>
                <a:schemeClr val="bg1"/>
              </a:solidFill>
              <a:latin typeface="Droid Serif"/>
              <a:ea typeface="+mn-ea"/>
              <a:cs typeface="+mn-cs"/>
              <a:sym typeface="Droid Serif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CFCDE6-F4C5-7782-38E4-E3A4C79B370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F327A1-F074-9017-7F2A-01756220377F}"/>
              </a:ext>
            </a:extLst>
          </p:cNvPr>
          <p:cNvSpPr txBox="1"/>
          <p:nvPr/>
        </p:nvSpPr>
        <p:spPr>
          <a:xfrm>
            <a:off x="1867220" y="474735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*bring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vouchers</a:t>
            </a:r>
            <a:r>
              <a:rPr lang="de-DE" b="1" dirty="0"/>
              <a:t>!</a:t>
            </a:r>
            <a:endParaRPr lang="en-GB" b="1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8E0A1A1-6284-1AEA-60CD-1BEC8828A535}"/>
              </a:ext>
            </a:extLst>
          </p:cNvPr>
          <p:cNvCxnSpPr/>
          <p:nvPr/>
        </p:nvCxnSpPr>
        <p:spPr>
          <a:xfrm>
            <a:off x="2501798" y="2128723"/>
            <a:ext cx="1909268" cy="965607"/>
          </a:xfrm>
          <a:prstGeom prst="straightConnector1">
            <a:avLst/>
          </a:prstGeom>
          <a:ln>
            <a:solidFill>
              <a:srgbClr val="D3001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FA10DAE-3E84-78DD-B463-35279B199DAC}"/>
              </a:ext>
            </a:extLst>
          </p:cNvPr>
          <p:cNvCxnSpPr>
            <a:cxnSpLocks/>
          </p:cNvCxnSpPr>
          <p:nvPr/>
        </p:nvCxnSpPr>
        <p:spPr>
          <a:xfrm>
            <a:off x="4411066" y="3045645"/>
            <a:ext cx="1616659" cy="158413"/>
          </a:xfrm>
          <a:prstGeom prst="straightConnector1">
            <a:avLst/>
          </a:prstGeom>
          <a:ln>
            <a:solidFill>
              <a:srgbClr val="D3001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D56D03E-9507-D299-8EB4-526C7AD54625}"/>
              </a:ext>
            </a:extLst>
          </p:cNvPr>
          <p:cNvSpPr txBox="1"/>
          <p:nvPr/>
        </p:nvSpPr>
        <p:spPr>
          <a:xfrm rot="766198">
            <a:off x="2858780" y="3117976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Follow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the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main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road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to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the</a:t>
            </a:r>
            <a:r>
              <a:rPr lang="de-DE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de-DE" b="1" dirty="0" err="1">
                <a:solidFill>
                  <a:schemeClr val="bg1"/>
                </a:solidFill>
                <a:highlight>
                  <a:srgbClr val="FF0000"/>
                </a:highlight>
              </a:rPr>
              <a:t>east</a:t>
            </a:r>
            <a:endParaRPr lang="en-GB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11" name="Picture 2" descr="KIT - Karlsruhe Institute of Technology">
            <a:extLst>
              <a:ext uri="{FF2B5EF4-FFF2-40B4-BE49-F238E27FC236}">
                <a16:creationId xmlns:a16="http://schemas.microsoft.com/office/drawing/2014/main" id="{484D7258-2704-095A-58AE-F36C97F1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90" y="2751566"/>
            <a:ext cx="1517399" cy="8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4"/>
          <p:cNvSpPr txBox="1">
            <a:spLocks noGrp="1"/>
          </p:cNvSpPr>
          <p:nvPr>
            <p:ph type="body" idx="1"/>
          </p:nvPr>
        </p:nvSpPr>
        <p:spPr>
          <a:xfrm>
            <a:off x="400050" y="1264325"/>
            <a:ext cx="8343900" cy="328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dirty="0"/>
              <a:t>Please upload your presentation to INDICO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dirty="0"/>
              <a:t>and/or drop it into this dump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u="sng" dirty="0">
                <a:solidFill>
                  <a:schemeClr val="hlink"/>
                </a:solidFill>
                <a:hlinkClick r:id="rId3"/>
              </a:rPr>
              <a:t>https://bwsyncandshare.kit.edu/s/3CDCJk4ANE3bqrD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600" dirty="0" err="1"/>
              <a:t>Please</a:t>
            </a:r>
            <a:r>
              <a:rPr lang="de-DE" sz="1600" dirty="0"/>
              <a:t> do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before</a:t>
            </a:r>
            <a:r>
              <a:rPr lang="de-DE" sz="1600" dirty="0"/>
              <a:t> </a:t>
            </a:r>
            <a:r>
              <a:rPr lang="de-DE" sz="1600" dirty="0" err="1"/>
              <a:t>until</a:t>
            </a:r>
            <a:r>
              <a:rPr lang="de-DE" sz="1600" dirty="0"/>
              <a:t> 8:00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morning</a:t>
            </a:r>
            <a:r>
              <a:rPr lang="de-DE" sz="1600" dirty="0"/>
              <a:t> of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session</a:t>
            </a:r>
            <a:endParaRPr sz="1600" dirty="0"/>
          </a:p>
        </p:txBody>
      </p:sp>
      <p:sp>
        <p:nvSpPr>
          <p:cNvPr id="1035" name="Google Shape;1035;p124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00" cy="57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Data upload</a:t>
            </a:r>
            <a:endParaRPr/>
          </a:p>
        </p:txBody>
      </p:sp>
      <p:pic>
        <p:nvPicPr>
          <p:cNvPr id="1036" name="Google Shape;1036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319" y="1264325"/>
            <a:ext cx="2917050" cy="291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928FA4-D400-5842-F6F1-61DE45A2CD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253802-8B25-BEF1-4519-46A7C4D54D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25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600" b="1" dirty="0"/>
              <a:t>Modus</a:t>
            </a:r>
            <a:r>
              <a:rPr lang="de" sz="1600" b="1" dirty="0"/>
              <a:t> operandi</a:t>
            </a: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lang="de"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dirty="0"/>
              <a:t>Set up the poster for the entire duration of the workshop. (Mo-Th)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dirty="0"/>
              <a:t>Present your poster (at least) during the </a:t>
            </a:r>
            <a:r>
              <a:rPr lang="de" sz="1600" b="1" dirty="0"/>
              <a:t>suggested session </a:t>
            </a:r>
            <a:r>
              <a:rPr lang="de" sz="1600" dirty="0"/>
              <a:t>(see indico or brochure)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lang="de-DE"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-DE" sz="1600" b="1" dirty="0"/>
              <a:t>Poster </a:t>
            </a:r>
            <a:r>
              <a:rPr lang="de-DE" sz="1600" b="1" dirty="0" err="1"/>
              <a:t>prize</a:t>
            </a:r>
            <a:endParaRPr lang="de-DE" sz="1600" b="1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" sz="1600" b="1" dirty="0"/>
              <a:t>All early career scientists </a:t>
            </a:r>
            <a:r>
              <a:rPr lang="de" sz="1600" dirty="0"/>
              <a:t>are eligbible for the poster prize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de-DE" sz="1600" dirty="0"/>
              <a:t>All </a:t>
            </a:r>
            <a:r>
              <a:rPr lang="de-DE" sz="1600" dirty="0" err="1"/>
              <a:t>participants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cast </a:t>
            </a:r>
            <a:r>
              <a:rPr lang="de-DE" sz="1600" b="1" dirty="0" err="1"/>
              <a:t>three</a:t>
            </a:r>
            <a:r>
              <a:rPr lang="de-DE" sz="1600" b="1" dirty="0"/>
              <a:t> </a:t>
            </a:r>
            <a:r>
              <a:rPr lang="de-DE" sz="1600" b="1" dirty="0" err="1"/>
              <a:t>votes</a:t>
            </a:r>
            <a:r>
              <a:rPr lang="de-DE" sz="1600" b="1" dirty="0"/>
              <a:t> </a:t>
            </a:r>
            <a:r>
              <a:rPr lang="de-DE" sz="1600" dirty="0"/>
              <a:t>(but </a:t>
            </a:r>
            <a:r>
              <a:rPr lang="de-DE" sz="1600" dirty="0" err="1"/>
              <a:t>only</a:t>
            </a:r>
            <a:r>
              <a:rPr lang="de-DE" sz="1600" dirty="0"/>
              <a:t> </a:t>
            </a:r>
            <a:r>
              <a:rPr lang="de-DE" sz="1600" dirty="0" err="1"/>
              <a:t>once</a:t>
            </a:r>
            <a:r>
              <a:rPr lang="de-DE" sz="1600" dirty="0"/>
              <a:t>!!!) </a:t>
            </a:r>
            <a:r>
              <a:rPr lang="de-DE" sz="1600" dirty="0" err="1"/>
              <a:t>using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poll</a:t>
            </a:r>
            <a:endParaRPr sz="1600" dirty="0"/>
          </a:p>
          <a:p>
            <a:pPr marL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de" sz="1600" dirty="0">
                <a:hlinkClick r:id="rId3"/>
              </a:rPr>
              <a:t>https://forms.gle/D9H9fFh8bAPgavjA9</a:t>
            </a:r>
            <a:r>
              <a:rPr lang="de" sz="1600" dirty="0"/>
              <a:t> </a:t>
            </a:r>
            <a:endParaRPr sz="1600" dirty="0"/>
          </a:p>
        </p:txBody>
      </p:sp>
      <p:sp>
        <p:nvSpPr>
          <p:cNvPr id="1042" name="Google Shape;1042;p125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00" cy="57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Poster session and voting</a:t>
            </a:r>
            <a:endParaRPr dirty="0"/>
          </a:p>
        </p:txBody>
      </p:sp>
      <p:pic>
        <p:nvPicPr>
          <p:cNvPr id="1043" name="Google Shape;1043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258" y="2870034"/>
            <a:ext cx="1890700" cy="18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9823E8-37F6-B691-7611-4435E97743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477D74-98E0-0871-AF44-0A71097059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A2B01F-EAF4-4BAE-C763-9FE8EFCE590A}"/>
              </a:ext>
            </a:extLst>
          </p:cNvPr>
          <p:cNvSpPr txBox="1"/>
          <p:nvPr/>
        </p:nvSpPr>
        <p:spPr>
          <a:xfrm rot="1178688">
            <a:off x="5230368" y="1033745"/>
            <a:ext cx="3256020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Finalize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voting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until</a:t>
            </a:r>
            <a:r>
              <a:rPr lang="de-DE" b="1" dirty="0">
                <a:solidFill>
                  <a:schemeClr val="bg1"/>
                </a:solidFill>
              </a:rPr>
              <a:t> TODAY 2:30 PM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34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34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4" name="Google Shape;1174;p134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5" name="Google Shape;1175;p134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6" name="Google Shape;1176;p134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7" name="Google Shape;1177;p134"/>
          <p:cNvSpPr txBox="1"/>
          <p:nvPr/>
        </p:nvSpPr>
        <p:spPr>
          <a:xfrm>
            <a:off x="6339328" y="126456"/>
            <a:ext cx="27600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 dirty="0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  <a:endParaRPr sz="500" dirty="0"/>
          </a:p>
        </p:txBody>
      </p:sp>
      <p:pic>
        <p:nvPicPr>
          <p:cNvPr id="1178" name="Google Shape;1178;p134" descr="Bildschirmfoto 2026-04-12 um 13.40.38.png"/>
          <p:cNvPicPr preferRelativeResize="0"/>
          <p:nvPr/>
        </p:nvPicPr>
        <p:blipFill rotWithShape="1">
          <a:blip r:embed="rId4">
            <a:alphaModFix/>
          </a:blip>
          <a:srcRect r="1369"/>
          <a:stretch/>
        </p:blipFill>
        <p:spPr>
          <a:xfrm>
            <a:off x="332100" y="1105650"/>
            <a:ext cx="4665444" cy="21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34" descr="eingesetzter-Fil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9326" y="903330"/>
            <a:ext cx="3010866" cy="3010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134"/>
          <p:cNvSpPr txBox="1"/>
          <p:nvPr/>
        </p:nvSpPr>
        <p:spPr>
          <a:xfrm rot="5400000">
            <a:off x="8062077" y="2185318"/>
            <a:ext cx="616011" cy="266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1400"/>
              <a:buFont typeface="Arial"/>
              <a:buNone/>
            </a:pPr>
            <a:r>
              <a:rPr lang="de" sz="14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MENU</a:t>
            </a:r>
            <a:endParaRPr sz="500"/>
          </a:p>
        </p:txBody>
      </p:sp>
      <p:pic>
        <p:nvPicPr>
          <p:cNvPr id="1181" name="Google Shape;1181;p134" descr="KIT_Tasche_Vorne_Zentral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34" descr="B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9357" y="3784722"/>
            <a:ext cx="2381250" cy="1042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3" name="Google Shape;1183;p134"/>
          <p:cNvCxnSpPr/>
          <p:nvPr/>
        </p:nvCxnSpPr>
        <p:spPr>
          <a:xfrm>
            <a:off x="1307729" y="1496037"/>
            <a:ext cx="413475" cy="0"/>
          </a:xfrm>
          <a:prstGeom prst="straightConnector1">
            <a:avLst/>
          </a:prstGeom>
          <a:noFill/>
          <a:ln w="25400" cap="flat" cmpd="sng">
            <a:solidFill>
              <a:srgbClr val="03195D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184" name="Google Shape;1184;p134"/>
          <p:cNvSpPr txBox="1"/>
          <p:nvPr/>
        </p:nvSpPr>
        <p:spPr>
          <a:xfrm>
            <a:off x="1758930" y="1397222"/>
            <a:ext cx="927707" cy="16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163"/>
              </a:buClr>
              <a:buSzPts val="900"/>
              <a:buFont typeface="Helvetica Neue"/>
              <a:buNone/>
            </a:pPr>
            <a:r>
              <a:rPr lang="de" sz="900" b="0" i="0" u="none" strike="noStrike" cap="none">
                <a:solidFill>
                  <a:srgbClr val="0C21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Food till 10:30 pm</a:t>
            </a:r>
            <a:endParaRPr sz="5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14891F7-473C-B125-35E4-0EF7C35A2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Bildschirmpräsentation (16:9)</PresentationFormat>
  <Paragraphs>93</Paragraphs>
  <Slides>12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Droid Serif</vt:lpstr>
      <vt:lpstr>Libre Franklin Medium</vt:lpstr>
      <vt:lpstr>Noto Sans Symbols</vt:lpstr>
      <vt:lpstr>Wingdings</vt:lpstr>
      <vt:lpstr>Helvetica Neue</vt:lpstr>
      <vt:lpstr>Arial</vt:lpstr>
      <vt:lpstr>KIT</vt:lpstr>
      <vt:lpstr>21_BasicWhite</vt:lpstr>
      <vt:lpstr>Many thanks to the sponsors for a generous support</vt:lpstr>
      <vt:lpstr>Impression</vt:lpstr>
      <vt:lpstr>PowerPoint-Präsentation</vt:lpstr>
      <vt:lpstr>Agenda Wednesday</vt:lpstr>
      <vt:lpstr>Conference Picture</vt:lpstr>
      <vt:lpstr>Campus Overview</vt:lpstr>
      <vt:lpstr>Data upload</vt:lpstr>
      <vt:lpstr>Poster session and voting</vt:lpstr>
      <vt:lpstr>PowerPoint-Präsentation</vt:lpstr>
      <vt:lpstr>PowerPoint-Präsentation</vt:lpstr>
      <vt:lpstr>Friday – 1000 days of KATRIN</vt:lpstr>
      <vt:lpstr>Return the batches before you leave!!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Magnus Schlösser</dc:creator>
  <cp:lastModifiedBy>Schlösser, Magnus (IAP)</cp:lastModifiedBy>
  <cp:revision>7</cp:revision>
  <dcterms:modified xsi:type="dcterms:W3CDTF">2026-04-15T06:33:15Z</dcterms:modified>
</cp:coreProperties>
</file>