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7" r:id="rId1"/>
    <p:sldMasterId id="2147483748" r:id="rId2"/>
  </p:sldMasterIdLst>
  <p:notesMasterIdLst>
    <p:notesMasterId r:id="rId9"/>
  </p:notesMasterIdLst>
  <p:sldIdLst>
    <p:sldId id="268" r:id="rId3"/>
    <p:sldId id="298" r:id="rId4"/>
    <p:sldId id="277" r:id="rId5"/>
    <p:sldId id="296" r:id="rId6"/>
    <p:sldId id="297" r:id="rId7"/>
    <p:sldId id="299" r:id="rId8"/>
  </p:sldIdLst>
  <p:sldSz cx="9144000" cy="5143500" type="screen16x9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Libre Franklin Medium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EC6828-1E3A-49A3-8BC1-33FA9AA27D1F}">
  <a:tblStyle styleId="{9FEC6828-1E3A-49A3-8BC1-33FA9AA27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3D5365-8FF8-4F26-80A6-30A35B9321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ABF736C-1D3A-40DB-8207-3BDCDF99B351}" styleName="Table_2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9720830ecd_2_678:notes"/>
          <p:cNvSpPr txBox="1">
            <a:spLocks noGrp="1"/>
          </p:cNvSpPr>
          <p:nvPr>
            <p:ph type="body" idx="1"/>
          </p:nvPr>
        </p:nvSpPr>
        <p:spPr>
          <a:xfrm>
            <a:off x="189327" y="4043046"/>
            <a:ext cx="6486686" cy="4301973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39720830ecd_2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458788"/>
            <a:ext cx="6057900" cy="3408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39720830ec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39720830ec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el und Inhalt">
  <p:cSld name="24_Titel und Inhal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00050" y="1187634"/>
            <a:ext cx="8343900" cy="336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−"/>
              <a:defRPr/>
            </a:lvl4pPr>
            <a:lvl5pPr marL="2286000" lvl="4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7235" y="4747358"/>
            <a:ext cx="1027755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216000" y="4747358"/>
            <a:ext cx="326368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78" cy="57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enner">
  <p:cSld name="Trenner"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Trenner</a:t>
            </a:r>
            <a:endParaRPr sz="9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3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204" name="Google Shape;204;p33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5" name="Google Shape;205;p33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">
  <p:cSld name="Kapiteltrenner">
    <p:bg>
      <p:bgPr>
        <a:solidFill>
          <a:schemeClr val="accen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5670947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ibre Franklin Medium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11" name="Google Shape;211;p34"/>
          <p:cNvSpPr>
            <a:spLocks noGrp="1"/>
          </p:cNvSpPr>
          <p:nvPr>
            <p:ph type="pic" idx="2"/>
          </p:nvPr>
        </p:nvSpPr>
        <p:spPr>
          <a:xfrm>
            <a:off x="0" y="1"/>
            <a:ext cx="9143999" cy="2868215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7568804" y="3031332"/>
            <a:ext cx="1294683" cy="27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000" rIns="0" bIns="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3"/>
          </p:nvPr>
        </p:nvSpPr>
        <p:spPr>
          <a:xfrm>
            <a:off x="7568804" y="3305598"/>
            <a:ext cx="1294683" cy="6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lvl="6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lvl="7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lvl="8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Arial"/>
              <a:buNone/>
              <a:defRPr sz="3800" b="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9189513" y="3031331"/>
            <a:ext cx="1431159" cy="13766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Kapiteltrenner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eine bessere Übersicht kann der Kapiteltrenner Farblich angepasst werden.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Rechtsklick neben der Folie,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Hintergrund formatieren,</a:t>
            </a:r>
            <a:b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Farbe </a:t>
            </a:r>
            <a:r>
              <a:rPr lang="de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auswählen.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9297526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9462338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9627151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9791963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9956776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10121588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10286401" y="4146640"/>
            <a:ext cx="145250" cy="145250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8355347" y="4828093"/>
            <a:ext cx="517190" cy="185521"/>
          </a:xfrm>
          <a:custGeom>
            <a:avLst/>
            <a:gdLst/>
            <a:ahLst/>
            <a:cxnLst/>
            <a:rect l="l" t="t" r="r" b="b"/>
            <a:pathLst>
              <a:path w="861983" h="309203" extrusionOk="0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folien">
  <p:cSld name="Textfolien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Textfolien</a:t>
            </a:r>
            <a:endParaRPr sz="1100"/>
          </a:p>
        </p:txBody>
      </p:sp>
      <p:grpSp>
        <p:nvGrpSpPr>
          <p:cNvPr id="225" name="Google Shape;225;p35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226" name="Google Shape;226;p35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" name="Google Shape;227;p35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x Inhalt">
  <p:cSld name="Titel und 2x Inhal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2"/>
          </p:nvPr>
        </p:nvSpPr>
        <p:spPr>
          <a:xfrm>
            <a:off x="4652965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 3x Inhalt">
  <p:cSld name="Titel und  3x Inhal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275391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2"/>
          </p:nvPr>
        </p:nvSpPr>
        <p:spPr>
          <a:xfrm>
            <a:off x="3194447" y="1198663"/>
            <a:ext cx="275391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3"/>
          </p:nvPr>
        </p:nvSpPr>
        <p:spPr>
          <a:xfrm>
            <a:off x="6116957" y="1194197"/>
            <a:ext cx="275391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 4x Inhalt">
  <p:cSld name="Titel und  4x Inhal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2"/>
          </p:nvPr>
        </p:nvSpPr>
        <p:spPr>
          <a:xfrm>
            <a:off x="2465785" y="1198663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3"/>
          </p:nvPr>
        </p:nvSpPr>
        <p:spPr>
          <a:xfrm>
            <a:off x="4652962" y="1194197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4"/>
          </p:nvPr>
        </p:nvSpPr>
        <p:spPr>
          <a:xfrm>
            <a:off x="6840141" y="1194197"/>
            <a:ext cx="2025254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&amp; Bild">
  <p:cSld name="Text &amp; Bild"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&amp; Bild</a:t>
            </a:r>
            <a:endParaRPr sz="1100"/>
          </a:p>
        </p:txBody>
      </p:sp>
      <p:grpSp>
        <p:nvGrpSpPr>
          <p:cNvPr id="254" name="Google Shape;254;p39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255" name="Google Shape;255;p39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6" name="Google Shape;256;p39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x Text und Bild (S)">
  <p:cSld name="2x Text und Bild (S)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567094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2"/>
          </p:nvPr>
        </p:nvSpPr>
        <p:spPr>
          <a:xfrm>
            <a:off x="3195637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>
            <a:spLocks noGrp="1"/>
          </p:cNvSpPr>
          <p:nvPr>
            <p:ph type="pic" idx="3"/>
          </p:nvPr>
        </p:nvSpPr>
        <p:spPr>
          <a:xfrm>
            <a:off x="6111479" y="1"/>
            <a:ext cx="3032521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0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63" name="Google Shape;263;p40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66" name="Google Shape;266;p40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x Text und 2x Bild (S)">
  <p:cSld name="2x Text und 2x Bild (S)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567094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2"/>
          </p:nvPr>
        </p:nvSpPr>
        <p:spPr>
          <a:xfrm>
            <a:off x="3195637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>
            <a:spLocks noGrp="1"/>
          </p:cNvSpPr>
          <p:nvPr>
            <p:ph type="pic" idx="3"/>
          </p:nvPr>
        </p:nvSpPr>
        <p:spPr>
          <a:xfrm>
            <a:off x="6111479" y="0"/>
            <a:ext cx="3032521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1"/>
          <p:cNvSpPr>
            <a:spLocks noGrp="1"/>
          </p:cNvSpPr>
          <p:nvPr>
            <p:ph type="pic" idx="4"/>
          </p:nvPr>
        </p:nvSpPr>
        <p:spPr>
          <a:xfrm>
            <a:off x="6111479" y="2571750"/>
            <a:ext cx="3032521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41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74" name="Google Shape;274;p41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77" name="Google Shape;277;p41"/>
          <p:cNvSpPr>
            <a:spLocks noGrp="1"/>
          </p:cNvSpPr>
          <p:nvPr>
            <p:ph type="dgm" idx="5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Bild (M)">
  <p:cSld name="Text und Bild (M)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421243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2"/>
          <p:cNvSpPr>
            <a:spLocks noGrp="1"/>
          </p:cNvSpPr>
          <p:nvPr>
            <p:ph type="pic" idx="2"/>
          </p:nvPr>
        </p:nvSpPr>
        <p:spPr>
          <a:xfrm>
            <a:off x="4652963" y="1"/>
            <a:ext cx="4491037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42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83" name="Google Shape;283;p42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2915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86" name="Google Shape;286;p42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Blau">
  <p:cSld name="Titelfolie Blau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4491038" y="0"/>
            <a:ext cx="4652963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ctrTitle"/>
          </p:nvPr>
        </p:nvSpPr>
        <p:spPr>
          <a:xfrm>
            <a:off x="278606" y="276225"/>
            <a:ext cx="4212431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00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Libre Franklin Medium"/>
              <a:buNone/>
              <a:defRPr sz="3800">
                <a:solidFill>
                  <a:srgbClr val="B7FF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278606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0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>
            <a:spLocks noGrp="1"/>
          </p:cNvSpPr>
          <p:nvPr>
            <p:ph type="pic" idx="2"/>
          </p:nvPr>
        </p:nvSpPr>
        <p:spPr>
          <a:xfrm>
            <a:off x="4491038" y="1"/>
            <a:ext cx="307776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33" name="Google Shape;133;p25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34" name="Google Shape;134;p25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5"/>
          <p:cNvSpPr>
            <a:spLocks noGrp="1"/>
          </p:cNvSpPr>
          <p:nvPr>
            <p:ph type="dgm" idx="3"/>
          </p:nvPr>
        </p:nvSpPr>
        <p:spPr>
          <a:xfrm>
            <a:off x="8033159" y="276496"/>
            <a:ext cx="646487" cy="231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2x Bild (M)">
  <p:cSld name="Text und 2x Bild (M)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421243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278606" y="1194197"/>
            <a:ext cx="4212431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3"/>
          <p:cNvSpPr>
            <a:spLocks noGrp="1"/>
          </p:cNvSpPr>
          <p:nvPr>
            <p:ph type="pic" idx="2"/>
          </p:nvPr>
        </p:nvSpPr>
        <p:spPr>
          <a:xfrm>
            <a:off x="4652964" y="0"/>
            <a:ext cx="4491035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43"/>
          <p:cNvSpPr>
            <a:spLocks noGrp="1"/>
          </p:cNvSpPr>
          <p:nvPr>
            <p:ph type="pic" idx="3"/>
          </p:nvPr>
        </p:nvSpPr>
        <p:spPr>
          <a:xfrm>
            <a:off x="4652964" y="2571750"/>
            <a:ext cx="4491035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3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293" name="Google Shape;293;p4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2915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96" name="Google Shape;296;p43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Bild (L)">
  <p:cSld name="Text und Bild (L)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4"/>
          <p:cNvSpPr>
            <a:spLocks noGrp="1"/>
          </p:cNvSpPr>
          <p:nvPr>
            <p:ph type="pic" idx="2"/>
          </p:nvPr>
        </p:nvSpPr>
        <p:spPr>
          <a:xfrm>
            <a:off x="3194448" y="1"/>
            <a:ext cx="5949552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4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02" name="Google Shape;302;p44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05" name="Google Shape;305;p44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2x Bild (L)">
  <p:cSld name="Text und 2x Bild (L)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>
            <a:spLocks noGrp="1"/>
          </p:cNvSpPr>
          <p:nvPr>
            <p:ph type="pic" idx="2"/>
          </p:nvPr>
        </p:nvSpPr>
        <p:spPr>
          <a:xfrm>
            <a:off x="3194447" y="0"/>
            <a:ext cx="5949553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45"/>
          <p:cNvSpPr>
            <a:spLocks noGrp="1"/>
          </p:cNvSpPr>
          <p:nvPr>
            <p:ph type="pic" idx="3"/>
          </p:nvPr>
        </p:nvSpPr>
        <p:spPr>
          <a:xfrm>
            <a:off x="3194447" y="2571750"/>
            <a:ext cx="5949553" cy="2571749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5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12" name="Google Shape;312;p45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15" name="Google Shape;315;p45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2x Bild hoch (L)">
  <p:cSld name="Text und 2x Bild hoch (L)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>
            <a:off x="3194447" y="0"/>
            <a:ext cx="297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6"/>
          <p:cNvSpPr>
            <a:spLocks noGrp="1"/>
          </p:cNvSpPr>
          <p:nvPr>
            <p:ph type="pic" idx="3"/>
          </p:nvPr>
        </p:nvSpPr>
        <p:spPr>
          <a:xfrm>
            <a:off x="6168600" y="0"/>
            <a:ext cx="297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22" name="Google Shape;322;p4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25" name="Google Shape;325;p46"/>
          <p:cNvSpPr>
            <a:spLocks noGrp="1"/>
          </p:cNvSpPr>
          <p:nvPr>
            <p:ph type="dgm" idx="4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und 4x Bild (L)">
  <p:cSld name="Text und 4x Bild (L)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>
            <a:spLocks noGrp="1"/>
          </p:cNvSpPr>
          <p:nvPr>
            <p:ph type="pic" idx="2"/>
          </p:nvPr>
        </p:nvSpPr>
        <p:spPr>
          <a:xfrm>
            <a:off x="3194447" y="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7"/>
          <p:cNvSpPr>
            <a:spLocks noGrp="1"/>
          </p:cNvSpPr>
          <p:nvPr>
            <p:ph type="pic" idx="3"/>
          </p:nvPr>
        </p:nvSpPr>
        <p:spPr>
          <a:xfrm>
            <a:off x="6168600" y="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7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2753917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7"/>
          <p:cNvSpPr txBox="1">
            <a:spLocks noGrp="1"/>
          </p:cNvSpPr>
          <p:nvPr>
            <p:ph type="body" idx="1"/>
          </p:nvPr>
        </p:nvSpPr>
        <p:spPr>
          <a:xfrm>
            <a:off x="278605" y="1194197"/>
            <a:ext cx="2753917" cy="35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7"/>
          <p:cNvSpPr>
            <a:spLocks noGrp="1"/>
          </p:cNvSpPr>
          <p:nvPr>
            <p:ph type="pic" idx="4"/>
          </p:nvPr>
        </p:nvSpPr>
        <p:spPr>
          <a:xfrm>
            <a:off x="3194447" y="257175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47"/>
          <p:cNvSpPr>
            <a:spLocks noGrp="1"/>
          </p:cNvSpPr>
          <p:nvPr>
            <p:ph type="pic" idx="5"/>
          </p:nvPr>
        </p:nvSpPr>
        <p:spPr>
          <a:xfrm>
            <a:off x="6168600" y="2571750"/>
            <a:ext cx="29754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47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334" name="Google Shape;334;p4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ftr" idx="11"/>
          </p:nvPr>
        </p:nvSpPr>
        <p:spPr>
          <a:xfrm>
            <a:off x="1575198" y="4705350"/>
            <a:ext cx="14573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337" name="Google Shape;337;p47"/>
          <p:cNvSpPr>
            <a:spLocks noGrp="1"/>
          </p:cNvSpPr>
          <p:nvPr>
            <p:ph type="dgm" idx="6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Text und Bild breit (S)">
  <p:cSld name="2x Text und Bild breit (S)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>
            <a:spLocks noGrp="1"/>
          </p:cNvSpPr>
          <p:nvPr>
            <p:ph type="title"/>
          </p:nvPr>
        </p:nvSpPr>
        <p:spPr>
          <a:xfrm>
            <a:off x="278606" y="2112169"/>
            <a:ext cx="2753917" cy="259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body" idx="1"/>
          </p:nvPr>
        </p:nvSpPr>
        <p:spPr>
          <a:xfrm>
            <a:off x="3191711" y="2112169"/>
            <a:ext cx="2753917" cy="259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2"/>
          </p:nvPr>
        </p:nvSpPr>
        <p:spPr>
          <a:xfrm>
            <a:off x="6108742" y="2112169"/>
            <a:ext cx="2753917" cy="259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8"/>
          <p:cNvSpPr>
            <a:spLocks noGrp="1"/>
          </p:cNvSpPr>
          <p:nvPr>
            <p:ph type="pic" idx="3"/>
          </p:nvPr>
        </p:nvSpPr>
        <p:spPr>
          <a:xfrm>
            <a:off x="1" y="-1"/>
            <a:ext cx="9143999" cy="1950244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 breit (M)">
  <p:cSld name="Text und Bild breit (M)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4652962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9"/>
          <p:cNvSpPr>
            <a:spLocks noGrp="1"/>
          </p:cNvSpPr>
          <p:nvPr>
            <p:ph type="pic" idx="2"/>
          </p:nvPr>
        </p:nvSpPr>
        <p:spPr>
          <a:xfrm>
            <a:off x="1" y="-1"/>
            <a:ext cx="9143999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9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9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2x Bild breit (M)">
  <p:cSld name="Text und 2x Bild breit (M)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body" idx="1"/>
          </p:nvPr>
        </p:nvSpPr>
        <p:spPr>
          <a:xfrm>
            <a:off x="4652962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0"/>
          <p:cNvSpPr>
            <a:spLocks noGrp="1"/>
          </p:cNvSpPr>
          <p:nvPr>
            <p:ph type="pic" idx="2"/>
          </p:nvPr>
        </p:nvSpPr>
        <p:spPr>
          <a:xfrm>
            <a:off x="1" y="-1"/>
            <a:ext cx="4652961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0"/>
          <p:cNvSpPr>
            <a:spLocks noGrp="1"/>
          </p:cNvSpPr>
          <p:nvPr>
            <p:ph type="pic" idx="3"/>
          </p:nvPr>
        </p:nvSpPr>
        <p:spPr>
          <a:xfrm>
            <a:off x="4652963" y="-1"/>
            <a:ext cx="4491038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50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59" name="Google Shape;359;p50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3x Bild breit (M)">
  <p:cSld name="Text und 3x Bild breit (M)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278606" y="3031331"/>
            <a:ext cx="421243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6111479" y="3031331"/>
            <a:ext cx="2753914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1"/>
          <p:cNvSpPr>
            <a:spLocks noGrp="1"/>
          </p:cNvSpPr>
          <p:nvPr>
            <p:ph type="pic" idx="2"/>
          </p:nvPr>
        </p:nvSpPr>
        <p:spPr>
          <a:xfrm>
            <a:off x="1" y="-1"/>
            <a:ext cx="3194446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1"/>
          <p:cNvSpPr>
            <a:spLocks noGrp="1"/>
          </p:cNvSpPr>
          <p:nvPr>
            <p:ph type="pic" idx="3"/>
          </p:nvPr>
        </p:nvSpPr>
        <p:spPr>
          <a:xfrm>
            <a:off x="3194447" y="-1"/>
            <a:ext cx="2917031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51"/>
          <p:cNvSpPr>
            <a:spLocks noGrp="1"/>
          </p:cNvSpPr>
          <p:nvPr>
            <p:ph type="pic" idx="4"/>
          </p:nvPr>
        </p:nvSpPr>
        <p:spPr>
          <a:xfrm>
            <a:off x="6111479" y="-1"/>
            <a:ext cx="3032520" cy="2868217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51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 breit (L)">
  <p:cSld name="Text und Bild breit (L)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body" idx="1"/>
          </p:nvPr>
        </p:nvSpPr>
        <p:spPr>
          <a:xfrm>
            <a:off x="4652962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2"/>
          <p:cNvSpPr>
            <a:spLocks noGrp="1"/>
          </p:cNvSpPr>
          <p:nvPr>
            <p:ph type="pic" idx="2"/>
          </p:nvPr>
        </p:nvSpPr>
        <p:spPr>
          <a:xfrm>
            <a:off x="1" y="-1"/>
            <a:ext cx="9143999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52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75" name="Google Shape;375;p52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2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Quer">
  <p:cSld name="Titelfolie Quer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>
            <a:spLocks noGrp="1"/>
          </p:cNvSpPr>
          <p:nvPr>
            <p:ph type="pic" idx="2"/>
          </p:nvPr>
        </p:nvSpPr>
        <p:spPr>
          <a:xfrm>
            <a:off x="0" y="1"/>
            <a:ext cx="9143999" cy="28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 txBox="1">
            <a:spLocks noGrp="1"/>
          </p:cNvSpPr>
          <p:nvPr>
            <p:ph type="ctrTitle"/>
          </p:nvPr>
        </p:nvSpPr>
        <p:spPr>
          <a:xfrm>
            <a:off x="278606" y="3031331"/>
            <a:ext cx="4212431" cy="12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FF5"/>
              </a:buClr>
              <a:buSzPts val="3800"/>
              <a:buFont typeface="Libre Franklin Medium"/>
              <a:buNone/>
              <a:defRPr sz="3800">
                <a:solidFill>
                  <a:srgbClr val="B7FF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278606" y="4299942"/>
            <a:ext cx="4212431" cy="40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9175317" y="1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45" name="Google Shape;145;p26"/>
          <p:cNvSpPr>
            <a:spLocks noGrp="1"/>
          </p:cNvSpPr>
          <p:nvPr>
            <p:ph type="dgm" idx="3"/>
          </p:nvPr>
        </p:nvSpPr>
        <p:spPr>
          <a:xfrm>
            <a:off x="8033159" y="276496"/>
            <a:ext cx="646487" cy="231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2x Bild breit (L)">
  <p:cSld name="Text und 2x Bild breit (L)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3"/>
          <p:cNvSpPr txBox="1">
            <a:spLocks noGrp="1"/>
          </p:cNvSpPr>
          <p:nvPr>
            <p:ph type="body" idx="1"/>
          </p:nvPr>
        </p:nvSpPr>
        <p:spPr>
          <a:xfrm>
            <a:off x="4652962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3"/>
          <p:cNvSpPr>
            <a:spLocks noGrp="1"/>
          </p:cNvSpPr>
          <p:nvPr>
            <p:ph type="pic" idx="2"/>
          </p:nvPr>
        </p:nvSpPr>
        <p:spPr>
          <a:xfrm>
            <a:off x="1" y="-1"/>
            <a:ext cx="465296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53"/>
          <p:cNvSpPr>
            <a:spLocks noGrp="1"/>
          </p:cNvSpPr>
          <p:nvPr>
            <p:ph type="pic" idx="3"/>
          </p:nvPr>
        </p:nvSpPr>
        <p:spPr>
          <a:xfrm>
            <a:off x="4652963" y="-1"/>
            <a:ext cx="4491037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5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3x Bild breit (L)">
  <p:cSld name="Text und 3x Bild breit (L)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4"/>
          <p:cNvSpPr txBox="1">
            <a:spLocks noGrp="1"/>
          </p:cNvSpPr>
          <p:nvPr>
            <p:ph type="body" idx="1"/>
          </p:nvPr>
        </p:nvSpPr>
        <p:spPr>
          <a:xfrm>
            <a:off x="6111479" y="3949304"/>
            <a:ext cx="275391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4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4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54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4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4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4x Bild breit (L)">
  <p:cSld name="Text und 4x Bild breit (L)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1"/>
          </p:nvPr>
        </p:nvSpPr>
        <p:spPr>
          <a:xfrm>
            <a:off x="6111479" y="3949303"/>
            <a:ext cx="2753914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5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55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55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5"/>
          <p:cNvSpPr>
            <a:spLocks noGrp="1"/>
          </p:cNvSpPr>
          <p:nvPr>
            <p:ph type="pic" idx="5"/>
          </p:nvPr>
        </p:nvSpPr>
        <p:spPr>
          <a:xfrm>
            <a:off x="-1" y="1896675"/>
            <a:ext cx="3194447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5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02" name="Google Shape;402;p55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5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5x Bild breit (L)">
  <p:cSld name="Text und 5x Bild breit (L)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body" idx="1"/>
          </p:nvPr>
        </p:nvSpPr>
        <p:spPr>
          <a:xfrm>
            <a:off x="6111479" y="3949303"/>
            <a:ext cx="2753914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6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56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3787379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56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56"/>
          <p:cNvSpPr>
            <a:spLocks noGrp="1"/>
          </p:cNvSpPr>
          <p:nvPr>
            <p:ph type="pic" idx="5"/>
          </p:nvPr>
        </p:nvSpPr>
        <p:spPr>
          <a:xfrm>
            <a:off x="-1" y="1896675"/>
            <a:ext cx="3194447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56"/>
          <p:cNvSpPr>
            <a:spLocks noGrp="1"/>
          </p:cNvSpPr>
          <p:nvPr>
            <p:ph type="pic" idx="6"/>
          </p:nvPr>
        </p:nvSpPr>
        <p:spPr>
          <a:xfrm>
            <a:off x="6111479" y="1896675"/>
            <a:ext cx="3032521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5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6x Bild breit (L)">
  <p:cSld name="Text und 6x Bild breit (L)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type="body" idx="1"/>
          </p:nvPr>
        </p:nvSpPr>
        <p:spPr>
          <a:xfrm>
            <a:off x="6111479" y="3949303"/>
            <a:ext cx="2753914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7"/>
          <p:cNvSpPr>
            <a:spLocks noGrp="1"/>
          </p:cNvSpPr>
          <p:nvPr>
            <p:ph type="pic" idx="2"/>
          </p:nvPr>
        </p:nvSpPr>
        <p:spPr>
          <a:xfrm>
            <a:off x="1" y="0"/>
            <a:ext cx="3194447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57"/>
          <p:cNvSpPr>
            <a:spLocks noGrp="1"/>
          </p:cNvSpPr>
          <p:nvPr>
            <p:ph type="pic" idx="3"/>
          </p:nvPr>
        </p:nvSpPr>
        <p:spPr>
          <a:xfrm>
            <a:off x="3194447" y="0"/>
            <a:ext cx="2917031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57"/>
          <p:cNvSpPr>
            <a:spLocks noGrp="1"/>
          </p:cNvSpPr>
          <p:nvPr>
            <p:ph type="pic" idx="4"/>
          </p:nvPr>
        </p:nvSpPr>
        <p:spPr>
          <a:xfrm>
            <a:off x="6111479" y="0"/>
            <a:ext cx="3032521" cy="1896675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57"/>
          <p:cNvSpPr>
            <a:spLocks noGrp="1"/>
          </p:cNvSpPr>
          <p:nvPr>
            <p:ph type="pic" idx="5"/>
          </p:nvPr>
        </p:nvSpPr>
        <p:spPr>
          <a:xfrm>
            <a:off x="-1" y="1896675"/>
            <a:ext cx="3194447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57"/>
          <p:cNvSpPr>
            <a:spLocks noGrp="1"/>
          </p:cNvSpPr>
          <p:nvPr>
            <p:ph type="pic" idx="6"/>
          </p:nvPr>
        </p:nvSpPr>
        <p:spPr>
          <a:xfrm>
            <a:off x="3194447" y="1896675"/>
            <a:ext cx="2917031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57"/>
          <p:cNvSpPr>
            <a:spLocks noGrp="1"/>
          </p:cNvSpPr>
          <p:nvPr>
            <p:ph type="pic" idx="7"/>
          </p:nvPr>
        </p:nvSpPr>
        <p:spPr>
          <a:xfrm>
            <a:off x="6111479" y="1896675"/>
            <a:ext cx="3032521" cy="1890704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5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25" name="Google Shape;425;p57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5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Bild">
  <p:cSld name="Titel und Bild">
    <p:bg>
      <p:bgPr>
        <a:solidFill>
          <a:schemeClr val="dk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>
            <a:spLocks noGrp="1"/>
          </p:cNvSpPr>
          <p:nvPr>
            <p:ph type="pic" idx="2"/>
          </p:nvPr>
        </p:nvSpPr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58"/>
          <p:cNvSpPr txBox="1">
            <a:spLocks noGrp="1"/>
          </p:cNvSpPr>
          <p:nvPr>
            <p:ph type="title"/>
          </p:nvPr>
        </p:nvSpPr>
        <p:spPr>
          <a:xfrm>
            <a:off x="278606" y="3949303"/>
            <a:ext cx="567094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8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431" name="Google Shape;431;p5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434" name="Google Shape;434;p58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Text und 2x Bild">
  <p:cSld name="2x Text und 2x Bild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>
            <a:off x="278606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9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4212431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59"/>
          <p:cNvSpPr>
            <a:spLocks noGrp="1"/>
          </p:cNvSpPr>
          <p:nvPr>
            <p:ph type="pic" idx="3"/>
          </p:nvPr>
        </p:nvSpPr>
        <p:spPr>
          <a:xfrm>
            <a:off x="4652962" y="1194197"/>
            <a:ext cx="4212431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9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9"/>
          <p:cNvSpPr txBox="1">
            <a:spLocks noGrp="1"/>
          </p:cNvSpPr>
          <p:nvPr>
            <p:ph type="body" idx="4"/>
          </p:nvPr>
        </p:nvSpPr>
        <p:spPr>
          <a:xfrm>
            <a:off x="4652963" y="3949304"/>
            <a:ext cx="4212431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9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42" name="Google Shape;442;p59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9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Text und 3x Bild">
  <p:cSld name="3x Text und 3x Bild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>
            <a:spLocks noGrp="1"/>
          </p:cNvSpPr>
          <p:nvPr>
            <p:ph type="body" idx="1"/>
          </p:nvPr>
        </p:nvSpPr>
        <p:spPr>
          <a:xfrm>
            <a:off x="278606" y="3949304"/>
            <a:ext cx="275391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0"/>
          <p:cNvSpPr>
            <a:spLocks noGrp="1"/>
          </p:cNvSpPr>
          <p:nvPr>
            <p:ph type="pic" idx="2"/>
          </p:nvPr>
        </p:nvSpPr>
        <p:spPr>
          <a:xfrm>
            <a:off x="278605" y="1194197"/>
            <a:ext cx="2753917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60"/>
          <p:cNvSpPr>
            <a:spLocks noGrp="1"/>
          </p:cNvSpPr>
          <p:nvPr>
            <p:ph type="pic" idx="3"/>
          </p:nvPr>
        </p:nvSpPr>
        <p:spPr>
          <a:xfrm>
            <a:off x="3195636" y="1194197"/>
            <a:ext cx="2753917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60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0"/>
          <p:cNvSpPr txBox="1">
            <a:spLocks noGrp="1"/>
          </p:cNvSpPr>
          <p:nvPr>
            <p:ph type="body" idx="4"/>
          </p:nvPr>
        </p:nvSpPr>
        <p:spPr>
          <a:xfrm>
            <a:off x="3195637" y="3949304"/>
            <a:ext cx="275391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0"/>
          <p:cNvSpPr>
            <a:spLocks noGrp="1"/>
          </p:cNvSpPr>
          <p:nvPr>
            <p:ph type="pic" idx="5"/>
          </p:nvPr>
        </p:nvSpPr>
        <p:spPr>
          <a:xfrm>
            <a:off x="6111479" y="1194197"/>
            <a:ext cx="2753917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60"/>
          <p:cNvSpPr txBox="1">
            <a:spLocks noGrp="1"/>
          </p:cNvSpPr>
          <p:nvPr>
            <p:ph type="body" idx="6"/>
          </p:nvPr>
        </p:nvSpPr>
        <p:spPr>
          <a:xfrm>
            <a:off x="6111479" y="3949304"/>
            <a:ext cx="2753917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0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53" name="Google Shape;453;p60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60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 Text und 4x Bild">
  <p:cSld name="4x Text und 4x Bild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"/>
          <p:cNvSpPr txBox="1">
            <a:spLocks noGrp="1"/>
          </p:cNvSpPr>
          <p:nvPr>
            <p:ph type="body" idx="1"/>
          </p:nvPr>
        </p:nvSpPr>
        <p:spPr>
          <a:xfrm>
            <a:off x="278607" y="3949304"/>
            <a:ext cx="202525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1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2025254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61"/>
          <p:cNvSpPr>
            <a:spLocks noGrp="1"/>
          </p:cNvSpPr>
          <p:nvPr>
            <p:ph type="pic" idx="3"/>
          </p:nvPr>
        </p:nvSpPr>
        <p:spPr>
          <a:xfrm>
            <a:off x="2464370" y="1194197"/>
            <a:ext cx="2025253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61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61"/>
          <p:cNvSpPr txBox="1">
            <a:spLocks noGrp="1"/>
          </p:cNvSpPr>
          <p:nvPr>
            <p:ph type="body" idx="4"/>
          </p:nvPr>
        </p:nvSpPr>
        <p:spPr>
          <a:xfrm>
            <a:off x="2464370" y="3949304"/>
            <a:ext cx="202525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61"/>
          <p:cNvSpPr>
            <a:spLocks noGrp="1"/>
          </p:cNvSpPr>
          <p:nvPr>
            <p:ph type="pic" idx="5"/>
          </p:nvPr>
        </p:nvSpPr>
        <p:spPr>
          <a:xfrm>
            <a:off x="4654265" y="1194197"/>
            <a:ext cx="2025254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61"/>
          <p:cNvSpPr txBox="1">
            <a:spLocks noGrp="1"/>
          </p:cNvSpPr>
          <p:nvPr>
            <p:ph type="body" idx="6"/>
          </p:nvPr>
        </p:nvSpPr>
        <p:spPr>
          <a:xfrm>
            <a:off x="4654265" y="3949304"/>
            <a:ext cx="2025253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61"/>
          <p:cNvSpPr>
            <a:spLocks noGrp="1"/>
          </p:cNvSpPr>
          <p:nvPr>
            <p:ph type="pic" idx="7"/>
          </p:nvPr>
        </p:nvSpPr>
        <p:spPr>
          <a:xfrm>
            <a:off x="6840140" y="1194197"/>
            <a:ext cx="2025254" cy="2593181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61"/>
          <p:cNvSpPr txBox="1">
            <a:spLocks noGrp="1"/>
          </p:cNvSpPr>
          <p:nvPr>
            <p:ph type="body" idx="8"/>
          </p:nvPr>
        </p:nvSpPr>
        <p:spPr>
          <a:xfrm>
            <a:off x="6840140" y="3949304"/>
            <a:ext cx="2025254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1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66" name="Google Shape;466;p61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x Text und 5x Bild">
  <p:cSld name="5x Text und 5x Bild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"/>
          <p:cNvSpPr txBox="1">
            <a:spLocks noGrp="1"/>
          </p:cNvSpPr>
          <p:nvPr>
            <p:ph type="body" idx="1"/>
          </p:nvPr>
        </p:nvSpPr>
        <p:spPr>
          <a:xfrm>
            <a:off x="278607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62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62"/>
          <p:cNvSpPr>
            <a:spLocks noGrp="1"/>
          </p:cNvSpPr>
          <p:nvPr>
            <p:ph type="pic" idx="3"/>
          </p:nvPr>
        </p:nvSpPr>
        <p:spPr>
          <a:xfrm>
            <a:off x="2028403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62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2"/>
          <p:cNvSpPr txBox="1">
            <a:spLocks noGrp="1"/>
          </p:cNvSpPr>
          <p:nvPr>
            <p:ph type="body" idx="4"/>
          </p:nvPr>
        </p:nvSpPr>
        <p:spPr>
          <a:xfrm>
            <a:off x="2028403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2"/>
          <p:cNvSpPr>
            <a:spLocks noGrp="1"/>
          </p:cNvSpPr>
          <p:nvPr>
            <p:ph type="pic" idx="5"/>
          </p:nvPr>
        </p:nvSpPr>
        <p:spPr>
          <a:xfrm>
            <a:off x="3778199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62"/>
          <p:cNvSpPr txBox="1">
            <a:spLocks noGrp="1"/>
          </p:cNvSpPr>
          <p:nvPr>
            <p:ph type="body" idx="6"/>
          </p:nvPr>
        </p:nvSpPr>
        <p:spPr>
          <a:xfrm>
            <a:off x="3778200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2"/>
          <p:cNvSpPr>
            <a:spLocks noGrp="1"/>
          </p:cNvSpPr>
          <p:nvPr>
            <p:ph type="pic" idx="7"/>
          </p:nvPr>
        </p:nvSpPr>
        <p:spPr>
          <a:xfrm>
            <a:off x="5527996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62"/>
          <p:cNvSpPr txBox="1">
            <a:spLocks noGrp="1"/>
          </p:cNvSpPr>
          <p:nvPr>
            <p:ph type="body" idx="8"/>
          </p:nvPr>
        </p:nvSpPr>
        <p:spPr>
          <a:xfrm>
            <a:off x="5527997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2"/>
          <p:cNvSpPr>
            <a:spLocks noGrp="1"/>
          </p:cNvSpPr>
          <p:nvPr>
            <p:ph type="pic" idx="9"/>
          </p:nvPr>
        </p:nvSpPr>
        <p:spPr>
          <a:xfrm>
            <a:off x="7277793" y="1194197"/>
            <a:ext cx="1587600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62"/>
          <p:cNvSpPr txBox="1">
            <a:spLocks noGrp="1"/>
          </p:cNvSpPr>
          <p:nvPr>
            <p:ph type="body" idx="13"/>
          </p:nvPr>
        </p:nvSpPr>
        <p:spPr>
          <a:xfrm>
            <a:off x="7277794" y="3031331"/>
            <a:ext cx="1587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62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81" name="Google Shape;481;p62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2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Quer Weiß">
  <p:cSld name="Titelfolie Quer Weiß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>
            <a:spLocks noGrp="1"/>
          </p:cNvSpPr>
          <p:nvPr>
            <p:ph type="pic" idx="2"/>
          </p:nvPr>
        </p:nvSpPr>
        <p:spPr>
          <a:xfrm>
            <a:off x="0" y="1"/>
            <a:ext cx="9143999" cy="28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278606" y="3028949"/>
            <a:ext cx="4212431" cy="127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Libre Franklin Medium"/>
              <a:buNone/>
              <a:defRPr sz="3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278606" y="4299942"/>
            <a:ext cx="4212431" cy="40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3"/>
          </p:nvPr>
        </p:nvSpPr>
        <p:spPr>
          <a:xfrm>
            <a:off x="7866365" y="4164927"/>
            <a:ext cx="999029" cy="54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100"/>
            </a:lvl9pPr>
          </a:lstStyle>
          <a:p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9175317" y="4164927"/>
            <a:ext cx="1230510" cy="5404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OE-Logo (optional)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einem Klick auf das </a:t>
            </a:r>
            <a:b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Bild-Symbol einfügen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">
                <a:latin typeface="Arial"/>
                <a:ea typeface="Arial"/>
                <a:cs typeface="Arial"/>
                <a:sym typeface="Arial"/>
              </a:rPr>
              <a:t>Datum aus technischen Gründen nicht deaktivieren!</a:t>
            </a:r>
            <a:endParaRPr sz="1100"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55" name="Google Shape;155;p27"/>
          <p:cNvSpPr>
            <a:spLocks noGrp="1"/>
          </p:cNvSpPr>
          <p:nvPr>
            <p:ph type="dgm" idx="4"/>
          </p:nvPr>
        </p:nvSpPr>
        <p:spPr>
          <a:xfrm>
            <a:off x="8033159" y="276496"/>
            <a:ext cx="646487" cy="231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x Text und 6x Bild">
  <p:cSld name="6x Text und 6x Bild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3"/>
          <p:cNvSpPr txBox="1">
            <a:spLocks noGrp="1"/>
          </p:cNvSpPr>
          <p:nvPr>
            <p:ph type="body" idx="1"/>
          </p:nvPr>
        </p:nvSpPr>
        <p:spPr>
          <a:xfrm>
            <a:off x="278607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3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63"/>
          <p:cNvSpPr>
            <a:spLocks noGrp="1"/>
          </p:cNvSpPr>
          <p:nvPr>
            <p:ph type="pic" idx="3"/>
          </p:nvPr>
        </p:nvSpPr>
        <p:spPr>
          <a:xfrm>
            <a:off x="1735931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63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3"/>
          <p:cNvSpPr txBox="1">
            <a:spLocks noGrp="1"/>
          </p:cNvSpPr>
          <p:nvPr>
            <p:ph type="body" idx="4"/>
          </p:nvPr>
        </p:nvSpPr>
        <p:spPr>
          <a:xfrm>
            <a:off x="1735931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3"/>
          <p:cNvSpPr>
            <a:spLocks noGrp="1"/>
          </p:cNvSpPr>
          <p:nvPr>
            <p:ph type="pic" idx="5"/>
          </p:nvPr>
        </p:nvSpPr>
        <p:spPr>
          <a:xfrm>
            <a:off x="3194447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63"/>
          <p:cNvSpPr txBox="1">
            <a:spLocks noGrp="1"/>
          </p:cNvSpPr>
          <p:nvPr>
            <p:ph type="body" idx="6"/>
          </p:nvPr>
        </p:nvSpPr>
        <p:spPr>
          <a:xfrm>
            <a:off x="3194447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3"/>
          <p:cNvSpPr>
            <a:spLocks noGrp="1"/>
          </p:cNvSpPr>
          <p:nvPr>
            <p:ph type="pic" idx="7"/>
          </p:nvPr>
        </p:nvSpPr>
        <p:spPr>
          <a:xfrm>
            <a:off x="4652962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63"/>
          <p:cNvSpPr txBox="1">
            <a:spLocks noGrp="1"/>
          </p:cNvSpPr>
          <p:nvPr>
            <p:ph type="body" idx="8"/>
          </p:nvPr>
        </p:nvSpPr>
        <p:spPr>
          <a:xfrm>
            <a:off x="4652963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63"/>
          <p:cNvSpPr>
            <a:spLocks noGrp="1"/>
          </p:cNvSpPr>
          <p:nvPr>
            <p:ph type="pic" idx="9"/>
          </p:nvPr>
        </p:nvSpPr>
        <p:spPr>
          <a:xfrm>
            <a:off x="6111923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63"/>
          <p:cNvSpPr txBox="1">
            <a:spLocks noGrp="1"/>
          </p:cNvSpPr>
          <p:nvPr>
            <p:ph type="body" idx="13"/>
          </p:nvPr>
        </p:nvSpPr>
        <p:spPr>
          <a:xfrm>
            <a:off x="6111479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63"/>
          <p:cNvSpPr>
            <a:spLocks noGrp="1"/>
          </p:cNvSpPr>
          <p:nvPr>
            <p:ph type="pic" idx="14"/>
          </p:nvPr>
        </p:nvSpPr>
        <p:spPr>
          <a:xfrm>
            <a:off x="7567537" y="1194197"/>
            <a:ext cx="1296591" cy="1674019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p63"/>
          <p:cNvSpPr txBox="1">
            <a:spLocks noGrp="1"/>
          </p:cNvSpPr>
          <p:nvPr>
            <p:ph type="body" idx="15"/>
          </p:nvPr>
        </p:nvSpPr>
        <p:spPr>
          <a:xfrm>
            <a:off x="7567538" y="3031331"/>
            <a:ext cx="1296591" cy="16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6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498" name="Google Shape;498;p63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6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 Bild und 4x Titel">
  <p:cSld name="4x Bild und 4x Titel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"/>
          <p:cNvSpPr txBox="1">
            <a:spLocks noGrp="1"/>
          </p:cNvSpPr>
          <p:nvPr>
            <p:ph type="body" idx="1"/>
          </p:nvPr>
        </p:nvSpPr>
        <p:spPr>
          <a:xfrm>
            <a:off x="278606" y="2520611"/>
            <a:ext cx="4212431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4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4212431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64"/>
          <p:cNvSpPr>
            <a:spLocks noGrp="1"/>
          </p:cNvSpPr>
          <p:nvPr>
            <p:ph type="pic" idx="3"/>
          </p:nvPr>
        </p:nvSpPr>
        <p:spPr>
          <a:xfrm>
            <a:off x="4652961" y="1194197"/>
            <a:ext cx="4212431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4"/>
          <p:cNvSpPr txBox="1">
            <a:spLocks noGrp="1"/>
          </p:cNvSpPr>
          <p:nvPr>
            <p:ph type="body" idx="4"/>
          </p:nvPr>
        </p:nvSpPr>
        <p:spPr>
          <a:xfrm>
            <a:off x="4652963" y="2520611"/>
            <a:ext cx="4212431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4"/>
          <p:cNvSpPr>
            <a:spLocks noGrp="1"/>
          </p:cNvSpPr>
          <p:nvPr>
            <p:ph type="pic" idx="5"/>
          </p:nvPr>
        </p:nvSpPr>
        <p:spPr>
          <a:xfrm>
            <a:off x="278606" y="3031331"/>
            <a:ext cx="4212430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64"/>
          <p:cNvSpPr txBox="1">
            <a:spLocks noGrp="1"/>
          </p:cNvSpPr>
          <p:nvPr>
            <p:ph type="body" idx="6"/>
          </p:nvPr>
        </p:nvSpPr>
        <p:spPr>
          <a:xfrm>
            <a:off x="278606" y="4354331"/>
            <a:ext cx="421243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4"/>
          <p:cNvSpPr>
            <a:spLocks noGrp="1"/>
          </p:cNvSpPr>
          <p:nvPr>
            <p:ph type="pic" idx="7"/>
          </p:nvPr>
        </p:nvSpPr>
        <p:spPr>
          <a:xfrm>
            <a:off x="4652962" y="3031331"/>
            <a:ext cx="4212431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64"/>
          <p:cNvSpPr txBox="1">
            <a:spLocks noGrp="1"/>
          </p:cNvSpPr>
          <p:nvPr>
            <p:ph type="body" idx="8"/>
          </p:nvPr>
        </p:nvSpPr>
        <p:spPr>
          <a:xfrm>
            <a:off x="4652963" y="4354331"/>
            <a:ext cx="421243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64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11" name="Google Shape;511;p64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4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x Bild und 6x Titel">
  <p:cSld name="6x Bild und 6x Titel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5"/>
          <p:cNvSpPr txBox="1">
            <a:spLocks noGrp="1"/>
          </p:cNvSpPr>
          <p:nvPr>
            <p:ph type="body" idx="1"/>
          </p:nvPr>
        </p:nvSpPr>
        <p:spPr>
          <a:xfrm>
            <a:off x="278606" y="2520611"/>
            <a:ext cx="2753916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5"/>
          <p:cNvSpPr>
            <a:spLocks noGrp="1"/>
          </p:cNvSpPr>
          <p:nvPr>
            <p:ph type="pic" idx="2"/>
          </p:nvPr>
        </p:nvSpPr>
        <p:spPr>
          <a:xfrm>
            <a:off x="278606" y="1194197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65"/>
          <p:cNvSpPr>
            <a:spLocks noGrp="1"/>
          </p:cNvSpPr>
          <p:nvPr>
            <p:ph type="pic" idx="3"/>
          </p:nvPr>
        </p:nvSpPr>
        <p:spPr>
          <a:xfrm>
            <a:off x="3195635" y="1194197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65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5"/>
          <p:cNvSpPr txBox="1">
            <a:spLocks noGrp="1"/>
          </p:cNvSpPr>
          <p:nvPr>
            <p:ph type="body" idx="4"/>
          </p:nvPr>
        </p:nvSpPr>
        <p:spPr>
          <a:xfrm>
            <a:off x="3195636" y="2520611"/>
            <a:ext cx="2753916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5"/>
          <p:cNvSpPr>
            <a:spLocks noGrp="1"/>
          </p:cNvSpPr>
          <p:nvPr>
            <p:ph type="pic" idx="5"/>
          </p:nvPr>
        </p:nvSpPr>
        <p:spPr>
          <a:xfrm>
            <a:off x="6111478" y="1196152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65"/>
          <p:cNvSpPr txBox="1">
            <a:spLocks noGrp="1"/>
          </p:cNvSpPr>
          <p:nvPr>
            <p:ph type="body" idx="6"/>
          </p:nvPr>
        </p:nvSpPr>
        <p:spPr>
          <a:xfrm>
            <a:off x="6111478" y="2519151"/>
            <a:ext cx="2753916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5"/>
          <p:cNvSpPr>
            <a:spLocks noGrp="1"/>
          </p:cNvSpPr>
          <p:nvPr>
            <p:ph type="pic" idx="7"/>
          </p:nvPr>
        </p:nvSpPr>
        <p:spPr>
          <a:xfrm>
            <a:off x="278606" y="3031331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65"/>
          <p:cNvSpPr txBox="1">
            <a:spLocks noGrp="1"/>
          </p:cNvSpPr>
          <p:nvPr>
            <p:ph type="body" idx="8"/>
          </p:nvPr>
        </p:nvSpPr>
        <p:spPr>
          <a:xfrm>
            <a:off x="278606" y="4354331"/>
            <a:ext cx="2753916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65"/>
          <p:cNvSpPr>
            <a:spLocks noGrp="1"/>
          </p:cNvSpPr>
          <p:nvPr>
            <p:ph type="pic" idx="9"/>
          </p:nvPr>
        </p:nvSpPr>
        <p:spPr>
          <a:xfrm>
            <a:off x="3194445" y="3033711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65"/>
          <p:cNvSpPr txBox="1">
            <a:spLocks noGrp="1"/>
          </p:cNvSpPr>
          <p:nvPr>
            <p:ph type="body" idx="13"/>
          </p:nvPr>
        </p:nvSpPr>
        <p:spPr>
          <a:xfrm>
            <a:off x="3194447" y="4360125"/>
            <a:ext cx="2753916" cy="3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5"/>
          <p:cNvSpPr>
            <a:spLocks noGrp="1"/>
          </p:cNvSpPr>
          <p:nvPr>
            <p:ph type="pic" idx="14"/>
          </p:nvPr>
        </p:nvSpPr>
        <p:spPr>
          <a:xfrm>
            <a:off x="6111478" y="3031330"/>
            <a:ext cx="2753916" cy="132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65"/>
          <p:cNvSpPr txBox="1">
            <a:spLocks noGrp="1"/>
          </p:cNvSpPr>
          <p:nvPr>
            <p:ph type="body" idx="15"/>
          </p:nvPr>
        </p:nvSpPr>
        <p:spPr>
          <a:xfrm>
            <a:off x="6111478" y="4354330"/>
            <a:ext cx="2753916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65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28" name="Google Shape;528;p65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65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itat">
  <p:cSld name="Zita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>
            <a:spLocks noGrp="1"/>
          </p:cNvSpPr>
          <p:nvPr>
            <p:ph type="title"/>
          </p:nvPr>
        </p:nvSpPr>
        <p:spPr>
          <a:xfrm>
            <a:off x="278606" y="276225"/>
            <a:ext cx="5670947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 Medium"/>
              <a:buChar char="”"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6"/>
          <p:cNvSpPr txBox="1">
            <a:spLocks noGrp="1"/>
          </p:cNvSpPr>
          <p:nvPr>
            <p:ph type="body" idx="1"/>
          </p:nvPr>
        </p:nvSpPr>
        <p:spPr>
          <a:xfrm>
            <a:off x="3194447" y="3949304"/>
            <a:ext cx="2755106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 b="0">
                <a:solidFill>
                  <a:schemeClr val="dk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66"/>
          <p:cNvSpPr>
            <a:spLocks noGrp="1"/>
          </p:cNvSpPr>
          <p:nvPr>
            <p:ph type="pic" idx="2"/>
          </p:nvPr>
        </p:nvSpPr>
        <p:spPr>
          <a:xfrm>
            <a:off x="6111479" y="1"/>
            <a:ext cx="3032521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66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535" name="Google Shape;535;p66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36" name="Google Shape;536;p66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66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38" name="Google Shape;538;p66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Bild">
  <p:cSld name="Highlight Bild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41" name="Google Shape;541;p67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06879" cy="5143500"/>
          </a:xfrm>
          <a:prstGeom prst="rect">
            <a:avLst/>
          </a:prstGeom>
          <a:gradFill>
            <a:gsLst>
              <a:gs pos="0">
                <a:srgbClr val="002D4C">
                  <a:alpha val="50196"/>
                </a:srgbClr>
              </a:gs>
              <a:gs pos="45000">
                <a:srgbClr val="002D4C">
                  <a:alpha val="0"/>
                </a:srgbClr>
              </a:gs>
              <a:gs pos="100000">
                <a:srgbClr val="002D4C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spcFirstLastPara="1" wrap="square" lIns="278100" tIns="2754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ibre Franklin Medium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7"/>
          <p:cNvSpPr txBox="1">
            <a:spLocks noGrp="1"/>
          </p:cNvSpPr>
          <p:nvPr>
            <p:ph type="body" idx="1"/>
          </p:nvPr>
        </p:nvSpPr>
        <p:spPr>
          <a:xfrm>
            <a:off x="6111479" y="3949304"/>
            <a:ext cx="2753915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67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544" name="Google Shape;544;p67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45" name="Google Shape;545;p67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67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47" name="Google Shape;547;p67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Bild und Text">
  <p:cSld name="Highlight Bild u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50" name="Google Shape;550;p68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06879" cy="5143500"/>
          </a:xfrm>
          <a:prstGeom prst="rect">
            <a:avLst/>
          </a:prstGeom>
          <a:gradFill>
            <a:gsLst>
              <a:gs pos="0">
                <a:srgbClr val="002D4C">
                  <a:alpha val="50196"/>
                </a:srgbClr>
              </a:gs>
              <a:gs pos="45000">
                <a:srgbClr val="002D4C">
                  <a:alpha val="0"/>
                </a:srgbClr>
              </a:gs>
              <a:gs pos="100000">
                <a:srgbClr val="002D4C">
                  <a:alpha val="0"/>
                </a:srgbClr>
              </a:gs>
            </a:gsLst>
            <a:lin ang="3600000" scaled="0"/>
          </a:gradFill>
          <a:ln>
            <a:noFill/>
          </a:ln>
        </p:spPr>
        <p:txBody>
          <a:bodyPr spcFirstLastPara="1" wrap="square" lIns="278100" tIns="2754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8"/>
          <p:cNvSpPr txBox="1">
            <a:spLocks noGrp="1"/>
          </p:cNvSpPr>
          <p:nvPr>
            <p:ph type="body" idx="1"/>
          </p:nvPr>
        </p:nvSpPr>
        <p:spPr>
          <a:xfrm>
            <a:off x="278606" y="2112169"/>
            <a:ext cx="2753916" cy="16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68"/>
          <p:cNvSpPr/>
          <p:nvPr/>
        </p:nvSpPr>
        <p:spPr>
          <a:xfrm>
            <a:off x="9175317" y="4519613"/>
            <a:ext cx="1472358" cy="6215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Farbe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hellen Bildern kann die Logo Farbe auf Schwarz geändert werden.</a:t>
            </a:r>
            <a:endParaRPr sz="1100"/>
          </a:p>
        </p:txBody>
      </p:sp>
      <p:sp>
        <p:nvSpPr>
          <p:cNvPr id="553" name="Google Shape;553;p68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54" name="Google Shape;554;p68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8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56" name="Google Shape;556;p68"/>
          <p:cNvSpPr>
            <a:spLocks noGrp="1"/>
          </p:cNvSpPr>
          <p:nvPr>
            <p:ph type="dgm" idx="3"/>
          </p:nvPr>
        </p:nvSpPr>
        <p:spPr>
          <a:xfrm>
            <a:off x="8355347" y="4828093"/>
            <a:ext cx="517190" cy="185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rnaussage">
  <p:cSld name="Kernaussage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9"/>
          <p:cNvSpPr txBox="1">
            <a:spLocks noGrp="1"/>
          </p:cNvSpPr>
          <p:nvPr>
            <p:ph type="title"/>
          </p:nvPr>
        </p:nvSpPr>
        <p:spPr>
          <a:xfrm>
            <a:off x="278606" y="276225"/>
            <a:ext cx="5670947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 Medium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9"/>
          <p:cNvSpPr txBox="1">
            <a:spLocks noGrp="1"/>
          </p:cNvSpPr>
          <p:nvPr>
            <p:ph type="body" idx="1"/>
          </p:nvPr>
        </p:nvSpPr>
        <p:spPr>
          <a:xfrm>
            <a:off x="6111478" y="3949304"/>
            <a:ext cx="2753915" cy="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2pPr>
            <a:lvl3pPr marL="1371600" lvl="2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3pPr>
            <a:lvl4pPr marL="1828800" lvl="3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dk1"/>
                </a:solidFill>
              </a:defRPr>
            </a:lvl4pPr>
            <a:lvl5pPr marL="2286000" lvl="4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5pPr>
            <a:lvl6pPr marL="2743200" lvl="5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6pPr>
            <a:lvl7pPr marL="3200400" lvl="6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7pPr>
            <a:lvl8pPr marL="3657600" lvl="7" indent="-228600" algn="r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8pPr>
            <a:lvl9pPr marL="4114800" lvl="8" indent="-228600" algn="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69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61" name="Google Shape;561;p69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69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lussfolie">
  <p:cSld name="Schlussfolie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0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565" name="Google Shape;565;p70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0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567" name="Google Shape;567;p70"/>
          <p:cNvGrpSpPr/>
          <p:nvPr/>
        </p:nvGrpSpPr>
        <p:grpSpPr>
          <a:xfrm>
            <a:off x="4113000" y="2407050"/>
            <a:ext cx="918000" cy="329400"/>
            <a:chOff x="11189494" y="381000"/>
            <a:chExt cx="621506" cy="222941"/>
          </a:xfrm>
        </p:grpSpPr>
        <p:sp>
          <p:nvSpPr>
            <p:cNvPr id="568" name="Google Shape;568;p70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0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1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800" b="1">
                <a:solidFill>
                  <a:schemeClr val="dk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Foto" type="tx">
  <p:cSld name="TITLE_AND_BODY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4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825" cy="6007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74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12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4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233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74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125" cy="41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7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en">
  <p:cSld name="Agenden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926241" y="1194197"/>
            <a:ext cx="7939154" cy="25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100"/>
              <a:buFont typeface="Noto Sans Symbols"/>
              <a:buNone/>
            </a:pPr>
            <a:r>
              <a:rPr lang="de" sz="9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Agenden</a:t>
            </a:r>
            <a:endParaRPr sz="1100"/>
          </a:p>
        </p:txBody>
      </p:sp>
      <p:grpSp>
        <p:nvGrpSpPr>
          <p:cNvPr id="158" name="Google Shape;158;p28"/>
          <p:cNvGrpSpPr/>
          <p:nvPr/>
        </p:nvGrpSpPr>
        <p:grpSpPr>
          <a:xfrm>
            <a:off x="7312385" y="2112170"/>
            <a:ext cx="905457" cy="757236"/>
            <a:chOff x="9336214" y="2528900"/>
            <a:chExt cx="1980368" cy="1656188"/>
          </a:xfrm>
        </p:grpSpPr>
        <p:cxnSp>
          <p:nvCxnSpPr>
            <p:cNvPr id="159" name="Google Shape;159;p28"/>
            <p:cNvCxnSpPr/>
            <p:nvPr/>
          </p:nvCxnSpPr>
          <p:spPr>
            <a:xfrm>
              <a:off x="9336214" y="3356994"/>
              <a:ext cx="1980368" cy="0"/>
            </a:xfrm>
            <a:prstGeom prst="straightConnector1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28"/>
            <p:cNvSpPr/>
            <p:nvPr/>
          </p:nvSpPr>
          <p:spPr>
            <a:xfrm>
              <a:off x="10488488" y="2528900"/>
              <a:ext cx="828094" cy="1656188"/>
            </a:xfrm>
            <a:custGeom>
              <a:avLst/>
              <a:gdLst/>
              <a:ahLst/>
              <a:cxnLst/>
              <a:rect l="l" t="t" r="r" b="b"/>
              <a:pathLst>
                <a:path w="324036" h="648072" extrusionOk="0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Foto 2">
  <p:cSld name="Titel &amp; Foto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5"/>
          <p:cNvSpPr>
            <a:spLocks noGrp="1"/>
          </p:cNvSpPr>
          <p:nvPr>
            <p:ph type="pic" idx="2"/>
          </p:nvPr>
        </p:nvSpPr>
        <p:spPr>
          <a:xfrm>
            <a:off x="4114800" y="-76200"/>
            <a:ext cx="4554314" cy="5300663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75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125" cy="22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5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125" cy="201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75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Punkte">
  <p:cSld name="Titel &amp; Punk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6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76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76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e">
  <p:cSld name="Punkte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7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7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 &amp; Foto">
  <p:cSld name="Titel, Punkte &amp; Foto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2" name="Google Shape;602;p78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3" name="Google Shape;603;p78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28" cy="5458437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78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 &amp; Livevideo – klein">
  <p:cSld name="Titel, Punkte &amp; Livevideo – klein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9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79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79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 &amp; Livevideo – groß">
  <p:cSld name="Titel, Punkte &amp; Livevideo – groß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80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80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8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">
  <p:cSld name="Abschnit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1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127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81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8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8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83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125" cy="3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83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8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fstellung">
  <p:cSld name="Aufstellung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4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125" cy="145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8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7578362" y="1"/>
            <a:ext cx="1575196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129659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68" name="Google Shape;168;p29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69" name="Google Shape;169;p29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kt (groß)">
  <p:cSld name="Fakt (groß)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5"/>
          <p:cNvSpPr txBox="1">
            <a:spLocks noGrp="1"/>
          </p:cNvSpPr>
          <p:nvPr>
            <p:ph type="body" idx="1"/>
          </p:nvPr>
        </p:nvSpPr>
        <p:spPr>
          <a:xfrm>
            <a:off x="452438" y="403473"/>
            <a:ext cx="8239125" cy="271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85"/>
          <p:cNvSpPr txBox="1">
            <a:spLocks noGrp="1"/>
          </p:cNvSpPr>
          <p:nvPr>
            <p:ph type="body" idx="2"/>
          </p:nvPr>
        </p:nvSpPr>
        <p:spPr>
          <a:xfrm>
            <a:off x="452438" y="3098318"/>
            <a:ext cx="8239125" cy="35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8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">
  <p:cSld name="Zitat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6"/>
          <p:cNvSpPr txBox="1">
            <a:spLocks noGrp="1"/>
          </p:cNvSpPr>
          <p:nvPr>
            <p:ph type="body" idx="1"/>
          </p:nvPr>
        </p:nvSpPr>
        <p:spPr>
          <a:xfrm>
            <a:off x="911259" y="4003295"/>
            <a:ext cx="7575020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86"/>
          <p:cNvSpPr txBox="1">
            <a:spLocks noGrp="1"/>
          </p:cNvSpPr>
          <p:nvPr>
            <p:ph type="body" idx="2"/>
          </p:nvPr>
        </p:nvSpPr>
        <p:spPr>
          <a:xfrm>
            <a:off x="657721" y="1852447"/>
            <a:ext cx="7828558" cy="143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8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Stück">
  <p:cSld name="Foto - 3 Stück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662" cy="2231129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87"/>
          <p:cNvSpPr>
            <a:spLocks noGrp="1"/>
          </p:cNvSpPr>
          <p:nvPr>
            <p:ph type="pic" idx="3"/>
          </p:nvPr>
        </p:nvSpPr>
        <p:spPr>
          <a:xfrm>
            <a:off x="5062538" y="1491853"/>
            <a:ext cx="3914775" cy="4556318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87"/>
          <p:cNvSpPr>
            <a:spLocks noGrp="1"/>
          </p:cNvSpPr>
          <p:nvPr>
            <p:ph type="pic" idx="4"/>
          </p:nvPr>
        </p:nvSpPr>
        <p:spPr>
          <a:xfrm>
            <a:off x="-52387" y="185738"/>
            <a:ext cx="6229350" cy="4672013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8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8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125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8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Blau">
  <p:cSld name="Agenda Blau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7568804" y="0"/>
            <a:ext cx="1575196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278606" y="276225"/>
            <a:ext cx="129659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77" name="Google Shape;177;p30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78" name="Google Shape;178;p30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Zweispaltig">
  <p:cSld name="Agenda Zweispaltig">
    <p:bg>
      <p:bgPr>
        <a:solidFill>
          <a:schemeClr val="accen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7568804" y="0"/>
            <a:ext cx="1575196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278606" y="276224"/>
            <a:ext cx="1296591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87" name="Google Shape;187;p31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88" name="Google Shape;188;p31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Zweispaltig Blau">
  <p:cSld name="Agenda Zweispaltig Blau"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/>
          <p:nvPr/>
        </p:nvSpPr>
        <p:spPr>
          <a:xfrm>
            <a:off x="7568804" y="0"/>
            <a:ext cx="1575196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278606" y="276494"/>
            <a:ext cx="1296591" cy="75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dt" idx="10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13.04.2026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ftr" idx="11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sldNum" idx="12"/>
          </p:nvPr>
        </p:nvSpPr>
        <p:spPr>
          <a:xfrm>
            <a:off x="0" y="51435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197" name="Google Shape;197;p32"/>
          <p:cNvGrpSpPr/>
          <p:nvPr/>
        </p:nvGrpSpPr>
        <p:grpSpPr>
          <a:xfrm>
            <a:off x="8033159" y="276494"/>
            <a:ext cx="646487" cy="231902"/>
            <a:chOff x="11189494" y="381000"/>
            <a:chExt cx="621506" cy="222941"/>
          </a:xfrm>
        </p:grpSpPr>
        <p:sp>
          <p:nvSpPr>
            <p:cNvPr id="198" name="Google Shape;198;p32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1737122" y="276225"/>
            <a:ext cx="4941094" cy="35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9000" rIns="0" bIns="0" anchor="t" anchorCtr="0">
            <a:noAutofit/>
          </a:bodyPr>
          <a:lstStyle>
            <a:lvl1pPr marL="457200" lvl="0" indent="-39370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AutoNum type="arabicPeriod"/>
              <a:defRPr sz="2600">
                <a:solidFill>
                  <a:srgbClr val="B7FFF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 Medium"/>
              <a:buAutoNum type="alphaLcPeriod"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78606" y="276680"/>
            <a:ext cx="8586788" cy="75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78606" y="1194196"/>
            <a:ext cx="8586788" cy="351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bre Franklin Medium"/>
              <a:buAutoNum type="alpha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1575197" y="4705350"/>
            <a:ext cx="437435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278606" y="4705350"/>
            <a:ext cx="43196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8355347" y="4828093"/>
            <a:ext cx="517190" cy="185522"/>
            <a:chOff x="11189494" y="381000"/>
            <a:chExt cx="621506" cy="222941"/>
          </a:xfrm>
        </p:grpSpPr>
        <p:sp>
          <p:nvSpPr>
            <p:cNvPr id="56" name="Google Shape;56;p13"/>
            <p:cNvSpPr/>
            <p:nvPr/>
          </p:nvSpPr>
          <p:spPr>
            <a:xfrm>
              <a:off x="11360511" y="381000"/>
              <a:ext cx="450489" cy="222941"/>
            </a:xfrm>
            <a:custGeom>
              <a:avLst/>
              <a:gdLst/>
              <a:ahLst/>
              <a:cxnLst/>
              <a:rect l="l" t="t" r="r" b="b"/>
              <a:pathLst>
                <a:path w="450489" h="222941" extrusionOk="0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1189494" y="401800"/>
              <a:ext cx="225229" cy="201918"/>
            </a:xfrm>
            <a:custGeom>
              <a:avLst/>
              <a:gdLst/>
              <a:ahLst/>
              <a:cxnLst/>
              <a:rect l="l" t="t" r="r" b="b"/>
              <a:pathLst>
                <a:path w="225229" h="201918" extrusionOk="0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710571" y="4705350"/>
            <a:ext cx="86462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13.04.2026</a:t>
            </a:r>
            <a:endParaRPr/>
          </a:p>
        </p:txBody>
      </p:sp>
      <p:pic>
        <p:nvPicPr>
          <p:cNvPr id="59" name="Google Shape;59;p13" title="numasslogov2.png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8100900" y="87474"/>
            <a:ext cx="980601" cy="6537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</p:sldLayoutIdLst>
  <p:transition>
    <p:fade/>
  </p:transition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">
          <p15:clr>
            <a:srgbClr val="F26B43"/>
          </p15:clr>
        </p15:guide>
        <p15:guide id="2" pos="175">
          <p15:clr>
            <a:srgbClr val="F26B43"/>
          </p15:clr>
        </p15:guide>
        <p15:guide id="3" pos="5585">
          <p15:clr>
            <a:srgbClr val="F26B43"/>
          </p15:clr>
        </p15:guide>
        <p15:guide id="4" pos="992">
          <p15:clr>
            <a:srgbClr val="F26B43"/>
          </p15:clr>
        </p15:guide>
        <p15:guide id="5" pos="1094">
          <p15:clr>
            <a:srgbClr val="F26B43"/>
          </p15:clr>
        </p15:guide>
        <p15:guide id="6" pos="1910">
          <p15:clr>
            <a:srgbClr val="F26B43"/>
          </p15:clr>
        </p15:guide>
        <p15:guide id="7" pos="2012">
          <p15:clr>
            <a:srgbClr val="F26B43"/>
          </p15:clr>
        </p15:guide>
        <p15:guide id="8" pos="2829">
          <p15:clr>
            <a:srgbClr val="F26B43"/>
          </p15:clr>
        </p15:guide>
        <p15:guide id="9" pos="2931">
          <p15:clr>
            <a:srgbClr val="F26B43"/>
          </p15:clr>
        </p15:guide>
        <p15:guide id="10" pos="3748">
          <p15:clr>
            <a:srgbClr val="F26B43"/>
          </p15:clr>
        </p15:guide>
        <p15:guide id="11" pos="3850">
          <p15:clr>
            <a:srgbClr val="F26B43"/>
          </p15:clr>
        </p15:guide>
        <p15:guide id="12" pos="4666">
          <p15:clr>
            <a:srgbClr val="F26B43"/>
          </p15:clr>
        </p15:guide>
        <p15:guide id="13" pos="4768">
          <p15:clr>
            <a:srgbClr val="F26B43"/>
          </p15:clr>
        </p15:guide>
        <p15:guide id="14" pos="1451">
          <p15:clr>
            <a:srgbClr val="5ACBF0"/>
          </p15:clr>
        </p15:guide>
        <p15:guide id="15" pos="1553">
          <p15:clr>
            <a:srgbClr val="5ACBF0"/>
          </p15:clr>
        </p15:guide>
        <p15:guide id="16" pos="4207">
          <p15:clr>
            <a:srgbClr val="5ACBF0"/>
          </p15:clr>
        </p15:guide>
        <p15:guide id="17" pos="4309">
          <p15:clr>
            <a:srgbClr val="5ACBF0"/>
          </p15:clr>
        </p15:guide>
        <p15:guide id="18" orient="horz" pos="650">
          <p15:clr>
            <a:srgbClr val="F26B43"/>
          </p15:clr>
        </p15:guide>
        <p15:guide id="19" orient="horz" pos="752">
          <p15:clr>
            <a:srgbClr val="F26B43"/>
          </p15:clr>
        </p15:guide>
        <p15:guide id="20" orient="horz" pos="1229">
          <p15:clr>
            <a:srgbClr val="F26B43"/>
          </p15:clr>
        </p15:guide>
        <p15:guide id="21" orient="horz" pos="1331">
          <p15:clr>
            <a:srgbClr val="F26B43"/>
          </p15:clr>
        </p15:guide>
        <p15:guide id="22" orient="horz" pos="1807">
          <p15:clr>
            <a:srgbClr val="F26B43"/>
          </p15:clr>
        </p15:guide>
        <p15:guide id="23" orient="horz" pos="1909">
          <p15:clr>
            <a:srgbClr val="F26B43"/>
          </p15:clr>
        </p15:guide>
        <p15:guide id="24" orient="horz" pos="2386">
          <p15:clr>
            <a:srgbClr val="F26B43"/>
          </p15:clr>
        </p15:guide>
        <p15:guide id="25" orient="horz" pos="2488">
          <p15:clr>
            <a:srgbClr val="F26B43"/>
          </p15:clr>
        </p15:guide>
        <p15:guide id="26" orient="horz" pos="29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4" name="Google Shape;574;p7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5" name="Google Shape;575;p7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wsyncandshare.kit.edu/s/3CDCJk4ANE3bq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15"/>
          <p:cNvSpPr txBox="1">
            <a:spLocks noGrp="1"/>
          </p:cNvSpPr>
          <p:nvPr>
            <p:ph type="body" idx="1"/>
          </p:nvPr>
        </p:nvSpPr>
        <p:spPr>
          <a:xfrm>
            <a:off x="400050" y="1187634"/>
            <a:ext cx="8343900" cy="336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" sz="1700" b="1" dirty="0"/>
              <a:t>Silver sponsors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" sz="1700" b="1" dirty="0"/>
              <a:t>Bronze sponsors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700" b="1" dirty="0"/>
          </a:p>
        </p:txBody>
      </p:sp>
      <p:sp>
        <p:nvSpPr>
          <p:cNvPr id="866" name="Google Shape;866;p115"/>
          <p:cNvSpPr txBox="1">
            <a:spLocks noGrp="1"/>
          </p:cNvSpPr>
          <p:nvPr>
            <p:ph type="dt" idx="10"/>
          </p:nvPr>
        </p:nvSpPr>
        <p:spPr>
          <a:xfrm>
            <a:off x="627235" y="4747358"/>
            <a:ext cx="1027755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13.04.2026</a:t>
            </a:r>
            <a:endParaRPr/>
          </a:p>
        </p:txBody>
      </p:sp>
      <p:sp>
        <p:nvSpPr>
          <p:cNvPr id="867" name="Google Shape;867;p115"/>
          <p:cNvSpPr txBox="1">
            <a:spLocks noGrp="1"/>
          </p:cNvSpPr>
          <p:nvPr>
            <p:ph type="sldNum" idx="12"/>
          </p:nvPr>
        </p:nvSpPr>
        <p:spPr>
          <a:xfrm>
            <a:off x="216000" y="4747358"/>
            <a:ext cx="326368" cy="39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</a:t>
            </a:fld>
            <a:endParaRPr/>
          </a:p>
        </p:txBody>
      </p:sp>
      <p:sp>
        <p:nvSpPr>
          <p:cNvPr id="868" name="Google Shape;868;p115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78" cy="57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de"/>
              <a:t>Many thanks to the sponsors for a generous support</a:t>
            </a:r>
            <a:endParaRPr/>
          </a:p>
        </p:txBody>
      </p:sp>
      <p:sp>
        <p:nvSpPr>
          <p:cNvPr id="869" name="Google Shape;869;p115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p115" title="Loghi SAES H Vacuum-nero-ross_uso fie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566" y="3873234"/>
            <a:ext cx="2185854" cy="52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15" title="CAEN-Logo-Colour-CMY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12" y="1764382"/>
            <a:ext cx="1379604" cy="39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15" title="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5322" y="1764383"/>
            <a:ext cx="2703143" cy="39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15" title="Logo-KurtJLeskerCompan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6056" y="1764383"/>
            <a:ext cx="2258826" cy="39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5" title="Logo_JEVATEC_la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376" y="3852113"/>
            <a:ext cx="1483468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15" title="resul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0143" y="3852110"/>
            <a:ext cx="1841771" cy="56769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15"/>
          <p:cNvSpPr txBox="1"/>
          <p:nvPr/>
        </p:nvSpPr>
        <p:spPr>
          <a:xfrm>
            <a:off x="396000" y="2398800"/>
            <a:ext cx="86154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i="1">
                <a:solidFill>
                  <a:schemeClr val="dk1"/>
                </a:solidFill>
              </a:rPr>
              <a:t>Please meet them at the booth during the coffee break, the poster session, lunch </a:t>
            </a:r>
            <a:br>
              <a:rPr lang="de" sz="1500" b="1" i="1">
                <a:solidFill>
                  <a:schemeClr val="dk1"/>
                </a:solidFill>
              </a:rPr>
            </a:br>
            <a:r>
              <a:rPr lang="de" sz="1500" b="1" i="1">
                <a:solidFill>
                  <a:schemeClr val="dk1"/>
                </a:solidFill>
              </a:rPr>
              <a:t>and during the social activities</a:t>
            </a:r>
            <a:endParaRPr sz="15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598AFA-84FE-AE83-EBFC-E82346F60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4F7023-595A-AFE6-947D-FA0F280142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B09CE7-89A1-3930-ED16-EDB474DF3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0D292A4-481C-6214-E8AB-CED5C596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err="1"/>
              <a:t>Thursday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37610D-F4BA-A1F3-221E-A505EC42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156"/>
            <a:ext cx="4823968" cy="40242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2A73AF1-7BD7-7D35-BF9C-34268E1B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58" y="986431"/>
            <a:ext cx="4501580" cy="31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65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24"/>
          <p:cNvSpPr txBox="1">
            <a:spLocks noGrp="1"/>
          </p:cNvSpPr>
          <p:nvPr>
            <p:ph type="body" idx="1"/>
          </p:nvPr>
        </p:nvSpPr>
        <p:spPr>
          <a:xfrm>
            <a:off x="400050" y="1264325"/>
            <a:ext cx="8343900" cy="32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dirty="0"/>
              <a:t>Please upload your presentation to INDICO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dirty="0"/>
              <a:t>and/or drop it into this dump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de" sz="1600" u="sng" dirty="0">
                <a:solidFill>
                  <a:schemeClr val="hlink"/>
                </a:solidFill>
                <a:hlinkClick r:id="rId3"/>
              </a:rPr>
              <a:t>https://bwsyncandshare.kit.edu/s/3CDCJk4ANE3bqrD</a:t>
            </a: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de-DE" sz="1600" dirty="0" err="1"/>
              <a:t>Please</a:t>
            </a:r>
            <a:r>
              <a:rPr lang="de-DE" sz="1600" dirty="0"/>
              <a:t> do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morning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session</a:t>
            </a:r>
            <a:endParaRPr sz="1600" dirty="0"/>
          </a:p>
        </p:txBody>
      </p:sp>
      <p:sp>
        <p:nvSpPr>
          <p:cNvPr id="1035" name="Google Shape;1035;p124"/>
          <p:cNvSpPr txBox="1">
            <a:spLocks noGrp="1"/>
          </p:cNvSpPr>
          <p:nvPr>
            <p:ph type="title"/>
          </p:nvPr>
        </p:nvSpPr>
        <p:spPr>
          <a:xfrm>
            <a:off x="396000" y="296153"/>
            <a:ext cx="6869100" cy="57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Data upload</a:t>
            </a:r>
            <a:endParaRPr/>
          </a:p>
        </p:txBody>
      </p:sp>
      <p:pic>
        <p:nvPicPr>
          <p:cNvPr id="1036" name="Google Shape;1036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319" y="1264325"/>
            <a:ext cx="2917050" cy="29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928FA4-D400-5842-F6F1-61DE45A2CD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253802-8B25-BEF1-4519-46A7C4D54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C7FC70-EE83-2940-BB11-E028FB36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Any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relay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organizers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Bus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still?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F774F-5A19-E7C3-F1F9-064B0790D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3DFA631-4323-1F8F-DEEF-250EBF8C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Friday – 1000 </a:t>
            </a:r>
            <a:r>
              <a:rPr lang="de-DE" dirty="0" err="1"/>
              <a:t>days</a:t>
            </a:r>
            <a:r>
              <a:rPr lang="de-DE" dirty="0"/>
              <a:t> of KATRIN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77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BB5E40B-EA37-0FEA-65BD-14BF549E86F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5CDCD-EB05-8AB1-66F4-1B6A4CED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Return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batches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!!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9A654D-8993-1203-29EC-DF857EB94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38AC8F-0CD9-361D-6937-6B44EA84BF7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D4068-3B55-EDFF-9B08-60A6BBF4A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1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14C9A14-C093-EC36-BA01-69C57A8DE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031D47-2D4F-D604-2736-84D5B9B8B6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13.04.2026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0721BD-2966-B5D3-DF99-40DA27A9EB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8E9693E-5DE9-FDD6-7CE0-8D6029AC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61420F-4EA5-932D-A73C-C49A1CCE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65" y="0"/>
            <a:ext cx="45438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8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Bildschirmpräsentation (16:9)</PresentationFormat>
  <Paragraphs>35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Libre Franklin Medium</vt:lpstr>
      <vt:lpstr>Noto Sans Symbols</vt:lpstr>
      <vt:lpstr>Helvetica Neue</vt:lpstr>
      <vt:lpstr>Arial</vt:lpstr>
      <vt:lpstr>KIT</vt:lpstr>
      <vt:lpstr>21_BasicWhite</vt:lpstr>
      <vt:lpstr>Many thanks to the sponsors for a generous support</vt:lpstr>
      <vt:lpstr>Agenda Thursday</vt:lpstr>
      <vt:lpstr>Data upload</vt:lpstr>
      <vt:lpstr>Friday – 1000 days of KATRIN</vt:lpstr>
      <vt:lpstr>Return the batches before you leave!!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Magnus Schlösser</dc:creator>
  <cp:lastModifiedBy>Schlösser, Magnus (IAP)</cp:lastModifiedBy>
  <cp:revision>8</cp:revision>
  <dcterms:modified xsi:type="dcterms:W3CDTF">2026-04-16T06:37:06Z</dcterms:modified>
</cp:coreProperties>
</file>