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47" r:id="rId1"/>
    <p:sldMasterId id="2147483748" r:id="rId2"/>
  </p:sldMasterIdLst>
  <p:notesMasterIdLst>
    <p:notesMasterId r:id="rId29"/>
  </p:notesMasterIdLst>
  <p:sldIdLst>
    <p:sldId id="256" r:id="rId3"/>
    <p:sldId id="295" r:id="rId4"/>
    <p:sldId id="299" r:id="rId5"/>
    <p:sldId id="302" r:id="rId6"/>
    <p:sldId id="301" r:id="rId7"/>
    <p:sldId id="294" r:id="rId8"/>
    <p:sldId id="268" r:id="rId9"/>
    <p:sldId id="293" r:id="rId10"/>
    <p:sldId id="269" r:id="rId11"/>
    <p:sldId id="270" r:id="rId12"/>
    <p:sldId id="304" r:id="rId13"/>
    <p:sldId id="257" r:id="rId14"/>
    <p:sldId id="258" r:id="rId15"/>
    <p:sldId id="259" r:id="rId16"/>
    <p:sldId id="305" r:id="rId17"/>
    <p:sldId id="306" r:id="rId18"/>
    <p:sldId id="297" r:id="rId19"/>
    <p:sldId id="303" r:id="rId20"/>
    <p:sldId id="289" r:id="rId21"/>
    <p:sldId id="282" r:id="rId22"/>
    <p:sldId id="283" r:id="rId23"/>
    <p:sldId id="284" r:id="rId24"/>
    <p:sldId id="285" r:id="rId25"/>
    <p:sldId id="286" r:id="rId26"/>
    <p:sldId id="287" r:id="rId27"/>
    <p:sldId id="288" r:id="rId28"/>
  </p:sldIdLst>
  <p:sldSz cx="9144000" cy="5143500" type="screen16x9"/>
  <p:notesSz cx="6858000" cy="9144000"/>
  <p:embeddedFontLst>
    <p:embeddedFont>
      <p:font typeface="Franklin Gothic Medium" panose="020B0603020102020204" pitchFamily="34" charset="0"/>
      <p:regular r:id="rId30"/>
      <p:italic r:id="rId31"/>
    </p:embeddedFont>
    <p:embeddedFont>
      <p:font typeface="Helvetica Neue" panose="020B0604020202020204" charset="0"/>
      <p:regular r:id="rId32"/>
      <p:bold r:id="rId33"/>
      <p:italic r:id="rId34"/>
      <p:boldItalic r:id="rId35"/>
    </p:embeddedFont>
    <p:embeddedFont>
      <p:font typeface="Libre Franklin Medium" pitchFamily="2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FEC6828-1E3A-49A3-8BC1-33FA9AA27D1F}">
  <a:tblStyle styleId="{9FEC6828-1E3A-49A3-8BC1-33FA9AA27D1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43D5365-8FF8-4F26-80A6-30A35B93216F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ABF736C-1D3A-40DB-8207-3BDCDF99B351}" styleName="Table_2"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 b="off" i="off"/>
      <a:tcStyle>
        <a:tcBdr/>
        <a:fill>
          <a:solidFill>
            <a:srgbClr val="E3E5E8"/>
          </a:solidFill>
        </a:fill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06799F8-075E-4A3A-A7F6-7FBC6576F1A4}" styleName="Designformatvorlage 2 - Akz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Designformatvorlage 1 - Akz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33" d="100"/>
          <a:sy n="33" d="100"/>
        </p:scale>
        <p:origin x="1684" y="9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39720830ecd_2_522:notes"/>
          <p:cNvSpPr txBox="1">
            <a:spLocks noGrp="1"/>
          </p:cNvSpPr>
          <p:nvPr>
            <p:ph type="body" idx="1"/>
          </p:nvPr>
        </p:nvSpPr>
        <p:spPr>
          <a:xfrm>
            <a:off x="189327" y="4043046"/>
            <a:ext cx="6486686" cy="4301973"/>
          </a:xfrm>
          <a:prstGeom prst="rect">
            <a:avLst/>
          </a:prstGeom>
        </p:spPr>
        <p:txBody>
          <a:bodyPr spcFirstLastPara="1" wrap="square" lIns="86100" tIns="86100" rIns="86100" bIns="86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g39720830ecd_2_5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0050" y="458788"/>
            <a:ext cx="6057900" cy="34083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g3d597d8eba9_1_14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8" name="Google Shape;1148;g3d597d8eba9_1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3d597d8eba9_1_16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0" name="Google Shape;1170;g3d597d8eba9_1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g3d597d8eba9_1_18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7" name="Google Shape;1187;g3d597d8eba9_1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39720830ecd_2_678:notes"/>
          <p:cNvSpPr txBox="1">
            <a:spLocks noGrp="1"/>
          </p:cNvSpPr>
          <p:nvPr>
            <p:ph type="body" idx="1"/>
          </p:nvPr>
        </p:nvSpPr>
        <p:spPr>
          <a:xfrm>
            <a:off x="189327" y="4043046"/>
            <a:ext cx="6486686" cy="4301973"/>
          </a:xfrm>
          <a:prstGeom prst="rect">
            <a:avLst/>
          </a:prstGeom>
        </p:spPr>
        <p:txBody>
          <a:bodyPr spcFirstLastPara="1" wrap="square" lIns="86100" tIns="86100" rIns="86100" bIns="86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g39720830ecd_2_6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0050" y="458788"/>
            <a:ext cx="6057900" cy="34083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g39720830ecd_2_686:notes"/>
          <p:cNvSpPr txBox="1">
            <a:spLocks noGrp="1"/>
          </p:cNvSpPr>
          <p:nvPr>
            <p:ph type="body" idx="1"/>
          </p:nvPr>
        </p:nvSpPr>
        <p:spPr>
          <a:xfrm>
            <a:off x="189327" y="4043046"/>
            <a:ext cx="6486686" cy="4301973"/>
          </a:xfrm>
          <a:prstGeom prst="rect">
            <a:avLst/>
          </a:prstGeom>
        </p:spPr>
        <p:txBody>
          <a:bodyPr spcFirstLastPara="1" wrap="square" lIns="86100" tIns="86100" rIns="86100" bIns="86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g39720830ecd_2_6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0050" y="458788"/>
            <a:ext cx="6057900" cy="34083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g39720830ecd_2_693:notes"/>
          <p:cNvSpPr txBox="1">
            <a:spLocks noGrp="1"/>
          </p:cNvSpPr>
          <p:nvPr>
            <p:ph type="body" idx="1"/>
          </p:nvPr>
        </p:nvSpPr>
        <p:spPr>
          <a:xfrm>
            <a:off x="189327" y="4043046"/>
            <a:ext cx="6486686" cy="4301973"/>
          </a:xfrm>
          <a:prstGeom prst="rect">
            <a:avLst/>
          </a:prstGeom>
        </p:spPr>
        <p:txBody>
          <a:bodyPr spcFirstLastPara="1" wrap="square" lIns="86100" tIns="86100" rIns="86100" bIns="86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8" name="Google Shape;888;g39720830ecd_2_6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0050" y="458788"/>
            <a:ext cx="6057900" cy="34083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Google Shape;1203;g39720830ecd_2_714:notes"/>
          <p:cNvSpPr txBox="1">
            <a:spLocks noGrp="1"/>
          </p:cNvSpPr>
          <p:nvPr>
            <p:ph type="body" idx="1"/>
          </p:nvPr>
        </p:nvSpPr>
        <p:spPr>
          <a:xfrm>
            <a:off x="189327" y="4043046"/>
            <a:ext cx="6486686" cy="4301973"/>
          </a:xfrm>
          <a:prstGeom prst="rect">
            <a:avLst/>
          </a:prstGeom>
        </p:spPr>
        <p:txBody>
          <a:bodyPr spcFirstLastPara="1" wrap="square" lIns="86100" tIns="86100" rIns="86100" bIns="86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4" name="Google Shape;1204;g39720830ecd_2_7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0050" y="458788"/>
            <a:ext cx="6057900" cy="34083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g3d597d8eba9_1_7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g3d597d8eba9_1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g3d597d8eba9_1_8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g3d597d8eba9_1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g3d597d8eba9_1_10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1" name="Google Shape;1101;g3d597d8eba9_1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g3d597d8eba9_1_12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4" name="Google Shape;1124;g3d597d8eba9_1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>
  <p:cSld name="Titel und Inhal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278606" y="276680"/>
            <a:ext cx="8586788" cy="755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278606" y="1194197"/>
            <a:ext cx="5670948" cy="3513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dt" idx="10"/>
          </p:nvPr>
        </p:nvSpPr>
        <p:spPr>
          <a:xfrm>
            <a:off x="710571" y="4705350"/>
            <a:ext cx="86462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ftr" idx="11"/>
          </p:nvPr>
        </p:nvSpPr>
        <p:spPr>
          <a:xfrm>
            <a:off x="1575197" y="4705350"/>
            <a:ext cx="437435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ldNum" idx="12"/>
          </p:nvPr>
        </p:nvSpPr>
        <p:spPr>
          <a:xfrm>
            <a:off x="278606" y="4705350"/>
            <a:ext cx="43196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 Blau">
  <p:cSld name="Agenda Blau">
    <p:bg>
      <p:bgPr>
        <a:solidFill>
          <a:schemeClr val="accent1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0"/>
          <p:cNvSpPr/>
          <p:nvPr/>
        </p:nvSpPr>
        <p:spPr>
          <a:xfrm>
            <a:off x="7568804" y="0"/>
            <a:ext cx="1575196" cy="514349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30"/>
          <p:cNvSpPr txBox="1">
            <a:spLocks noGrp="1"/>
          </p:cNvSpPr>
          <p:nvPr>
            <p:ph type="title"/>
          </p:nvPr>
        </p:nvSpPr>
        <p:spPr>
          <a:xfrm>
            <a:off x="278606" y="276225"/>
            <a:ext cx="1296591" cy="756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900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bre Franklin Medium"/>
              <a:buNone/>
              <a:defRPr sz="1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30"/>
          <p:cNvSpPr txBox="1">
            <a:spLocks noGrp="1"/>
          </p:cNvSpPr>
          <p:nvPr>
            <p:ph type="dt" idx="10"/>
          </p:nvPr>
        </p:nvSpPr>
        <p:spPr>
          <a:xfrm>
            <a:off x="0" y="51435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175" name="Google Shape;175;p30"/>
          <p:cNvSpPr txBox="1">
            <a:spLocks noGrp="1"/>
          </p:cNvSpPr>
          <p:nvPr>
            <p:ph type="ftr" idx="11"/>
          </p:nvPr>
        </p:nvSpPr>
        <p:spPr>
          <a:xfrm>
            <a:off x="0" y="51435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30"/>
          <p:cNvSpPr txBox="1">
            <a:spLocks noGrp="1"/>
          </p:cNvSpPr>
          <p:nvPr>
            <p:ph type="sldNum" idx="12"/>
          </p:nvPr>
        </p:nvSpPr>
        <p:spPr>
          <a:xfrm>
            <a:off x="0" y="51435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rmAutofit/>
          </a:bodyPr>
          <a:lstStyle>
            <a:lvl1pPr marL="0" lvl="0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grpSp>
        <p:nvGrpSpPr>
          <p:cNvPr id="177" name="Google Shape;177;p30"/>
          <p:cNvGrpSpPr/>
          <p:nvPr/>
        </p:nvGrpSpPr>
        <p:grpSpPr>
          <a:xfrm>
            <a:off x="8033159" y="276494"/>
            <a:ext cx="646487" cy="231902"/>
            <a:chOff x="11189494" y="381000"/>
            <a:chExt cx="621506" cy="222941"/>
          </a:xfrm>
        </p:grpSpPr>
        <p:sp>
          <p:nvSpPr>
            <p:cNvPr id="178" name="Google Shape;178;p30"/>
            <p:cNvSpPr/>
            <p:nvPr/>
          </p:nvSpPr>
          <p:spPr>
            <a:xfrm>
              <a:off x="11360511" y="381000"/>
              <a:ext cx="450489" cy="222941"/>
            </a:xfrm>
            <a:custGeom>
              <a:avLst/>
              <a:gdLst/>
              <a:ahLst/>
              <a:cxnLst/>
              <a:rect l="l" t="t" r="r" b="b"/>
              <a:pathLst>
                <a:path w="450489" h="222941" extrusionOk="0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30"/>
            <p:cNvSpPr/>
            <p:nvPr/>
          </p:nvSpPr>
          <p:spPr>
            <a:xfrm>
              <a:off x="11189494" y="401800"/>
              <a:ext cx="225229" cy="201918"/>
            </a:xfrm>
            <a:custGeom>
              <a:avLst/>
              <a:gdLst/>
              <a:ahLst/>
              <a:cxnLst/>
              <a:rect l="l" t="t" r="r" b="b"/>
              <a:pathLst>
                <a:path w="225229" h="201918" extrusionOk="0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0" name="Google Shape;180;p30"/>
          <p:cNvSpPr txBox="1">
            <a:spLocks noGrp="1"/>
          </p:cNvSpPr>
          <p:nvPr>
            <p:ph type="body" idx="1"/>
          </p:nvPr>
        </p:nvSpPr>
        <p:spPr>
          <a:xfrm>
            <a:off x="1737122" y="276225"/>
            <a:ext cx="4941094" cy="3511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9000" rIns="0" bIns="0" anchor="t" anchorCtr="0">
            <a:noAutofit/>
          </a:bodyPr>
          <a:lstStyle>
            <a:lvl1pPr marL="457200" lvl="0" indent="-393700" algn="l">
              <a:lnSpc>
                <a:spcPct val="85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Libre Franklin Medium"/>
              <a:buAutoNum type="arabicPeriod"/>
              <a:defRPr sz="2600">
                <a:solidFill>
                  <a:srgbClr val="B7FFF5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914400" lvl="1" indent="-30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▪"/>
              <a:defRPr sz="1200">
                <a:solidFill>
                  <a:schemeClr val="lt1"/>
                </a:solidFill>
              </a:defRPr>
            </a:lvl2pPr>
            <a:lvl3pPr marL="1371600" lvl="2" indent="-30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ibre Franklin Medium"/>
              <a:buAutoNum type="alphaLcPeriod"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lt1"/>
              </a:buClr>
              <a:buSzPts val="1400"/>
              <a:buNone/>
              <a:defRPr sz="14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 Zweispaltig">
  <p:cSld name="Agenda Zweispaltig">
    <p:bg>
      <p:bgPr>
        <a:solidFill>
          <a:schemeClr val="accent1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1"/>
          <p:cNvSpPr/>
          <p:nvPr/>
        </p:nvSpPr>
        <p:spPr>
          <a:xfrm>
            <a:off x="7568804" y="0"/>
            <a:ext cx="1575196" cy="51434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31"/>
          <p:cNvSpPr txBox="1">
            <a:spLocks noGrp="1"/>
          </p:cNvSpPr>
          <p:nvPr>
            <p:ph type="title"/>
          </p:nvPr>
        </p:nvSpPr>
        <p:spPr>
          <a:xfrm>
            <a:off x="278606" y="276224"/>
            <a:ext cx="1296591" cy="756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900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bre Franklin Medium"/>
              <a:buNone/>
              <a:defRPr sz="1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31"/>
          <p:cNvSpPr txBox="1">
            <a:spLocks noGrp="1"/>
          </p:cNvSpPr>
          <p:nvPr>
            <p:ph type="dt" idx="10"/>
          </p:nvPr>
        </p:nvSpPr>
        <p:spPr>
          <a:xfrm>
            <a:off x="0" y="51435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185" name="Google Shape;185;p31"/>
          <p:cNvSpPr txBox="1">
            <a:spLocks noGrp="1"/>
          </p:cNvSpPr>
          <p:nvPr>
            <p:ph type="ftr" idx="11"/>
          </p:nvPr>
        </p:nvSpPr>
        <p:spPr>
          <a:xfrm>
            <a:off x="0" y="51435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31"/>
          <p:cNvSpPr txBox="1">
            <a:spLocks noGrp="1"/>
          </p:cNvSpPr>
          <p:nvPr>
            <p:ph type="sldNum" idx="12"/>
          </p:nvPr>
        </p:nvSpPr>
        <p:spPr>
          <a:xfrm>
            <a:off x="0" y="51435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rmAutofit/>
          </a:bodyPr>
          <a:lstStyle>
            <a:lvl1pPr marL="0" lvl="0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grpSp>
        <p:nvGrpSpPr>
          <p:cNvPr id="187" name="Google Shape;187;p31"/>
          <p:cNvGrpSpPr/>
          <p:nvPr/>
        </p:nvGrpSpPr>
        <p:grpSpPr>
          <a:xfrm>
            <a:off x="8033159" y="276494"/>
            <a:ext cx="646487" cy="231902"/>
            <a:chOff x="11189494" y="381000"/>
            <a:chExt cx="621506" cy="222941"/>
          </a:xfrm>
        </p:grpSpPr>
        <p:sp>
          <p:nvSpPr>
            <p:cNvPr id="188" name="Google Shape;188;p31"/>
            <p:cNvSpPr/>
            <p:nvPr/>
          </p:nvSpPr>
          <p:spPr>
            <a:xfrm>
              <a:off x="11360511" y="381000"/>
              <a:ext cx="450489" cy="222941"/>
            </a:xfrm>
            <a:custGeom>
              <a:avLst/>
              <a:gdLst/>
              <a:ahLst/>
              <a:cxnLst/>
              <a:rect l="l" t="t" r="r" b="b"/>
              <a:pathLst>
                <a:path w="450489" h="222941" extrusionOk="0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31"/>
            <p:cNvSpPr/>
            <p:nvPr/>
          </p:nvSpPr>
          <p:spPr>
            <a:xfrm>
              <a:off x="11189494" y="401800"/>
              <a:ext cx="225229" cy="201918"/>
            </a:xfrm>
            <a:custGeom>
              <a:avLst/>
              <a:gdLst/>
              <a:ahLst/>
              <a:cxnLst/>
              <a:rect l="l" t="t" r="r" b="b"/>
              <a:pathLst>
                <a:path w="225229" h="201918" extrusionOk="0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0" name="Google Shape;190;p31"/>
          <p:cNvSpPr txBox="1">
            <a:spLocks noGrp="1"/>
          </p:cNvSpPr>
          <p:nvPr>
            <p:ph type="body" idx="1"/>
          </p:nvPr>
        </p:nvSpPr>
        <p:spPr>
          <a:xfrm>
            <a:off x="1737122" y="276225"/>
            <a:ext cx="4941094" cy="3511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9000" rIns="0" bIns="0" anchor="t" anchorCtr="0">
            <a:noAutofit/>
          </a:bodyPr>
          <a:lstStyle>
            <a:lvl1pPr marL="457200" lvl="0" indent="-393700" algn="l">
              <a:lnSpc>
                <a:spcPct val="85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Libre Franklin Medium"/>
              <a:buAutoNum type="arabicPeriod"/>
              <a:defRPr sz="2600">
                <a:solidFill>
                  <a:srgbClr val="B7FFF5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914400" lvl="1" indent="-30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▪"/>
              <a:defRPr sz="1200">
                <a:solidFill>
                  <a:schemeClr val="lt1"/>
                </a:solidFill>
              </a:defRPr>
            </a:lvl2pPr>
            <a:lvl3pPr marL="1371600" lvl="2" indent="-30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ibre Franklin Medium"/>
              <a:buAutoNum type="alphaLcPeriod"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lt1"/>
              </a:buClr>
              <a:buSzPts val="1400"/>
              <a:buNone/>
              <a:defRPr sz="14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 Zweispaltig Blau">
  <p:cSld name="Agenda Zweispaltig Blau">
    <p:bg>
      <p:bgPr>
        <a:solidFill>
          <a:schemeClr val="accent1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2"/>
          <p:cNvSpPr/>
          <p:nvPr/>
        </p:nvSpPr>
        <p:spPr>
          <a:xfrm>
            <a:off x="7568804" y="0"/>
            <a:ext cx="1575196" cy="514349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32"/>
          <p:cNvSpPr txBox="1">
            <a:spLocks noGrp="1"/>
          </p:cNvSpPr>
          <p:nvPr>
            <p:ph type="title"/>
          </p:nvPr>
        </p:nvSpPr>
        <p:spPr>
          <a:xfrm>
            <a:off x="278606" y="276494"/>
            <a:ext cx="1296591" cy="755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900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bre Franklin Medium"/>
              <a:buNone/>
              <a:defRPr sz="1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32"/>
          <p:cNvSpPr txBox="1">
            <a:spLocks noGrp="1"/>
          </p:cNvSpPr>
          <p:nvPr>
            <p:ph type="dt" idx="10"/>
          </p:nvPr>
        </p:nvSpPr>
        <p:spPr>
          <a:xfrm>
            <a:off x="0" y="51435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195" name="Google Shape;195;p32"/>
          <p:cNvSpPr txBox="1">
            <a:spLocks noGrp="1"/>
          </p:cNvSpPr>
          <p:nvPr>
            <p:ph type="ftr" idx="11"/>
          </p:nvPr>
        </p:nvSpPr>
        <p:spPr>
          <a:xfrm>
            <a:off x="0" y="51435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32"/>
          <p:cNvSpPr txBox="1">
            <a:spLocks noGrp="1"/>
          </p:cNvSpPr>
          <p:nvPr>
            <p:ph type="sldNum" idx="12"/>
          </p:nvPr>
        </p:nvSpPr>
        <p:spPr>
          <a:xfrm>
            <a:off x="0" y="51435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rmAutofit/>
          </a:bodyPr>
          <a:lstStyle>
            <a:lvl1pPr marL="0" lvl="0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grpSp>
        <p:nvGrpSpPr>
          <p:cNvPr id="197" name="Google Shape;197;p32"/>
          <p:cNvGrpSpPr/>
          <p:nvPr/>
        </p:nvGrpSpPr>
        <p:grpSpPr>
          <a:xfrm>
            <a:off x="8033159" y="276494"/>
            <a:ext cx="646487" cy="231902"/>
            <a:chOff x="11189494" y="381000"/>
            <a:chExt cx="621506" cy="222941"/>
          </a:xfrm>
        </p:grpSpPr>
        <p:sp>
          <p:nvSpPr>
            <p:cNvPr id="198" name="Google Shape;198;p32"/>
            <p:cNvSpPr/>
            <p:nvPr/>
          </p:nvSpPr>
          <p:spPr>
            <a:xfrm>
              <a:off x="11360511" y="381000"/>
              <a:ext cx="450489" cy="222941"/>
            </a:xfrm>
            <a:custGeom>
              <a:avLst/>
              <a:gdLst/>
              <a:ahLst/>
              <a:cxnLst/>
              <a:rect l="l" t="t" r="r" b="b"/>
              <a:pathLst>
                <a:path w="450489" h="222941" extrusionOk="0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32"/>
            <p:cNvSpPr/>
            <p:nvPr/>
          </p:nvSpPr>
          <p:spPr>
            <a:xfrm>
              <a:off x="11189494" y="401800"/>
              <a:ext cx="225229" cy="201918"/>
            </a:xfrm>
            <a:custGeom>
              <a:avLst/>
              <a:gdLst/>
              <a:ahLst/>
              <a:cxnLst/>
              <a:rect l="l" t="t" r="r" b="b"/>
              <a:pathLst>
                <a:path w="225229" h="201918" extrusionOk="0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0" name="Google Shape;200;p32"/>
          <p:cNvSpPr txBox="1">
            <a:spLocks noGrp="1"/>
          </p:cNvSpPr>
          <p:nvPr>
            <p:ph type="body" idx="1"/>
          </p:nvPr>
        </p:nvSpPr>
        <p:spPr>
          <a:xfrm>
            <a:off x="1737122" y="276225"/>
            <a:ext cx="4941094" cy="3511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9000" rIns="0" bIns="0" anchor="t" anchorCtr="0">
            <a:noAutofit/>
          </a:bodyPr>
          <a:lstStyle>
            <a:lvl1pPr marL="457200" lvl="0" indent="-393700" algn="l">
              <a:lnSpc>
                <a:spcPct val="85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Libre Franklin Medium"/>
              <a:buAutoNum type="arabicPeriod"/>
              <a:defRPr sz="2600">
                <a:solidFill>
                  <a:srgbClr val="B7FFF5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914400" lvl="1" indent="-30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▪"/>
              <a:defRPr sz="1200">
                <a:solidFill>
                  <a:schemeClr val="lt1"/>
                </a:solidFill>
              </a:defRPr>
            </a:lvl2pPr>
            <a:lvl3pPr marL="1371600" lvl="2" indent="-30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ibre Franklin Medium"/>
              <a:buAutoNum type="alphaLcPeriod"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lt1"/>
              </a:buClr>
              <a:buSzPts val="1400"/>
              <a:buNone/>
              <a:defRPr sz="14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renner">
  <p:cSld name="Trenner">
    <p:bg>
      <p:bgPr>
        <a:solidFill>
          <a:schemeClr val="dk1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3"/>
          <p:cNvSpPr txBox="1"/>
          <p:nvPr/>
        </p:nvSpPr>
        <p:spPr>
          <a:xfrm>
            <a:off x="926241" y="1194197"/>
            <a:ext cx="7939154" cy="259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100"/>
              <a:buFont typeface="Noto Sans Symbols"/>
              <a:buNone/>
            </a:pPr>
            <a:r>
              <a:rPr lang="de" sz="9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Trenner</a:t>
            </a:r>
            <a:endParaRPr sz="90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3" name="Google Shape;203;p33"/>
          <p:cNvGrpSpPr/>
          <p:nvPr/>
        </p:nvGrpSpPr>
        <p:grpSpPr>
          <a:xfrm>
            <a:off x="7312385" y="2112170"/>
            <a:ext cx="905457" cy="757236"/>
            <a:chOff x="9336214" y="2528900"/>
            <a:chExt cx="1980368" cy="1656188"/>
          </a:xfrm>
        </p:grpSpPr>
        <p:cxnSp>
          <p:nvCxnSpPr>
            <p:cNvPr id="204" name="Google Shape;204;p33"/>
            <p:cNvCxnSpPr/>
            <p:nvPr/>
          </p:nvCxnSpPr>
          <p:spPr>
            <a:xfrm>
              <a:off x="9336214" y="3356994"/>
              <a:ext cx="1980368" cy="0"/>
            </a:xfrm>
            <a:prstGeom prst="straightConnector1">
              <a:avLst/>
            </a:prstGeom>
            <a:noFill/>
            <a:ln w="1524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05" name="Google Shape;205;p33"/>
            <p:cNvSpPr/>
            <p:nvPr/>
          </p:nvSpPr>
          <p:spPr>
            <a:xfrm>
              <a:off x="10488488" y="2528900"/>
              <a:ext cx="828094" cy="1656188"/>
            </a:xfrm>
            <a:custGeom>
              <a:avLst/>
              <a:gdLst/>
              <a:ahLst/>
              <a:cxnLst/>
              <a:rect l="l" t="t" r="r" b="b"/>
              <a:pathLst>
                <a:path w="324036" h="648072" extrusionOk="0">
                  <a:moveTo>
                    <a:pt x="0" y="0"/>
                  </a:moveTo>
                  <a:lnTo>
                    <a:pt x="324036" y="324036"/>
                  </a:lnTo>
                  <a:lnTo>
                    <a:pt x="0" y="648072"/>
                  </a:lnTo>
                </a:path>
              </a:pathLst>
            </a:custGeom>
            <a:noFill/>
            <a:ln w="1524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08000" tIns="108000" rIns="108000" bIns="1080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Kapiteltrenner">
  <p:cSld name="Kapiteltrenner">
    <p:bg>
      <p:bgPr>
        <a:solidFill>
          <a:schemeClr val="accent1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4"/>
          <p:cNvSpPr txBox="1">
            <a:spLocks noGrp="1"/>
          </p:cNvSpPr>
          <p:nvPr>
            <p:ph type="title"/>
          </p:nvPr>
        </p:nvSpPr>
        <p:spPr>
          <a:xfrm>
            <a:off x="278606" y="3031331"/>
            <a:ext cx="5670947" cy="1674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400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Libre Franklin Medium"/>
              <a:buNone/>
              <a:defRPr sz="3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34"/>
          <p:cNvSpPr txBox="1">
            <a:spLocks noGrp="1"/>
          </p:cNvSpPr>
          <p:nvPr>
            <p:ph type="dt" idx="10"/>
          </p:nvPr>
        </p:nvSpPr>
        <p:spPr>
          <a:xfrm>
            <a:off x="0" y="51435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209" name="Google Shape;209;p34"/>
          <p:cNvSpPr txBox="1">
            <a:spLocks noGrp="1"/>
          </p:cNvSpPr>
          <p:nvPr>
            <p:ph type="ftr" idx="11"/>
          </p:nvPr>
        </p:nvSpPr>
        <p:spPr>
          <a:xfrm>
            <a:off x="0" y="51435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34"/>
          <p:cNvSpPr txBox="1">
            <a:spLocks noGrp="1"/>
          </p:cNvSpPr>
          <p:nvPr>
            <p:ph type="sldNum" idx="12"/>
          </p:nvPr>
        </p:nvSpPr>
        <p:spPr>
          <a:xfrm>
            <a:off x="0" y="51435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rmAutofit/>
          </a:bodyPr>
          <a:lstStyle>
            <a:lvl1pPr marL="0" lvl="0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211" name="Google Shape;211;p34"/>
          <p:cNvSpPr>
            <a:spLocks noGrp="1"/>
          </p:cNvSpPr>
          <p:nvPr>
            <p:ph type="pic" idx="2"/>
          </p:nvPr>
        </p:nvSpPr>
        <p:spPr>
          <a:xfrm>
            <a:off x="0" y="1"/>
            <a:ext cx="9143999" cy="2868215"/>
          </a:xfrm>
          <a:prstGeom prst="rect">
            <a:avLst/>
          </a:prstGeom>
          <a:noFill/>
          <a:ln>
            <a:noFill/>
          </a:ln>
        </p:spPr>
      </p:sp>
      <p:sp>
        <p:nvSpPr>
          <p:cNvPr id="212" name="Google Shape;212;p34"/>
          <p:cNvSpPr txBox="1">
            <a:spLocks noGrp="1"/>
          </p:cNvSpPr>
          <p:nvPr>
            <p:ph type="body" idx="1"/>
          </p:nvPr>
        </p:nvSpPr>
        <p:spPr>
          <a:xfrm>
            <a:off x="7568804" y="3031332"/>
            <a:ext cx="1294683" cy="274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0" anchor="t" anchorCtr="0">
            <a:noAutofit/>
          </a:bodyPr>
          <a:lstStyle>
            <a:lvl1pPr marL="457200" lvl="0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1pPr>
            <a:lvl2pPr marL="914400" lvl="1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lt1"/>
                </a:solidFill>
              </a:defRPr>
            </a:lvl2pPr>
            <a:lvl3pPr marL="1371600" lvl="2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3pPr>
            <a:lvl4pPr marL="1828800" lvl="3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lt1"/>
                </a:solidFill>
              </a:defRPr>
            </a:lvl4pPr>
            <a:lvl5pPr marL="2286000" lvl="4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5pPr>
            <a:lvl6pPr marL="2743200" lvl="5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6pPr>
            <a:lvl7pPr marL="3200400" lvl="6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7pPr>
            <a:lvl8pPr marL="3657600" lvl="7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8pPr>
            <a:lvl9pPr marL="4114800" lvl="8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34"/>
          <p:cNvSpPr txBox="1">
            <a:spLocks noGrp="1"/>
          </p:cNvSpPr>
          <p:nvPr>
            <p:ph type="body" idx="3"/>
          </p:nvPr>
        </p:nvSpPr>
        <p:spPr>
          <a:xfrm>
            <a:off x="7568804" y="3305598"/>
            <a:ext cx="1294683" cy="643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None/>
              <a:defRPr sz="3800" b="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914400" lvl="1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 b="0">
                <a:solidFill>
                  <a:srgbClr val="B7FFF5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L="1371600" lvl="2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800"/>
              <a:buFont typeface="Arial"/>
              <a:buNone/>
              <a:defRPr sz="3800" b="0">
                <a:solidFill>
                  <a:srgbClr val="B7FFF5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L="1828800" lvl="3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 b="0">
                <a:solidFill>
                  <a:srgbClr val="B7FFF5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L="2286000" lvl="4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800"/>
              <a:buFont typeface="Arial"/>
              <a:buNone/>
              <a:defRPr sz="3800" b="0">
                <a:solidFill>
                  <a:srgbClr val="B7FFF5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L="2743200" lvl="5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B7FFF5"/>
              </a:buClr>
              <a:buSzPts val="3800"/>
              <a:buFont typeface="Arial"/>
              <a:buNone/>
              <a:defRPr sz="3800" b="0">
                <a:solidFill>
                  <a:srgbClr val="B7FFF5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marL="3200400" lvl="6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B7FFF5"/>
              </a:buClr>
              <a:buSzPts val="3800"/>
              <a:buFont typeface="Arial"/>
              <a:buNone/>
              <a:defRPr sz="3800" b="0">
                <a:solidFill>
                  <a:srgbClr val="B7FFF5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marL="3657600" lvl="7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B7FFF5"/>
              </a:buClr>
              <a:buSzPts val="3800"/>
              <a:buFont typeface="Arial"/>
              <a:buNone/>
              <a:defRPr sz="3800" b="0">
                <a:solidFill>
                  <a:srgbClr val="B7FFF5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marL="4114800" lvl="8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B7FFF5"/>
              </a:buClr>
              <a:buSzPts val="3800"/>
              <a:buFont typeface="Arial"/>
              <a:buNone/>
              <a:defRPr sz="3800" b="0">
                <a:solidFill>
                  <a:srgbClr val="B7FFF5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endParaRPr/>
          </a:p>
        </p:txBody>
      </p:sp>
      <p:sp>
        <p:nvSpPr>
          <p:cNvPr id="214" name="Google Shape;214;p34"/>
          <p:cNvSpPr/>
          <p:nvPr/>
        </p:nvSpPr>
        <p:spPr>
          <a:xfrm>
            <a:off x="9189513" y="3031331"/>
            <a:ext cx="1431159" cy="1376624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8000" tIns="108000" rIns="108000" bIns="108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Kapiteltrenner Farbe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Für eine bessere Übersicht kann der Kapiteltrenner Farblich angepasst werden.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Rechtsklick neben der Folie,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Hintergrund formatieren,</a:t>
            </a:r>
            <a:br>
              <a:rPr lang="de"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de"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Design Farbe </a:t>
            </a:r>
            <a:r>
              <a:rPr lang="de" sz="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auswählen.</a:t>
            </a:r>
            <a:endParaRPr sz="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34"/>
          <p:cNvSpPr/>
          <p:nvPr/>
        </p:nvSpPr>
        <p:spPr>
          <a:xfrm>
            <a:off x="9297526" y="4146640"/>
            <a:ext cx="145250" cy="145250"/>
          </a:xfrm>
          <a:prstGeom prst="roundRect">
            <a:avLst>
              <a:gd name="adj" fmla="val 23225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08000" tIns="108000" rIns="108000" bIns="108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34"/>
          <p:cNvSpPr/>
          <p:nvPr/>
        </p:nvSpPr>
        <p:spPr>
          <a:xfrm>
            <a:off x="9462338" y="4146640"/>
            <a:ext cx="145250" cy="145250"/>
          </a:xfrm>
          <a:prstGeom prst="roundRect">
            <a:avLst>
              <a:gd name="adj" fmla="val 23225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08000" tIns="108000" rIns="108000" bIns="108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34"/>
          <p:cNvSpPr/>
          <p:nvPr/>
        </p:nvSpPr>
        <p:spPr>
          <a:xfrm>
            <a:off x="9627151" y="4146640"/>
            <a:ext cx="145250" cy="145250"/>
          </a:xfrm>
          <a:prstGeom prst="roundRect">
            <a:avLst>
              <a:gd name="adj" fmla="val 2322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08000" tIns="108000" rIns="108000" bIns="108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34"/>
          <p:cNvSpPr/>
          <p:nvPr/>
        </p:nvSpPr>
        <p:spPr>
          <a:xfrm>
            <a:off x="9791963" y="4146640"/>
            <a:ext cx="145250" cy="145250"/>
          </a:xfrm>
          <a:prstGeom prst="roundRect">
            <a:avLst>
              <a:gd name="adj" fmla="val 23225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08000" tIns="108000" rIns="108000" bIns="108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34"/>
          <p:cNvSpPr/>
          <p:nvPr/>
        </p:nvSpPr>
        <p:spPr>
          <a:xfrm>
            <a:off x="9956776" y="4146640"/>
            <a:ext cx="145250" cy="145250"/>
          </a:xfrm>
          <a:prstGeom prst="roundRect">
            <a:avLst>
              <a:gd name="adj" fmla="val 23225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08000" tIns="108000" rIns="108000" bIns="108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34"/>
          <p:cNvSpPr/>
          <p:nvPr/>
        </p:nvSpPr>
        <p:spPr>
          <a:xfrm>
            <a:off x="10121588" y="4146640"/>
            <a:ext cx="145250" cy="145250"/>
          </a:xfrm>
          <a:prstGeom prst="roundRect">
            <a:avLst>
              <a:gd name="adj" fmla="val 23225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08000" tIns="108000" rIns="108000" bIns="108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34"/>
          <p:cNvSpPr/>
          <p:nvPr/>
        </p:nvSpPr>
        <p:spPr>
          <a:xfrm>
            <a:off x="10286401" y="4146640"/>
            <a:ext cx="145250" cy="145250"/>
          </a:xfrm>
          <a:prstGeom prst="roundRect">
            <a:avLst>
              <a:gd name="adj" fmla="val 23225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08000" tIns="108000" rIns="108000" bIns="108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34"/>
          <p:cNvSpPr/>
          <p:nvPr/>
        </p:nvSpPr>
        <p:spPr>
          <a:xfrm>
            <a:off x="8355347" y="4828093"/>
            <a:ext cx="517190" cy="185521"/>
          </a:xfrm>
          <a:custGeom>
            <a:avLst/>
            <a:gdLst/>
            <a:ahLst/>
            <a:cxnLst/>
            <a:rect l="l" t="t" r="r" b="b"/>
            <a:pathLst>
              <a:path w="861983" h="309203" extrusionOk="0">
                <a:moveTo>
                  <a:pt x="658049" y="308"/>
                </a:moveTo>
                <a:lnTo>
                  <a:pt x="861983" y="308"/>
                </a:lnTo>
                <a:lnTo>
                  <a:pt x="861983" y="69770"/>
                </a:lnTo>
                <a:lnTo>
                  <a:pt x="802345" y="69770"/>
                </a:lnTo>
                <a:lnTo>
                  <a:pt x="802345" y="309203"/>
                </a:lnTo>
                <a:lnTo>
                  <a:pt x="717687" y="309203"/>
                </a:lnTo>
                <a:lnTo>
                  <a:pt x="717687" y="69770"/>
                </a:lnTo>
                <a:lnTo>
                  <a:pt x="658049" y="69770"/>
                </a:lnTo>
                <a:close/>
                <a:moveTo>
                  <a:pt x="553088" y="308"/>
                </a:moveTo>
                <a:lnTo>
                  <a:pt x="637743" y="308"/>
                </a:lnTo>
                <a:lnTo>
                  <a:pt x="637743" y="308895"/>
                </a:lnTo>
                <a:lnTo>
                  <a:pt x="553088" y="308895"/>
                </a:lnTo>
                <a:close/>
                <a:moveTo>
                  <a:pt x="310128" y="308"/>
                </a:moveTo>
                <a:lnTo>
                  <a:pt x="312683" y="308"/>
                </a:lnTo>
                <a:lnTo>
                  <a:pt x="312375" y="308893"/>
                </a:lnTo>
                <a:lnTo>
                  <a:pt x="312376" y="308894"/>
                </a:lnTo>
                <a:lnTo>
                  <a:pt x="312375" y="308894"/>
                </a:lnTo>
                <a:lnTo>
                  <a:pt x="312375" y="308895"/>
                </a:lnTo>
                <a:lnTo>
                  <a:pt x="312330" y="308895"/>
                </a:lnTo>
                <a:lnTo>
                  <a:pt x="312330" y="308894"/>
                </a:lnTo>
                <a:lnTo>
                  <a:pt x="0" y="308894"/>
                </a:lnTo>
                <a:cubicBezTo>
                  <a:pt x="308" y="282863"/>
                  <a:pt x="3480" y="257493"/>
                  <a:pt x="9822" y="233400"/>
                </a:cubicBezTo>
                <a:lnTo>
                  <a:pt x="312327" y="308882"/>
                </a:lnTo>
                <a:lnTo>
                  <a:pt x="312324" y="308870"/>
                </a:lnTo>
                <a:lnTo>
                  <a:pt x="30128" y="177592"/>
                </a:lnTo>
                <a:cubicBezTo>
                  <a:pt x="40920" y="154425"/>
                  <a:pt x="54882" y="132842"/>
                  <a:pt x="71047" y="113197"/>
                </a:cubicBezTo>
                <a:lnTo>
                  <a:pt x="312318" y="308847"/>
                </a:lnTo>
                <a:lnTo>
                  <a:pt x="312293" y="308749"/>
                </a:lnTo>
                <a:lnTo>
                  <a:pt x="116061" y="68799"/>
                </a:lnTo>
                <a:cubicBezTo>
                  <a:pt x="135750" y="52942"/>
                  <a:pt x="157289" y="39640"/>
                  <a:pt x="180765" y="28848"/>
                </a:cubicBezTo>
                <a:lnTo>
                  <a:pt x="312277" y="308685"/>
                </a:lnTo>
                <a:lnTo>
                  <a:pt x="237188" y="9205"/>
                </a:lnTo>
                <a:cubicBezTo>
                  <a:pt x="260665" y="3480"/>
                  <a:pt x="285066" y="308"/>
                  <a:pt x="310128" y="308"/>
                </a:cubicBezTo>
                <a:close/>
                <a:moveTo>
                  <a:pt x="441123" y="0"/>
                </a:moveTo>
                <a:lnTo>
                  <a:pt x="538155" y="0"/>
                </a:lnTo>
                <a:lnTo>
                  <a:pt x="413197" y="155394"/>
                </a:lnTo>
                <a:lnTo>
                  <a:pt x="538772" y="308895"/>
                </a:lnTo>
                <a:lnTo>
                  <a:pt x="444646" y="308895"/>
                </a:lnTo>
                <a:lnTo>
                  <a:pt x="332681" y="188693"/>
                </a:lnTo>
                <a:lnTo>
                  <a:pt x="332681" y="11989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extfolien">
  <p:cSld name="Textfolien">
    <p:bg>
      <p:bgPr>
        <a:solidFill>
          <a:schemeClr val="dk1"/>
        </a:solid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5"/>
          <p:cNvSpPr txBox="1"/>
          <p:nvPr/>
        </p:nvSpPr>
        <p:spPr>
          <a:xfrm>
            <a:off x="926241" y="1194197"/>
            <a:ext cx="7939154" cy="259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100"/>
              <a:buFont typeface="Noto Sans Symbols"/>
              <a:buNone/>
            </a:pPr>
            <a:r>
              <a:rPr lang="de" sz="9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Textfolien</a:t>
            </a:r>
            <a:endParaRPr sz="1100"/>
          </a:p>
        </p:txBody>
      </p:sp>
      <p:grpSp>
        <p:nvGrpSpPr>
          <p:cNvPr id="225" name="Google Shape;225;p35"/>
          <p:cNvGrpSpPr/>
          <p:nvPr/>
        </p:nvGrpSpPr>
        <p:grpSpPr>
          <a:xfrm>
            <a:off x="7312385" y="2112170"/>
            <a:ext cx="905457" cy="757236"/>
            <a:chOff x="9336214" y="2528900"/>
            <a:chExt cx="1980368" cy="1656188"/>
          </a:xfrm>
        </p:grpSpPr>
        <p:cxnSp>
          <p:nvCxnSpPr>
            <p:cNvPr id="226" name="Google Shape;226;p35"/>
            <p:cNvCxnSpPr/>
            <p:nvPr/>
          </p:nvCxnSpPr>
          <p:spPr>
            <a:xfrm>
              <a:off x="9336214" y="3356994"/>
              <a:ext cx="1980368" cy="0"/>
            </a:xfrm>
            <a:prstGeom prst="straightConnector1">
              <a:avLst/>
            </a:prstGeom>
            <a:noFill/>
            <a:ln w="1524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27" name="Google Shape;227;p35"/>
            <p:cNvSpPr/>
            <p:nvPr/>
          </p:nvSpPr>
          <p:spPr>
            <a:xfrm>
              <a:off x="10488488" y="2528900"/>
              <a:ext cx="828094" cy="1656188"/>
            </a:xfrm>
            <a:custGeom>
              <a:avLst/>
              <a:gdLst/>
              <a:ahLst/>
              <a:cxnLst/>
              <a:rect l="l" t="t" r="r" b="b"/>
              <a:pathLst>
                <a:path w="324036" h="648072" extrusionOk="0">
                  <a:moveTo>
                    <a:pt x="0" y="0"/>
                  </a:moveTo>
                  <a:lnTo>
                    <a:pt x="324036" y="324036"/>
                  </a:lnTo>
                  <a:lnTo>
                    <a:pt x="0" y="648072"/>
                  </a:lnTo>
                </a:path>
              </a:pathLst>
            </a:custGeom>
            <a:noFill/>
            <a:ln w="1524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08000" tIns="108000" rIns="108000" bIns="1080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2x Inhalt">
  <p:cSld name="Titel und 2x Inhal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6"/>
          <p:cNvSpPr txBox="1">
            <a:spLocks noGrp="1"/>
          </p:cNvSpPr>
          <p:nvPr>
            <p:ph type="title"/>
          </p:nvPr>
        </p:nvSpPr>
        <p:spPr>
          <a:xfrm>
            <a:off x="278606" y="276680"/>
            <a:ext cx="8586788" cy="755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36"/>
          <p:cNvSpPr txBox="1">
            <a:spLocks noGrp="1"/>
          </p:cNvSpPr>
          <p:nvPr>
            <p:ph type="body" idx="1"/>
          </p:nvPr>
        </p:nvSpPr>
        <p:spPr>
          <a:xfrm>
            <a:off x="278606" y="1194197"/>
            <a:ext cx="4212431" cy="3513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36"/>
          <p:cNvSpPr txBox="1">
            <a:spLocks noGrp="1"/>
          </p:cNvSpPr>
          <p:nvPr>
            <p:ph type="body" idx="2"/>
          </p:nvPr>
        </p:nvSpPr>
        <p:spPr>
          <a:xfrm>
            <a:off x="4652965" y="1194197"/>
            <a:ext cx="4212431" cy="3513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36"/>
          <p:cNvSpPr txBox="1">
            <a:spLocks noGrp="1"/>
          </p:cNvSpPr>
          <p:nvPr>
            <p:ph type="dt" idx="10"/>
          </p:nvPr>
        </p:nvSpPr>
        <p:spPr>
          <a:xfrm>
            <a:off x="710571" y="4705350"/>
            <a:ext cx="86462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233" name="Google Shape;233;p36"/>
          <p:cNvSpPr txBox="1">
            <a:spLocks noGrp="1"/>
          </p:cNvSpPr>
          <p:nvPr>
            <p:ph type="ftr" idx="11"/>
          </p:nvPr>
        </p:nvSpPr>
        <p:spPr>
          <a:xfrm>
            <a:off x="1575197" y="4705350"/>
            <a:ext cx="437435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36"/>
          <p:cNvSpPr txBox="1">
            <a:spLocks noGrp="1"/>
          </p:cNvSpPr>
          <p:nvPr>
            <p:ph type="sldNum" idx="12"/>
          </p:nvPr>
        </p:nvSpPr>
        <p:spPr>
          <a:xfrm>
            <a:off x="278606" y="4705350"/>
            <a:ext cx="43196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 3x Inhalt">
  <p:cSld name="Titel und  3x Inhalt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7"/>
          <p:cNvSpPr txBox="1">
            <a:spLocks noGrp="1"/>
          </p:cNvSpPr>
          <p:nvPr>
            <p:ph type="title"/>
          </p:nvPr>
        </p:nvSpPr>
        <p:spPr>
          <a:xfrm>
            <a:off x="278606" y="276680"/>
            <a:ext cx="8586788" cy="755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37"/>
          <p:cNvSpPr txBox="1">
            <a:spLocks noGrp="1"/>
          </p:cNvSpPr>
          <p:nvPr>
            <p:ph type="body" idx="1"/>
          </p:nvPr>
        </p:nvSpPr>
        <p:spPr>
          <a:xfrm>
            <a:off x="278606" y="1194197"/>
            <a:ext cx="2753914" cy="3513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37"/>
          <p:cNvSpPr txBox="1">
            <a:spLocks noGrp="1"/>
          </p:cNvSpPr>
          <p:nvPr>
            <p:ph type="body" idx="2"/>
          </p:nvPr>
        </p:nvSpPr>
        <p:spPr>
          <a:xfrm>
            <a:off x="3194447" y="1198663"/>
            <a:ext cx="2753914" cy="3513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37"/>
          <p:cNvSpPr txBox="1">
            <a:spLocks noGrp="1"/>
          </p:cNvSpPr>
          <p:nvPr>
            <p:ph type="body" idx="3"/>
          </p:nvPr>
        </p:nvSpPr>
        <p:spPr>
          <a:xfrm>
            <a:off x="6116957" y="1194197"/>
            <a:ext cx="2753914" cy="3513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37"/>
          <p:cNvSpPr txBox="1">
            <a:spLocks noGrp="1"/>
          </p:cNvSpPr>
          <p:nvPr>
            <p:ph type="dt" idx="10"/>
          </p:nvPr>
        </p:nvSpPr>
        <p:spPr>
          <a:xfrm>
            <a:off x="710571" y="4705350"/>
            <a:ext cx="86462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241" name="Google Shape;241;p37"/>
          <p:cNvSpPr txBox="1">
            <a:spLocks noGrp="1"/>
          </p:cNvSpPr>
          <p:nvPr>
            <p:ph type="ftr" idx="11"/>
          </p:nvPr>
        </p:nvSpPr>
        <p:spPr>
          <a:xfrm>
            <a:off x="1575197" y="4705350"/>
            <a:ext cx="437435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37"/>
          <p:cNvSpPr txBox="1">
            <a:spLocks noGrp="1"/>
          </p:cNvSpPr>
          <p:nvPr>
            <p:ph type="sldNum" idx="12"/>
          </p:nvPr>
        </p:nvSpPr>
        <p:spPr>
          <a:xfrm>
            <a:off x="278606" y="4705350"/>
            <a:ext cx="43196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 4x Inhalt">
  <p:cSld name="Titel und  4x Inhal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8"/>
          <p:cNvSpPr txBox="1">
            <a:spLocks noGrp="1"/>
          </p:cNvSpPr>
          <p:nvPr>
            <p:ph type="title"/>
          </p:nvPr>
        </p:nvSpPr>
        <p:spPr>
          <a:xfrm>
            <a:off x="278606" y="276680"/>
            <a:ext cx="8586788" cy="755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38"/>
          <p:cNvSpPr txBox="1">
            <a:spLocks noGrp="1"/>
          </p:cNvSpPr>
          <p:nvPr>
            <p:ph type="body" idx="1"/>
          </p:nvPr>
        </p:nvSpPr>
        <p:spPr>
          <a:xfrm>
            <a:off x="278606" y="1194197"/>
            <a:ext cx="2025254" cy="3513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38"/>
          <p:cNvSpPr txBox="1">
            <a:spLocks noGrp="1"/>
          </p:cNvSpPr>
          <p:nvPr>
            <p:ph type="body" idx="2"/>
          </p:nvPr>
        </p:nvSpPr>
        <p:spPr>
          <a:xfrm>
            <a:off x="2465785" y="1198663"/>
            <a:ext cx="2025254" cy="3513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38"/>
          <p:cNvSpPr txBox="1">
            <a:spLocks noGrp="1"/>
          </p:cNvSpPr>
          <p:nvPr>
            <p:ph type="body" idx="3"/>
          </p:nvPr>
        </p:nvSpPr>
        <p:spPr>
          <a:xfrm>
            <a:off x="4652962" y="1194197"/>
            <a:ext cx="2025254" cy="3513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38"/>
          <p:cNvSpPr txBox="1">
            <a:spLocks noGrp="1"/>
          </p:cNvSpPr>
          <p:nvPr>
            <p:ph type="body" idx="4"/>
          </p:nvPr>
        </p:nvSpPr>
        <p:spPr>
          <a:xfrm>
            <a:off x="6840141" y="1194197"/>
            <a:ext cx="2025254" cy="3513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38"/>
          <p:cNvSpPr txBox="1">
            <a:spLocks noGrp="1"/>
          </p:cNvSpPr>
          <p:nvPr>
            <p:ph type="dt" idx="10"/>
          </p:nvPr>
        </p:nvSpPr>
        <p:spPr>
          <a:xfrm>
            <a:off x="710571" y="4705350"/>
            <a:ext cx="86462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250" name="Google Shape;250;p38"/>
          <p:cNvSpPr txBox="1">
            <a:spLocks noGrp="1"/>
          </p:cNvSpPr>
          <p:nvPr>
            <p:ph type="ftr" idx="11"/>
          </p:nvPr>
        </p:nvSpPr>
        <p:spPr>
          <a:xfrm>
            <a:off x="1575197" y="4705350"/>
            <a:ext cx="437435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38"/>
          <p:cNvSpPr txBox="1">
            <a:spLocks noGrp="1"/>
          </p:cNvSpPr>
          <p:nvPr>
            <p:ph type="sldNum" idx="12"/>
          </p:nvPr>
        </p:nvSpPr>
        <p:spPr>
          <a:xfrm>
            <a:off x="278606" y="4705350"/>
            <a:ext cx="43196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ext &amp; Bild">
  <p:cSld name="Text &amp; Bild">
    <p:bg>
      <p:bgPr>
        <a:solidFill>
          <a:schemeClr val="dk1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9"/>
          <p:cNvSpPr txBox="1"/>
          <p:nvPr/>
        </p:nvSpPr>
        <p:spPr>
          <a:xfrm>
            <a:off x="926241" y="1194197"/>
            <a:ext cx="7939154" cy="259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100"/>
              <a:buFont typeface="Noto Sans Symbols"/>
              <a:buNone/>
            </a:pPr>
            <a:r>
              <a:rPr lang="de" sz="9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Text &amp; Bild</a:t>
            </a:r>
            <a:endParaRPr sz="1100"/>
          </a:p>
        </p:txBody>
      </p:sp>
      <p:grpSp>
        <p:nvGrpSpPr>
          <p:cNvPr id="254" name="Google Shape;254;p39"/>
          <p:cNvGrpSpPr/>
          <p:nvPr/>
        </p:nvGrpSpPr>
        <p:grpSpPr>
          <a:xfrm>
            <a:off x="7312385" y="2112170"/>
            <a:ext cx="905457" cy="757236"/>
            <a:chOff x="9336214" y="2528900"/>
            <a:chExt cx="1980368" cy="1656188"/>
          </a:xfrm>
        </p:grpSpPr>
        <p:cxnSp>
          <p:nvCxnSpPr>
            <p:cNvPr id="255" name="Google Shape;255;p39"/>
            <p:cNvCxnSpPr/>
            <p:nvPr/>
          </p:nvCxnSpPr>
          <p:spPr>
            <a:xfrm>
              <a:off x="9336214" y="3356994"/>
              <a:ext cx="1980368" cy="0"/>
            </a:xfrm>
            <a:prstGeom prst="straightConnector1">
              <a:avLst/>
            </a:prstGeom>
            <a:noFill/>
            <a:ln w="1524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56" name="Google Shape;256;p39"/>
            <p:cNvSpPr/>
            <p:nvPr/>
          </p:nvSpPr>
          <p:spPr>
            <a:xfrm>
              <a:off x="10488488" y="2528900"/>
              <a:ext cx="828094" cy="1656188"/>
            </a:xfrm>
            <a:custGeom>
              <a:avLst/>
              <a:gdLst/>
              <a:ahLst/>
              <a:cxnLst/>
              <a:rect l="l" t="t" r="r" b="b"/>
              <a:pathLst>
                <a:path w="324036" h="648072" extrusionOk="0">
                  <a:moveTo>
                    <a:pt x="0" y="0"/>
                  </a:moveTo>
                  <a:lnTo>
                    <a:pt x="324036" y="324036"/>
                  </a:lnTo>
                  <a:lnTo>
                    <a:pt x="0" y="648072"/>
                  </a:lnTo>
                </a:path>
              </a:pathLst>
            </a:custGeom>
            <a:noFill/>
            <a:ln w="1524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08000" tIns="108000" rIns="108000" bIns="1080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Titel und Inhalt">
  <p:cSld name="24_Titel und Inhal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"/>
          <p:cNvSpPr txBox="1">
            <a:spLocks noGrp="1"/>
          </p:cNvSpPr>
          <p:nvPr>
            <p:ph type="body" idx="1"/>
          </p:nvPr>
        </p:nvSpPr>
        <p:spPr>
          <a:xfrm>
            <a:off x="400050" y="1187634"/>
            <a:ext cx="8343900" cy="3364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1pPr>
            <a:lvl2pPr marL="914400" lvl="1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Char char="▪"/>
              <a:defRPr/>
            </a:lvl2pPr>
            <a:lvl3pPr marL="1371600" lvl="2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AutoNum type="arabicPeriod"/>
              <a:defRPr/>
            </a:lvl3pPr>
            <a:lvl4pPr marL="1828800" lvl="3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Char char="−"/>
              <a:defRPr/>
            </a:lvl4pPr>
            <a:lvl5pPr marL="2286000" lvl="4" indent="-330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600"/>
              <a:buAutoNum type="alphaLcPeriod"/>
              <a:defRPr sz="1600"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dt" idx="10"/>
          </p:nvPr>
        </p:nvSpPr>
        <p:spPr>
          <a:xfrm>
            <a:off x="627235" y="4747358"/>
            <a:ext cx="1027755" cy="396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216000" y="4747358"/>
            <a:ext cx="326368" cy="396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title"/>
          </p:nvPr>
        </p:nvSpPr>
        <p:spPr>
          <a:xfrm>
            <a:off x="396000" y="296153"/>
            <a:ext cx="6869178" cy="575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Libre Franklin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x Text und Bild (S)">
  <p:cSld name="2x Text und Bild (S)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0"/>
          <p:cNvSpPr txBox="1">
            <a:spLocks noGrp="1"/>
          </p:cNvSpPr>
          <p:nvPr>
            <p:ph type="title"/>
          </p:nvPr>
        </p:nvSpPr>
        <p:spPr>
          <a:xfrm>
            <a:off x="278606" y="276224"/>
            <a:ext cx="5670947" cy="756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40"/>
          <p:cNvSpPr txBox="1">
            <a:spLocks noGrp="1"/>
          </p:cNvSpPr>
          <p:nvPr>
            <p:ph type="body" idx="1"/>
          </p:nvPr>
        </p:nvSpPr>
        <p:spPr>
          <a:xfrm>
            <a:off x="278605" y="1194197"/>
            <a:ext cx="2753917" cy="3513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40"/>
          <p:cNvSpPr txBox="1">
            <a:spLocks noGrp="1"/>
          </p:cNvSpPr>
          <p:nvPr>
            <p:ph type="body" idx="2"/>
          </p:nvPr>
        </p:nvSpPr>
        <p:spPr>
          <a:xfrm>
            <a:off x="3195637" y="1194197"/>
            <a:ext cx="2753917" cy="3513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40"/>
          <p:cNvSpPr>
            <a:spLocks noGrp="1"/>
          </p:cNvSpPr>
          <p:nvPr>
            <p:ph type="pic" idx="3"/>
          </p:nvPr>
        </p:nvSpPr>
        <p:spPr>
          <a:xfrm>
            <a:off x="6111479" y="1"/>
            <a:ext cx="3032521" cy="5143499"/>
          </a:xfrm>
          <a:prstGeom prst="rect">
            <a:avLst/>
          </a:prstGeom>
          <a:noFill/>
          <a:ln>
            <a:noFill/>
          </a:ln>
        </p:spPr>
      </p:sp>
      <p:sp>
        <p:nvSpPr>
          <p:cNvPr id="262" name="Google Shape;262;p40"/>
          <p:cNvSpPr/>
          <p:nvPr/>
        </p:nvSpPr>
        <p:spPr>
          <a:xfrm>
            <a:off x="9175317" y="4519613"/>
            <a:ext cx="1472358" cy="621508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8000" tIns="108000" rIns="108000" bIns="108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Logo Farbe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Bei hellen Bildern kann die Logo Farbe auf Schwarz geändert werden.</a:t>
            </a:r>
            <a:endParaRPr sz="1100"/>
          </a:p>
        </p:txBody>
      </p:sp>
      <p:sp>
        <p:nvSpPr>
          <p:cNvPr id="263" name="Google Shape;263;p40"/>
          <p:cNvSpPr txBox="1">
            <a:spLocks noGrp="1"/>
          </p:cNvSpPr>
          <p:nvPr>
            <p:ph type="dt" idx="10"/>
          </p:nvPr>
        </p:nvSpPr>
        <p:spPr>
          <a:xfrm>
            <a:off x="710571" y="4705350"/>
            <a:ext cx="86462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264" name="Google Shape;264;p40"/>
          <p:cNvSpPr txBox="1">
            <a:spLocks noGrp="1"/>
          </p:cNvSpPr>
          <p:nvPr>
            <p:ph type="ftr" idx="11"/>
          </p:nvPr>
        </p:nvSpPr>
        <p:spPr>
          <a:xfrm>
            <a:off x="1575197" y="4705350"/>
            <a:ext cx="437435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40"/>
          <p:cNvSpPr txBox="1">
            <a:spLocks noGrp="1"/>
          </p:cNvSpPr>
          <p:nvPr>
            <p:ph type="sldNum" idx="12"/>
          </p:nvPr>
        </p:nvSpPr>
        <p:spPr>
          <a:xfrm>
            <a:off x="278606" y="4705350"/>
            <a:ext cx="43196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266" name="Google Shape;266;p40"/>
          <p:cNvSpPr>
            <a:spLocks noGrp="1"/>
          </p:cNvSpPr>
          <p:nvPr>
            <p:ph type="dgm" idx="4"/>
          </p:nvPr>
        </p:nvSpPr>
        <p:spPr>
          <a:xfrm>
            <a:off x="8355347" y="4828093"/>
            <a:ext cx="517190" cy="18552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None/>
              <a:defRPr sz="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bre Franklin Medium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bre Franklin Medium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x Text und 2x Bild (S)">
  <p:cSld name="2x Text und 2x Bild (S)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1"/>
          <p:cNvSpPr txBox="1">
            <a:spLocks noGrp="1"/>
          </p:cNvSpPr>
          <p:nvPr>
            <p:ph type="title"/>
          </p:nvPr>
        </p:nvSpPr>
        <p:spPr>
          <a:xfrm>
            <a:off x="278606" y="276224"/>
            <a:ext cx="5670947" cy="756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41"/>
          <p:cNvSpPr txBox="1">
            <a:spLocks noGrp="1"/>
          </p:cNvSpPr>
          <p:nvPr>
            <p:ph type="body" idx="1"/>
          </p:nvPr>
        </p:nvSpPr>
        <p:spPr>
          <a:xfrm>
            <a:off x="278605" y="1194197"/>
            <a:ext cx="2753917" cy="3513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41"/>
          <p:cNvSpPr txBox="1">
            <a:spLocks noGrp="1"/>
          </p:cNvSpPr>
          <p:nvPr>
            <p:ph type="body" idx="2"/>
          </p:nvPr>
        </p:nvSpPr>
        <p:spPr>
          <a:xfrm>
            <a:off x="3195637" y="1194197"/>
            <a:ext cx="2753917" cy="3513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41"/>
          <p:cNvSpPr>
            <a:spLocks noGrp="1"/>
          </p:cNvSpPr>
          <p:nvPr>
            <p:ph type="pic" idx="3"/>
          </p:nvPr>
        </p:nvSpPr>
        <p:spPr>
          <a:xfrm>
            <a:off x="6111479" y="0"/>
            <a:ext cx="3032521" cy="2571749"/>
          </a:xfrm>
          <a:prstGeom prst="rect">
            <a:avLst/>
          </a:prstGeom>
          <a:noFill/>
          <a:ln>
            <a:noFill/>
          </a:ln>
        </p:spPr>
      </p:sp>
      <p:sp>
        <p:nvSpPr>
          <p:cNvPr id="272" name="Google Shape;272;p41"/>
          <p:cNvSpPr>
            <a:spLocks noGrp="1"/>
          </p:cNvSpPr>
          <p:nvPr>
            <p:ph type="pic" idx="4"/>
          </p:nvPr>
        </p:nvSpPr>
        <p:spPr>
          <a:xfrm>
            <a:off x="6111479" y="2571750"/>
            <a:ext cx="3032521" cy="2571749"/>
          </a:xfrm>
          <a:prstGeom prst="rect">
            <a:avLst/>
          </a:prstGeom>
          <a:noFill/>
          <a:ln>
            <a:noFill/>
          </a:ln>
        </p:spPr>
      </p:sp>
      <p:sp>
        <p:nvSpPr>
          <p:cNvPr id="273" name="Google Shape;273;p41"/>
          <p:cNvSpPr/>
          <p:nvPr/>
        </p:nvSpPr>
        <p:spPr>
          <a:xfrm>
            <a:off x="9175317" y="4519613"/>
            <a:ext cx="1472358" cy="621508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8000" tIns="108000" rIns="108000" bIns="108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Logo Farbe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Bei hellen Bildern kann die Logo Farbe auf Schwarz geändert werden.</a:t>
            </a:r>
            <a:endParaRPr sz="1100"/>
          </a:p>
        </p:txBody>
      </p:sp>
      <p:sp>
        <p:nvSpPr>
          <p:cNvPr id="274" name="Google Shape;274;p41"/>
          <p:cNvSpPr txBox="1">
            <a:spLocks noGrp="1"/>
          </p:cNvSpPr>
          <p:nvPr>
            <p:ph type="dt" idx="10"/>
          </p:nvPr>
        </p:nvSpPr>
        <p:spPr>
          <a:xfrm>
            <a:off x="710571" y="4705350"/>
            <a:ext cx="86462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275" name="Google Shape;275;p41"/>
          <p:cNvSpPr txBox="1">
            <a:spLocks noGrp="1"/>
          </p:cNvSpPr>
          <p:nvPr>
            <p:ph type="ftr" idx="11"/>
          </p:nvPr>
        </p:nvSpPr>
        <p:spPr>
          <a:xfrm>
            <a:off x="1575197" y="4705350"/>
            <a:ext cx="437435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41"/>
          <p:cNvSpPr txBox="1">
            <a:spLocks noGrp="1"/>
          </p:cNvSpPr>
          <p:nvPr>
            <p:ph type="sldNum" idx="12"/>
          </p:nvPr>
        </p:nvSpPr>
        <p:spPr>
          <a:xfrm>
            <a:off x="278606" y="4705350"/>
            <a:ext cx="43196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277" name="Google Shape;277;p41"/>
          <p:cNvSpPr>
            <a:spLocks noGrp="1"/>
          </p:cNvSpPr>
          <p:nvPr>
            <p:ph type="dgm" idx="5"/>
          </p:nvPr>
        </p:nvSpPr>
        <p:spPr>
          <a:xfrm>
            <a:off x="8355347" y="4828093"/>
            <a:ext cx="517190" cy="18552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None/>
              <a:defRPr sz="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bre Franklin Medium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bre Franklin Medium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ext und Bild (M)">
  <p:cSld name="Text und Bild (M)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2"/>
          <p:cNvSpPr txBox="1">
            <a:spLocks noGrp="1"/>
          </p:cNvSpPr>
          <p:nvPr>
            <p:ph type="title"/>
          </p:nvPr>
        </p:nvSpPr>
        <p:spPr>
          <a:xfrm>
            <a:off x="278606" y="276224"/>
            <a:ext cx="4212431" cy="756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42"/>
          <p:cNvSpPr txBox="1">
            <a:spLocks noGrp="1"/>
          </p:cNvSpPr>
          <p:nvPr>
            <p:ph type="body" idx="1"/>
          </p:nvPr>
        </p:nvSpPr>
        <p:spPr>
          <a:xfrm>
            <a:off x="278606" y="1194197"/>
            <a:ext cx="4212431" cy="3513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42"/>
          <p:cNvSpPr>
            <a:spLocks noGrp="1"/>
          </p:cNvSpPr>
          <p:nvPr>
            <p:ph type="pic" idx="2"/>
          </p:nvPr>
        </p:nvSpPr>
        <p:spPr>
          <a:xfrm>
            <a:off x="4652963" y="1"/>
            <a:ext cx="4491037" cy="5143499"/>
          </a:xfrm>
          <a:prstGeom prst="rect">
            <a:avLst/>
          </a:prstGeom>
          <a:noFill/>
          <a:ln>
            <a:noFill/>
          </a:ln>
        </p:spPr>
      </p:sp>
      <p:sp>
        <p:nvSpPr>
          <p:cNvPr id="282" name="Google Shape;282;p42"/>
          <p:cNvSpPr/>
          <p:nvPr/>
        </p:nvSpPr>
        <p:spPr>
          <a:xfrm>
            <a:off x="9175317" y="4519613"/>
            <a:ext cx="1472358" cy="621508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8000" tIns="108000" rIns="108000" bIns="108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Logo Farbe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Bei hellen Bildern kann die Logo Farbe auf Schwarz geändert werden.</a:t>
            </a:r>
            <a:endParaRPr sz="1100"/>
          </a:p>
        </p:txBody>
      </p:sp>
      <p:sp>
        <p:nvSpPr>
          <p:cNvPr id="283" name="Google Shape;283;p42"/>
          <p:cNvSpPr txBox="1">
            <a:spLocks noGrp="1"/>
          </p:cNvSpPr>
          <p:nvPr>
            <p:ph type="dt" idx="10"/>
          </p:nvPr>
        </p:nvSpPr>
        <p:spPr>
          <a:xfrm>
            <a:off x="710571" y="4705350"/>
            <a:ext cx="86462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284" name="Google Shape;284;p42"/>
          <p:cNvSpPr txBox="1">
            <a:spLocks noGrp="1"/>
          </p:cNvSpPr>
          <p:nvPr>
            <p:ph type="ftr" idx="11"/>
          </p:nvPr>
        </p:nvSpPr>
        <p:spPr>
          <a:xfrm>
            <a:off x="1575198" y="4705350"/>
            <a:ext cx="291584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42"/>
          <p:cNvSpPr txBox="1">
            <a:spLocks noGrp="1"/>
          </p:cNvSpPr>
          <p:nvPr>
            <p:ph type="sldNum" idx="12"/>
          </p:nvPr>
        </p:nvSpPr>
        <p:spPr>
          <a:xfrm>
            <a:off x="278606" y="4705350"/>
            <a:ext cx="43196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286" name="Google Shape;286;p42"/>
          <p:cNvSpPr>
            <a:spLocks noGrp="1"/>
          </p:cNvSpPr>
          <p:nvPr>
            <p:ph type="dgm" idx="3"/>
          </p:nvPr>
        </p:nvSpPr>
        <p:spPr>
          <a:xfrm>
            <a:off x="8355347" y="4828093"/>
            <a:ext cx="517190" cy="18552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None/>
              <a:defRPr sz="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bre Franklin Medium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bre Franklin Medium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ext und 2x Bild (M)">
  <p:cSld name="Text und 2x Bild (M)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3"/>
          <p:cNvSpPr txBox="1">
            <a:spLocks noGrp="1"/>
          </p:cNvSpPr>
          <p:nvPr>
            <p:ph type="title"/>
          </p:nvPr>
        </p:nvSpPr>
        <p:spPr>
          <a:xfrm>
            <a:off x="278606" y="276224"/>
            <a:ext cx="4212431" cy="756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43"/>
          <p:cNvSpPr txBox="1">
            <a:spLocks noGrp="1"/>
          </p:cNvSpPr>
          <p:nvPr>
            <p:ph type="body" idx="1"/>
          </p:nvPr>
        </p:nvSpPr>
        <p:spPr>
          <a:xfrm>
            <a:off x="278606" y="1194197"/>
            <a:ext cx="4212431" cy="3513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43"/>
          <p:cNvSpPr>
            <a:spLocks noGrp="1"/>
          </p:cNvSpPr>
          <p:nvPr>
            <p:ph type="pic" idx="2"/>
          </p:nvPr>
        </p:nvSpPr>
        <p:spPr>
          <a:xfrm>
            <a:off x="4652964" y="0"/>
            <a:ext cx="4491035" cy="2571749"/>
          </a:xfrm>
          <a:prstGeom prst="rect">
            <a:avLst/>
          </a:prstGeom>
          <a:noFill/>
          <a:ln>
            <a:noFill/>
          </a:ln>
        </p:spPr>
      </p:sp>
      <p:sp>
        <p:nvSpPr>
          <p:cNvPr id="291" name="Google Shape;291;p43"/>
          <p:cNvSpPr>
            <a:spLocks noGrp="1"/>
          </p:cNvSpPr>
          <p:nvPr>
            <p:ph type="pic" idx="3"/>
          </p:nvPr>
        </p:nvSpPr>
        <p:spPr>
          <a:xfrm>
            <a:off x="4652964" y="2571750"/>
            <a:ext cx="4491035" cy="2571749"/>
          </a:xfrm>
          <a:prstGeom prst="rect">
            <a:avLst/>
          </a:prstGeom>
          <a:noFill/>
          <a:ln>
            <a:noFill/>
          </a:ln>
        </p:spPr>
      </p:sp>
      <p:sp>
        <p:nvSpPr>
          <p:cNvPr id="292" name="Google Shape;292;p43"/>
          <p:cNvSpPr/>
          <p:nvPr/>
        </p:nvSpPr>
        <p:spPr>
          <a:xfrm>
            <a:off x="9175317" y="4519613"/>
            <a:ext cx="1472358" cy="621508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8000" tIns="108000" rIns="108000" bIns="108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Logo Farbe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Bei hellen Bildern kann die Logo Farbe auf Schwarz geändert werden.</a:t>
            </a:r>
            <a:endParaRPr sz="1100"/>
          </a:p>
        </p:txBody>
      </p:sp>
      <p:sp>
        <p:nvSpPr>
          <p:cNvPr id="293" name="Google Shape;293;p43"/>
          <p:cNvSpPr txBox="1">
            <a:spLocks noGrp="1"/>
          </p:cNvSpPr>
          <p:nvPr>
            <p:ph type="dt" idx="10"/>
          </p:nvPr>
        </p:nvSpPr>
        <p:spPr>
          <a:xfrm>
            <a:off x="710571" y="4705350"/>
            <a:ext cx="86462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294" name="Google Shape;294;p43"/>
          <p:cNvSpPr txBox="1">
            <a:spLocks noGrp="1"/>
          </p:cNvSpPr>
          <p:nvPr>
            <p:ph type="ftr" idx="11"/>
          </p:nvPr>
        </p:nvSpPr>
        <p:spPr>
          <a:xfrm>
            <a:off x="1575198" y="4705350"/>
            <a:ext cx="291584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43"/>
          <p:cNvSpPr txBox="1">
            <a:spLocks noGrp="1"/>
          </p:cNvSpPr>
          <p:nvPr>
            <p:ph type="sldNum" idx="12"/>
          </p:nvPr>
        </p:nvSpPr>
        <p:spPr>
          <a:xfrm>
            <a:off x="278606" y="4705350"/>
            <a:ext cx="43196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296" name="Google Shape;296;p43"/>
          <p:cNvSpPr>
            <a:spLocks noGrp="1"/>
          </p:cNvSpPr>
          <p:nvPr>
            <p:ph type="dgm" idx="4"/>
          </p:nvPr>
        </p:nvSpPr>
        <p:spPr>
          <a:xfrm>
            <a:off x="8355347" y="4828093"/>
            <a:ext cx="517190" cy="18552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None/>
              <a:defRPr sz="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bre Franklin Medium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bre Franklin Medium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ext und Bild (L)">
  <p:cSld name="Text und Bild (L)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4"/>
          <p:cNvSpPr txBox="1">
            <a:spLocks noGrp="1"/>
          </p:cNvSpPr>
          <p:nvPr>
            <p:ph type="title"/>
          </p:nvPr>
        </p:nvSpPr>
        <p:spPr>
          <a:xfrm>
            <a:off x="278606" y="276224"/>
            <a:ext cx="2753917" cy="756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44"/>
          <p:cNvSpPr txBox="1">
            <a:spLocks noGrp="1"/>
          </p:cNvSpPr>
          <p:nvPr>
            <p:ph type="body" idx="1"/>
          </p:nvPr>
        </p:nvSpPr>
        <p:spPr>
          <a:xfrm>
            <a:off x="278605" y="1194197"/>
            <a:ext cx="2753917" cy="3513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44"/>
          <p:cNvSpPr>
            <a:spLocks noGrp="1"/>
          </p:cNvSpPr>
          <p:nvPr>
            <p:ph type="pic" idx="2"/>
          </p:nvPr>
        </p:nvSpPr>
        <p:spPr>
          <a:xfrm>
            <a:off x="3194448" y="1"/>
            <a:ext cx="5949552" cy="5143499"/>
          </a:xfrm>
          <a:prstGeom prst="rect">
            <a:avLst/>
          </a:prstGeom>
          <a:noFill/>
          <a:ln>
            <a:noFill/>
          </a:ln>
        </p:spPr>
      </p:sp>
      <p:sp>
        <p:nvSpPr>
          <p:cNvPr id="301" name="Google Shape;301;p44"/>
          <p:cNvSpPr/>
          <p:nvPr/>
        </p:nvSpPr>
        <p:spPr>
          <a:xfrm>
            <a:off x="9175317" y="4519613"/>
            <a:ext cx="1472358" cy="621508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8000" tIns="108000" rIns="108000" bIns="108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Logo Farbe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Bei hellen Bildern kann die Logo Farbe auf Schwarz geändert werden.</a:t>
            </a:r>
            <a:endParaRPr sz="1100"/>
          </a:p>
        </p:txBody>
      </p:sp>
      <p:sp>
        <p:nvSpPr>
          <p:cNvPr id="302" name="Google Shape;302;p44"/>
          <p:cNvSpPr txBox="1">
            <a:spLocks noGrp="1"/>
          </p:cNvSpPr>
          <p:nvPr>
            <p:ph type="dt" idx="10"/>
          </p:nvPr>
        </p:nvSpPr>
        <p:spPr>
          <a:xfrm>
            <a:off x="710571" y="4705350"/>
            <a:ext cx="86462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303" name="Google Shape;303;p44"/>
          <p:cNvSpPr txBox="1">
            <a:spLocks noGrp="1"/>
          </p:cNvSpPr>
          <p:nvPr>
            <p:ph type="ftr" idx="11"/>
          </p:nvPr>
        </p:nvSpPr>
        <p:spPr>
          <a:xfrm>
            <a:off x="1575198" y="4705350"/>
            <a:ext cx="145732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44"/>
          <p:cNvSpPr txBox="1">
            <a:spLocks noGrp="1"/>
          </p:cNvSpPr>
          <p:nvPr>
            <p:ph type="sldNum" idx="12"/>
          </p:nvPr>
        </p:nvSpPr>
        <p:spPr>
          <a:xfrm>
            <a:off x="278606" y="4705350"/>
            <a:ext cx="43196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305" name="Google Shape;305;p44"/>
          <p:cNvSpPr>
            <a:spLocks noGrp="1"/>
          </p:cNvSpPr>
          <p:nvPr>
            <p:ph type="dgm" idx="3"/>
          </p:nvPr>
        </p:nvSpPr>
        <p:spPr>
          <a:xfrm>
            <a:off x="8355347" y="4828093"/>
            <a:ext cx="517190" cy="18552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None/>
              <a:defRPr sz="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bre Franklin Medium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bre Franklin Medium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ext und 2x Bild (L)">
  <p:cSld name="Text und 2x Bild (L)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5"/>
          <p:cNvSpPr>
            <a:spLocks noGrp="1"/>
          </p:cNvSpPr>
          <p:nvPr>
            <p:ph type="pic" idx="2"/>
          </p:nvPr>
        </p:nvSpPr>
        <p:spPr>
          <a:xfrm>
            <a:off x="3194447" y="0"/>
            <a:ext cx="5949553" cy="2571749"/>
          </a:xfrm>
          <a:prstGeom prst="rect">
            <a:avLst/>
          </a:prstGeom>
          <a:noFill/>
          <a:ln>
            <a:noFill/>
          </a:ln>
        </p:spPr>
      </p:sp>
      <p:sp>
        <p:nvSpPr>
          <p:cNvPr id="308" name="Google Shape;308;p45"/>
          <p:cNvSpPr>
            <a:spLocks noGrp="1"/>
          </p:cNvSpPr>
          <p:nvPr>
            <p:ph type="pic" idx="3"/>
          </p:nvPr>
        </p:nvSpPr>
        <p:spPr>
          <a:xfrm>
            <a:off x="3194447" y="2571750"/>
            <a:ext cx="5949553" cy="2571749"/>
          </a:xfrm>
          <a:prstGeom prst="rect">
            <a:avLst/>
          </a:prstGeom>
          <a:noFill/>
          <a:ln>
            <a:noFill/>
          </a:ln>
        </p:spPr>
      </p:sp>
      <p:sp>
        <p:nvSpPr>
          <p:cNvPr id="309" name="Google Shape;309;p45"/>
          <p:cNvSpPr txBox="1">
            <a:spLocks noGrp="1"/>
          </p:cNvSpPr>
          <p:nvPr>
            <p:ph type="title"/>
          </p:nvPr>
        </p:nvSpPr>
        <p:spPr>
          <a:xfrm>
            <a:off x="278606" y="276224"/>
            <a:ext cx="2753917" cy="756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45"/>
          <p:cNvSpPr txBox="1">
            <a:spLocks noGrp="1"/>
          </p:cNvSpPr>
          <p:nvPr>
            <p:ph type="body" idx="1"/>
          </p:nvPr>
        </p:nvSpPr>
        <p:spPr>
          <a:xfrm>
            <a:off x="278605" y="1194197"/>
            <a:ext cx="2753917" cy="3513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45"/>
          <p:cNvSpPr/>
          <p:nvPr/>
        </p:nvSpPr>
        <p:spPr>
          <a:xfrm>
            <a:off x="9175317" y="4519613"/>
            <a:ext cx="1472358" cy="621508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8000" tIns="108000" rIns="108000" bIns="108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Logo Farbe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Bei hellen Bildern kann die Logo Farbe auf Schwarz geändert werden.</a:t>
            </a:r>
            <a:endParaRPr sz="1100"/>
          </a:p>
        </p:txBody>
      </p:sp>
      <p:sp>
        <p:nvSpPr>
          <p:cNvPr id="312" name="Google Shape;312;p45"/>
          <p:cNvSpPr txBox="1">
            <a:spLocks noGrp="1"/>
          </p:cNvSpPr>
          <p:nvPr>
            <p:ph type="dt" idx="10"/>
          </p:nvPr>
        </p:nvSpPr>
        <p:spPr>
          <a:xfrm>
            <a:off x="710571" y="4705350"/>
            <a:ext cx="86462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313" name="Google Shape;313;p45"/>
          <p:cNvSpPr txBox="1">
            <a:spLocks noGrp="1"/>
          </p:cNvSpPr>
          <p:nvPr>
            <p:ph type="ftr" idx="11"/>
          </p:nvPr>
        </p:nvSpPr>
        <p:spPr>
          <a:xfrm>
            <a:off x="1575198" y="4705350"/>
            <a:ext cx="145732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45"/>
          <p:cNvSpPr txBox="1">
            <a:spLocks noGrp="1"/>
          </p:cNvSpPr>
          <p:nvPr>
            <p:ph type="sldNum" idx="12"/>
          </p:nvPr>
        </p:nvSpPr>
        <p:spPr>
          <a:xfrm>
            <a:off x="278606" y="4705350"/>
            <a:ext cx="43196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315" name="Google Shape;315;p45"/>
          <p:cNvSpPr>
            <a:spLocks noGrp="1"/>
          </p:cNvSpPr>
          <p:nvPr>
            <p:ph type="dgm" idx="4"/>
          </p:nvPr>
        </p:nvSpPr>
        <p:spPr>
          <a:xfrm>
            <a:off x="8355347" y="4828093"/>
            <a:ext cx="517190" cy="18552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None/>
              <a:defRPr sz="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bre Franklin Medium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bre Franklin Medium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ext und 2x Bild hoch (L)">
  <p:cSld name="Text und 2x Bild hoch (L)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6"/>
          <p:cNvSpPr>
            <a:spLocks noGrp="1"/>
          </p:cNvSpPr>
          <p:nvPr>
            <p:ph type="pic" idx="2"/>
          </p:nvPr>
        </p:nvSpPr>
        <p:spPr>
          <a:xfrm>
            <a:off x="3194447" y="0"/>
            <a:ext cx="29754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318" name="Google Shape;318;p46"/>
          <p:cNvSpPr>
            <a:spLocks noGrp="1"/>
          </p:cNvSpPr>
          <p:nvPr>
            <p:ph type="pic" idx="3"/>
          </p:nvPr>
        </p:nvSpPr>
        <p:spPr>
          <a:xfrm>
            <a:off x="6168600" y="0"/>
            <a:ext cx="29754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319" name="Google Shape;319;p46"/>
          <p:cNvSpPr txBox="1">
            <a:spLocks noGrp="1"/>
          </p:cNvSpPr>
          <p:nvPr>
            <p:ph type="title"/>
          </p:nvPr>
        </p:nvSpPr>
        <p:spPr>
          <a:xfrm>
            <a:off x="278606" y="276224"/>
            <a:ext cx="2753917" cy="756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46"/>
          <p:cNvSpPr txBox="1">
            <a:spLocks noGrp="1"/>
          </p:cNvSpPr>
          <p:nvPr>
            <p:ph type="body" idx="1"/>
          </p:nvPr>
        </p:nvSpPr>
        <p:spPr>
          <a:xfrm>
            <a:off x="278605" y="1194197"/>
            <a:ext cx="2753917" cy="3513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46"/>
          <p:cNvSpPr/>
          <p:nvPr/>
        </p:nvSpPr>
        <p:spPr>
          <a:xfrm>
            <a:off x="9175317" y="4519613"/>
            <a:ext cx="1472358" cy="621508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8000" tIns="108000" rIns="108000" bIns="108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Logo Farbe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Bei hellen Bildern kann die Logo Farbe auf Schwarz geändert werden.</a:t>
            </a:r>
            <a:endParaRPr sz="1100"/>
          </a:p>
        </p:txBody>
      </p:sp>
      <p:sp>
        <p:nvSpPr>
          <p:cNvPr id="322" name="Google Shape;322;p46"/>
          <p:cNvSpPr txBox="1">
            <a:spLocks noGrp="1"/>
          </p:cNvSpPr>
          <p:nvPr>
            <p:ph type="dt" idx="10"/>
          </p:nvPr>
        </p:nvSpPr>
        <p:spPr>
          <a:xfrm>
            <a:off x="710571" y="4705350"/>
            <a:ext cx="86462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323" name="Google Shape;323;p46"/>
          <p:cNvSpPr txBox="1">
            <a:spLocks noGrp="1"/>
          </p:cNvSpPr>
          <p:nvPr>
            <p:ph type="ftr" idx="11"/>
          </p:nvPr>
        </p:nvSpPr>
        <p:spPr>
          <a:xfrm>
            <a:off x="1575198" y="4705350"/>
            <a:ext cx="145732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46"/>
          <p:cNvSpPr txBox="1">
            <a:spLocks noGrp="1"/>
          </p:cNvSpPr>
          <p:nvPr>
            <p:ph type="sldNum" idx="12"/>
          </p:nvPr>
        </p:nvSpPr>
        <p:spPr>
          <a:xfrm>
            <a:off x="278606" y="4705350"/>
            <a:ext cx="43196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325" name="Google Shape;325;p46"/>
          <p:cNvSpPr>
            <a:spLocks noGrp="1"/>
          </p:cNvSpPr>
          <p:nvPr>
            <p:ph type="dgm" idx="4"/>
          </p:nvPr>
        </p:nvSpPr>
        <p:spPr>
          <a:xfrm>
            <a:off x="8355347" y="4828093"/>
            <a:ext cx="517190" cy="18552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None/>
              <a:defRPr sz="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bre Franklin Medium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bre Franklin Medium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ext und 4x Bild (L)">
  <p:cSld name="Text und 4x Bild (L)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7"/>
          <p:cNvSpPr>
            <a:spLocks noGrp="1"/>
          </p:cNvSpPr>
          <p:nvPr>
            <p:ph type="pic" idx="2"/>
          </p:nvPr>
        </p:nvSpPr>
        <p:spPr>
          <a:xfrm>
            <a:off x="3194447" y="0"/>
            <a:ext cx="29754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328" name="Google Shape;328;p47"/>
          <p:cNvSpPr>
            <a:spLocks noGrp="1"/>
          </p:cNvSpPr>
          <p:nvPr>
            <p:ph type="pic" idx="3"/>
          </p:nvPr>
        </p:nvSpPr>
        <p:spPr>
          <a:xfrm>
            <a:off x="6168600" y="0"/>
            <a:ext cx="29754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329" name="Google Shape;329;p47"/>
          <p:cNvSpPr txBox="1">
            <a:spLocks noGrp="1"/>
          </p:cNvSpPr>
          <p:nvPr>
            <p:ph type="title"/>
          </p:nvPr>
        </p:nvSpPr>
        <p:spPr>
          <a:xfrm>
            <a:off x="278606" y="276224"/>
            <a:ext cx="2753917" cy="756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47"/>
          <p:cNvSpPr txBox="1">
            <a:spLocks noGrp="1"/>
          </p:cNvSpPr>
          <p:nvPr>
            <p:ph type="body" idx="1"/>
          </p:nvPr>
        </p:nvSpPr>
        <p:spPr>
          <a:xfrm>
            <a:off x="278605" y="1194197"/>
            <a:ext cx="2753917" cy="3513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47"/>
          <p:cNvSpPr>
            <a:spLocks noGrp="1"/>
          </p:cNvSpPr>
          <p:nvPr>
            <p:ph type="pic" idx="4"/>
          </p:nvPr>
        </p:nvSpPr>
        <p:spPr>
          <a:xfrm>
            <a:off x="3194447" y="2571750"/>
            <a:ext cx="29754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332" name="Google Shape;332;p47"/>
          <p:cNvSpPr>
            <a:spLocks noGrp="1"/>
          </p:cNvSpPr>
          <p:nvPr>
            <p:ph type="pic" idx="5"/>
          </p:nvPr>
        </p:nvSpPr>
        <p:spPr>
          <a:xfrm>
            <a:off x="6168600" y="2571750"/>
            <a:ext cx="29754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333" name="Google Shape;333;p47"/>
          <p:cNvSpPr/>
          <p:nvPr/>
        </p:nvSpPr>
        <p:spPr>
          <a:xfrm>
            <a:off x="9175317" y="4519613"/>
            <a:ext cx="1472358" cy="621508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8000" tIns="108000" rIns="108000" bIns="108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Logo Farbe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Bei hellen Bildern kann die Logo Farbe auf Schwarz geändert werden.</a:t>
            </a:r>
            <a:endParaRPr sz="1100"/>
          </a:p>
        </p:txBody>
      </p:sp>
      <p:sp>
        <p:nvSpPr>
          <p:cNvPr id="334" name="Google Shape;334;p47"/>
          <p:cNvSpPr txBox="1">
            <a:spLocks noGrp="1"/>
          </p:cNvSpPr>
          <p:nvPr>
            <p:ph type="dt" idx="10"/>
          </p:nvPr>
        </p:nvSpPr>
        <p:spPr>
          <a:xfrm>
            <a:off x="710571" y="4705350"/>
            <a:ext cx="86462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335" name="Google Shape;335;p47"/>
          <p:cNvSpPr txBox="1">
            <a:spLocks noGrp="1"/>
          </p:cNvSpPr>
          <p:nvPr>
            <p:ph type="ftr" idx="11"/>
          </p:nvPr>
        </p:nvSpPr>
        <p:spPr>
          <a:xfrm>
            <a:off x="1575198" y="4705350"/>
            <a:ext cx="145732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47"/>
          <p:cNvSpPr txBox="1">
            <a:spLocks noGrp="1"/>
          </p:cNvSpPr>
          <p:nvPr>
            <p:ph type="sldNum" idx="12"/>
          </p:nvPr>
        </p:nvSpPr>
        <p:spPr>
          <a:xfrm>
            <a:off x="278606" y="4705350"/>
            <a:ext cx="43196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337" name="Google Shape;337;p47"/>
          <p:cNvSpPr>
            <a:spLocks noGrp="1"/>
          </p:cNvSpPr>
          <p:nvPr>
            <p:ph type="dgm" idx="6"/>
          </p:nvPr>
        </p:nvSpPr>
        <p:spPr>
          <a:xfrm>
            <a:off x="8355347" y="4828093"/>
            <a:ext cx="517190" cy="18552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None/>
              <a:defRPr sz="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bre Franklin Medium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bre Franklin Medium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x Text und Bild breit (S)">
  <p:cSld name="2x Text und Bild breit (S)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8"/>
          <p:cNvSpPr txBox="1">
            <a:spLocks noGrp="1"/>
          </p:cNvSpPr>
          <p:nvPr>
            <p:ph type="title"/>
          </p:nvPr>
        </p:nvSpPr>
        <p:spPr>
          <a:xfrm>
            <a:off x="278606" y="2112169"/>
            <a:ext cx="2753917" cy="2595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48"/>
          <p:cNvSpPr txBox="1">
            <a:spLocks noGrp="1"/>
          </p:cNvSpPr>
          <p:nvPr>
            <p:ph type="body" idx="1"/>
          </p:nvPr>
        </p:nvSpPr>
        <p:spPr>
          <a:xfrm>
            <a:off x="3191711" y="2112169"/>
            <a:ext cx="2753917" cy="259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48"/>
          <p:cNvSpPr txBox="1">
            <a:spLocks noGrp="1"/>
          </p:cNvSpPr>
          <p:nvPr>
            <p:ph type="body" idx="2"/>
          </p:nvPr>
        </p:nvSpPr>
        <p:spPr>
          <a:xfrm>
            <a:off x="6108742" y="2112169"/>
            <a:ext cx="2753917" cy="259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48"/>
          <p:cNvSpPr>
            <a:spLocks noGrp="1"/>
          </p:cNvSpPr>
          <p:nvPr>
            <p:ph type="pic" idx="3"/>
          </p:nvPr>
        </p:nvSpPr>
        <p:spPr>
          <a:xfrm>
            <a:off x="1" y="-1"/>
            <a:ext cx="9143999" cy="1950244"/>
          </a:xfrm>
          <a:prstGeom prst="rect">
            <a:avLst/>
          </a:prstGeom>
          <a:noFill/>
          <a:ln>
            <a:noFill/>
          </a:ln>
        </p:spPr>
      </p:sp>
      <p:sp>
        <p:nvSpPr>
          <p:cNvPr id="343" name="Google Shape;343;p48"/>
          <p:cNvSpPr txBox="1">
            <a:spLocks noGrp="1"/>
          </p:cNvSpPr>
          <p:nvPr>
            <p:ph type="dt" idx="10"/>
          </p:nvPr>
        </p:nvSpPr>
        <p:spPr>
          <a:xfrm>
            <a:off x="710571" y="4705350"/>
            <a:ext cx="86462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344" name="Google Shape;344;p48"/>
          <p:cNvSpPr txBox="1">
            <a:spLocks noGrp="1"/>
          </p:cNvSpPr>
          <p:nvPr>
            <p:ph type="ftr" idx="11"/>
          </p:nvPr>
        </p:nvSpPr>
        <p:spPr>
          <a:xfrm>
            <a:off x="1575197" y="4705350"/>
            <a:ext cx="437435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48"/>
          <p:cNvSpPr txBox="1">
            <a:spLocks noGrp="1"/>
          </p:cNvSpPr>
          <p:nvPr>
            <p:ph type="sldNum" idx="12"/>
          </p:nvPr>
        </p:nvSpPr>
        <p:spPr>
          <a:xfrm>
            <a:off x="278606" y="4705350"/>
            <a:ext cx="43196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und Bild breit (M)">
  <p:cSld name="Text und Bild breit (M)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9"/>
          <p:cNvSpPr txBox="1">
            <a:spLocks noGrp="1"/>
          </p:cNvSpPr>
          <p:nvPr>
            <p:ph type="title"/>
          </p:nvPr>
        </p:nvSpPr>
        <p:spPr>
          <a:xfrm>
            <a:off x="278606" y="3031331"/>
            <a:ext cx="4212431" cy="1676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49"/>
          <p:cNvSpPr txBox="1">
            <a:spLocks noGrp="1"/>
          </p:cNvSpPr>
          <p:nvPr>
            <p:ph type="body" idx="1"/>
          </p:nvPr>
        </p:nvSpPr>
        <p:spPr>
          <a:xfrm>
            <a:off x="4652962" y="3031331"/>
            <a:ext cx="4212431" cy="1676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49"/>
          <p:cNvSpPr>
            <a:spLocks noGrp="1"/>
          </p:cNvSpPr>
          <p:nvPr>
            <p:ph type="pic" idx="2"/>
          </p:nvPr>
        </p:nvSpPr>
        <p:spPr>
          <a:xfrm>
            <a:off x="1" y="-1"/>
            <a:ext cx="9143999" cy="2868217"/>
          </a:xfrm>
          <a:prstGeom prst="rect">
            <a:avLst/>
          </a:prstGeom>
          <a:noFill/>
          <a:ln>
            <a:noFill/>
          </a:ln>
        </p:spPr>
      </p:sp>
      <p:sp>
        <p:nvSpPr>
          <p:cNvPr id="350" name="Google Shape;350;p49"/>
          <p:cNvSpPr txBox="1">
            <a:spLocks noGrp="1"/>
          </p:cNvSpPr>
          <p:nvPr>
            <p:ph type="dt" idx="10"/>
          </p:nvPr>
        </p:nvSpPr>
        <p:spPr>
          <a:xfrm>
            <a:off x="710571" y="4705350"/>
            <a:ext cx="86462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351" name="Google Shape;351;p49"/>
          <p:cNvSpPr txBox="1">
            <a:spLocks noGrp="1"/>
          </p:cNvSpPr>
          <p:nvPr>
            <p:ph type="ftr" idx="11"/>
          </p:nvPr>
        </p:nvSpPr>
        <p:spPr>
          <a:xfrm>
            <a:off x="1575197" y="4705350"/>
            <a:ext cx="437435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49"/>
          <p:cNvSpPr txBox="1">
            <a:spLocks noGrp="1"/>
          </p:cNvSpPr>
          <p:nvPr>
            <p:ph type="sldNum" idx="12"/>
          </p:nvPr>
        </p:nvSpPr>
        <p:spPr>
          <a:xfrm>
            <a:off x="278606" y="4705350"/>
            <a:ext cx="43196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n">
  <p:cSld name="Titelfolien">
    <p:bg>
      <p:bgPr>
        <a:solidFill>
          <a:schemeClr val="dk1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3"/>
          <p:cNvSpPr txBox="1"/>
          <p:nvPr/>
        </p:nvSpPr>
        <p:spPr>
          <a:xfrm>
            <a:off x="926241" y="1194197"/>
            <a:ext cx="7939154" cy="259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100"/>
              <a:buFont typeface="Noto Sans Symbols"/>
              <a:buNone/>
            </a:pPr>
            <a:r>
              <a:rPr lang="de" sz="9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Titelfolien</a:t>
            </a:r>
            <a:endParaRPr sz="1100"/>
          </a:p>
        </p:txBody>
      </p:sp>
      <p:grpSp>
        <p:nvGrpSpPr>
          <p:cNvPr id="108" name="Google Shape;108;p23"/>
          <p:cNvGrpSpPr/>
          <p:nvPr/>
        </p:nvGrpSpPr>
        <p:grpSpPr>
          <a:xfrm>
            <a:off x="7312385" y="2112170"/>
            <a:ext cx="905457" cy="757236"/>
            <a:chOff x="9336214" y="2528900"/>
            <a:chExt cx="1980368" cy="1656188"/>
          </a:xfrm>
        </p:grpSpPr>
        <p:cxnSp>
          <p:nvCxnSpPr>
            <p:cNvPr id="109" name="Google Shape;109;p23"/>
            <p:cNvCxnSpPr/>
            <p:nvPr/>
          </p:nvCxnSpPr>
          <p:spPr>
            <a:xfrm>
              <a:off x="9336214" y="3356994"/>
              <a:ext cx="1980368" cy="0"/>
            </a:xfrm>
            <a:prstGeom prst="straightConnector1">
              <a:avLst/>
            </a:prstGeom>
            <a:noFill/>
            <a:ln w="1524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10" name="Google Shape;110;p23"/>
            <p:cNvSpPr/>
            <p:nvPr/>
          </p:nvSpPr>
          <p:spPr>
            <a:xfrm>
              <a:off x="10488488" y="2528900"/>
              <a:ext cx="828094" cy="1656188"/>
            </a:xfrm>
            <a:custGeom>
              <a:avLst/>
              <a:gdLst/>
              <a:ahLst/>
              <a:cxnLst/>
              <a:rect l="l" t="t" r="r" b="b"/>
              <a:pathLst>
                <a:path w="324036" h="648072" extrusionOk="0">
                  <a:moveTo>
                    <a:pt x="0" y="0"/>
                  </a:moveTo>
                  <a:lnTo>
                    <a:pt x="324036" y="324036"/>
                  </a:lnTo>
                  <a:lnTo>
                    <a:pt x="0" y="648072"/>
                  </a:lnTo>
                </a:path>
              </a:pathLst>
            </a:custGeom>
            <a:noFill/>
            <a:ln w="1524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08000" tIns="108000" rIns="108000" bIns="1080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und 2x Bild breit (M)">
  <p:cSld name="Text und 2x Bild breit (M)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50"/>
          <p:cNvSpPr txBox="1">
            <a:spLocks noGrp="1"/>
          </p:cNvSpPr>
          <p:nvPr>
            <p:ph type="title"/>
          </p:nvPr>
        </p:nvSpPr>
        <p:spPr>
          <a:xfrm>
            <a:off x="278606" y="3031331"/>
            <a:ext cx="4212431" cy="1676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50"/>
          <p:cNvSpPr txBox="1">
            <a:spLocks noGrp="1"/>
          </p:cNvSpPr>
          <p:nvPr>
            <p:ph type="body" idx="1"/>
          </p:nvPr>
        </p:nvSpPr>
        <p:spPr>
          <a:xfrm>
            <a:off x="4652962" y="3031331"/>
            <a:ext cx="4212431" cy="1676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50"/>
          <p:cNvSpPr>
            <a:spLocks noGrp="1"/>
          </p:cNvSpPr>
          <p:nvPr>
            <p:ph type="pic" idx="2"/>
          </p:nvPr>
        </p:nvSpPr>
        <p:spPr>
          <a:xfrm>
            <a:off x="1" y="-1"/>
            <a:ext cx="4652961" cy="2868217"/>
          </a:xfrm>
          <a:prstGeom prst="rect">
            <a:avLst/>
          </a:prstGeom>
          <a:noFill/>
          <a:ln>
            <a:noFill/>
          </a:ln>
        </p:spPr>
      </p:sp>
      <p:sp>
        <p:nvSpPr>
          <p:cNvPr id="357" name="Google Shape;357;p50"/>
          <p:cNvSpPr>
            <a:spLocks noGrp="1"/>
          </p:cNvSpPr>
          <p:nvPr>
            <p:ph type="pic" idx="3"/>
          </p:nvPr>
        </p:nvSpPr>
        <p:spPr>
          <a:xfrm>
            <a:off x="4652963" y="-1"/>
            <a:ext cx="4491038" cy="2868217"/>
          </a:xfrm>
          <a:prstGeom prst="rect">
            <a:avLst/>
          </a:prstGeom>
          <a:noFill/>
          <a:ln>
            <a:noFill/>
          </a:ln>
        </p:spPr>
      </p:sp>
      <p:sp>
        <p:nvSpPr>
          <p:cNvPr id="358" name="Google Shape;358;p50"/>
          <p:cNvSpPr txBox="1">
            <a:spLocks noGrp="1"/>
          </p:cNvSpPr>
          <p:nvPr>
            <p:ph type="dt" idx="10"/>
          </p:nvPr>
        </p:nvSpPr>
        <p:spPr>
          <a:xfrm>
            <a:off x="710571" y="4705350"/>
            <a:ext cx="86462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359" name="Google Shape;359;p50"/>
          <p:cNvSpPr txBox="1">
            <a:spLocks noGrp="1"/>
          </p:cNvSpPr>
          <p:nvPr>
            <p:ph type="ftr" idx="11"/>
          </p:nvPr>
        </p:nvSpPr>
        <p:spPr>
          <a:xfrm>
            <a:off x="1575197" y="4705350"/>
            <a:ext cx="437435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60" name="Google Shape;360;p50"/>
          <p:cNvSpPr txBox="1">
            <a:spLocks noGrp="1"/>
          </p:cNvSpPr>
          <p:nvPr>
            <p:ph type="sldNum" idx="12"/>
          </p:nvPr>
        </p:nvSpPr>
        <p:spPr>
          <a:xfrm>
            <a:off x="278606" y="4705350"/>
            <a:ext cx="43196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und 3x Bild breit (M)">
  <p:cSld name="Text und 3x Bild breit (M)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1"/>
          <p:cNvSpPr txBox="1">
            <a:spLocks noGrp="1"/>
          </p:cNvSpPr>
          <p:nvPr>
            <p:ph type="title"/>
          </p:nvPr>
        </p:nvSpPr>
        <p:spPr>
          <a:xfrm>
            <a:off x="278606" y="3031331"/>
            <a:ext cx="4212431" cy="1676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51"/>
          <p:cNvSpPr txBox="1">
            <a:spLocks noGrp="1"/>
          </p:cNvSpPr>
          <p:nvPr>
            <p:ph type="body" idx="1"/>
          </p:nvPr>
        </p:nvSpPr>
        <p:spPr>
          <a:xfrm>
            <a:off x="6111479" y="3031331"/>
            <a:ext cx="2753914" cy="1676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51"/>
          <p:cNvSpPr>
            <a:spLocks noGrp="1"/>
          </p:cNvSpPr>
          <p:nvPr>
            <p:ph type="pic" idx="2"/>
          </p:nvPr>
        </p:nvSpPr>
        <p:spPr>
          <a:xfrm>
            <a:off x="1" y="-1"/>
            <a:ext cx="3194446" cy="2868217"/>
          </a:xfrm>
          <a:prstGeom prst="rect">
            <a:avLst/>
          </a:prstGeom>
          <a:noFill/>
          <a:ln>
            <a:noFill/>
          </a:ln>
        </p:spPr>
      </p:sp>
      <p:sp>
        <p:nvSpPr>
          <p:cNvPr id="365" name="Google Shape;365;p51"/>
          <p:cNvSpPr>
            <a:spLocks noGrp="1"/>
          </p:cNvSpPr>
          <p:nvPr>
            <p:ph type="pic" idx="3"/>
          </p:nvPr>
        </p:nvSpPr>
        <p:spPr>
          <a:xfrm>
            <a:off x="3194447" y="-1"/>
            <a:ext cx="2917031" cy="2868217"/>
          </a:xfrm>
          <a:prstGeom prst="rect">
            <a:avLst/>
          </a:prstGeom>
          <a:noFill/>
          <a:ln>
            <a:noFill/>
          </a:ln>
        </p:spPr>
      </p:sp>
      <p:sp>
        <p:nvSpPr>
          <p:cNvPr id="366" name="Google Shape;366;p51"/>
          <p:cNvSpPr>
            <a:spLocks noGrp="1"/>
          </p:cNvSpPr>
          <p:nvPr>
            <p:ph type="pic" idx="4"/>
          </p:nvPr>
        </p:nvSpPr>
        <p:spPr>
          <a:xfrm>
            <a:off x="6111479" y="-1"/>
            <a:ext cx="3032520" cy="2868217"/>
          </a:xfrm>
          <a:prstGeom prst="rect">
            <a:avLst/>
          </a:prstGeom>
          <a:noFill/>
          <a:ln>
            <a:noFill/>
          </a:ln>
        </p:spPr>
      </p:sp>
      <p:sp>
        <p:nvSpPr>
          <p:cNvPr id="367" name="Google Shape;367;p51"/>
          <p:cNvSpPr txBox="1">
            <a:spLocks noGrp="1"/>
          </p:cNvSpPr>
          <p:nvPr>
            <p:ph type="dt" idx="10"/>
          </p:nvPr>
        </p:nvSpPr>
        <p:spPr>
          <a:xfrm>
            <a:off x="710571" y="4705350"/>
            <a:ext cx="86462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368" name="Google Shape;368;p51"/>
          <p:cNvSpPr txBox="1">
            <a:spLocks noGrp="1"/>
          </p:cNvSpPr>
          <p:nvPr>
            <p:ph type="ftr" idx="11"/>
          </p:nvPr>
        </p:nvSpPr>
        <p:spPr>
          <a:xfrm>
            <a:off x="1575197" y="4705350"/>
            <a:ext cx="437435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51"/>
          <p:cNvSpPr txBox="1">
            <a:spLocks noGrp="1"/>
          </p:cNvSpPr>
          <p:nvPr>
            <p:ph type="sldNum" idx="12"/>
          </p:nvPr>
        </p:nvSpPr>
        <p:spPr>
          <a:xfrm>
            <a:off x="278606" y="4705350"/>
            <a:ext cx="43196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und Bild breit (L)">
  <p:cSld name="Text und Bild breit (L)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2"/>
          <p:cNvSpPr txBox="1">
            <a:spLocks noGrp="1"/>
          </p:cNvSpPr>
          <p:nvPr>
            <p:ph type="title"/>
          </p:nvPr>
        </p:nvSpPr>
        <p:spPr>
          <a:xfrm>
            <a:off x="278606" y="3949303"/>
            <a:ext cx="4212431" cy="758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52"/>
          <p:cNvSpPr txBox="1">
            <a:spLocks noGrp="1"/>
          </p:cNvSpPr>
          <p:nvPr>
            <p:ph type="body" idx="1"/>
          </p:nvPr>
        </p:nvSpPr>
        <p:spPr>
          <a:xfrm>
            <a:off x="4652962" y="3949304"/>
            <a:ext cx="4212431" cy="758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52"/>
          <p:cNvSpPr>
            <a:spLocks noGrp="1"/>
          </p:cNvSpPr>
          <p:nvPr>
            <p:ph type="pic" idx="2"/>
          </p:nvPr>
        </p:nvSpPr>
        <p:spPr>
          <a:xfrm>
            <a:off x="1" y="-1"/>
            <a:ext cx="9143999" cy="3787379"/>
          </a:xfrm>
          <a:prstGeom prst="rect">
            <a:avLst/>
          </a:prstGeom>
          <a:noFill/>
          <a:ln>
            <a:noFill/>
          </a:ln>
        </p:spPr>
      </p:sp>
      <p:sp>
        <p:nvSpPr>
          <p:cNvPr id="374" name="Google Shape;374;p52"/>
          <p:cNvSpPr txBox="1">
            <a:spLocks noGrp="1"/>
          </p:cNvSpPr>
          <p:nvPr>
            <p:ph type="dt" idx="10"/>
          </p:nvPr>
        </p:nvSpPr>
        <p:spPr>
          <a:xfrm>
            <a:off x="710571" y="4705350"/>
            <a:ext cx="86462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375" name="Google Shape;375;p52"/>
          <p:cNvSpPr txBox="1">
            <a:spLocks noGrp="1"/>
          </p:cNvSpPr>
          <p:nvPr>
            <p:ph type="ftr" idx="11"/>
          </p:nvPr>
        </p:nvSpPr>
        <p:spPr>
          <a:xfrm>
            <a:off x="1575197" y="4705350"/>
            <a:ext cx="437435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52"/>
          <p:cNvSpPr txBox="1">
            <a:spLocks noGrp="1"/>
          </p:cNvSpPr>
          <p:nvPr>
            <p:ph type="sldNum" idx="12"/>
          </p:nvPr>
        </p:nvSpPr>
        <p:spPr>
          <a:xfrm>
            <a:off x="278606" y="4705350"/>
            <a:ext cx="43196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und 2x Bild breit (L)">
  <p:cSld name="Text und 2x Bild breit (L)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53"/>
          <p:cNvSpPr txBox="1">
            <a:spLocks noGrp="1"/>
          </p:cNvSpPr>
          <p:nvPr>
            <p:ph type="title"/>
          </p:nvPr>
        </p:nvSpPr>
        <p:spPr>
          <a:xfrm>
            <a:off x="278606" y="3949303"/>
            <a:ext cx="4212431" cy="758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79" name="Google Shape;379;p53"/>
          <p:cNvSpPr txBox="1">
            <a:spLocks noGrp="1"/>
          </p:cNvSpPr>
          <p:nvPr>
            <p:ph type="body" idx="1"/>
          </p:nvPr>
        </p:nvSpPr>
        <p:spPr>
          <a:xfrm>
            <a:off x="4652962" y="3949304"/>
            <a:ext cx="4212431" cy="758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53"/>
          <p:cNvSpPr>
            <a:spLocks noGrp="1"/>
          </p:cNvSpPr>
          <p:nvPr>
            <p:ph type="pic" idx="2"/>
          </p:nvPr>
        </p:nvSpPr>
        <p:spPr>
          <a:xfrm>
            <a:off x="1" y="-1"/>
            <a:ext cx="4652961" cy="3787379"/>
          </a:xfrm>
          <a:prstGeom prst="rect">
            <a:avLst/>
          </a:prstGeom>
          <a:noFill/>
          <a:ln>
            <a:noFill/>
          </a:ln>
        </p:spPr>
      </p:sp>
      <p:sp>
        <p:nvSpPr>
          <p:cNvPr id="381" name="Google Shape;381;p53"/>
          <p:cNvSpPr>
            <a:spLocks noGrp="1"/>
          </p:cNvSpPr>
          <p:nvPr>
            <p:ph type="pic" idx="3"/>
          </p:nvPr>
        </p:nvSpPr>
        <p:spPr>
          <a:xfrm>
            <a:off x="4652963" y="-1"/>
            <a:ext cx="4491037" cy="3787379"/>
          </a:xfrm>
          <a:prstGeom prst="rect">
            <a:avLst/>
          </a:prstGeom>
          <a:noFill/>
          <a:ln>
            <a:noFill/>
          </a:ln>
        </p:spPr>
      </p:sp>
      <p:sp>
        <p:nvSpPr>
          <p:cNvPr id="382" name="Google Shape;382;p53"/>
          <p:cNvSpPr txBox="1">
            <a:spLocks noGrp="1"/>
          </p:cNvSpPr>
          <p:nvPr>
            <p:ph type="dt" idx="10"/>
          </p:nvPr>
        </p:nvSpPr>
        <p:spPr>
          <a:xfrm>
            <a:off x="710571" y="4705350"/>
            <a:ext cx="86462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383" name="Google Shape;383;p53"/>
          <p:cNvSpPr txBox="1">
            <a:spLocks noGrp="1"/>
          </p:cNvSpPr>
          <p:nvPr>
            <p:ph type="ftr" idx="11"/>
          </p:nvPr>
        </p:nvSpPr>
        <p:spPr>
          <a:xfrm>
            <a:off x="1575197" y="4705350"/>
            <a:ext cx="437435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84" name="Google Shape;384;p53"/>
          <p:cNvSpPr txBox="1">
            <a:spLocks noGrp="1"/>
          </p:cNvSpPr>
          <p:nvPr>
            <p:ph type="sldNum" idx="12"/>
          </p:nvPr>
        </p:nvSpPr>
        <p:spPr>
          <a:xfrm>
            <a:off x="278606" y="4705350"/>
            <a:ext cx="43196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und 3x Bild breit (L)">
  <p:cSld name="Text und 3x Bild breit (L)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4"/>
          <p:cNvSpPr txBox="1">
            <a:spLocks noGrp="1"/>
          </p:cNvSpPr>
          <p:nvPr>
            <p:ph type="title"/>
          </p:nvPr>
        </p:nvSpPr>
        <p:spPr>
          <a:xfrm>
            <a:off x="278606" y="3949303"/>
            <a:ext cx="4212431" cy="758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54"/>
          <p:cNvSpPr txBox="1">
            <a:spLocks noGrp="1"/>
          </p:cNvSpPr>
          <p:nvPr>
            <p:ph type="body" idx="1"/>
          </p:nvPr>
        </p:nvSpPr>
        <p:spPr>
          <a:xfrm>
            <a:off x="6111479" y="3949304"/>
            <a:ext cx="2753914" cy="758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54"/>
          <p:cNvSpPr>
            <a:spLocks noGrp="1"/>
          </p:cNvSpPr>
          <p:nvPr>
            <p:ph type="pic" idx="2"/>
          </p:nvPr>
        </p:nvSpPr>
        <p:spPr>
          <a:xfrm>
            <a:off x="1" y="0"/>
            <a:ext cx="3194447" cy="3787379"/>
          </a:xfrm>
          <a:prstGeom prst="rect">
            <a:avLst/>
          </a:prstGeom>
          <a:noFill/>
          <a:ln>
            <a:noFill/>
          </a:ln>
        </p:spPr>
      </p:sp>
      <p:sp>
        <p:nvSpPr>
          <p:cNvPr id="389" name="Google Shape;389;p54"/>
          <p:cNvSpPr>
            <a:spLocks noGrp="1"/>
          </p:cNvSpPr>
          <p:nvPr>
            <p:ph type="pic" idx="3"/>
          </p:nvPr>
        </p:nvSpPr>
        <p:spPr>
          <a:xfrm>
            <a:off x="3194447" y="0"/>
            <a:ext cx="2917031" cy="3787379"/>
          </a:xfrm>
          <a:prstGeom prst="rect">
            <a:avLst/>
          </a:prstGeom>
          <a:noFill/>
          <a:ln>
            <a:noFill/>
          </a:ln>
        </p:spPr>
      </p:sp>
      <p:sp>
        <p:nvSpPr>
          <p:cNvPr id="390" name="Google Shape;390;p54"/>
          <p:cNvSpPr>
            <a:spLocks noGrp="1"/>
          </p:cNvSpPr>
          <p:nvPr>
            <p:ph type="pic" idx="4"/>
          </p:nvPr>
        </p:nvSpPr>
        <p:spPr>
          <a:xfrm>
            <a:off x="6111479" y="0"/>
            <a:ext cx="3032521" cy="3787379"/>
          </a:xfrm>
          <a:prstGeom prst="rect">
            <a:avLst/>
          </a:prstGeom>
          <a:noFill/>
          <a:ln>
            <a:noFill/>
          </a:ln>
        </p:spPr>
      </p:sp>
      <p:sp>
        <p:nvSpPr>
          <p:cNvPr id="391" name="Google Shape;391;p54"/>
          <p:cNvSpPr txBox="1">
            <a:spLocks noGrp="1"/>
          </p:cNvSpPr>
          <p:nvPr>
            <p:ph type="dt" idx="10"/>
          </p:nvPr>
        </p:nvSpPr>
        <p:spPr>
          <a:xfrm>
            <a:off x="710571" y="4705350"/>
            <a:ext cx="86462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392" name="Google Shape;392;p54"/>
          <p:cNvSpPr txBox="1">
            <a:spLocks noGrp="1"/>
          </p:cNvSpPr>
          <p:nvPr>
            <p:ph type="ftr" idx="11"/>
          </p:nvPr>
        </p:nvSpPr>
        <p:spPr>
          <a:xfrm>
            <a:off x="1575197" y="4705350"/>
            <a:ext cx="437435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54"/>
          <p:cNvSpPr txBox="1">
            <a:spLocks noGrp="1"/>
          </p:cNvSpPr>
          <p:nvPr>
            <p:ph type="sldNum" idx="12"/>
          </p:nvPr>
        </p:nvSpPr>
        <p:spPr>
          <a:xfrm>
            <a:off x="278606" y="4705350"/>
            <a:ext cx="43196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und 4x Bild breit (L)">
  <p:cSld name="Text und 4x Bild breit (L)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5"/>
          <p:cNvSpPr txBox="1">
            <a:spLocks noGrp="1"/>
          </p:cNvSpPr>
          <p:nvPr>
            <p:ph type="title"/>
          </p:nvPr>
        </p:nvSpPr>
        <p:spPr>
          <a:xfrm>
            <a:off x="278606" y="3949303"/>
            <a:ext cx="4212431" cy="758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55"/>
          <p:cNvSpPr txBox="1">
            <a:spLocks noGrp="1"/>
          </p:cNvSpPr>
          <p:nvPr>
            <p:ph type="body" idx="1"/>
          </p:nvPr>
        </p:nvSpPr>
        <p:spPr>
          <a:xfrm>
            <a:off x="6111479" y="3949303"/>
            <a:ext cx="2753914" cy="756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7" name="Google Shape;397;p55"/>
          <p:cNvSpPr>
            <a:spLocks noGrp="1"/>
          </p:cNvSpPr>
          <p:nvPr>
            <p:ph type="pic" idx="2"/>
          </p:nvPr>
        </p:nvSpPr>
        <p:spPr>
          <a:xfrm>
            <a:off x="1" y="0"/>
            <a:ext cx="3194447" cy="1896675"/>
          </a:xfrm>
          <a:prstGeom prst="rect">
            <a:avLst/>
          </a:prstGeom>
          <a:noFill/>
          <a:ln>
            <a:noFill/>
          </a:ln>
        </p:spPr>
      </p:sp>
      <p:sp>
        <p:nvSpPr>
          <p:cNvPr id="398" name="Google Shape;398;p55"/>
          <p:cNvSpPr>
            <a:spLocks noGrp="1"/>
          </p:cNvSpPr>
          <p:nvPr>
            <p:ph type="pic" idx="3"/>
          </p:nvPr>
        </p:nvSpPr>
        <p:spPr>
          <a:xfrm>
            <a:off x="3194447" y="0"/>
            <a:ext cx="2917031" cy="3787379"/>
          </a:xfrm>
          <a:prstGeom prst="rect">
            <a:avLst/>
          </a:prstGeom>
          <a:noFill/>
          <a:ln>
            <a:noFill/>
          </a:ln>
        </p:spPr>
      </p:sp>
      <p:sp>
        <p:nvSpPr>
          <p:cNvPr id="399" name="Google Shape;399;p55"/>
          <p:cNvSpPr>
            <a:spLocks noGrp="1"/>
          </p:cNvSpPr>
          <p:nvPr>
            <p:ph type="pic" idx="4"/>
          </p:nvPr>
        </p:nvSpPr>
        <p:spPr>
          <a:xfrm>
            <a:off x="6111479" y="0"/>
            <a:ext cx="3032521" cy="3787379"/>
          </a:xfrm>
          <a:prstGeom prst="rect">
            <a:avLst/>
          </a:prstGeom>
          <a:noFill/>
          <a:ln>
            <a:noFill/>
          </a:ln>
        </p:spPr>
      </p:sp>
      <p:sp>
        <p:nvSpPr>
          <p:cNvPr id="400" name="Google Shape;400;p55"/>
          <p:cNvSpPr>
            <a:spLocks noGrp="1"/>
          </p:cNvSpPr>
          <p:nvPr>
            <p:ph type="pic" idx="5"/>
          </p:nvPr>
        </p:nvSpPr>
        <p:spPr>
          <a:xfrm>
            <a:off x="-1" y="1896675"/>
            <a:ext cx="3194447" cy="1890704"/>
          </a:xfrm>
          <a:prstGeom prst="rect">
            <a:avLst/>
          </a:prstGeom>
          <a:noFill/>
          <a:ln>
            <a:noFill/>
          </a:ln>
        </p:spPr>
      </p:sp>
      <p:sp>
        <p:nvSpPr>
          <p:cNvPr id="401" name="Google Shape;401;p55"/>
          <p:cNvSpPr txBox="1">
            <a:spLocks noGrp="1"/>
          </p:cNvSpPr>
          <p:nvPr>
            <p:ph type="dt" idx="10"/>
          </p:nvPr>
        </p:nvSpPr>
        <p:spPr>
          <a:xfrm>
            <a:off x="710571" y="4705350"/>
            <a:ext cx="86462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402" name="Google Shape;402;p55"/>
          <p:cNvSpPr txBox="1">
            <a:spLocks noGrp="1"/>
          </p:cNvSpPr>
          <p:nvPr>
            <p:ph type="ftr" idx="11"/>
          </p:nvPr>
        </p:nvSpPr>
        <p:spPr>
          <a:xfrm>
            <a:off x="1575197" y="4705350"/>
            <a:ext cx="437435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55"/>
          <p:cNvSpPr txBox="1">
            <a:spLocks noGrp="1"/>
          </p:cNvSpPr>
          <p:nvPr>
            <p:ph type="sldNum" idx="12"/>
          </p:nvPr>
        </p:nvSpPr>
        <p:spPr>
          <a:xfrm>
            <a:off x="278606" y="4705350"/>
            <a:ext cx="43196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und 5x Bild breit (L)">
  <p:cSld name="Text und 5x Bild breit (L)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56"/>
          <p:cNvSpPr txBox="1">
            <a:spLocks noGrp="1"/>
          </p:cNvSpPr>
          <p:nvPr>
            <p:ph type="title"/>
          </p:nvPr>
        </p:nvSpPr>
        <p:spPr>
          <a:xfrm>
            <a:off x="278606" y="3949303"/>
            <a:ext cx="4212431" cy="758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56"/>
          <p:cNvSpPr txBox="1">
            <a:spLocks noGrp="1"/>
          </p:cNvSpPr>
          <p:nvPr>
            <p:ph type="body" idx="1"/>
          </p:nvPr>
        </p:nvSpPr>
        <p:spPr>
          <a:xfrm>
            <a:off x="6111479" y="3949303"/>
            <a:ext cx="2753914" cy="756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7" name="Google Shape;407;p56"/>
          <p:cNvSpPr>
            <a:spLocks noGrp="1"/>
          </p:cNvSpPr>
          <p:nvPr>
            <p:ph type="pic" idx="2"/>
          </p:nvPr>
        </p:nvSpPr>
        <p:spPr>
          <a:xfrm>
            <a:off x="1" y="0"/>
            <a:ext cx="3194447" cy="1896675"/>
          </a:xfrm>
          <a:prstGeom prst="rect">
            <a:avLst/>
          </a:prstGeom>
          <a:noFill/>
          <a:ln>
            <a:noFill/>
          </a:ln>
        </p:spPr>
      </p:sp>
      <p:sp>
        <p:nvSpPr>
          <p:cNvPr id="408" name="Google Shape;408;p56"/>
          <p:cNvSpPr>
            <a:spLocks noGrp="1"/>
          </p:cNvSpPr>
          <p:nvPr>
            <p:ph type="pic" idx="3"/>
          </p:nvPr>
        </p:nvSpPr>
        <p:spPr>
          <a:xfrm>
            <a:off x="3194447" y="0"/>
            <a:ext cx="2917031" cy="3787379"/>
          </a:xfrm>
          <a:prstGeom prst="rect">
            <a:avLst/>
          </a:prstGeom>
          <a:noFill/>
          <a:ln>
            <a:noFill/>
          </a:ln>
        </p:spPr>
      </p:sp>
      <p:sp>
        <p:nvSpPr>
          <p:cNvPr id="409" name="Google Shape;409;p56"/>
          <p:cNvSpPr>
            <a:spLocks noGrp="1"/>
          </p:cNvSpPr>
          <p:nvPr>
            <p:ph type="pic" idx="4"/>
          </p:nvPr>
        </p:nvSpPr>
        <p:spPr>
          <a:xfrm>
            <a:off x="6111479" y="0"/>
            <a:ext cx="3032521" cy="1896675"/>
          </a:xfrm>
          <a:prstGeom prst="rect">
            <a:avLst/>
          </a:prstGeom>
          <a:noFill/>
          <a:ln>
            <a:noFill/>
          </a:ln>
        </p:spPr>
      </p:sp>
      <p:sp>
        <p:nvSpPr>
          <p:cNvPr id="410" name="Google Shape;410;p56"/>
          <p:cNvSpPr>
            <a:spLocks noGrp="1"/>
          </p:cNvSpPr>
          <p:nvPr>
            <p:ph type="pic" idx="5"/>
          </p:nvPr>
        </p:nvSpPr>
        <p:spPr>
          <a:xfrm>
            <a:off x="-1" y="1896675"/>
            <a:ext cx="3194447" cy="1890704"/>
          </a:xfrm>
          <a:prstGeom prst="rect">
            <a:avLst/>
          </a:prstGeom>
          <a:noFill/>
          <a:ln>
            <a:noFill/>
          </a:ln>
        </p:spPr>
      </p:sp>
      <p:sp>
        <p:nvSpPr>
          <p:cNvPr id="411" name="Google Shape;411;p56"/>
          <p:cNvSpPr>
            <a:spLocks noGrp="1"/>
          </p:cNvSpPr>
          <p:nvPr>
            <p:ph type="pic" idx="6"/>
          </p:nvPr>
        </p:nvSpPr>
        <p:spPr>
          <a:xfrm>
            <a:off x="6111479" y="1896675"/>
            <a:ext cx="3032521" cy="1890704"/>
          </a:xfrm>
          <a:prstGeom prst="rect">
            <a:avLst/>
          </a:prstGeom>
          <a:noFill/>
          <a:ln>
            <a:noFill/>
          </a:ln>
        </p:spPr>
      </p:sp>
      <p:sp>
        <p:nvSpPr>
          <p:cNvPr id="412" name="Google Shape;412;p56"/>
          <p:cNvSpPr txBox="1">
            <a:spLocks noGrp="1"/>
          </p:cNvSpPr>
          <p:nvPr>
            <p:ph type="dt" idx="10"/>
          </p:nvPr>
        </p:nvSpPr>
        <p:spPr>
          <a:xfrm>
            <a:off x="710571" y="4705350"/>
            <a:ext cx="86462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413" name="Google Shape;413;p56"/>
          <p:cNvSpPr txBox="1">
            <a:spLocks noGrp="1"/>
          </p:cNvSpPr>
          <p:nvPr>
            <p:ph type="ftr" idx="11"/>
          </p:nvPr>
        </p:nvSpPr>
        <p:spPr>
          <a:xfrm>
            <a:off x="1575197" y="4705350"/>
            <a:ext cx="437435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56"/>
          <p:cNvSpPr txBox="1">
            <a:spLocks noGrp="1"/>
          </p:cNvSpPr>
          <p:nvPr>
            <p:ph type="sldNum" idx="12"/>
          </p:nvPr>
        </p:nvSpPr>
        <p:spPr>
          <a:xfrm>
            <a:off x="278606" y="4705350"/>
            <a:ext cx="43196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und 6x Bild breit (L)">
  <p:cSld name="Text und 6x Bild breit (L)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57"/>
          <p:cNvSpPr txBox="1">
            <a:spLocks noGrp="1"/>
          </p:cNvSpPr>
          <p:nvPr>
            <p:ph type="title"/>
          </p:nvPr>
        </p:nvSpPr>
        <p:spPr>
          <a:xfrm>
            <a:off x="278606" y="3949303"/>
            <a:ext cx="4212431" cy="758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57"/>
          <p:cNvSpPr txBox="1">
            <a:spLocks noGrp="1"/>
          </p:cNvSpPr>
          <p:nvPr>
            <p:ph type="body" idx="1"/>
          </p:nvPr>
        </p:nvSpPr>
        <p:spPr>
          <a:xfrm>
            <a:off x="6111479" y="3949303"/>
            <a:ext cx="2753914" cy="756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57"/>
          <p:cNvSpPr>
            <a:spLocks noGrp="1"/>
          </p:cNvSpPr>
          <p:nvPr>
            <p:ph type="pic" idx="2"/>
          </p:nvPr>
        </p:nvSpPr>
        <p:spPr>
          <a:xfrm>
            <a:off x="1" y="0"/>
            <a:ext cx="3194447" cy="1896675"/>
          </a:xfrm>
          <a:prstGeom prst="rect">
            <a:avLst/>
          </a:prstGeom>
          <a:noFill/>
          <a:ln>
            <a:noFill/>
          </a:ln>
        </p:spPr>
      </p:sp>
      <p:sp>
        <p:nvSpPr>
          <p:cNvPr id="419" name="Google Shape;419;p57"/>
          <p:cNvSpPr>
            <a:spLocks noGrp="1"/>
          </p:cNvSpPr>
          <p:nvPr>
            <p:ph type="pic" idx="3"/>
          </p:nvPr>
        </p:nvSpPr>
        <p:spPr>
          <a:xfrm>
            <a:off x="3194447" y="0"/>
            <a:ext cx="2917031" cy="1896675"/>
          </a:xfrm>
          <a:prstGeom prst="rect">
            <a:avLst/>
          </a:prstGeom>
          <a:noFill/>
          <a:ln>
            <a:noFill/>
          </a:ln>
        </p:spPr>
      </p:sp>
      <p:sp>
        <p:nvSpPr>
          <p:cNvPr id="420" name="Google Shape;420;p57"/>
          <p:cNvSpPr>
            <a:spLocks noGrp="1"/>
          </p:cNvSpPr>
          <p:nvPr>
            <p:ph type="pic" idx="4"/>
          </p:nvPr>
        </p:nvSpPr>
        <p:spPr>
          <a:xfrm>
            <a:off x="6111479" y="0"/>
            <a:ext cx="3032521" cy="1896675"/>
          </a:xfrm>
          <a:prstGeom prst="rect">
            <a:avLst/>
          </a:prstGeom>
          <a:noFill/>
          <a:ln>
            <a:noFill/>
          </a:ln>
        </p:spPr>
      </p:sp>
      <p:sp>
        <p:nvSpPr>
          <p:cNvPr id="421" name="Google Shape;421;p57"/>
          <p:cNvSpPr>
            <a:spLocks noGrp="1"/>
          </p:cNvSpPr>
          <p:nvPr>
            <p:ph type="pic" idx="5"/>
          </p:nvPr>
        </p:nvSpPr>
        <p:spPr>
          <a:xfrm>
            <a:off x="-1" y="1896675"/>
            <a:ext cx="3194447" cy="1890704"/>
          </a:xfrm>
          <a:prstGeom prst="rect">
            <a:avLst/>
          </a:prstGeom>
          <a:noFill/>
          <a:ln>
            <a:noFill/>
          </a:ln>
        </p:spPr>
      </p:sp>
      <p:sp>
        <p:nvSpPr>
          <p:cNvPr id="422" name="Google Shape;422;p57"/>
          <p:cNvSpPr>
            <a:spLocks noGrp="1"/>
          </p:cNvSpPr>
          <p:nvPr>
            <p:ph type="pic" idx="6"/>
          </p:nvPr>
        </p:nvSpPr>
        <p:spPr>
          <a:xfrm>
            <a:off x="3194447" y="1896675"/>
            <a:ext cx="2917031" cy="1890704"/>
          </a:xfrm>
          <a:prstGeom prst="rect">
            <a:avLst/>
          </a:prstGeom>
          <a:noFill/>
          <a:ln>
            <a:noFill/>
          </a:ln>
        </p:spPr>
      </p:sp>
      <p:sp>
        <p:nvSpPr>
          <p:cNvPr id="423" name="Google Shape;423;p57"/>
          <p:cNvSpPr>
            <a:spLocks noGrp="1"/>
          </p:cNvSpPr>
          <p:nvPr>
            <p:ph type="pic" idx="7"/>
          </p:nvPr>
        </p:nvSpPr>
        <p:spPr>
          <a:xfrm>
            <a:off x="6111479" y="1896675"/>
            <a:ext cx="3032521" cy="1890704"/>
          </a:xfrm>
          <a:prstGeom prst="rect">
            <a:avLst/>
          </a:prstGeom>
          <a:noFill/>
          <a:ln>
            <a:noFill/>
          </a:ln>
        </p:spPr>
      </p:sp>
      <p:sp>
        <p:nvSpPr>
          <p:cNvPr id="424" name="Google Shape;424;p57"/>
          <p:cNvSpPr txBox="1">
            <a:spLocks noGrp="1"/>
          </p:cNvSpPr>
          <p:nvPr>
            <p:ph type="dt" idx="10"/>
          </p:nvPr>
        </p:nvSpPr>
        <p:spPr>
          <a:xfrm>
            <a:off x="710571" y="4705350"/>
            <a:ext cx="86462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425" name="Google Shape;425;p57"/>
          <p:cNvSpPr txBox="1">
            <a:spLocks noGrp="1"/>
          </p:cNvSpPr>
          <p:nvPr>
            <p:ph type="ftr" idx="11"/>
          </p:nvPr>
        </p:nvSpPr>
        <p:spPr>
          <a:xfrm>
            <a:off x="1575197" y="4705350"/>
            <a:ext cx="437435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26" name="Google Shape;426;p57"/>
          <p:cNvSpPr txBox="1">
            <a:spLocks noGrp="1"/>
          </p:cNvSpPr>
          <p:nvPr>
            <p:ph type="sldNum" idx="12"/>
          </p:nvPr>
        </p:nvSpPr>
        <p:spPr>
          <a:xfrm>
            <a:off x="278606" y="4705350"/>
            <a:ext cx="43196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 und Bild">
  <p:cSld name="Titel und Bild">
    <p:bg>
      <p:bgPr>
        <a:solidFill>
          <a:schemeClr val="dk1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58"/>
          <p:cNvSpPr>
            <a:spLocks noGrp="1"/>
          </p:cNvSpPr>
          <p:nvPr>
            <p:ph type="pic" idx="2"/>
          </p:nvPr>
        </p:nvSpPr>
        <p:spPr>
          <a:xfrm>
            <a:off x="1" y="-1"/>
            <a:ext cx="9143999" cy="5143501"/>
          </a:xfrm>
          <a:prstGeom prst="rect">
            <a:avLst/>
          </a:prstGeom>
          <a:noFill/>
          <a:ln>
            <a:noFill/>
          </a:ln>
        </p:spPr>
      </p:sp>
      <p:sp>
        <p:nvSpPr>
          <p:cNvPr id="429" name="Google Shape;429;p58"/>
          <p:cNvSpPr txBox="1">
            <a:spLocks noGrp="1"/>
          </p:cNvSpPr>
          <p:nvPr>
            <p:ph type="title"/>
          </p:nvPr>
        </p:nvSpPr>
        <p:spPr>
          <a:xfrm>
            <a:off x="278606" y="3949303"/>
            <a:ext cx="5670947" cy="758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Libre Franklin Medium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30" name="Google Shape;430;p58"/>
          <p:cNvSpPr/>
          <p:nvPr/>
        </p:nvSpPr>
        <p:spPr>
          <a:xfrm>
            <a:off x="9175317" y="4519613"/>
            <a:ext cx="1472358" cy="621508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8000" tIns="108000" rIns="108000" bIns="108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Logo Farbe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Bei hellen Bildern kann die Logo Farbe auf Schwarz geändert werden.</a:t>
            </a:r>
            <a:endParaRPr sz="1100"/>
          </a:p>
        </p:txBody>
      </p:sp>
      <p:sp>
        <p:nvSpPr>
          <p:cNvPr id="431" name="Google Shape;431;p58"/>
          <p:cNvSpPr txBox="1">
            <a:spLocks noGrp="1"/>
          </p:cNvSpPr>
          <p:nvPr>
            <p:ph type="dt" idx="10"/>
          </p:nvPr>
        </p:nvSpPr>
        <p:spPr>
          <a:xfrm>
            <a:off x="710571" y="4705350"/>
            <a:ext cx="86462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432" name="Google Shape;432;p58"/>
          <p:cNvSpPr txBox="1">
            <a:spLocks noGrp="1"/>
          </p:cNvSpPr>
          <p:nvPr>
            <p:ph type="ftr" idx="11"/>
          </p:nvPr>
        </p:nvSpPr>
        <p:spPr>
          <a:xfrm>
            <a:off x="1575197" y="4705350"/>
            <a:ext cx="437435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58"/>
          <p:cNvSpPr txBox="1">
            <a:spLocks noGrp="1"/>
          </p:cNvSpPr>
          <p:nvPr>
            <p:ph type="sldNum" idx="12"/>
          </p:nvPr>
        </p:nvSpPr>
        <p:spPr>
          <a:xfrm>
            <a:off x="278606" y="4705350"/>
            <a:ext cx="43196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434" name="Google Shape;434;p58"/>
          <p:cNvSpPr>
            <a:spLocks noGrp="1"/>
          </p:cNvSpPr>
          <p:nvPr>
            <p:ph type="dgm" idx="3"/>
          </p:nvPr>
        </p:nvSpPr>
        <p:spPr>
          <a:xfrm>
            <a:off x="8355347" y="4828093"/>
            <a:ext cx="517190" cy="18552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None/>
              <a:defRPr sz="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bre Franklin Medium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bre Franklin Medium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x Text und 2x Bild">
  <p:cSld name="2x Text und 2x Bild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59"/>
          <p:cNvSpPr txBox="1">
            <a:spLocks noGrp="1"/>
          </p:cNvSpPr>
          <p:nvPr>
            <p:ph type="body" idx="1"/>
          </p:nvPr>
        </p:nvSpPr>
        <p:spPr>
          <a:xfrm>
            <a:off x="278606" y="3949304"/>
            <a:ext cx="4212431" cy="758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59"/>
          <p:cNvSpPr>
            <a:spLocks noGrp="1"/>
          </p:cNvSpPr>
          <p:nvPr>
            <p:ph type="pic" idx="2"/>
          </p:nvPr>
        </p:nvSpPr>
        <p:spPr>
          <a:xfrm>
            <a:off x="278606" y="1194197"/>
            <a:ext cx="4212431" cy="2593181"/>
          </a:xfrm>
          <a:prstGeom prst="rect">
            <a:avLst/>
          </a:prstGeom>
          <a:noFill/>
          <a:ln>
            <a:noFill/>
          </a:ln>
        </p:spPr>
      </p:sp>
      <p:sp>
        <p:nvSpPr>
          <p:cNvPr id="438" name="Google Shape;438;p59"/>
          <p:cNvSpPr>
            <a:spLocks noGrp="1"/>
          </p:cNvSpPr>
          <p:nvPr>
            <p:ph type="pic" idx="3"/>
          </p:nvPr>
        </p:nvSpPr>
        <p:spPr>
          <a:xfrm>
            <a:off x="4652962" y="1194197"/>
            <a:ext cx="4212431" cy="2593181"/>
          </a:xfrm>
          <a:prstGeom prst="rect">
            <a:avLst/>
          </a:prstGeom>
          <a:noFill/>
          <a:ln>
            <a:noFill/>
          </a:ln>
        </p:spPr>
      </p:sp>
      <p:sp>
        <p:nvSpPr>
          <p:cNvPr id="439" name="Google Shape;439;p59"/>
          <p:cNvSpPr txBox="1">
            <a:spLocks noGrp="1"/>
          </p:cNvSpPr>
          <p:nvPr>
            <p:ph type="title"/>
          </p:nvPr>
        </p:nvSpPr>
        <p:spPr>
          <a:xfrm>
            <a:off x="278606" y="276680"/>
            <a:ext cx="8586788" cy="755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40" name="Google Shape;440;p59"/>
          <p:cNvSpPr txBox="1">
            <a:spLocks noGrp="1"/>
          </p:cNvSpPr>
          <p:nvPr>
            <p:ph type="body" idx="4"/>
          </p:nvPr>
        </p:nvSpPr>
        <p:spPr>
          <a:xfrm>
            <a:off x="4652963" y="3949304"/>
            <a:ext cx="4212431" cy="758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1" name="Google Shape;441;p59"/>
          <p:cNvSpPr txBox="1">
            <a:spLocks noGrp="1"/>
          </p:cNvSpPr>
          <p:nvPr>
            <p:ph type="dt" idx="10"/>
          </p:nvPr>
        </p:nvSpPr>
        <p:spPr>
          <a:xfrm>
            <a:off x="710571" y="4705350"/>
            <a:ext cx="86462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442" name="Google Shape;442;p59"/>
          <p:cNvSpPr txBox="1">
            <a:spLocks noGrp="1"/>
          </p:cNvSpPr>
          <p:nvPr>
            <p:ph type="ftr" idx="11"/>
          </p:nvPr>
        </p:nvSpPr>
        <p:spPr>
          <a:xfrm>
            <a:off x="1575197" y="4705350"/>
            <a:ext cx="437435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59"/>
          <p:cNvSpPr txBox="1">
            <a:spLocks noGrp="1"/>
          </p:cNvSpPr>
          <p:nvPr>
            <p:ph type="sldNum" idx="12"/>
          </p:nvPr>
        </p:nvSpPr>
        <p:spPr>
          <a:xfrm>
            <a:off x="278606" y="4705350"/>
            <a:ext cx="43196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">
  <p:cSld name="Titelfolie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4"/>
          <p:cNvSpPr>
            <a:spLocks noGrp="1"/>
          </p:cNvSpPr>
          <p:nvPr>
            <p:ph type="pic" idx="2"/>
          </p:nvPr>
        </p:nvSpPr>
        <p:spPr>
          <a:xfrm>
            <a:off x="4491038" y="1"/>
            <a:ext cx="3077765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13" name="Google Shape;113;p24"/>
          <p:cNvSpPr/>
          <p:nvPr/>
        </p:nvSpPr>
        <p:spPr>
          <a:xfrm>
            <a:off x="0" y="0"/>
            <a:ext cx="4491038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24"/>
          <p:cNvSpPr txBox="1">
            <a:spLocks noGrp="1"/>
          </p:cNvSpPr>
          <p:nvPr>
            <p:ph type="ctrTitle"/>
          </p:nvPr>
        </p:nvSpPr>
        <p:spPr>
          <a:xfrm>
            <a:off x="278606" y="276225"/>
            <a:ext cx="4212431" cy="3511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27000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7FFF5"/>
              </a:buClr>
              <a:buSzPts val="3800"/>
              <a:buFont typeface="Libre Franklin Medium"/>
              <a:buNone/>
              <a:defRPr sz="3800">
                <a:solidFill>
                  <a:srgbClr val="B7FFF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4"/>
          <p:cNvSpPr txBox="1">
            <a:spLocks noGrp="1"/>
          </p:cNvSpPr>
          <p:nvPr>
            <p:ph type="subTitle" idx="1"/>
          </p:nvPr>
        </p:nvSpPr>
        <p:spPr>
          <a:xfrm>
            <a:off x="278606" y="3949304"/>
            <a:ext cx="4212431" cy="758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27000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lt1"/>
                </a:solidFill>
              </a:defRPr>
            </a:lvl2pPr>
            <a:lvl3pPr lvl="2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lt1"/>
                </a:solidFill>
              </a:defRPr>
            </a:lvl3pPr>
            <a:lvl4pPr lvl="3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lt1"/>
                </a:solidFill>
              </a:defRPr>
            </a:lvl4pPr>
            <a:lvl5pPr lvl="4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lt1"/>
                </a:solidFill>
              </a:defRPr>
            </a:lvl5pPr>
            <a:lvl6pPr lvl="5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6pPr>
            <a:lvl7pPr lvl="6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7pPr>
            <a:lvl8pPr lvl="7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8pPr>
            <a:lvl9pPr lvl="8" algn="l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24"/>
          <p:cNvSpPr txBox="1">
            <a:spLocks noGrp="1"/>
          </p:cNvSpPr>
          <p:nvPr>
            <p:ph type="dt" idx="10"/>
          </p:nvPr>
        </p:nvSpPr>
        <p:spPr>
          <a:xfrm>
            <a:off x="0" y="51435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117" name="Google Shape;117;p24"/>
          <p:cNvSpPr txBox="1">
            <a:spLocks noGrp="1"/>
          </p:cNvSpPr>
          <p:nvPr>
            <p:ph type="ftr" idx="11"/>
          </p:nvPr>
        </p:nvSpPr>
        <p:spPr>
          <a:xfrm>
            <a:off x="0" y="51435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4"/>
          <p:cNvSpPr txBox="1">
            <a:spLocks noGrp="1"/>
          </p:cNvSpPr>
          <p:nvPr>
            <p:ph type="sldNum" idx="12"/>
          </p:nvPr>
        </p:nvSpPr>
        <p:spPr>
          <a:xfrm>
            <a:off x="0" y="51435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rmAutofit/>
          </a:bodyPr>
          <a:lstStyle>
            <a:lvl1pPr marL="0" lvl="0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grpSp>
        <p:nvGrpSpPr>
          <p:cNvPr id="119" name="Google Shape;119;p24"/>
          <p:cNvGrpSpPr/>
          <p:nvPr/>
        </p:nvGrpSpPr>
        <p:grpSpPr>
          <a:xfrm>
            <a:off x="8033159" y="276494"/>
            <a:ext cx="646487" cy="231902"/>
            <a:chOff x="11189494" y="381000"/>
            <a:chExt cx="621506" cy="222941"/>
          </a:xfrm>
        </p:grpSpPr>
        <p:sp>
          <p:nvSpPr>
            <p:cNvPr id="120" name="Google Shape;120;p24"/>
            <p:cNvSpPr/>
            <p:nvPr/>
          </p:nvSpPr>
          <p:spPr>
            <a:xfrm>
              <a:off x="11360511" y="381000"/>
              <a:ext cx="450489" cy="222941"/>
            </a:xfrm>
            <a:custGeom>
              <a:avLst/>
              <a:gdLst/>
              <a:ahLst/>
              <a:cxnLst/>
              <a:rect l="l" t="t" r="r" b="b"/>
              <a:pathLst>
                <a:path w="450489" h="222941" extrusionOk="0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4"/>
            <p:cNvSpPr/>
            <p:nvPr/>
          </p:nvSpPr>
          <p:spPr>
            <a:xfrm>
              <a:off x="11189494" y="401800"/>
              <a:ext cx="225229" cy="201918"/>
            </a:xfrm>
            <a:custGeom>
              <a:avLst/>
              <a:gdLst/>
              <a:ahLst/>
              <a:cxnLst/>
              <a:rect l="l" t="t" r="r" b="b"/>
              <a:pathLst>
                <a:path w="225229" h="201918" extrusionOk="0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2" name="Google Shape;122;p24"/>
          <p:cNvSpPr txBox="1">
            <a:spLocks noGrp="1"/>
          </p:cNvSpPr>
          <p:nvPr>
            <p:ph type="body" idx="3"/>
          </p:nvPr>
        </p:nvSpPr>
        <p:spPr>
          <a:xfrm>
            <a:off x="7866365" y="4304947"/>
            <a:ext cx="999029" cy="540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Font typeface="Arial"/>
              <a:buNone/>
              <a:defRPr sz="100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None/>
              <a:defRPr sz="1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Font typeface="Arial"/>
              <a:buNone/>
              <a:defRPr sz="100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None/>
              <a:defRPr sz="100"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Font typeface="Arial"/>
              <a:buNone/>
              <a:defRPr sz="100"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Font typeface="Arial"/>
              <a:buNone/>
              <a:defRPr sz="100"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Font typeface="Arial"/>
              <a:buNone/>
              <a:defRPr sz="100"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Font typeface="Arial"/>
              <a:buNone/>
              <a:defRPr sz="100"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Font typeface="Arial"/>
              <a:buNone/>
              <a:defRPr sz="100"/>
            </a:lvl9pPr>
          </a:lstStyle>
          <a:p>
            <a:endParaRPr/>
          </a:p>
        </p:txBody>
      </p:sp>
      <p:sp>
        <p:nvSpPr>
          <p:cNvPr id="123" name="Google Shape;123;p24"/>
          <p:cNvSpPr/>
          <p:nvPr/>
        </p:nvSpPr>
        <p:spPr>
          <a:xfrm>
            <a:off x="9175317" y="4164927"/>
            <a:ext cx="1230510" cy="540423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8000" tIns="108000" rIns="108000" bIns="108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OE-Logo (optional)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mit einem Klick auf das </a:t>
            </a:r>
            <a:br>
              <a:rPr lang="de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de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Bild-Symbol einfügen</a:t>
            </a:r>
            <a:endParaRPr sz="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" name="Google Shape;124;p24"/>
          <p:cNvPicPr preferRelativeResize="0"/>
          <p:nvPr/>
        </p:nvPicPr>
        <p:blipFill rotWithShape="1">
          <a:blip r:embed="rId2">
            <a:alphaModFix/>
          </a:blip>
          <a:srcRect l="12206" t="173" r="27484" b="-173"/>
          <a:stretch/>
        </p:blipFill>
        <p:spPr>
          <a:xfrm>
            <a:off x="4491038" y="-559"/>
            <a:ext cx="465296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x Text und 3x Bild">
  <p:cSld name="3x Text und 3x Bild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60"/>
          <p:cNvSpPr txBox="1">
            <a:spLocks noGrp="1"/>
          </p:cNvSpPr>
          <p:nvPr>
            <p:ph type="body" idx="1"/>
          </p:nvPr>
        </p:nvSpPr>
        <p:spPr>
          <a:xfrm>
            <a:off x="278606" y="3949304"/>
            <a:ext cx="2753917" cy="758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60"/>
          <p:cNvSpPr>
            <a:spLocks noGrp="1"/>
          </p:cNvSpPr>
          <p:nvPr>
            <p:ph type="pic" idx="2"/>
          </p:nvPr>
        </p:nvSpPr>
        <p:spPr>
          <a:xfrm>
            <a:off x="278605" y="1194197"/>
            <a:ext cx="2753917" cy="2593181"/>
          </a:xfrm>
          <a:prstGeom prst="rect">
            <a:avLst/>
          </a:prstGeom>
          <a:noFill/>
          <a:ln>
            <a:noFill/>
          </a:ln>
        </p:spPr>
      </p:sp>
      <p:sp>
        <p:nvSpPr>
          <p:cNvPr id="447" name="Google Shape;447;p60"/>
          <p:cNvSpPr>
            <a:spLocks noGrp="1"/>
          </p:cNvSpPr>
          <p:nvPr>
            <p:ph type="pic" idx="3"/>
          </p:nvPr>
        </p:nvSpPr>
        <p:spPr>
          <a:xfrm>
            <a:off x="3195636" y="1194197"/>
            <a:ext cx="2753917" cy="2593181"/>
          </a:xfrm>
          <a:prstGeom prst="rect">
            <a:avLst/>
          </a:prstGeom>
          <a:noFill/>
          <a:ln>
            <a:noFill/>
          </a:ln>
        </p:spPr>
      </p:sp>
      <p:sp>
        <p:nvSpPr>
          <p:cNvPr id="448" name="Google Shape;448;p60"/>
          <p:cNvSpPr txBox="1">
            <a:spLocks noGrp="1"/>
          </p:cNvSpPr>
          <p:nvPr>
            <p:ph type="title"/>
          </p:nvPr>
        </p:nvSpPr>
        <p:spPr>
          <a:xfrm>
            <a:off x="278606" y="276680"/>
            <a:ext cx="8586788" cy="755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60"/>
          <p:cNvSpPr txBox="1">
            <a:spLocks noGrp="1"/>
          </p:cNvSpPr>
          <p:nvPr>
            <p:ph type="body" idx="4"/>
          </p:nvPr>
        </p:nvSpPr>
        <p:spPr>
          <a:xfrm>
            <a:off x="3195637" y="3949304"/>
            <a:ext cx="2753917" cy="758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60"/>
          <p:cNvSpPr>
            <a:spLocks noGrp="1"/>
          </p:cNvSpPr>
          <p:nvPr>
            <p:ph type="pic" idx="5"/>
          </p:nvPr>
        </p:nvSpPr>
        <p:spPr>
          <a:xfrm>
            <a:off x="6111479" y="1194197"/>
            <a:ext cx="2753917" cy="2593181"/>
          </a:xfrm>
          <a:prstGeom prst="rect">
            <a:avLst/>
          </a:prstGeom>
          <a:noFill/>
          <a:ln>
            <a:noFill/>
          </a:ln>
        </p:spPr>
      </p:sp>
      <p:sp>
        <p:nvSpPr>
          <p:cNvPr id="451" name="Google Shape;451;p60"/>
          <p:cNvSpPr txBox="1">
            <a:spLocks noGrp="1"/>
          </p:cNvSpPr>
          <p:nvPr>
            <p:ph type="body" idx="6"/>
          </p:nvPr>
        </p:nvSpPr>
        <p:spPr>
          <a:xfrm>
            <a:off x="6111479" y="3949304"/>
            <a:ext cx="2753917" cy="758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2" name="Google Shape;452;p60"/>
          <p:cNvSpPr txBox="1">
            <a:spLocks noGrp="1"/>
          </p:cNvSpPr>
          <p:nvPr>
            <p:ph type="dt" idx="10"/>
          </p:nvPr>
        </p:nvSpPr>
        <p:spPr>
          <a:xfrm>
            <a:off x="710571" y="4705350"/>
            <a:ext cx="86462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453" name="Google Shape;453;p60"/>
          <p:cNvSpPr txBox="1">
            <a:spLocks noGrp="1"/>
          </p:cNvSpPr>
          <p:nvPr>
            <p:ph type="ftr" idx="11"/>
          </p:nvPr>
        </p:nvSpPr>
        <p:spPr>
          <a:xfrm>
            <a:off x="1575197" y="4705350"/>
            <a:ext cx="437435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54" name="Google Shape;454;p60"/>
          <p:cNvSpPr txBox="1">
            <a:spLocks noGrp="1"/>
          </p:cNvSpPr>
          <p:nvPr>
            <p:ph type="sldNum" idx="12"/>
          </p:nvPr>
        </p:nvSpPr>
        <p:spPr>
          <a:xfrm>
            <a:off x="278606" y="4705350"/>
            <a:ext cx="43196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x Text und 4x Bild">
  <p:cSld name="4x Text und 4x Bild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61"/>
          <p:cNvSpPr txBox="1">
            <a:spLocks noGrp="1"/>
          </p:cNvSpPr>
          <p:nvPr>
            <p:ph type="body" idx="1"/>
          </p:nvPr>
        </p:nvSpPr>
        <p:spPr>
          <a:xfrm>
            <a:off x="278607" y="3949304"/>
            <a:ext cx="2025254" cy="758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61"/>
          <p:cNvSpPr>
            <a:spLocks noGrp="1"/>
          </p:cNvSpPr>
          <p:nvPr>
            <p:ph type="pic" idx="2"/>
          </p:nvPr>
        </p:nvSpPr>
        <p:spPr>
          <a:xfrm>
            <a:off x="278606" y="1194197"/>
            <a:ext cx="2025254" cy="2593181"/>
          </a:xfrm>
          <a:prstGeom prst="rect">
            <a:avLst/>
          </a:prstGeom>
          <a:noFill/>
          <a:ln>
            <a:noFill/>
          </a:ln>
        </p:spPr>
      </p:sp>
      <p:sp>
        <p:nvSpPr>
          <p:cNvPr id="458" name="Google Shape;458;p61"/>
          <p:cNvSpPr>
            <a:spLocks noGrp="1"/>
          </p:cNvSpPr>
          <p:nvPr>
            <p:ph type="pic" idx="3"/>
          </p:nvPr>
        </p:nvSpPr>
        <p:spPr>
          <a:xfrm>
            <a:off x="2464370" y="1194197"/>
            <a:ext cx="2025253" cy="2593181"/>
          </a:xfrm>
          <a:prstGeom prst="rect">
            <a:avLst/>
          </a:prstGeom>
          <a:noFill/>
          <a:ln>
            <a:noFill/>
          </a:ln>
        </p:spPr>
      </p:sp>
      <p:sp>
        <p:nvSpPr>
          <p:cNvPr id="459" name="Google Shape;459;p61"/>
          <p:cNvSpPr txBox="1">
            <a:spLocks noGrp="1"/>
          </p:cNvSpPr>
          <p:nvPr>
            <p:ph type="title"/>
          </p:nvPr>
        </p:nvSpPr>
        <p:spPr>
          <a:xfrm>
            <a:off x="278606" y="276680"/>
            <a:ext cx="8586788" cy="755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p61"/>
          <p:cNvSpPr txBox="1">
            <a:spLocks noGrp="1"/>
          </p:cNvSpPr>
          <p:nvPr>
            <p:ph type="body" idx="4"/>
          </p:nvPr>
        </p:nvSpPr>
        <p:spPr>
          <a:xfrm>
            <a:off x="2464370" y="3949304"/>
            <a:ext cx="2025254" cy="758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1" name="Google Shape;461;p61"/>
          <p:cNvSpPr>
            <a:spLocks noGrp="1"/>
          </p:cNvSpPr>
          <p:nvPr>
            <p:ph type="pic" idx="5"/>
          </p:nvPr>
        </p:nvSpPr>
        <p:spPr>
          <a:xfrm>
            <a:off x="4654265" y="1194197"/>
            <a:ext cx="2025254" cy="2593181"/>
          </a:xfrm>
          <a:prstGeom prst="rect">
            <a:avLst/>
          </a:prstGeom>
          <a:noFill/>
          <a:ln>
            <a:noFill/>
          </a:ln>
        </p:spPr>
      </p:sp>
      <p:sp>
        <p:nvSpPr>
          <p:cNvPr id="462" name="Google Shape;462;p61"/>
          <p:cNvSpPr txBox="1">
            <a:spLocks noGrp="1"/>
          </p:cNvSpPr>
          <p:nvPr>
            <p:ph type="body" idx="6"/>
          </p:nvPr>
        </p:nvSpPr>
        <p:spPr>
          <a:xfrm>
            <a:off x="4654265" y="3949304"/>
            <a:ext cx="2025253" cy="758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3" name="Google Shape;463;p61"/>
          <p:cNvSpPr>
            <a:spLocks noGrp="1"/>
          </p:cNvSpPr>
          <p:nvPr>
            <p:ph type="pic" idx="7"/>
          </p:nvPr>
        </p:nvSpPr>
        <p:spPr>
          <a:xfrm>
            <a:off x="6840140" y="1194197"/>
            <a:ext cx="2025254" cy="2593181"/>
          </a:xfrm>
          <a:prstGeom prst="rect">
            <a:avLst/>
          </a:prstGeom>
          <a:noFill/>
          <a:ln>
            <a:noFill/>
          </a:ln>
        </p:spPr>
      </p:sp>
      <p:sp>
        <p:nvSpPr>
          <p:cNvPr id="464" name="Google Shape;464;p61"/>
          <p:cNvSpPr txBox="1">
            <a:spLocks noGrp="1"/>
          </p:cNvSpPr>
          <p:nvPr>
            <p:ph type="body" idx="8"/>
          </p:nvPr>
        </p:nvSpPr>
        <p:spPr>
          <a:xfrm>
            <a:off x="6840140" y="3949304"/>
            <a:ext cx="2025254" cy="758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61"/>
          <p:cNvSpPr txBox="1">
            <a:spLocks noGrp="1"/>
          </p:cNvSpPr>
          <p:nvPr>
            <p:ph type="dt" idx="10"/>
          </p:nvPr>
        </p:nvSpPr>
        <p:spPr>
          <a:xfrm>
            <a:off x="710571" y="4705350"/>
            <a:ext cx="86462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466" name="Google Shape;466;p61"/>
          <p:cNvSpPr txBox="1">
            <a:spLocks noGrp="1"/>
          </p:cNvSpPr>
          <p:nvPr>
            <p:ph type="ftr" idx="11"/>
          </p:nvPr>
        </p:nvSpPr>
        <p:spPr>
          <a:xfrm>
            <a:off x="1575197" y="4705350"/>
            <a:ext cx="437435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67" name="Google Shape;467;p61"/>
          <p:cNvSpPr txBox="1">
            <a:spLocks noGrp="1"/>
          </p:cNvSpPr>
          <p:nvPr>
            <p:ph type="sldNum" idx="12"/>
          </p:nvPr>
        </p:nvSpPr>
        <p:spPr>
          <a:xfrm>
            <a:off x="278606" y="4705350"/>
            <a:ext cx="43196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x Text und 5x Bild">
  <p:cSld name="5x Text und 5x Bild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62"/>
          <p:cNvSpPr txBox="1">
            <a:spLocks noGrp="1"/>
          </p:cNvSpPr>
          <p:nvPr>
            <p:ph type="body" idx="1"/>
          </p:nvPr>
        </p:nvSpPr>
        <p:spPr>
          <a:xfrm>
            <a:off x="278607" y="3031331"/>
            <a:ext cx="1587600" cy="1676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62"/>
          <p:cNvSpPr>
            <a:spLocks noGrp="1"/>
          </p:cNvSpPr>
          <p:nvPr>
            <p:ph type="pic" idx="2"/>
          </p:nvPr>
        </p:nvSpPr>
        <p:spPr>
          <a:xfrm>
            <a:off x="278606" y="1194197"/>
            <a:ext cx="1587600" cy="1674019"/>
          </a:xfrm>
          <a:prstGeom prst="rect">
            <a:avLst/>
          </a:prstGeom>
          <a:noFill/>
          <a:ln>
            <a:noFill/>
          </a:ln>
        </p:spPr>
      </p:sp>
      <p:sp>
        <p:nvSpPr>
          <p:cNvPr id="471" name="Google Shape;471;p62"/>
          <p:cNvSpPr>
            <a:spLocks noGrp="1"/>
          </p:cNvSpPr>
          <p:nvPr>
            <p:ph type="pic" idx="3"/>
          </p:nvPr>
        </p:nvSpPr>
        <p:spPr>
          <a:xfrm>
            <a:off x="2028403" y="1194197"/>
            <a:ext cx="1587600" cy="1674019"/>
          </a:xfrm>
          <a:prstGeom prst="rect">
            <a:avLst/>
          </a:prstGeom>
          <a:noFill/>
          <a:ln>
            <a:noFill/>
          </a:ln>
        </p:spPr>
      </p:sp>
      <p:sp>
        <p:nvSpPr>
          <p:cNvPr id="472" name="Google Shape;472;p62"/>
          <p:cNvSpPr txBox="1">
            <a:spLocks noGrp="1"/>
          </p:cNvSpPr>
          <p:nvPr>
            <p:ph type="title"/>
          </p:nvPr>
        </p:nvSpPr>
        <p:spPr>
          <a:xfrm>
            <a:off x="278606" y="276680"/>
            <a:ext cx="8586788" cy="755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62"/>
          <p:cNvSpPr txBox="1">
            <a:spLocks noGrp="1"/>
          </p:cNvSpPr>
          <p:nvPr>
            <p:ph type="body" idx="4"/>
          </p:nvPr>
        </p:nvSpPr>
        <p:spPr>
          <a:xfrm>
            <a:off x="2028403" y="3031331"/>
            <a:ext cx="1587600" cy="1676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62"/>
          <p:cNvSpPr>
            <a:spLocks noGrp="1"/>
          </p:cNvSpPr>
          <p:nvPr>
            <p:ph type="pic" idx="5"/>
          </p:nvPr>
        </p:nvSpPr>
        <p:spPr>
          <a:xfrm>
            <a:off x="3778199" y="1194197"/>
            <a:ext cx="1587600" cy="1674019"/>
          </a:xfrm>
          <a:prstGeom prst="rect">
            <a:avLst/>
          </a:prstGeom>
          <a:noFill/>
          <a:ln>
            <a:noFill/>
          </a:ln>
        </p:spPr>
      </p:sp>
      <p:sp>
        <p:nvSpPr>
          <p:cNvPr id="475" name="Google Shape;475;p62"/>
          <p:cNvSpPr txBox="1">
            <a:spLocks noGrp="1"/>
          </p:cNvSpPr>
          <p:nvPr>
            <p:ph type="body" idx="6"/>
          </p:nvPr>
        </p:nvSpPr>
        <p:spPr>
          <a:xfrm>
            <a:off x="3778200" y="3031331"/>
            <a:ext cx="1587600" cy="1676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62"/>
          <p:cNvSpPr>
            <a:spLocks noGrp="1"/>
          </p:cNvSpPr>
          <p:nvPr>
            <p:ph type="pic" idx="7"/>
          </p:nvPr>
        </p:nvSpPr>
        <p:spPr>
          <a:xfrm>
            <a:off x="5527996" y="1194197"/>
            <a:ext cx="1587600" cy="1674019"/>
          </a:xfrm>
          <a:prstGeom prst="rect">
            <a:avLst/>
          </a:prstGeom>
          <a:noFill/>
          <a:ln>
            <a:noFill/>
          </a:ln>
        </p:spPr>
      </p:sp>
      <p:sp>
        <p:nvSpPr>
          <p:cNvPr id="477" name="Google Shape;477;p62"/>
          <p:cNvSpPr txBox="1">
            <a:spLocks noGrp="1"/>
          </p:cNvSpPr>
          <p:nvPr>
            <p:ph type="body" idx="8"/>
          </p:nvPr>
        </p:nvSpPr>
        <p:spPr>
          <a:xfrm>
            <a:off x="5527997" y="3031331"/>
            <a:ext cx="1587600" cy="1676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62"/>
          <p:cNvSpPr>
            <a:spLocks noGrp="1"/>
          </p:cNvSpPr>
          <p:nvPr>
            <p:ph type="pic" idx="9"/>
          </p:nvPr>
        </p:nvSpPr>
        <p:spPr>
          <a:xfrm>
            <a:off x="7277793" y="1194197"/>
            <a:ext cx="1587600" cy="1674019"/>
          </a:xfrm>
          <a:prstGeom prst="rect">
            <a:avLst/>
          </a:prstGeom>
          <a:noFill/>
          <a:ln>
            <a:noFill/>
          </a:ln>
        </p:spPr>
      </p:sp>
      <p:sp>
        <p:nvSpPr>
          <p:cNvPr id="479" name="Google Shape;479;p62"/>
          <p:cNvSpPr txBox="1">
            <a:spLocks noGrp="1"/>
          </p:cNvSpPr>
          <p:nvPr>
            <p:ph type="body" idx="13"/>
          </p:nvPr>
        </p:nvSpPr>
        <p:spPr>
          <a:xfrm>
            <a:off x="7277794" y="3031331"/>
            <a:ext cx="1587600" cy="1676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0" name="Google Shape;480;p62"/>
          <p:cNvSpPr txBox="1">
            <a:spLocks noGrp="1"/>
          </p:cNvSpPr>
          <p:nvPr>
            <p:ph type="dt" idx="10"/>
          </p:nvPr>
        </p:nvSpPr>
        <p:spPr>
          <a:xfrm>
            <a:off x="710571" y="4705350"/>
            <a:ext cx="86462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481" name="Google Shape;481;p62"/>
          <p:cNvSpPr txBox="1">
            <a:spLocks noGrp="1"/>
          </p:cNvSpPr>
          <p:nvPr>
            <p:ph type="ftr" idx="11"/>
          </p:nvPr>
        </p:nvSpPr>
        <p:spPr>
          <a:xfrm>
            <a:off x="1575197" y="4705350"/>
            <a:ext cx="437435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62"/>
          <p:cNvSpPr txBox="1">
            <a:spLocks noGrp="1"/>
          </p:cNvSpPr>
          <p:nvPr>
            <p:ph type="sldNum" idx="12"/>
          </p:nvPr>
        </p:nvSpPr>
        <p:spPr>
          <a:xfrm>
            <a:off x="278606" y="4705350"/>
            <a:ext cx="43196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x Text und 6x Bild">
  <p:cSld name="6x Text und 6x Bild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63"/>
          <p:cNvSpPr txBox="1">
            <a:spLocks noGrp="1"/>
          </p:cNvSpPr>
          <p:nvPr>
            <p:ph type="body" idx="1"/>
          </p:nvPr>
        </p:nvSpPr>
        <p:spPr>
          <a:xfrm>
            <a:off x="278607" y="3031331"/>
            <a:ext cx="1296591" cy="1674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63"/>
          <p:cNvSpPr>
            <a:spLocks noGrp="1"/>
          </p:cNvSpPr>
          <p:nvPr>
            <p:ph type="pic" idx="2"/>
          </p:nvPr>
        </p:nvSpPr>
        <p:spPr>
          <a:xfrm>
            <a:off x="278606" y="1194197"/>
            <a:ext cx="1296591" cy="1674019"/>
          </a:xfrm>
          <a:prstGeom prst="rect">
            <a:avLst/>
          </a:prstGeom>
          <a:noFill/>
          <a:ln>
            <a:noFill/>
          </a:ln>
        </p:spPr>
      </p:sp>
      <p:sp>
        <p:nvSpPr>
          <p:cNvPr id="486" name="Google Shape;486;p63"/>
          <p:cNvSpPr>
            <a:spLocks noGrp="1"/>
          </p:cNvSpPr>
          <p:nvPr>
            <p:ph type="pic" idx="3"/>
          </p:nvPr>
        </p:nvSpPr>
        <p:spPr>
          <a:xfrm>
            <a:off x="1735931" y="1194197"/>
            <a:ext cx="1296591" cy="1674019"/>
          </a:xfrm>
          <a:prstGeom prst="rect">
            <a:avLst/>
          </a:prstGeom>
          <a:noFill/>
          <a:ln>
            <a:noFill/>
          </a:ln>
        </p:spPr>
      </p:sp>
      <p:sp>
        <p:nvSpPr>
          <p:cNvPr id="487" name="Google Shape;487;p63"/>
          <p:cNvSpPr txBox="1">
            <a:spLocks noGrp="1"/>
          </p:cNvSpPr>
          <p:nvPr>
            <p:ph type="title"/>
          </p:nvPr>
        </p:nvSpPr>
        <p:spPr>
          <a:xfrm>
            <a:off x="278606" y="276680"/>
            <a:ext cx="8586788" cy="755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63"/>
          <p:cNvSpPr txBox="1">
            <a:spLocks noGrp="1"/>
          </p:cNvSpPr>
          <p:nvPr>
            <p:ph type="body" idx="4"/>
          </p:nvPr>
        </p:nvSpPr>
        <p:spPr>
          <a:xfrm>
            <a:off x="1735931" y="3031331"/>
            <a:ext cx="1296591" cy="1674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63"/>
          <p:cNvSpPr>
            <a:spLocks noGrp="1"/>
          </p:cNvSpPr>
          <p:nvPr>
            <p:ph type="pic" idx="5"/>
          </p:nvPr>
        </p:nvSpPr>
        <p:spPr>
          <a:xfrm>
            <a:off x="3194447" y="1194197"/>
            <a:ext cx="1296591" cy="1674019"/>
          </a:xfrm>
          <a:prstGeom prst="rect">
            <a:avLst/>
          </a:prstGeom>
          <a:noFill/>
          <a:ln>
            <a:noFill/>
          </a:ln>
        </p:spPr>
      </p:sp>
      <p:sp>
        <p:nvSpPr>
          <p:cNvPr id="490" name="Google Shape;490;p63"/>
          <p:cNvSpPr txBox="1">
            <a:spLocks noGrp="1"/>
          </p:cNvSpPr>
          <p:nvPr>
            <p:ph type="body" idx="6"/>
          </p:nvPr>
        </p:nvSpPr>
        <p:spPr>
          <a:xfrm>
            <a:off x="3194447" y="3031331"/>
            <a:ext cx="1296591" cy="1674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1" name="Google Shape;491;p63"/>
          <p:cNvSpPr>
            <a:spLocks noGrp="1"/>
          </p:cNvSpPr>
          <p:nvPr>
            <p:ph type="pic" idx="7"/>
          </p:nvPr>
        </p:nvSpPr>
        <p:spPr>
          <a:xfrm>
            <a:off x="4652962" y="1194197"/>
            <a:ext cx="1296591" cy="1674019"/>
          </a:xfrm>
          <a:prstGeom prst="rect">
            <a:avLst/>
          </a:prstGeom>
          <a:noFill/>
          <a:ln>
            <a:noFill/>
          </a:ln>
        </p:spPr>
      </p:sp>
      <p:sp>
        <p:nvSpPr>
          <p:cNvPr id="492" name="Google Shape;492;p63"/>
          <p:cNvSpPr txBox="1">
            <a:spLocks noGrp="1"/>
          </p:cNvSpPr>
          <p:nvPr>
            <p:ph type="body" idx="8"/>
          </p:nvPr>
        </p:nvSpPr>
        <p:spPr>
          <a:xfrm>
            <a:off x="4652963" y="3031331"/>
            <a:ext cx="1296591" cy="1674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63"/>
          <p:cNvSpPr>
            <a:spLocks noGrp="1"/>
          </p:cNvSpPr>
          <p:nvPr>
            <p:ph type="pic" idx="9"/>
          </p:nvPr>
        </p:nvSpPr>
        <p:spPr>
          <a:xfrm>
            <a:off x="6111923" y="1194197"/>
            <a:ext cx="1296591" cy="1674019"/>
          </a:xfrm>
          <a:prstGeom prst="rect">
            <a:avLst/>
          </a:prstGeom>
          <a:noFill/>
          <a:ln>
            <a:noFill/>
          </a:ln>
        </p:spPr>
      </p:sp>
      <p:sp>
        <p:nvSpPr>
          <p:cNvPr id="494" name="Google Shape;494;p63"/>
          <p:cNvSpPr txBox="1">
            <a:spLocks noGrp="1"/>
          </p:cNvSpPr>
          <p:nvPr>
            <p:ph type="body" idx="13"/>
          </p:nvPr>
        </p:nvSpPr>
        <p:spPr>
          <a:xfrm>
            <a:off x="6111479" y="3031331"/>
            <a:ext cx="1296591" cy="1674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5" name="Google Shape;495;p63"/>
          <p:cNvSpPr>
            <a:spLocks noGrp="1"/>
          </p:cNvSpPr>
          <p:nvPr>
            <p:ph type="pic" idx="14"/>
          </p:nvPr>
        </p:nvSpPr>
        <p:spPr>
          <a:xfrm>
            <a:off x="7567537" y="1194197"/>
            <a:ext cx="1296591" cy="1674019"/>
          </a:xfrm>
          <a:prstGeom prst="rect">
            <a:avLst/>
          </a:prstGeom>
          <a:noFill/>
          <a:ln>
            <a:noFill/>
          </a:ln>
        </p:spPr>
      </p:sp>
      <p:sp>
        <p:nvSpPr>
          <p:cNvPr id="496" name="Google Shape;496;p63"/>
          <p:cNvSpPr txBox="1">
            <a:spLocks noGrp="1"/>
          </p:cNvSpPr>
          <p:nvPr>
            <p:ph type="body" idx="15"/>
          </p:nvPr>
        </p:nvSpPr>
        <p:spPr>
          <a:xfrm>
            <a:off x="7567538" y="3031331"/>
            <a:ext cx="1296591" cy="1674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63"/>
          <p:cNvSpPr txBox="1">
            <a:spLocks noGrp="1"/>
          </p:cNvSpPr>
          <p:nvPr>
            <p:ph type="dt" idx="10"/>
          </p:nvPr>
        </p:nvSpPr>
        <p:spPr>
          <a:xfrm>
            <a:off x="710571" y="4705350"/>
            <a:ext cx="86462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498" name="Google Shape;498;p63"/>
          <p:cNvSpPr txBox="1">
            <a:spLocks noGrp="1"/>
          </p:cNvSpPr>
          <p:nvPr>
            <p:ph type="ftr" idx="11"/>
          </p:nvPr>
        </p:nvSpPr>
        <p:spPr>
          <a:xfrm>
            <a:off x="1575197" y="4705350"/>
            <a:ext cx="437435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p63"/>
          <p:cNvSpPr txBox="1">
            <a:spLocks noGrp="1"/>
          </p:cNvSpPr>
          <p:nvPr>
            <p:ph type="sldNum" idx="12"/>
          </p:nvPr>
        </p:nvSpPr>
        <p:spPr>
          <a:xfrm>
            <a:off x="278606" y="4705350"/>
            <a:ext cx="43196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x Bild und 4x Titel">
  <p:cSld name="4x Bild und 4x Titel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64"/>
          <p:cNvSpPr txBox="1">
            <a:spLocks noGrp="1"/>
          </p:cNvSpPr>
          <p:nvPr>
            <p:ph type="body" idx="1"/>
          </p:nvPr>
        </p:nvSpPr>
        <p:spPr>
          <a:xfrm>
            <a:off x="278606" y="2520611"/>
            <a:ext cx="4212431" cy="347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64"/>
          <p:cNvSpPr>
            <a:spLocks noGrp="1"/>
          </p:cNvSpPr>
          <p:nvPr>
            <p:ph type="pic" idx="2"/>
          </p:nvPr>
        </p:nvSpPr>
        <p:spPr>
          <a:xfrm>
            <a:off x="278606" y="1194197"/>
            <a:ext cx="4212431" cy="1323000"/>
          </a:xfrm>
          <a:prstGeom prst="rect">
            <a:avLst/>
          </a:prstGeom>
          <a:noFill/>
          <a:ln>
            <a:noFill/>
          </a:ln>
        </p:spPr>
      </p:sp>
      <p:sp>
        <p:nvSpPr>
          <p:cNvPr id="503" name="Google Shape;503;p64"/>
          <p:cNvSpPr>
            <a:spLocks noGrp="1"/>
          </p:cNvSpPr>
          <p:nvPr>
            <p:ph type="pic" idx="3"/>
          </p:nvPr>
        </p:nvSpPr>
        <p:spPr>
          <a:xfrm>
            <a:off x="4652961" y="1194197"/>
            <a:ext cx="4212431" cy="1323000"/>
          </a:xfrm>
          <a:prstGeom prst="rect">
            <a:avLst/>
          </a:prstGeom>
          <a:noFill/>
          <a:ln>
            <a:noFill/>
          </a:ln>
        </p:spPr>
      </p:sp>
      <p:sp>
        <p:nvSpPr>
          <p:cNvPr id="504" name="Google Shape;504;p64"/>
          <p:cNvSpPr txBox="1">
            <a:spLocks noGrp="1"/>
          </p:cNvSpPr>
          <p:nvPr>
            <p:ph type="title"/>
          </p:nvPr>
        </p:nvSpPr>
        <p:spPr>
          <a:xfrm>
            <a:off x="278606" y="276680"/>
            <a:ext cx="8586788" cy="755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64"/>
          <p:cNvSpPr txBox="1">
            <a:spLocks noGrp="1"/>
          </p:cNvSpPr>
          <p:nvPr>
            <p:ph type="body" idx="4"/>
          </p:nvPr>
        </p:nvSpPr>
        <p:spPr>
          <a:xfrm>
            <a:off x="4652963" y="2520611"/>
            <a:ext cx="4212431" cy="347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6" name="Google Shape;506;p64"/>
          <p:cNvSpPr>
            <a:spLocks noGrp="1"/>
          </p:cNvSpPr>
          <p:nvPr>
            <p:ph type="pic" idx="5"/>
          </p:nvPr>
        </p:nvSpPr>
        <p:spPr>
          <a:xfrm>
            <a:off x="278606" y="3031331"/>
            <a:ext cx="4212430" cy="1323000"/>
          </a:xfrm>
          <a:prstGeom prst="rect">
            <a:avLst/>
          </a:prstGeom>
          <a:noFill/>
          <a:ln>
            <a:noFill/>
          </a:ln>
        </p:spPr>
      </p:sp>
      <p:sp>
        <p:nvSpPr>
          <p:cNvPr id="507" name="Google Shape;507;p64"/>
          <p:cNvSpPr txBox="1">
            <a:spLocks noGrp="1"/>
          </p:cNvSpPr>
          <p:nvPr>
            <p:ph type="body" idx="6"/>
          </p:nvPr>
        </p:nvSpPr>
        <p:spPr>
          <a:xfrm>
            <a:off x="278606" y="4354331"/>
            <a:ext cx="4212430" cy="3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8" name="Google Shape;508;p64"/>
          <p:cNvSpPr>
            <a:spLocks noGrp="1"/>
          </p:cNvSpPr>
          <p:nvPr>
            <p:ph type="pic" idx="7"/>
          </p:nvPr>
        </p:nvSpPr>
        <p:spPr>
          <a:xfrm>
            <a:off x="4652962" y="3031331"/>
            <a:ext cx="4212431" cy="1323000"/>
          </a:xfrm>
          <a:prstGeom prst="rect">
            <a:avLst/>
          </a:prstGeom>
          <a:noFill/>
          <a:ln>
            <a:noFill/>
          </a:ln>
        </p:spPr>
      </p:sp>
      <p:sp>
        <p:nvSpPr>
          <p:cNvPr id="509" name="Google Shape;509;p64"/>
          <p:cNvSpPr txBox="1">
            <a:spLocks noGrp="1"/>
          </p:cNvSpPr>
          <p:nvPr>
            <p:ph type="body" idx="8"/>
          </p:nvPr>
        </p:nvSpPr>
        <p:spPr>
          <a:xfrm>
            <a:off x="4652963" y="4354331"/>
            <a:ext cx="4212430" cy="3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0" name="Google Shape;510;p64"/>
          <p:cNvSpPr txBox="1">
            <a:spLocks noGrp="1"/>
          </p:cNvSpPr>
          <p:nvPr>
            <p:ph type="dt" idx="10"/>
          </p:nvPr>
        </p:nvSpPr>
        <p:spPr>
          <a:xfrm>
            <a:off x="710571" y="4705350"/>
            <a:ext cx="86462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511" name="Google Shape;511;p64"/>
          <p:cNvSpPr txBox="1">
            <a:spLocks noGrp="1"/>
          </p:cNvSpPr>
          <p:nvPr>
            <p:ph type="ftr" idx="11"/>
          </p:nvPr>
        </p:nvSpPr>
        <p:spPr>
          <a:xfrm>
            <a:off x="1575197" y="4705350"/>
            <a:ext cx="437435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12" name="Google Shape;512;p64"/>
          <p:cNvSpPr txBox="1">
            <a:spLocks noGrp="1"/>
          </p:cNvSpPr>
          <p:nvPr>
            <p:ph type="sldNum" idx="12"/>
          </p:nvPr>
        </p:nvSpPr>
        <p:spPr>
          <a:xfrm>
            <a:off x="278606" y="4705350"/>
            <a:ext cx="43196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x Bild und 6x Titel">
  <p:cSld name="6x Bild und 6x Titel"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65"/>
          <p:cNvSpPr txBox="1">
            <a:spLocks noGrp="1"/>
          </p:cNvSpPr>
          <p:nvPr>
            <p:ph type="body" idx="1"/>
          </p:nvPr>
        </p:nvSpPr>
        <p:spPr>
          <a:xfrm>
            <a:off x="278606" y="2520611"/>
            <a:ext cx="2753916" cy="347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65"/>
          <p:cNvSpPr>
            <a:spLocks noGrp="1"/>
          </p:cNvSpPr>
          <p:nvPr>
            <p:ph type="pic" idx="2"/>
          </p:nvPr>
        </p:nvSpPr>
        <p:spPr>
          <a:xfrm>
            <a:off x="278606" y="1194197"/>
            <a:ext cx="2753916" cy="1323000"/>
          </a:xfrm>
          <a:prstGeom prst="rect">
            <a:avLst/>
          </a:prstGeom>
          <a:noFill/>
          <a:ln>
            <a:noFill/>
          </a:ln>
        </p:spPr>
      </p:sp>
      <p:sp>
        <p:nvSpPr>
          <p:cNvPr id="516" name="Google Shape;516;p65"/>
          <p:cNvSpPr>
            <a:spLocks noGrp="1"/>
          </p:cNvSpPr>
          <p:nvPr>
            <p:ph type="pic" idx="3"/>
          </p:nvPr>
        </p:nvSpPr>
        <p:spPr>
          <a:xfrm>
            <a:off x="3195635" y="1194197"/>
            <a:ext cx="2753916" cy="1323000"/>
          </a:xfrm>
          <a:prstGeom prst="rect">
            <a:avLst/>
          </a:prstGeom>
          <a:noFill/>
          <a:ln>
            <a:noFill/>
          </a:ln>
        </p:spPr>
      </p:sp>
      <p:sp>
        <p:nvSpPr>
          <p:cNvPr id="517" name="Google Shape;517;p65"/>
          <p:cNvSpPr txBox="1">
            <a:spLocks noGrp="1"/>
          </p:cNvSpPr>
          <p:nvPr>
            <p:ph type="title"/>
          </p:nvPr>
        </p:nvSpPr>
        <p:spPr>
          <a:xfrm>
            <a:off x="278606" y="276680"/>
            <a:ext cx="8586788" cy="755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65"/>
          <p:cNvSpPr txBox="1">
            <a:spLocks noGrp="1"/>
          </p:cNvSpPr>
          <p:nvPr>
            <p:ph type="body" idx="4"/>
          </p:nvPr>
        </p:nvSpPr>
        <p:spPr>
          <a:xfrm>
            <a:off x="3195636" y="2520611"/>
            <a:ext cx="2753916" cy="347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9" name="Google Shape;519;p65"/>
          <p:cNvSpPr>
            <a:spLocks noGrp="1"/>
          </p:cNvSpPr>
          <p:nvPr>
            <p:ph type="pic" idx="5"/>
          </p:nvPr>
        </p:nvSpPr>
        <p:spPr>
          <a:xfrm>
            <a:off x="6111478" y="1196152"/>
            <a:ext cx="2753916" cy="1323000"/>
          </a:xfrm>
          <a:prstGeom prst="rect">
            <a:avLst/>
          </a:prstGeom>
          <a:noFill/>
          <a:ln>
            <a:noFill/>
          </a:ln>
        </p:spPr>
      </p:sp>
      <p:sp>
        <p:nvSpPr>
          <p:cNvPr id="520" name="Google Shape;520;p65"/>
          <p:cNvSpPr txBox="1">
            <a:spLocks noGrp="1"/>
          </p:cNvSpPr>
          <p:nvPr>
            <p:ph type="body" idx="6"/>
          </p:nvPr>
        </p:nvSpPr>
        <p:spPr>
          <a:xfrm>
            <a:off x="6111478" y="2519151"/>
            <a:ext cx="2753916" cy="3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p65"/>
          <p:cNvSpPr>
            <a:spLocks noGrp="1"/>
          </p:cNvSpPr>
          <p:nvPr>
            <p:ph type="pic" idx="7"/>
          </p:nvPr>
        </p:nvSpPr>
        <p:spPr>
          <a:xfrm>
            <a:off x="278606" y="3031331"/>
            <a:ext cx="2753916" cy="1323000"/>
          </a:xfrm>
          <a:prstGeom prst="rect">
            <a:avLst/>
          </a:prstGeom>
          <a:noFill/>
          <a:ln>
            <a:noFill/>
          </a:ln>
        </p:spPr>
      </p:sp>
      <p:sp>
        <p:nvSpPr>
          <p:cNvPr id="522" name="Google Shape;522;p65"/>
          <p:cNvSpPr txBox="1">
            <a:spLocks noGrp="1"/>
          </p:cNvSpPr>
          <p:nvPr>
            <p:ph type="body" idx="8"/>
          </p:nvPr>
        </p:nvSpPr>
        <p:spPr>
          <a:xfrm>
            <a:off x="278606" y="4354331"/>
            <a:ext cx="2753916" cy="3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3" name="Google Shape;523;p65"/>
          <p:cNvSpPr>
            <a:spLocks noGrp="1"/>
          </p:cNvSpPr>
          <p:nvPr>
            <p:ph type="pic" idx="9"/>
          </p:nvPr>
        </p:nvSpPr>
        <p:spPr>
          <a:xfrm>
            <a:off x="3194445" y="3033711"/>
            <a:ext cx="2753916" cy="1323000"/>
          </a:xfrm>
          <a:prstGeom prst="rect">
            <a:avLst/>
          </a:prstGeom>
          <a:noFill/>
          <a:ln>
            <a:noFill/>
          </a:ln>
        </p:spPr>
      </p:sp>
      <p:sp>
        <p:nvSpPr>
          <p:cNvPr id="524" name="Google Shape;524;p65"/>
          <p:cNvSpPr txBox="1">
            <a:spLocks noGrp="1"/>
          </p:cNvSpPr>
          <p:nvPr>
            <p:ph type="body" idx="13"/>
          </p:nvPr>
        </p:nvSpPr>
        <p:spPr>
          <a:xfrm>
            <a:off x="3194447" y="4360125"/>
            <a:ext cx="2753916" cy="347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5" name="Google Shape;525;p65"/>
          <p:cNvSpPr>
            <a:spLocks noGrp="1"/>
          </p:cNvSpPr>
          <p:nvPr>
            <p:ph type="pic" idx="14"/>
          </p:nvPr>
        </p:nvSpPr>
        <p:spPr>
          <a:xfrm>
            <a:off x="6111478" y="3031330"/>
            <a:ext cx="2753916" cy="1323000"/>
          </a:xfrm>
          <a:prstGeom prst="rect">
            <a:avLst/>
          </a:prstGeom>
          <a:noFill/>
          <a:ln>
            <a:noFill/>
          </a:ln>
        </p:spPr>
      </p:sp>
      <p:sp>
        <p:nvSpPr>
          <p:cNvPr id="526" name="Google Shape;526;p65"/>
          <p:cNvSpPr txBox="1">
            <a:spLocks noGrp="1"/>
          </p:cNvSpPr>
          <p:nvPr>
            <p:ph type="body" idx="15"/>
          </p:nvPr>
        </p:nvSpPr>
        <p:spPr>
          <a:xfrm>
            <a:off x="6111478" y="4354330"/>
            <a:ext cx="2753916" cy="3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65"/>
          <p:cNvSpPr txBox="1">
            <a:spLocks noGrp="1"/>
          </p:cNvSpPr>
          <p:nvPr>
            <p:ph type="dt" idx="10"/>
          </p:nvPr>
        </p:nvSpPr>
        <p:spPr>
          <a:xfrm>
            <a:off x="710571" y="4705350"/>
            <a:ext cx="86462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528" name="Google Shape;528;p65"/>
          <p:cNvSpPr txBox="1">
            <a:spLocks noGrp="1"/>
          </p:cNvSpPr>
          <p:nvPr>
            <p:ph type="ftr" idx="11"/>
          </p:nvPr>
        </p:nvSpPr>
        <p:spPr>
          <a:xfrm>
            <a:off x="1575197" y="4705350"/>
            <a:ext cx="437435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29" name="Google Shape;529;p65"/>
          <p:cNvSpPr txBox="1">
            <a:spLocks noGrp="1"/>
          </p:cNvSpPr>
          <p:nvPr>
            <p:ph type="sldNum" idx="12"/>
          </p:nvPr>
        </p:nvSpPr>
        <p:spPr>
          <a:xfrm>
            <a:off x="278606" y="4705350"/>
            <a:ext cx="43196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Zitat">
  <p:cSld name="Zitat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66"/>
          <p:cNvSpPr txBox="1">
            <a:spLocks noGrp="1"/>
          </p:cNvSpPr>
          <p:nvPr>
            <p:ph type="title"/>
          </p:nvPr>
        </p:nvSpPr>
        <p:spPr>
          <a:xfrm>
            <a:off x="278606" y="276225"/>
            <a:ext cx="5670947" cy="3511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Libre Franklin Medium"/>
              <a:buChar char="”"/>
              <a:defRPr sz="38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66"/>
          <p:cNvSpPr txBox="1">
            <a:spLocks noGrp="1"/>
          </p:cNvSpPr>
          <p:nvPr>
            <p:ph type="body" idx="1"/>
          </p:nvPr>
        </p:nvSpPr>
        <p:spPr>
          <a:xfrm>
            <a:off x="3194447" y="3949304"/>
            <a:ext cx="2755106" cy="758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r">
              <a:lnSpc>
                <a:spcPct val="85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 b="1">
                <a:solidFill>
                  <a:schemeClr val="accent1"/>
                </a:solidFill>
              </a:defRPr>
            </a:lvl1pPr>
            <a:lvl2pPr marL="914400" lvl="1" indent="-228600" algn="r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100"/>
              <a:buFont typeface="Arial"/>
              <a:buNone/>
              <a:defRPr sz="1100" b="0">
                <a:solidFill>
                  <a:schemeClr val="dk1"/>
                </a:solidFill>
              </a:defRPr>
            </a:lvl2pPr>
            <a:lvl3pPr marL="1371600" lvl="2" indent="-228600" algn="r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100"/>
              <a:buFont typeface="Arial"/>
              <a:buNone/>
              <a:defRPr sz="1100" b="0">
                <a:solidFill>
                  <a:schemeClr val="dk1"/>
                </a:solidFill>
              </a:defRPr>
            </a:lvl3pPr>
            <a:lvl4pPr marL="1828800" lvl="3" indent="-228600" algn="r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 sz="1100" b="0">
                <a:solidFill>
                  <a:schemeClr val="dk1"/>
                </a:solidFill>
              </a:defRPr>
            </a:lvl4pPr>
            <a:lvl5pPr marL="2286000" lvl="4" indent="-228600" algn="r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100"/>
              <a:buFont typeface="Arial"/>
              <a:buNone/>
              <a:defRPr sz="1100" b="0">
                <a:solidFill>
                  <a:schemeClr val="dk1"/>
                </a:solidFill>
              </a:defRPr>
            </a:lvl5pPr>
            <a:lvl6pPr marL="2743200" lvl="5" indent="-228600" algn="r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>
                <a:solidFill>
                  <a:schemeClr val="dk1"/>
                </a:solidFill>
              </a:defRPr>
            </a:lvl6pPr>
            <a:lvl7pPr marL="3200400" lvl="6" indent="-228600" algn="r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>
                <a:solidFill>
                  <a:schemeClr val="dk1"/>
                </a:solidFill>
              </a:defRPr>
            </a:lvl7pPr>
            <a:lvl8pPr marL="3657600" lvl="7" indent="-228600" algn="r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>
                <a:solidFill>
                  <a:schemeClr val="dk1"/>
                </a:solidFill>
              </a:defRPr>
            </a:lvl8pPr>
            <a:lvl9pPr marL="4114800" lvl="8" indent="-228600" algn="r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100"/>
              <a:buFont typeface="Arial"/>
              <a:buNone/>
              <a:defRPr sz="11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3" name="Google Shape;533;p66"/>
          <p:cNvSpPr>
            <a:spLocks noGrp="1"/>
          </p:cNvSpPr>
          <p:nvPr>
            <p:ph type="pic" idx="2"/>
          </p:nvPr>
        </p:nvSpPr>
        <p:spPr>
          <a:xfrm>
            <a:off x="6111479" y="1"/>
            <a:ext cx="3032521" cy="5143499"/>
          </a:xfrm>
          <a:prstGeom prst="rect">
            <a:avLst/>
          </a:prstGeom>
          <a:noFill/>
          <a:ln>
            <a:noFill/>
          </a:ln>
        </p:spPr>
      </p:sp>
      <p:sp>
        <p:nvSpPr>
          <p:cNvPr id="534" name="Google Shape;534;p66"/>
          <p:cNvSpPr/>
          <p:nvPr/>
        </p:nvSpPr>
        <p:spPr>
          <a:xfrm>
            <a:off x="9175317" y="4519613"/>
            <a:ext cx="1472358" cy="621508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8000" tIns="108000" rIns="108000" bIns="108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Logo Farbe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Bei hellen Bildern kann die Logo Farbe auf Schwarz geändert werden.</a:t>
            </a:r>
            <a:endParaRPr sz="1100"/>
          </a:p>
        </p:txBody>
      </p:sp>
      <p:sp>
        <p:nvSpPr>
          <p:cNvPr id="535" name="Google Shape;535;p66"/>
          <p:cNvSpPr txBox="1">
            <a:spLocks noGrp="1"/>
          </p:cNvSpPr>
          <p:nvPr>
            <p:ph type="dt" idx="10"/>
          </p:nvPr>
        </p:nvSpPr>
        <p:spPr>
          <a:xfrm>
            <a:off x="710571" y="4705350"/>
            <a:ext cx="86462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536" name="Google Shape;536;p66"/>
          <p:cNvSpPr txBox="1">
            <a:spLocks noGrp="1"/>
          </p:cNvSpPr>
          <p:nvPr>
            <p:ph type="ftr" idx="11"/>
          </p:nvPr>
        </p:nvSpPr>
        <p:spPr>
          <a:xfrm>
            <a:off x="1575197" y="4705350"/>
            <a:ext cx="437435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37" name="Google Shape;537;p66"/>
          <p:cNvSpPr txBox="1">
            <a:spLocks noGrp="1"/>
          </p:cNvSpPr>
          <p:nvPr>
            <p:ph type="sldNum" idx="12"/>
          </p:nvPr>
        </p:nvSpPr>
        <p:spPr>
          <a:xfrm>
            <a:off x="278606" y="4705350"/>
            <a:ext cx="43196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538" name="Google Shape;538;p66"/>
          <p:cNvSpPr>
            <a:spLocks noGrp="1"/>
          </p:cNvSpPr>
          <p:nvPr>
            <p:ph type="dgm" idx="3"/>
          </p:nvPr>
        </p:nvSpPr>
        <p:spPr>
          <a:xfrm>
            <a:off x="8355347" y="4828093"/>
            <a:ext cx="517190" cy="18552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None/>
              <a:defRPr sz="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bre Franklin Medium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bre Franklin Medium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Highlight Bild">
  <p:cSld name="Highlight Bild"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67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chemeClr val="dk1"/>
          </a:solidFill>
          <a:ln>
            <a:noFill/>
          </a:ln>
        </p:spPr>
      </p:sp>
      <p:sp>
        <p:nvSpPr>
          <p:cNvPr id="541" name="Google Shape;541;p67"/>
          <p:cNvSpPr txBox="1">
            <a:spLocks noGrp="1"/>
          </p:cNvSpPr>
          <p:nvPr>
            <p:ph type="title"/>
          </p:nvPr>
        </p:nvSpPr>
        <p:spPr>
          <a:xfrm>
            <a:off x="1" y="0"/>
            <a:ext cx="7406879" cy="5143500"/>
          </a:xfrm>
          <a:prstGeom prst="rect">
            <a:avLst/>
          </a:prstGeom>
          <a:gradFill>
            <a:gsLst>
              <a:gs pos="0">
                <a:srgbClr val="002D4C">
                  <a:alpha val="50196"/>
                </a:srgbClr>
              </a:gs>
              <a:gs pos="45000">
                <a:srgbClr val="002D4C">
                  <a:alpha val="0"/>
                </a:srgbClr>
              </a:gs>
              <a:gs pos="100000">
                <a:srgbClr val="002D4C">
                  <a:alpha val="0"/>
                </a:srgbClr>
              </a:gs>
            </a:gsLst>
            <a:lin ang="3600000" scaled="0"/>
          </a:gradFill>
          <a:ln>
            <a:noFill/>
          </a:ln>
        </p:spPr>
        <p:txBody>
          <a:bodyPr spcFirstLastPara="1" wrap="square" lIns="278100" tIns="27540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Libre Franklin Medium"/>
              <a:buNone/>
              <a:defRPr sz="3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42" name="Google Shape;542;p67"/>
          <p:cNvSpPr txBox="1">
            <a:spLocks noGrp="1"/>
          </p:cNvSpPr>
          <p:nvPr>
            <p:ph type="body" idx="1"/>
          </p:nvPr>
        </p:nvSpPr>
        <p:spPr>
          <a:xfrm>
            <a:off x="6111479" y="3949304"/>
            <a:ext cx="2753915" cy="758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r">
              <a:lnSpc>
                <a:spcPct val="85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 b="1">
                <a:solidFill>
                  <a:schemeClr val="lt1"/>
                </a:solidFill>
              </a:defRPr>
            </a:lvl1pPr>
            <a:lvl2pPr marL="914400" lvl="1" indent="-228600" algn="r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2pPr>
            <a:lvl3pPr marL="1371600" lvl="2" indent="-228600" algn="r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3pPr>
            <a:lvl4pPr marL="1828800" lvl="3" indent="-228600" algn="r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lt1"/>
                </a:solidFill>
              </a:defRPr>
            </a:lvl4pPr>
            <a:lvl5pPr marL="2286000" lvl="4" indent="-228600" algn="r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5pPr>
            <a:lvl6pPr marL="2743200" lvl="5" indent="-228600" algn="r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6pPr>
            <a:lvl7pPr marL="3200400" lvl="6" indent="-228600" algn="r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7pPr>
            <a:lvl8pPr marL="3657600" lvl="7" indent="-228600" algn="r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8pPr>
            <a:lvl9pPr marL="4114800" lvl="8" indent="-228600" algn="r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3" name="Google Shape;543;p67"/>
          <p:cNvSpPr/>
          <p:nvPr/>
        </p:nvSpPr>
        <p:spPr>
          <a:xfrm>
            <a:off x="9175317" y="4519613"/>
            <a:ext cx="1472358" cy="621508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8000" tIns="108000" rIns="108000" bIns="108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Logo Farbe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Bei hellen Bildern kann die Logo Farbe auf Schwarz geändert werden.</a:t>
            </a:r>
            <a:endParaRPr sz="1100"/>
          </a:p>
        </p:txBody>
      </p:sp>
      <p:sp>
        <p:nvSpPr>
          <p:cNvPr id="544" name="Google Shape;544;p67"/>
          <p:cNvSpPr txBox="1">
            <a:spLocks noGrp="1"/>
          </p:cNvSpPr>
          <p:nvPr>
            <p:ph type="dt" idx="10"/>
          </p:nvPr>
        </p:nvSpPr>
        <p:spPr>
          <a:xfrm>
            <a:off x="710571" y="4705350"/>
            <a:ext cx="86462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545" name="Google Shape;545;p67"/>
          <p:cNvSpPr txBox="1">
            <a:spLocks noGrp="1"/>
          </p:cNvSpPr>
          <p:nvPr>
            <p:ph type="ftr" idx="11"/>
          </p:nvPr>
        </p:nvSpPr>
        <p:spPr>
          <a:xfrm>
            <a:off x="1575197" y="4705350"/>
            <a:ext cx="437435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46" name="Google Shape;546;p67"/>
          <p:cNvSpPr txBox="1">
            <a:spLocks noGrp="1"/>
          </p:cNvSpPr>
          <p:nvPr>
            <p:ph type="sldNum" idx="12"/>
          </p:nvPr>
        </p:nvSpPr>
        <p:spPr>
          <a:xfrm>
            <a:off x="278606" y="4705350"/>
            <a:ext cx="43196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547" name="Google Shape;547;p67"/>
          <p:cNvSpPr>
            <a:spLocks noGrp="1"/>
          </p:cNvSpPr>
          <p:nvPr>
            <p:ph type="dgm" idx="3"/>
          </p:nvPr>
        </p:nvSpPr>
        <p:spPr>
          <a:xfrm>
            <a:off x="8355347" y="4828093"/>
            <a:ext cx="517190" cy="18552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None/>
              <a:defRPr sz="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bre Franklin Medium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bre Franklin Medium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Highlight Bild und Text">
  <p:cSld name="Highlight Bild und Text"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68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chemeClr val="dk1"/>
          </a:solidFill>
          <a:ln>
            <a:noFill/>
          </a:ln>
        </p:spPr>
      </p:sp>
      <p:sp>
        <p:nvSpPr>
          <p:cNvPr id="550" name="Google Shape;550;p68"/>
          <p:cNvSpPr txBox="1">
            <a:spLocks noGrp="1"/>
          </p:cNvSpPr>
          <p:nvPr>
            <p:ph type="title"/>
          </p:nvPr>
        </p:nvSpPr>
        <p:spPr>
          <a:xfrm>
            <a:off x="1" y="0"/>
            <a:ext cx="7406879" cy="5143500"/>
          </a:xfrm>
          <a:prstGeom prst="rect">
            <a:avLst/>
          </a:prstGeom>
          <a:gradFill>
            <a:gsLst>
              <a:gs pos="0">
                <a:srgbClr val="002D4C">
                  <a:alpha val="50196"/>
                </a:srgbClr>
              </a:gs>
              <a:gs pos="45000">
                <a:srgbClr val="002D4C">
                  <a:alpha val="0"/>
                </a:srgbClr>
              </a:gs>
              <a:gs pos="100000">
                <a:srgbClr val="002D4C">
                  <a:alpha val="0"/>
                </a:srgbClr>
              </a:gs>
            </a:gsLst>
            <a:lin ang="3600000" scaled="0"/>
          </a:gradFill>
          <a:ln>
            <a:noFill/>
          </a:ln>
        </p:spPr>
        <p:txBody>
          <a:bodyPr spcFirstLastPara="1" wrap="square" lIns="278100" tIns="27540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Libre Franklin Medium"/>
              <a:buNone/>
              <a:defRPr sz="2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51" name="Google Shape;551;p68"/>
          <p:cNvSpPr txBox="1">
            <a:spLocks noGrp="1"/>
          </p:cNvSpPr>
          <p:nvPr>
            <p:ph type="body" idx="1"/>
          </p:nvPr>
        </p:nvSpPr>
        <p:spPr>
          <a:xfrm>
            <a:off x="278606" y="2112169"/>
            <a:ext cx="2753916" cy="167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1pPr>
            <a:lvl2pPr marL="914400" lvl="1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200"/>
              <a:buChar char="▪"/>
              <a:defRPr>
                <a:solidFill>
                  <a:schemeClr val="lt1"/>
                </a:solidFill>
              </a:defRPr>
            </a:lvl2pPr>
            <a:lvl3pPr marL="1371600" lvl="2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200"/>
              <a:buAutoNum type="arabicPeriod"/>
              <a:defRPr>
                <a:solidFill>
                  <a:schemeClr val="lt1"/>
                </a:solidFill>
              </a:defRPr>
            </a:lvl3pPr>
            <a:lvl4pPr marL="1828800" lvl="3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200"/>
              <a:buChar char="−"/>
              <a:defRPr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200"/>
              <a:buAutoNum type="alphaLcPeriod"/>
              <a:defRPr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600"/>
              <a:buNone/>
              <a:defRPr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lt1"/>
              </a:buClr>
              <a:buSzPts val="6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2" name="Google Shape;552;p68"/>
          <p:cNvSpPr/>
          <p:nvPr/>
        </p:nvSpPr>
        <p:spPr>
          <a:xfrm>
            <a:off x="9175317" y="4519613"/>
            <a:ext cx="1472358" cy="621508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8000" tIns="108000" rIns="108000" bIns="108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Logo Farbe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Bei hellen Bildern kann die Logo Farbe auf Schwarz geändert werden.</a:t>
            </a:r>
            <a:endParaRPr sz="1100"/>
          </a:p>
        </p:txBody>
      </p:sp>
      <p:sp>
        <p:nvSpPr>
          <p:cNvPr id="553" name="Google Shape;553;p68"/>
          <p:cNvSpPr txBox="1">
            <a:spLocks noGrp="1"/>
          </p:cNvSpPr>
          <p:nvPr>
            <p:ph type="dt" idx="10"/>
          </p:nvPr>
        </p:nvSpPr>
        <p:spPr>
          <a:xfrm>
            <a:off x="710571" y="4705350"/>
            <a:ext cx="86462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554" name="Google Shape;554;p68"/>
          <p:cNvSpPr txBox="1">
            <a:spLocks noGrp="1"/>
          </p:cNvSpPr>
          <p:nvPr>
            <p:ph type="ftr" idx="11"/>
          </p:nvPr>
        </p:nvSpPr>
        <p:spPr>
          <a:xfrm>
            <a:off x="1575197" y="4705350"/>
            <a:ext cx="437435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55" name="Google Shape;555;p68"/>
          <p:cNvSpPr txBox="1">
            <a:spLocks noGrp="1"/>
          </p:cNvSpPr>
          <p:nvPr>
            <p:ph type="sldNum" idx="12"/>
          </p:nvPr>
        </p:nvSpPr>
        <p:spPr>
          <a:xfrm>
            <a:off x="278606" y="4705350"/>
            <a:ext cx="43196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556" name="Google Shape;556;p68"/>
          <p:cNvSpPr>
            <a:spLocks noGrp="1"/>
          </p:cNvSpPr>
          <p:nvPr>
            <p:ph type="dgm" idx="3"/>
          </p:nvPr>
        </p:nvSpPr>
        <p:spPr>
          <a:xfrm>
            <a:off x="8355347" y="4828093"/>
            <a:ext cx="517190" cy="18552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None/>
              <a:defRPr sz="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bre Franklin Medium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bre Franklin Medium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ernaussage">
  <p:cSld name="Kernaussage"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69"/>
          <p:cNvSpPr txBox="1">
            <a:spLocks noGrp="1"/>
          </p:cNvSpPr>
          <p:nvPr>
            <p:ph type="title"/>
          </p:nvPr>
        </p:nvSpPr>
        <p:spPr>
          <a:xfrm>
            <a:off x="278606" y="276225"/>
            <a:ext cx="5670947" cy="3511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Libre Franklin Medium"/>
              <a:buNone/>
              <a:defRPr sz="38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59" name="Google Shape;559;p69"/>
          <p:cNvSpPr txBox="1">
            <a:spLocks noGrp="1"/>
          </p:cNvSpPr>
          <p:nvPr>
            <p:ph type="body" idx="1"/>
          </p:nvPr>
        </p:nvSpPr>
        <p:spPr>
          <a:xfrm>
            <a:off x="6111478" y="3949304"/>
            <a:ext cx="2753915" cy="758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r">
              <a:lnSpc>
                <a:spcPct val="85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b="1">
                <a:solidFill>
                  <a:schemeClr val="accent1"/>
                </a:solidFill>
              </a:defRPr>
            </a:lvl1pPr>
            <a:lvl2pPr marL="914400" lvl="1" indent="-228600" algn="r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2pPr>
            <a:lvl3pPr marL="1371600" lvl="2" indent="-228600" algn="r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3pPr>
            <a:lvl4pPr marL="1828800" lvl="3" indent="-228600" algn="r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dk1"/>
                </a:solidFill>
              </a:defRPr>
            </a:lvl4pPr>
            <a:lvl5pPr marL="2286000" lvl="4" indent="-228600" algn="r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5pPr>
            <a:lvl6pPr marL="2743200" lvl="5" indent="-228600" algn="r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6pPr>
            <a:lvl7pPr marL="3200400" lvl="6" indent="-228600" algn="r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7pPr>
            <a:lvl8pPr marL="3657600" lvl="7" indent="-228600" algn="r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8pPr>
            <a:lvl9pPr marL="4114800" lvl="8" indent="-228600" algn="r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69"/>
          <p:cNvSpPr txBox="1">
            <a:spLocks noGrp="1"/>
          </p:cNvSpPr>
          <p:nvPr>
            <p:ph type="dt" idx="10"/>
          </p:nvPr>
        </p:nvSpPr>
        <p:spPr>
          <a:xfrm>
            <a:off x="710571" y="4705350"/>
            <a:ext cx="86462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561" name="Google Shape;561;p69"/>
          <p:cNvSpPr txBox="1">
            <a:spLocks noGrp="1"/>
          </p:cNvSpPr>
          <p:nvPr>
            <p:ph type="ftr" idx="11"/>
          </p:nvPr>
        </p:nvSpPr>
        <p:spPr>
          <a:xfrm>
            <a:off x="1575197" y="4705350"/>
            <a:ext cx="437435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62" name="Google Shape;562;p69"/>
          <p:cNvSpPr txBox="1">
            <a:spLocks noGrp="1"/>
          </p:cNvSpPr>
          <p:nvPr>
            <p:ph type="sldNum" idx="12"/>
          </p:nvPr>
        </p:nvSpPr>
        <p:spPr>
          <a:xfrm>
            <a:off x="278606" y="4705350"/>
            <a:ext cx="43196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 Blau">
  <p:cSld name="Titelfolie Blau">
    <p:bg>
      <p:bgPr>
        <a:solidFill>
          <a:schemeClr val="accent1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/>
          <p:nvPr/>
        </p:nvSpPr>
        <p:spPr>
          <a:xfrm>
            <a:off x="4491038" y="0"/>
            <a:ext cx="4652963" cy="51434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25"/>
          <p:cNvSpPr txBox="1">
            <a:spLocks noGrp="1"/>
          </p:cNvSpPr>
          <p:nvPr>
            <p:ph type="ctrTitle"/>
          </p:nvPr>
        </p:nvSpPr>
        <p:spPr>
          <a:xfrm>
            <a:off x="278606" y="276225"/>
            <a:ext cx="4212431" cy="3511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27000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7FFF5"/>
              </a:buClr>
              <a:buSzPts val="3800"/>
              <a:buFont typeface="Libre Franklin Medium"/>
              <a:buNone/>
              <a:defRPr sz="3800">
                <a:solidFill>
                  <a:srgbClr val="B7FFF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5"/>
          <p:cNvSpPr txBox="1">
            <a:spLocks noGrp="1"/>
          </p:cNvSpPr>
          <p:nvPr>
            <p:ph type="subTitle" idx="1"/>
          </p:nvPr>
        </p:nvSpPr>
        <p:spPr>
          <a:xfrm>
            <a:off x="278606" y="3949304"/>
            <a:ext cx="4212431" cy="758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27000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lt1"/>
                </a:solidFill>
              </a:defRPr>
            </a:lvl2pPr>
            <a:lvl3pPr lvl="2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lt1"/>
                </a:solidFill>
              </a:defRPr>
            </a:lvl3pPr>
            <a:lvl4pPr lvl="3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lt1"/>
                </a:solidFill>
              </a:defRPr>
            </a:lvl4pPr>
            <a:lvl5pPr lvl="4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lt1"/>
                </a:solidFill>
              </a:defRPr>
            </a:lvl5pPr>
            <a:lvl6pPr lvl="5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6pPr>
            <a:lvl7pPr lvl="6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7pPr>
            <a:lvl8pPr lvl="7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8pPr>
            <a:lvl9pPr lvl="8" algn="l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25"/>
          <p:cNvSpPr>
            <a:spLocks noGrp="1"/>
          </p:cNvSpPr>
          <p:nvPr>
            <p:ph type="pic" idx="2"/>
          </p:nvPr>
        </p:nvSpPr>
        <p:spPr>
          <a:xfrm>
            <a:off x="4491038" y="1"/>
            <a:ext cx="3077765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30" name="Google Shape;130;p25"/>
          <p:cNvSpPr txBox="1">
            <a:spLocks noGrp="1"/>
          </p:cNvSpPr>
          <p:nvPr>
            <p:ph type="dt" idx="10"/>
          </p:nvPr>
        </p:nvSpPr>
        <p:spPr>
          <a:xfrm>
            <a:off x="0" y="51435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131" name="Google Shape;131;p25"/>
          <p:cNvSpPr txBox="1">
            <a:spLocks noGrp="1"/>
          </p:cNvSpPr>
          <p:nvPr>
            <p:ph type="ftr" idx="11"/>
          </p:nvPr>
        </p:nvSpPr>
        <p:spPr>
          <a:xfrm>
            <a:off x="0" y="51435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5"/>
          <p:cNvSpPr txBox="1">
            <a:spLocks noGrp="1"/>
          </p:cNvSpPr>
          <p:nvPr>
            <p:ph type="sldNum" idx="12"/>
          </p:nvPr>
        </p:nvSpPr>
        <p:spPr>
          <a:xfrm>
            <a:off x="0" y="51435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rmAutofit/>
          </a:bodyPr>
          <a:lstStyle>
            <a:lvl1pPr marL="0" lvl="0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grpSp>
        <p:nvGrpSpPr>
          <p:cNvPr id="133" name="Google Shape;133;p25"/>
          <p:cNvGrpSpPr/>
          <p:nvPr/>
        </p:nvGrpSpPr>
        <p:grpSpPr>
          <a:xfrm>
            <a:off x="8033159" y="276494"/>
            <a:ext cx="646487" cy="231902"/>
            <a:chOff x="11189494" y="381000"/>
            <a:chExt cx="621506" cy="222941"/>
          </a:xfrm>
        </p:grpSpPr>
        <p:sp>
          <p:nvSpPr>
            <p:cNvPr id="134" name="Google Shape;134;p25"/>
            <p:cNvSpPr/>
            <p:nvPr/>
          </p:nvSpPr>
          <p:spPr>
            <a:xfrm>
              <a:off x="11360511" y="381000"/>
              <a:ext cx="450489" cy="222941"/>
            </a:xfrm>
            <a:custGeom>
              <a:avLst/>
              <a:gdLst/>
              <a:ahLst/>
              <a:cxnLst/>
              <a:rect l="l" t="t" r="r" b="b"/>
              <a:pathLst>
                <a:path w="450489" h="222941" extrusionOk="0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5"/>
            <p:cNvSpPr/>
            <p:nvPr/>
          </p:nvSpPr>
          <p:spPr>
            <a:xfrm>
              <a:off x="11189494" y="401800"/>
              <a:ext cx="225229" cy="201918"/>
            </a:xfrm>
            <a:custGeom>
              <a:avLst/>
              <a:gdLst/>
              <a:ahLst/>
              <a:cxnLst/>
              <a:rect l="l" t="t" r="r" b="b"/>
              <a:pathLst>
                <a:path w="225229" h="201918" extrusionOk="0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6" name="Google Shape;136;p25"/>
          <p:cNvSpPr>
            <a:spLocks noGrp="1"/>
          </p:cNvSpPr>
          <p:nvPr>
            <p:ph type="dgm" idx="3"/>
          </p:nvPr>
        </p:nvSpPr>
        <p:spPr>
          <a:xfrm>
            <a:off x="8033159" y="276496"/>
            <a:ext cx="646487" cy="23190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None/>
              <a:defRPr sz="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bre Franklin Medium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bre Franklin Medium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chlussfolie">
  <p:cSld name="Schlussfolie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70"/>
          <p:cNvSpPr txBox="1">
            <a:spLocks noGrp="1"/>
          </p:cNvSpPr>
          <p:nvPr>
            <p:ph type="dt" idx="10"/>
          </p:nvPr>
        </p:nvSpPr>
        <p:spPr>
          <a:xfrm>
            <a:off x="0" y="51435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565" name="Google Shape;565;p70"/>
          <p:cNvSpPr txBox="1">
            <a:spLocks noGrp="1"/>
          </p:cNvSpPr>
          <p:nvPr>
            <p:ph type="ftr" idx="11"/>
          </p:nvPr>
        </p:nvSpPr>
        <p:spPr>
          <a:xfrm>
            <a:off x="0" y="51435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p70"/>
          <p:cNvSpPr txBox="1">
            <a:spLocks noGrp="1"/>
          </p:cNvSpPr>
          <p:nvPr>
            <p:ph type="sldNum" idx="12"/>
          </p:nvPr>
        </p:nvSpPr>
        <p:spPr>
          <a:xfrm>
            <a:off x="0" y="51435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rmAutofit/>
          </a:bodyPr>
          <a:lstStyle>
            <a:lvl1pPr marL="0" lvl="0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grpSp>
        <p:nvGrpSpPr>
          <p:cNvPr id="567" name="Google Shape;567;p70"/>
          <p:cNvGrpSpPr/>
          <p:nvPr/>
        </p:nvGrpSpPr>
        <p:grpSpPr>
          <a:xfrm>
            <a:off x="4113000" y="2407050"/>
            <a:ext cx="918000" cy="329400"/>
            <a:chOff x="11189494" y="381000"/>
            <a:chExt cx="621506" cy="222941"/>
          </a:xfrm>
        </p:grpSpPr>
        <p:sp>
          <p:nvSpPr>
            <p:cNvPr id="568" name="Google Shape;568;p70"/>
            <p:cNvSpPr/>
            <p:nvPr/>
          </p:nvSpPr>
          <p:spPr>
            <a:xfrm>
              <a:off x="11360511" y="381000"/>
              <a:ext cx="450489" cy="222941"/>
            </a:xfrm>
            <a:custGeom>
              <a:avLst/>
              <a:gdLst/>
              <a:ahLst/>
              <a:cxnLst/>
              <a:rect l="l" t="t" r="r" b="b"/>
              <a:pathLst>
                <a:path w="450489" h="222941" extrusionOk="0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70"/>
            <p:cNvSpPr/>
            <p:nvPr/>
          </p:nvSpPr>
          <p:spPr>
            <a:xfrm>
              <a:off x="11189494" y="401800"/>
              <a:ext cx="225229" cy="201918"/>
            </a:xfrm>
            <a:custGeom>
              <a:avLst/>
              <a:gdLst/>
              <a:ahLst/>
              <a:cxnLst/>
              <a:rect l="l" t="t" r="r" b="b"/>
              <a:pathLst>
                <a:path w="225229" h="201918" extrusionOk="0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tx">
  <p:cSld name="TITLE_AND_BODY"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71"/>
          <p:cNvSpPr txBox="1">
            <a:spLocks noGrp="1"/>
          </p:cNvSpPr>
          <p:nvPr>
            <p:ph type="sldNum" idx="12"/>
          </p:nvPr>
        </p:nvSpPr>
        <p:spPr>
          <a:xfrm>
            <a:off x="278606" y="4705350"/>
            <a:ext cx="43196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800" b="1">
                <a:solidFill>
                  <a:schemeClr val="dk1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 sz="800" b="1">
                <a:solidFill>
                  <a:schemeClr val="dk1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 sz="800" b="1">
                <a:solidFill>
                  <a:schemeClr val="dk1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 sz="800" b="1">
                <a:solidFill>
                  <a:schemeClr val="dk1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 sz="800" b="1">
                <a:solidFill>
                  <a:schemeClr val="dk1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 sz="800" b="1">
                <a:solidFill>
                  <a:schemeClr val="dk1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 sz="800" b="1">
                <a:solidFill>
                  <a:schemeClr val="dk1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 sz="800" b="1">
                <a:solidFill>
                  <a:schemeClr val="dk1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 sz="800" b="1">
                <a:solidFill>
                  <a:schemeClr val="dk1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" type="title">
  <p:cSld name="TITLE"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73"/>
          <p:cNvSpPr txBox="1">
            <a:spLocks noGrp="1"/>
          </p:cNvSpPr>
          <p:nvPr>
            <p:ph type="body" idx="1"/>
          </p:nvPr>
        </p:nvSpPr>
        <p:spPr>
          <a:xfrm>
            <a:off x="450503" y="4447448"/>
            <a:ext cx="8239126" cy="238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 b="1"/>
            </a:lvl1pPr>
            <a:lvl2pPr marL="914400" lvl="1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marL="1371600" lvl="2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marL="1828800" lvl="3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marL="2286000" lvl="4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578" name="Google Shape;578;p73"/>
          <p:cNvSpPr txBox="1">
            <a:spLocks noGrp="1"/>
          </p:cNvSpPr>
          <p:nvPr>
            <p:ph type="title"/>
          </p:nvPr>
        </p:nvSpPr>
        <p:spPr>
          <a:xfrm>
            <a:off x="452436" y="965622"/>
            <a:ext cx="8239127" cy="174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73"/>
          <p:cNvSpPr txBox="1">
            <a:spLocks noGrp="1"/>
          </p:cNvSpPr>
          <p:nvPr>
            <p:ph type="body" idx="2"/>
          </p:nvPr>
        </p:nvSpPr>
        <p:spPr>
          <a:xfrm>
            <a:off x="450503" y="2708696"/>
            <a:ext cx="8239125" cy="714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580" name="Google Shape;580;p73"/>
          <p:cNvSpPr txBox="1">
            <a:spLocks noGrp="1"/>
          </p:cNvSpPr>
          <p:nvPr>
            <p:ph type="sldNum" idx="12"/>
          </p:nvPr>
        </p:nvSpPr>
        <p:spPr>
          <a:xfrm>
            <a:off x="4500562" y="4905375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bg>
      <p:bgPr>
        <a:solidFill>
          <a:srgbClr val="5C8F98">
            <a:alpha val="15000"/>
          </a:srgbClr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>
            <a:off x="340012" y="306276"/>
            <a:ext cx="8464370" cy="4542331"/>
          </a:xfrm>
          <a:prstGeom prst="snip2DiagRect">
            <a:avLst>
              <a:gd name="adj1" fmla="val 14819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45045" tIns="45045" rIns="45045" bIns="4504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87" dirty="0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255718" y="4663487"/>
            <a:ext cx="548664" cy="33833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buNone/>
              <a:defRPr sz="591">
                <a:latin typeface="Droid Serif"/>
                <a:ea typeface="Droid Serif"/>
                <a:cs typeface="Droid Serif"/>
                <a:sym typeface="Droid Serif"/>
              </a:defRPr>
            </a:lvl1pPr>
            <a:lvl2pPr lvl="1">
              <a:buNone/>
              <a:defRPr sz="591">
                <a:latin typeface="Droid Serif"/>
                <a:ea typeface="Droid Serif"/>
                <a:cs typeface="Droid Serif"/>
                <a:sym typeface="Droid Serif"/>
              </a:defRPr>
            </a:lvl2pPr>
            <a:lvl3pPr lvl="2">
              <a:buNone/>
              <a:defRPr sz="591">
                <a:latin typeface="Droid Serif"/>
                <a:ea typeface="Droid Serif"/>
                <a:cs typeface="Droid Serif"/>
                <a:sym typeface="Droid Serif"/>
              </a:defRPr>
            </a:lvl3pPr>
            <a:lvl4pPr lvl="3">
              <a:buNone/>
              <a:defRPr sz="591">
                <a:latin typeface="Droid Serif"/>
                <a:ea typeface="Droid Serif"/>
                <a:cs typeface="Droid Serif"/>
                <a:sym typeface="Droid Serif"/>
              </a:defRPr>
            </a:lvl4pPr>
            <a:lvl5pPr lvl="4">
              <a:buNone/>
              <a:defRPr sz="591">
                <a:latin typeface="Droid Serif"/>
                <a:ea typeface="Droid Serif"/>
                <a:cs typeface="Droid Serif"/>
                <a:sym typeface="Droid Serif"/>
              </a:defRPr>
            </a:lvl5pPr>
            <a:lvl6pPr lvl="5">
              <a:buNone/>
              <a:defRPr sz="591">
                <a:latin typeface="Droid Serif"/>
                <a:ea typeface="Droid Serif"/>
                <a:cs typeface="Droid Serif"/>
                <a:sym typeface="Droid Serif"/>
              </a:defRPr>
            </a:lvl6pPr>
            <a:lvl7pPr lvl="6">
              <a:buNone/>
              <a:defRPr sz="591">
                <a:latin typeface="Droid Serif"/>
                <a:ea typeface="Droid Serif"/>
                <a:cs typeface="Droid Serif"/>
                <a:sym typeface="Droid Serif"/>
              </a:defRPr>
            </a:lvl7pPr>
            <a:lvl8pPr lvl="7">
              <a:buNone/>
              <a:defRPr sz="591">
                <a:latin typeface="Droid Serif"/>
                <a:ea typeface="Droid Serif"/>
                <a:cs typeface="Droid Serif"/>
                <a:sym typeface="Droid Serif"/>
              </a:defRPr>
            </a:lvl8pPr>
            <a:lvl9pPr lvl="8">
              <a:buNone/>
              <a:defRPr sz="591">
                <a:latin typeface="Droid Serif"/>
                <a:ea typeface="Droid Serif"/>
                <a:cs typeface="Droid Serif"/>
                <a:sym typeface="Droid Serif"/>
              </a:defRPr>
            </a:lvl9pPr>
          </a:lstStyle>
          <a:p>
            <a:fld id="{00000000-1234-1234-1234-123412341234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08762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&amp; Foto" type="tx">
  <p:cSld name="TITLE_AND_BODY"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74"/>
          <p:cNvSpPr>
            <a:spLocks noGrp="1"/>
          </p:cNvSpPr>
          <p:nvPr>
            <p:ph type="pic" idx="2"/>
          </p:nvPr>
        </p:nvSpPr>
        <p:spPr>
          <a:xfrm>
            <a:off x="-433387" y="-485775"/>
            <a:ext cx="10029825" cy="6007100"/>
          </a:xfrm>
          <a:prstGeom prst="rect">
            <a:avLst/>
          </a:prstGeom>
          <a:noFill/>
          <a:ln>
            <a:noFill/>
          </a:ln>
        </p:spPr>
      </p:sp>
      <p:sp>
        <p:nvSpPr>
          <p:cNvPr id="583" name="Google Shape;583;p74"/>
          <p:cNvSpPr txBox="1">
            <a:spLocks noGrp="1"/>
          </p:cNvSpPr>
          <p:nvPr>
            <p:ph type="title"/>
          </p:nvPr>
        </p:nvSpPr>
        <p:spPr>
          <a:xfrm>
            <a:off x="452438" y="2671763"/>
            <a:ext cx="8239125" cy="174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584" name="Google Shape;584;p74"/>
          <p:cNvSpPr txBox="1">
            <a:spLocks noGrp="1"/>
          </p:cNvSpPr>
          <p:nvPr>
            <p:ph type="body" idx="1"/>
          </p:nvPr>
        </p:nvSpPr>
        <p:spPr>
          <a:xfrm>
            <a:off x="452884" y="414801"/>
            <a:ext cx="8238233" cy="238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 b="1"/>
            </a:lvl1pPr>
            <a:lvl2pPr marL="914400" lvl="1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marL="1371600" lvl="2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marL="1828800" lvl="3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marL="2286000" lvl="4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585" name="Google Shape;585;p74"/>
          <p:cNvSpPr txBox="1">
            <a:spLocks noGrp="1"/>
          </p:cNvSpPr>
          <p:nvPr>
            <p:ph type="body" idx="3"/>
          </p:nvPr>
        </p:nvSpPr>
        <p:spPr>
          <a:xfrm>
            <a:off x="452438" y="4353716"/>
            <a:ext cx="8239125" cy="418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586" name="Google Shape;586;p74"/>
          <p:cNvSpPr txBox="1">
            <a:spLocks noGrp="1"/>
          </p:cNvSpPr>
          <p:nvPr>
            <p:ph type="sldNum" idx="12"/>
          </p:nvPr>
        </p:nvSpPr>
        <p:spPr>
          <a:xfrm>
            <a:off x="4500562" y="4905375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&amp; Foto 2">
  <p:cSld name="Titel &amp; Foto 2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75"/>
          <p:cNvSpPr>
            <a:spLocks noGrp="1"/>
          </p:cNvSpPr>
          <p:nvPr>
            <p:ph type="pic" idx="2"/>
          </p:nvPr>
        </p:nvSpPr>
        <p:spPr>
          <a:xfrm>
            <a:off x="4114800" y="-76200"/>
            <a:ext cx="4554314" cy="5300663"/>
          </a:xfrm>
          <a:prstGeom prst="rect">
            <a:avLst/>
          </a:prstGeom>
          <a:noFill/>
          <a:ln>
            <a:noFill/>
          </a:ln>
        </p:spPr>
      </p:sp>
      <p:sp>
        <p:nvSpPr>
          <p:cNvPr id="589" name="Google Shape;589;p75"/>
          <p:cNvSpPr txBox="1">
            <a:spLocks noGrp="1"/>
          </p:cNvSpPr>
          <p:nvPr>
            <p:ph type="title"/>
          </p:nvPr>
        </p:nvSpPr>
        <p:spPr>
          <a:xfrm>
            <a:off x="452438" y="476250"/>
            <a:ext cx="3667125" cy="2205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590" name="Google Shape;590;p75"/>
          <p:cNvSpPr txBox="1">
            <a:spLocks noGrp="1"/>
          </p:cNvSpPr>
          <p:nvPr>
            <p:ph type="body" idx="1"/>
          </p:nvPr>
        </p:nvSpPr>
        <p:spPr>
          <a:xfrm>
            <a:off x="452438" y="2647716"/>
            <a:ext cx="3667125" cy="2019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591" name="Google Shape;591;p75"/>
          <p:cNvSpPr txBox="1">
            <a:spLocks noGrp="1"/>
          </p:cNvSpPr>
          <p:nvPr>
            <p:ph type="sldNum" idx="12"/>
          </p:nvPr>
        </p:nvSpPr>
        <p:spPr>
          <a:xfrm>
            <a:off x="4500562" y="4906962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&amp; Punkte">
  <p:cSld name="Titel &amp; Punkte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76"/>
          <p:cNvSpPr txBox="1">
            <a:spLocks noGrp="1"/>
          </p:cNvSpPr>
          <p:nvPr>
            <p:ph type="title"/>
          </p:nvPr>
        </p:nvSpPr>
        <p:spPr>
          <a:xfrm>
            <a:off x="452438" y="404813"/>
            <a:ext cx="8239125" cy="537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76"/>
          <p:cNvSpPr txBox="1">
            <a:spLocks noGrp="1"/>
          </p:cNvSpPr>
          <p:nvPr>
            <p:ph type="body" idx="1"/>
          </p:nvPr>
        </p:nvSpPr>
        <p:spPr>
          <a:xfrm>
            <a:off x="452438" y="889861"/>
            <a:ext cx="8239125" cy="350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1pPr>
            <a:lvl2pPr marL="914400" lvl="1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marL="1371600" lvl="2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marL="1828800" lvl="3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marL="2286000" lvl="4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595" name="Google Shape;595;p76"/>
          <p:cNvSpPr txBox="1">
            <a:spLocks noGrp="1"/>
          </p:cNvSpPr>
          <p:nvPr>
            <p:ph type="body" idx="2"/>
          </p:nvPr>
        </p:nvSpPr>
        <p:spPr>
          <a:xfrm>
            <a:off x="452438" y="1593189"/>
            <a:ext cx="8239125" cy="3096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lvl="0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1pPr>
            <a:lvl2pPr marL="914400" lvl="1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marL="1371600" lvl="2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marL="1828800" lvl="3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marL="2286000" lvl="4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596" name="Google Shape;596;p76"/>
          <p:cNvSpPr txBox="1">
            <a:spLocks noGrp="1"/>
          </p:cNvSpPr>
          <p:nvPr>
            <p:ph type="sldNum" idx="12"/>
          </p:nvPr>
        </p:nvSpPr>
        <p:spPr>
          <a:xfrm>
            <a:off x="4500562" y="4905375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nkte">
  <p:cSld name="Punkte"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77"/>
          <p:cNvSpPr txBox="1">
            <a:spLocks noGrp="1"/>
          </p:cNvSpPr>
          <p:nvPr>
            <p:ph type="body" idx="1"/>
          </p:nvPr>
        </p:nvSpPr>
        <p:spPr>
          <a:xfrm>
            <a:off x="452438" y="1593189"/>
            <a:ext cx="8239125" cy="3096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lvl="0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1pPr>
            <a:lvl2pPr marL="914400" lvl="1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marL="1371600" lvl="2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marL="1828800" lvl="3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marL="2286000" lvl="4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599" name="Google Shape;599;p77"/>
          <p:cNvSpPr txBox="1">
            <a:spLocks noGrp="1"/>
          </p:cNvSpPr>
          <p:nvPr>
            <p:ph type="sldNum" idx="12"/>
          </p:nvPr>
        </p:nvSpPr>
        <p:spPr>
          <a:xfrm>
            <a:off x="4500562" y="4905375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, Punkte &amp; Foto">
  <p:cSld name="Titel, Punkte &amp; Foto"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78"/>
          <p:cNvSpPr txBox="1">
            <a:spLocks noGrp="1"/>
          </p:cNvSpPr>
          <p:nvPr>
            <p:ph type="body" idx="1"/>
          </p:nvPr>
        </p:nvSpPr>
        <p:spPr>
          <a:xfrm>
            <a:off x="452438" y="889861"/>
            <a:ext cx="3667125" cy="350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1pPr>
            <a:lvl2pPr marL="914400" lvl="1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marL="1371600" lvl="2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marL="1828800" lvl="3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marL="2286000" lvl="4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602" name="Google Shape;602;p78"/>
          <p:cNvSpPr txBox="1">
            <a:spLocks noGrp="1"/>
          </p:cNvSpPr>
          <p:nvPr>
            <p:ph type="body" idx="2"/>
          </p:nvPr>
        </p:nvSpPr>
        <p:spPr>
          <a:xfrm>
            <a:off x="452438" y="1593189"/>
            <a:ext cx="3667125" cy="309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lvl="0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1pPr>
            <a:lvl2pPr marL="914400" lvl="1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marL="1371600" lvl="2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marL="1828800" lvl="3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marL="2286000" lvl="4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603" name="Google Shape;603;p78"/>
          <p:cNvSpPr>
            <a:spLocks noGrp="1"/>
          </p:cNvSpPr>
          <p:nvPr>
            <p:ph type="pic" idx="3"/>
          </p:nvPr>
        </p:nvSpPr>
        <p:spPr>
          <a:xfrm>
            <a:off x="4572000" y="-152725"/>
            <a:ext cx="4093828" cy="5458437"/>
          </a:xfrm>
          <a:prstGeom prst="rect">
            <a:avLst/>
          </a:prstGeom>
          <a:noFill/>
          <a:ln>
            <a:noFill/>
          </a:ln>
        </p:spPr>
      </p:sp>
      <p:sp>
        <p:nvSpPr>
          <p:cNvPr id="604" name="Google Shape;604;p78"/>
          <p:cNvSpPr txBox="1">
            <a:spLocks noGrp="1"/>
          </p:cNvSpPr>
          <p:nvPr>
            <p:ph type="title"/>
          </p:nvPr>
        </p:nvSpPr>
        <p:spPr>
          <a:xfrm>
            <a:off x="452438" y="404813"/>
            <a:ext cx="3667125" cy="538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05" name="Google Shape;605;p78"/>
          <p:cNvSpPr txBox="1">
            <a:spLocks noGrp="1"/>
          </p:cNvSpPr>
          <p:nvPr>
            <p:ph type="sldNum" idx="12"/>
          </p:nvPr>
        </p:nvSpPr>
        <p:spPr>
          <a:xfrm>
            <a:off x="4500562" y="4905375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, Punkte &amp; Livevideo – klein">
  <p:cSld name="Titel, Punkte &amp; Livevideo – klein"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79"/>
          <p:cNvSpPr txBox="1">
            <a:spLocks noGrp="1"/>
          </p:cNvSpPr>
          <p:nvPr>
            <p:ph type="body" idx="1"/>
          </p:nvPr>
        </p:nvSpPr>
        <p:spPr>
          <a:xfrm>
            <a:off x="452438" y="889861"/>
            <a:ext cx="3667125" cy="350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1pPr>
            <a:lvl2pPr marL="914400" lvl="1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marL="1371600" lvl="2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marL="1828800" lvl="3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marL="2286000" lvl="4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608" name="Google Shape;608;p79"/>
          <p:cNvSpPr txBox="1">
            <a:spLocks noGrp="1"/>
          </p:cNvSpPr>
          <p:nvPr>
            <p:ph type="body" idx="2"/>
          </p:nvPr>
        </p:nvSpPr>
        <p:spPr>
          <a:xfrm>
            <a:off x="452438" y="1593189"/>
            <a:ext cx="3667125" cy="309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lvl="0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1pPr>
            <a:lvl2pPr marL="914400" lvl="1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marL="1371600" lvl="2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marL="1828800" lvl="3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marL="2286000" lvl="4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609" name="Google Shape;609;p79"/>
          <p:cNvSpPr txBox="1">
            <a:spLocks noGrp="1"/>
          </p:cNvSpPr>
          <p:nvPr>
            <p:ph type="title"/>
          </p:nvPr>
        </p:nvSpPr>
        <p:spPr>
          <a:xfrm>
            <a:off x="452438" y="404813"/>
            <a:ext cx="3667125" cy="538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10" name="Google Shape;610;p79"/>
          <p:cNvSpPr txBox="1">
            <a:spLocks noGrp="1"/>
          </p:cNvSpPr>
          <p:nvPr>
            <p:ph type="sldNum" idx="12"/>
          </p:nvPr>
        </p:nvSpPr>
        <p:spPr>
          <a:xfrm>
            <a:off x="4500562" y="4905375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 Quer">
  <p:cSld name="Titelfolie Quer">
    <p:bg>
      <p:bgPr>
        <a:solidFill>
          <a:schemeClr val="accent1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/>
          <p:cNvSpPr>
            <a:spLocks noGrp="1"/>
          </p:cNvSpPr>
          <p:nvPr>
            <p:ph type="pic" idx="2"/>
          </p:nvPr>
        </p:nvSpPr>
        <p:spPr>
          <a:xfrm>
            <a:off x="0" y="1"/>
            <a:ext cx="9143999" cy="2868215"/>
          </a:xfrm>
          <a:prstGeom prst="rect">
            <a:avLst/>
          </a:prstGeom>
          <a:noFill/>
          <a:ln>
            <a:noFill/>
          </a:ln>
        </p:spPr>
      </p:sp>
      <p:sp>
        <p:nvSpPr>
          <p:cNvPr id="139" name="Google Shape;139;p26"/>
          <p:cNvSpPr txBox="1">
            <a:spLocks noGrp="1"/>
          </p:cNvSpPr>
          <p:nvPr>
            <p:ph type="ctrTitle"/>
          </p:nvPr>
        </p:nvSpPr>
        <p:spPr>
          <a:xfrm>
            <a:off x="278606" y="3031331"/>
            <a:ext cx="4212431" cy="1268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7FFF5"/>
              </a:buClr>
              <a:buSzPts val="3800"/>
              <a:buFont typeface="Libre Franklin Medium"/>
              <a:buNone/>
              <a:defRPr sz="3800">
                <a:solidFill>
                  <a:srgbClr val="B7FFF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6"/>
          <p:cNvSpPr txBox="1">
            <a:spLocks noGrp="1"/>
          </p:cNvSpPr>
          <p:nvPr>
            <p:ph type="subTitle" idx="1"/>
          </p:nvPr>
        </p:nvSpPr>
        <p:spPr>
          <a:xfrm>
            <a:off x="278606" y="4299942"/>
            <a:ext cx="4212431" cy="407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lt1"/>
                </a:solidFill>
              </a:defRPr>
            </a:lvl2pPr>
            <a:lvl3pPr lvl="2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lt1"/>
                </a:solidFill>
              </a:defRPr>
            </a:lvl3pPr>
            <a:lvl4pPr lvl="3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lt1"/>
                </a:solidFill>
              </a:defRPr>
            </a:lvl4pPr>
            <a:lvl5pPr lvl="4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lt1"/>
                </a:solidFill>
              </a:defRPr>
            </a:lvl5pPr>
            <a:lvl6pPr lvl="5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6pPr>
            <a:lvl7pPr lvl="6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7pPr>
            <a:lvl8pPr lvl="7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8pPr>
            <a:lvl9pPr lvl="8" algn="l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26"/>
          <p:cNvSpPr/>
          <p:nvPr/>
        </p:nvSpPr>
        <p:spPr>
          <a:xfrm>
            <a:off x="9175317" y="1"/>
            <a:ext cx="1472358" cy="621508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8000" tIns="108000" rIns="108000" bIns="108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Logo Farbe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Bei hellen Bildern kann die Logo Farbe auf Schwarz geändert werden.</a:t>
            </a:r>
            <a:endParaRPr sz="1100"/>
          </a:p>
        </p:txBody>
      </p:sp>
      <p:sp>
        <p:nvSpPr>
          <p:cNvPr id="142" name="Google Shape;142;p26"/>
          <p:cNvSpPr txBox="1">
            <a:spLocks noGrp="1"/>
          </p:cNvSpPr>
          <p:nvPr>
            <p:ph type="dt" idx="10"/>
          </p:nvPr>
        </p:nvSpPr>
        <p:spPr>
          <a:xfrm>
            <a:off x="0" y="51435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143" name="Google Shape;143;p26"/>
          <p:cNvSpPr txBox="1">
            <a:spLocks noGrp="1"/>
          </p:cNvSpPr>
          <p:nvPr>
            <p:ph type="ftr" idx="11"/>
          </p:nvPr>
        </p:nvSpPr>
        <p:spPr>
          <a:xfrm>
            <a:off x="0" y="51435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6"/>
          <p:cNvSpPr txBox="1">
            <a:spLocks noGrp="1"/>
          </p:cNvSpPr>
          <p:nvPr>
            <p:ph type="sldNum" idx="12"/>
          </p:nvPr>
        </p:nvSpPr>
        <p:spPr>
          <a:xfrm>
            <a:off x="0" y="51435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rmAutofit/>
          </a:bodyPr>
          <a:lstStyle>
            <a:lvl1pPr marL="0" lvl="0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145" name="Google Shape;145;p26"/>
          <p:cNvSpPr>
            <a:spLocks noGrp="1"/>
          </p:cNvSpPr>
          <p:nvPr>
            <p:ph type="dgm" idx="3"/>
          </p:nvPr>
        </p:nvSpPr>
        <p:spPr>
          <a:xfrm>
            <a:off x="8033159" y="276496"/>
            <a:ext cx="646487" cy="23190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None/>
              <a:defRPr sz="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bre Franklin Medium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bre Franklin Medium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, Punkte &amp; Livevideo – groß">
  <p:cSld name="Titel, Punkte &amp; Livevideo – groß"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80"/>
          <p:cNvSpPr txBox="1">
            <a:spLocks noGrp="1"/>
          </p:cNvSpPr>
          <p:nvPr>
            <p:ph type="body" idx="1"/>
          </p:nvPr>
        </p:nvSpPr>
        <p:spPr>
          <a:xfrm>
            <a:off x="452438" y="889861"/>
            <a:ext cx="3667125" cy="350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1pPr>
            <a:lvl2pPr marL="914400" lvl="1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marL="1371600" lvl="2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marL="1828800" lvl="3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marL="2286000" lvl="4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613" name="Google Shape;613;p80"/>
          <p:cNvSpPr txBox="1">
            <a:spLocks noGrp="1"/>
          </p:cNvSpPr>
          <p:nvPr>
            <p:ph type="body" idx="2"/>
          </p:nvPr>
        </p:nvSpPr>
        <p:spPr>
          <a:xfrm>
            <a:off x="452438" y="1593189"/>
            <a:ext cx="3667125" cy="309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lvl="0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1pPr>
            <a:lvl2pPr marL="914400" lvl="1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marL="1371600" lvl="2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marL="1828800" lvl="3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marL="2286000" lvl="4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614" name="Google Shape;614;p80"/>
          <p:cNvSpPr txBox="1">
            <a:spLocks noGrp="1"/>
          </p:cNvSpPr>
          <p:nvPr>
            <p:ph type="title"/>
          </p:nvPr>
        </p:nvSpPr>
        <p:spPr>
          <a:xfrm>
            <a:off x="452438" y="404813"/>
            <a:ext cx="3667125" cy="538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15" name="Google Shape;615;p80"/>
          <p:cNvSpPr txBox="1">
            <a:spLocks noGrp="1"/>
          </p:cNvSpPr>
          <p:nvPr>
            <p:ph type="sldNum" idx="12"/>
          </p:nvPr>
        </p:nvSpPr>
        <p:spPr>
          <a:xfrm>
            <a:off x="4500562" y="4905375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chnitt">
  <p:cSld name="Abschnitt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81"/>
          <p:cNvSpPr txBox="1">
            <a:spLocks noGrp="1"/>
          </p:cNvSpPr>
          <p:nvPr>
            <p:ph type="title"/>
          </p:nvPr>
        </p:nvSpPr>
        <p:spPr>
          <a:xfrm>
            <a:off x="452436" y="1700213"/>
            <a:ext cx="8239127" cy="174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 b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81"/>
          <p:cNvSpPr txBox="1">
            <a:spLocks noGrp="1"/>
          </p:cNvSpPr>
          <p:nvPr>
            <p:ph type="sldNum" idx="12"/>
          </p:nvPr>
        </p:nvSpPr>
        <p:spPr>
          <a:xfrm>
            <a:off x="4500562" y="4906962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r Titel">
  <p:cSld name="Nur Titel"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82"/>
          <p:cNvSpPr txBox="1">
            <a:spLocks noGrp="1"/>
          </p:cNvSpPr>
          <p:nvPr>
            <p:ph type="title"/>
          </p:nvPr>
        </p:nvSpPr>
        <p:spPr>
          <a:xfrm>
            <a:off x="452438" y="404813"/>
            <a:ext cx="8239125" cy="538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82"/>
          <p:cNvSpPr txBox="1">
            <a:spLocks noGrp="1"/>
          </p:cNvSpPr>
          <p:nvPr>
            <p:ph type="body" idx="1"/>
          </p:nvPr>
        </p:nvSpPr>
        <p:spPr>
          <a:xfrm>
            <a:off x="452438" y="889861"/>
            <a:ext cx="8239125" cy="350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1pPr>
            <a:lvl2pPr marL="914400" lvl="1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marL="1371600" lvl="2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marL="1828800" lvl="3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marL="2286000" lvl="4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622" name="Google Shape;622;p82"/>
          <p:cNvSpPr txBox="1">
            <a:spLocks noGrp="1"/>
          </p:cNvSpPr>
          <p:nvPr>
            <p:ph type="sldNum" idx="12"/>
          </p:nvPr>
        </p:nvSpPr>
        <p:spPr>
          <a:xfrm>
            <a:off x="4500562" y="4905375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83"/>
          <p:cNvSpPr txBox="1">
            <a:spLocks noGrp="1"/>
          </p:cNvSpPr>
          <p:nvPr>
            <p:ph type="title"/>
          </p:nvPr>
        </p:nvSpPr>
        <p:spPr>
          <a:xfrm>
            <a:off x="452438" y="404813"/>
            <a:ext cx="8239125" cy="538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25" name="Google Shape;625;p83"/>
          <p:cNvSpPr txBox="1">
            <a:spLocks noGrp="1"/>
          </p:cNvSpPr>
          <p:nvPr>
            <p:ph type="body" idx="1"/>
          </p:nvPr>
        </p:nvSpPr>
        <p:spPr>
          <a:xfrm>
            <a:off x="452438" y="889861"/>
            <a:ext cx="8239125" cy="350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1pPr>
            <a:lvl2pPr marL="914400" lvl="1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marL="1371600" lvl="2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marL="1828800" lvl="3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marL="2286000" lvl="4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626" name="Google Shape;626;p83"/>
          <p:cNvSpPr txBox="1">
            <a:spLocks noGrp="1"/>
          </p:cNvSpPr>
          <p:nvPr>
            <p:ph type="body" idx="2"/>
          </p:nvPr>
        </p:nvSpPr>
        <p:spPr>
          <a:xfrm>
            <a:off x="452438" y="1593189"/>
            <a:ext cx="8239125" cy="3096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/>
            </a:lvl1pPr>
            <a:lvl2pPr marL="914400" lvl="1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/>
            </a:lvl2pPr>
            <a:lvl3pPr marL="1371600" lvl="2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/>
            </a:lvl3pPr>
            <a:lvl4pPr marL="1828800" lvl="3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/>
            </a:lvl4pPr>
            <a:lvl5pPr marL="228600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/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627" name="Google Shape;627;p83"/>
          <p:cNvSpPr txBox="1">
            <a:spLocks noGrp="1"/>
          </p:cNvSpPr>
          <p:nvPr>
            <p:ph type="sldNum" idx="12"/>
          </p:nvPr>
        </p:nvSpPr>
        <p:spPr>
          <a:xfrm>
            <a:off x="4500562" y="4905375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ufstellung">
  <p:cSld name="Aufstellung"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84"/>
          <p:cNvSpPr txBox="1">
            <a:spLocks noGrp="1"/>
          </p:cNvSpPr>
          <p:nvPr>
            <p:ph type="body" idx="1"/>
          </p:nvPr>
        </p:nvSpPr>
        <p:spPr>
          <a:xfrm>
            <a:off x="452438" y="1845316"/>
            <a:ext cx="8239125" cy="1452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>
            <a:lvl1pPr marL="457200" lvl="0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630" name="Google Shape;630;p84"/>
          <p:cNvSpPr txBox="1">
            <a:spLocks noGrp="1"/>
          </p:cNvSpPr>
          <p:nvPr>
            <p:ph type="sldNum" idx="12"/>
          </p:nvPr>
        </p:nvSpPr>
        <p:spPr>
          <a:xfrm>
            <a:off x="4500562" y="4905375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akt (groß)">
  <p:cSld name="Fakt (groß)"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85"/>
          <p:cNvSpPr txBox="1">
            <a:spLocks noGrp="1"/>
          </p:cNvSpPr>
          <p:nvPr>
            <p:ph type="body" idx="1"/>
          </p:nvPr>
        </p:nvSpPr>
        <p:spPr>
          <a:xfrm>
            <a:off x="452438" y="403473"/>
            <a:ext cx="8239125" cy="2715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normAutofit/>
          </a:bodyPr>
          <a:lstStyle>
            <a:lvl1pPr marL="457200" lvl="0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400"/>
              <a:buFont typeface="Helvetica Neue"/>
              <a:buNone/>
              <a:defRPr sz="9400" b="1"/>
            </a:lvl1pPr>
            <a:lvl2pPr marL="914400" lvl="1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400"/>
              <a:buFont typeface="Helvetica Neue"/>
              <a:buNone/>
              <a:defRPr sz="9400" b="1"/>
            </a:lvl2pPr>
            <a:lvl3pPr marL="1371600" lvl="2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400"/>
              <a:buFont typeface="Helvetica Neue"/>
              <a:buNone/>
              <a:defRPr sz="9400" b="1"/>
            </a:lvl3pPr>
            <a:lvl4pPr marL="1828800" lvl="3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400"/>
              <a:buFont typeface="Helvetica Neue"/>
              <a:buNone/>
              <a:defRPr sz="9400" b="1"/>
            </a:lvl4pPr>
            <a:lvl5pPr marL="2286000" lvl="4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400"/>
              <a:buFont typeface="Helvetica Neue"/>
              <a:buNone/>
              <a:defRPr sz="9400" b="1"/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633" name="Google Shape;633;p85"/>
          <p:cNvSpPr txBox="1">
            <a:spLocks noGrp="1"/>
          </p:cNvSpPr>
          <p:nvPr>
            <p:ph type="body" idx="2"/>
          </p:nvPr>
        </p:nvSpPr>
        <p:spPr>
          <a:xfrm>
            <a:off x="452438" y="3098318"/>
            <a:ext cx="8239125" cy="350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1pPr>
            <a:lvl2pPr marL="914400" lvl="1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marL="1371600" lvl="2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marL="1828800" lvl="3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marL="2286000" lvl="4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634" name="Google Shape;634;p85"/>
          <p:cNvSpPr txBox="1">
            <a:spLocks noGrp="1"/>
          </p:cNvSpPr>
          <p:nvPr>
            <p:ph type="sldNum" idx="12"/>
          </p:nvPr>
        </p:nvSpPr>
        <p:spPr>
          <a:xfrm>
            <a:off x="4500562" y="4905375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itat">
  <p:cSld name="Zitat"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86"/>
          <p:cNvSpPr txBox="1">
            <a:spLocks noGrp="1"/>
          </p:cNvSpPr>
          <p:nvPr>
            <p:ph type="body" idx="1"/>
          </p:nvPr>
        </p:nvSpPr>
        <p:spPr>
          <a:xfrm>
            <a:off x="911259" y="4003295"/>
            <a:ext cx="7575020" cy="238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 b="1"/>
            </a:lvl1pPr>
            <a:lvl2pPr marL="914400" lvl="1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marL="1371600" lvl="2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marL="1828800" lvl="3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marL="2286000" lvl="4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637" name="Google Shape;637;p86"/>
          <p:cNvSpPr txBox="1">
            <a:spLocks noGrp="1"/>
          </p:cNvSpPr>
          <p:nvPr>
            <p:ph type="body" idx="2"/>
          </p:nvPr>
        </p:nvSpPr>
        <p:spPr>
          <a:xfrm>
            <a:off x="657721" y="1852447"/>
            <a:ext cx="7828558" cy="1438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638" name="Google Shape;638;p86"/>
          <p:cNvSpPr txBox="1">
            <a:spLocks noGrp="1"/>
          </p:cNvSpPr>
          <p:nvPr>
            <p:ph type="sldNum" idx="12"/>
          </p:nvPr>
        </p:nvSpPr>
        <p:spPr>
          <a:xfrm>
            <a:off x="4500562" y="4905375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to - 3 Stück">
  <p:cSld name="Foto - 3 Stück"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87"/>
          <p:cNvSpPr>
            <a:spLocks noGrp="1"/>
          </p:cNvSpPr>
          <p:nvPr>
            <p:ph type="pic" idx="2"/>
          </p:nvPr>
        </p:nvSpPr>
        <p:spPr>
          <a:xfrm>
            <a:off x="5910263" y="381000"/>
            <a:ext cx="2789662" cy="2231129"/>
          </a:xfrm>
          <a:prstGeom prst="rect">
            <a:avLst/>
          </a:prstGeom>
          <a:noFill/>
          <a:ln>
            <a:noFill/>
          </a:ln>
        </p:spPr>
      </p:sp>
      <p:sp>
        <p:nvSpPr>
          <p:cNvPr id="641" name="Google Shape;641;p87"/>
          <p:cNvSpPr>
            <a:spLocks noGrp="1"/>
          </p:cNvSpPr>
          <p:nvPr>
            <p:ph type="pic" idx="3"/>
          </p:nvPr>
        </p:nvSpPr>
        <p:spPr>
          <a:xfrm>
            <a:off x="5062538" y="1491853"/>
            <a:ext cx="3914775" cy="4556318"/>
          </a:xfrm>
          <a:prstGeom prst="rect">
            <a:avLst/>
          </a:prstGeom>
          <a:noFill/>
          <a:ln>
            <a:noFill/>
          </a:ln>
        </p:spPr>
      </p:sp>
      <p:sp>
        <p:nvSpPr>
          <p:cNvPr id="642" name="Google Shape;642;p87"/>
          <p:cNvSpPr>
            <a:spLocks noGrp="1"/>
          </p:cNvSpPr>
          <p:nvPr>
            <p:ph type="pic" idx="4"/>
          </p:nvPr>
        </p:nvSpPr>
        <p:spPr>
          <a:xfrm>
            <a:off x="-52387" y="185738"/>
            <a:ext cx="6229350" cy="4672013"/>
          </a:xfrm>
          <a:prstGeom prst="rect">
            <a:avLst/>
          </a:prstGeom>
          <a:noFill/>
          <a:ln>
            <a:noFill/>
          </a:ln>
        </p:spPr>
      </p:sp>
      <p:sp>
        <p:nvSpPr>
          <p:cNvPr id="643" name="Google Shape;643;p87"/>
          <p:cNvSpPr txBox="1">
            <a:spLocks noGrp="1"/>
          </p:cNvSpPr>
          <p:nvPr>
            <p:ph type="sldNum" idx="12"/>
          </p:nvPr>
        </p:nvSpPr>
        <p:spPr>
          <a:xfrm>
            <a:off x="4500562" y="4905375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to">
  <p:cSld name="Foto"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88"/>
          <p:cNvSpPr>
            <a:spLocks noGrp="1"/>
          </p:cNvSpPr>
          <p:nvPr>
            <p:ph type="pic" idx="2"/>
          </p:nvPr>
        </p:nvSpPr>
        <p:spPr>
          <a:xfrm>
            <a:off x="-500062" y="-2071687"/>
            <a:ext cx="10144125" cy="8115300"/>
          </a:xfrm>
          <a:prstGeom prst="rect">
            <a:avLst/>
          </a:prstGeom>
          <a:noFill/>
          <a:ln>
            <a:noFill/>
          </a:ln>
        </p:spPr>
      </p:sp>
      <p:sp>
        <p:nvSpPr>
          <p:cNvPr id="646" name="Google Shape;646;p88"/>
          <p:cNvSpPr txBox="1">
            <a:spLocks noGrp="1"/>
          </p:cNvSpPr>
          <p:nvPr>
            <p:ph type="sldNum" idx="12"/>
          </p:nvPr>
        </p:nvSpPr>
        <p:spPr>
          <a:xfrm>
            <a:off x="4500562" y="4905375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>
                <a:solidFill>
                  <a:srgbClr val="FFFFFF"/>
                </a:solidFill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>
                <a:solidFill>
                  <a:srgbClr val="FFFFFF"/>
                </a:solidFill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>
                <a:solidFill>
                  <a:srgbClr val="FFFFFF"/>
                </a:solidFill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>
                <a:solidFill>
                  <a:srgbClr val="FFFFFF"/>
                </a:solidFill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>
                <a:solidFill>
                  <a:srgbClr val="FFFFFF"/>
                </a:solidFill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>
                <a:solidFill>
                  <a:srgbClr val="FFFFFF"/>
                </a:solidFill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>
                <a:solidFill>
                  <a:srgbClr val="FFFFFF"/>
                </a:solidFill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>
                <a:solidFill>
                  <a:srgbClr val="FFFFFF"/>
                </a:solidFill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r">
  <p:cSld name="Leer"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89"/>
          <p:cNvSpPr txBox="1">
            <a:spLocks noGrp="1"/>
          </p:cNvSpPr>
          <p:nvPr>
            <p:ph type="sldNum" idx="12"/>
          </p:nvPr>
        </p:nvSpPr>
        <p:spPr>
          <a:xfrm>
            <a:off x="4500562" y="4905375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 Quer Weiß">
  <p:cSld name="Titelfolie Quer Weiß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7"/>
          <p:cNvSpPr>
            <a:spLocks noGrp="1"/>
          </p:cNvSpPr>
          <p:nvPr>
            <p:ph type="pic" idx="2"/>
          </p:nvPr>
        </p:nvSpPr>
        <p:spPr>
          <a:xfrm>
            <a:off x="0" y="1"/>
            <a:ext cx="9143999" cy="2868215"/>
          </a:xfrm>
          <a:prstGeom prst="rect">
            <a:avLst/>
          </a:prstGeom>
          <a:noFill/>
          <a:ln>
            <a:noFill/>
          </a:ln>
        </p:spPr>
      </p:sp>
      <p:sp>
        <p:nvSpPr>
          <p:cNvPr id="148" name="Google Shape;148;p27"/>
          <p:cNvSpPr txBox="1">
            <a:spLocks noGrp="1"/>
          </p:cNvSpPr>
          <p:nvPr>
            <p:ph type="ctrTitle"/>
          </p:nvPr>
        </p:nvSpPr>
        <p:spPr>
          <a:xfrm>
            <a:off x="278606" y="3028949"/>
            <a:ext cx="4212431" cy="1270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Libre Franklin Medium"/>
              <a:buNone/>
              <a:defRPr sz="38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7"/>
          <p:cNvSpPr txBox="1">
            <a:spLocks noGrp="1"/>
          </p:cNvSpPr>
          <p:nvPr>
            <p:ph type="subTitle" idx="1"/>
          </p:nvPr>
        </p:nvSpPr>
        <p:spPr>
          <a:xfrm>
            <a:off x="278606" y="4299942"/>
            <a:ext cx="4212431" cy="407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1pPr>
            <a:lvl2pPr lvl="1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27"/>
          <p:cNvSpPr txBox="1">
            <a:spLocks noGrp="1"/>
          </p:cNvSpPr>
          <p:nvPr>
            <p:ph type="body" idx="3"/>
          </p:nvPr>
        </p:nvSpPr>
        <p:spPr>
          <a:xfrm>
            <a:off x="7866365" y="4164927"/>
            <a:ext cx="999029" cy="540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Font typeface="Arial"/>
              <a:buNone/>
              <a:defRPr sz="100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None/>
              <a:defRPr sz="1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Font typeface="Arial"/>
              <a:buNone/>
              <a:defRPr sz="100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None/>
              <a:defRPr sz="100"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Font typeface="Arial"/>
              <a:buNone/>
              <a:defRPr sz="100"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Font typeface="Arial"/>
              <a:buNone/>
              <a:defRPr sz="100"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Font typeface="Arial"/>
              <a:buNone/>
              <a:defRPr sz="100"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Font typeface="Arial"/>
              <a:buNone/>
              <a:defRPr sz="100"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Font typeface="Arial"/>
              <a:buNone/>
              <a:defRPr sz="100"/>
            </a:lvl9pPr>
          </a:lstStyle>
          <a:p>
            <a:endParaRPr/>
          </a:p>
        </p:txBody>
      </p:sp>
      <p:sp>
        <p:nvSpPr>
          <p:cNvPr id="151" name="Google Shape;151;p27"/>
          <p:cNvSpPr/>
          <p:nvPr/>
        </p:nvSpPr>
        <p:spPr>
          <a:xfrm>
            <a:off x="9175317" y="4164927"/>
            <a:ext cx="1230510" cy="540423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8000" tIns="108000" rIns="108000" bIns="1080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de"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OE-Logo (optional)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mit einem Klick auf das </a:t>
            </a:r>
            <a:br>
              <a:rPr lang="de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de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Bild-Symbol einfügen</a:t>
            </a:r>
            <a:endParaRPr sz="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27"/>
          <p:cNvSpPr txBox="1"/>
          <p:nvPr/>
        </p:nvSpPr>
        <p:spPr>
          <a:xfrm>
            <a:off x="0" y="51435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rmAutofit fontScale="25000" lnSpcReduction="20000"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500">
                <a:latin typeface="Arial"/>
                <a:ea typeface="Arial"/>
                <a:cs typeface="Arial"/>
                <a:sym typeface="Arial"/>
              </a:rPr>
              <a:t>Datum aus technischen Gründen nicht deaktivieren!</a:t>
            </a:r>
            <a:endParaRPr sz="1100"/>
          </a:p>
        </p:txBody>
      </p:sp>
      <p:sp>
        <p:nvSpPr>
          <p:cNvPr id="153" name="Google Shape;153;p27"/>
          <p:cNvSpPr txBox="1">
            <a:spLocks noGrp="1"/>
          </p:cNvSpPr>
          <p:nvPr>
            <p:ph type="ftr" idx="11"/>
          </p:nvPr>
        </p:nvSpPr>
        <p:spPr>
          <a:xfrm>
            <a:off x="0" y="51435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7"/>
          <p:cNvSpPr txBox="1">
            <a:spLocks noGrp="1"/>
          </p:cNvSpPr>
          <p:nvPr>
            <p:ph type="sldNum" idx="12"/>
          </p:nvPr>
        </p:nvSpPr>
        <p:spPr>
          <a:xfrm>
            <a:off x="0" y="51435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rmAutofit/>
          </a:bodyPr>
          <a:lstStyle>
            <a:lvl1pPr marL="0" lvl="0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155" name="Google Shape;155;p27"/>
          <p:cNvSpPr>
            <a:spLocks noGrp="1"/>
          </p:cNvSpPr>
          <p:nvPr>
            <p:ph type="dgm" idx="4"/>
          </p:nvPr>
        </p:nvSpPr>
        <p:spPr>
          <a:xfrm>
            <a:off x="8033159" y="276496"/>
            <a:ext cx="646487" cy="23190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None/>
              <a:defRPr sz="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bre Franklin Medium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bre Franklin Medium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en">
  <p:cSld name="Agenden">
    <p:bg>
      <p:bgPr>
        <a:solidFill>
          <a:schemeClr val="dk1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8"/>
          <p:cNvSpPr txBox="1"/>
          <p:nvPr/>
        </p:nvSpPr>
        <p:spPr>
          <a:xfrm>
            <a:off x="926241" y="1194197"/>
            <a:ext cx="7939154" cy="259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100"/>
              <a:buFont typeface="Noto Sans Symbols"/>
              <a:buNone/>
            </a:pPr>
            <a:r>
              <a:rPr lang="de" sz="9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Agenden</a:t>
            </a:r>
            <a:endParaRPr sz="1100"/>
          </a:p>
        </p:txBody>
      </p:sp>
      <p:grpSp>
        <p:nvGrpSpPr>
          <p:cNvPr id="158" name="Google Shape;158;p28"/>
          <p:cNvGrpSpPr/>
          <p:nvPr/>
        </p:nvGrpSpPr>
        <p:grpSpPr>
          <a:xfrm>
            <a:off x="7312385" y="2112170"/>
            <a:ext cx="905457" cy="757236"/>
            <a:chOff x="9336214" y="2528900"/>
            <a:chExt cx="1980368" cy="1656188"/>
          </a:xfrm>
        </p:grpSpPr>
        <p:cxnSp>
          <p:nvCxnSpPr>
            <p:cNvPr id="159" name="Google Shape;159;p28"/>
            <p:cNvCxnSpPr/>
            <p:nvPr/>
          </p:nvCxnSpPr>
          <p:spPr>
            <a:xfrm>
              <a:off x="9336214" y="3356994"/>
              <a:ext cx="1980368" cy="0"/>
            </a:xfrm>
            <a:prstGeom prst="straightConnector1">
              <a:avLst/>
            </a:prstGeom>
            <a:noFill/>
            <a:ln w="1524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60" name="Google Shape;160;p28"/>
            <p:cNvSpPr/>
            <p:nvPr/>
          </p:nvSpPr>
          <p:spPr>
            <a:xfrm>
              <a:off x="10488488" y="2528900"/>
              <a:ext cx="828094" cy="1656188"/>
            </a:xfrm>
            <a:custGeom>
              <a:avLst/>
              <a:gdLst/>
              <a:ahLst/>
              <a:cxnLst/>
              <a:rect l="l" t="t" r="r" b="b"/>
              <a:pathLst>
                <a:path w="324036" h="648072" extrusionOk="0">
                  <a:moveTo>
                    <a:pt x="0" y="0"/>
                  </a:moveTo>
                  <a:lnTo>
                    <a:pt x="324036" y="324036"/>
                  </a:lnTo>
                  <a:lnTo>
                    <a:pt x="0" y="648072"/>
                  </a:lnTo>
                </a:path>
              </a:pathLst>
            </a:custGeom>
            <a:noFill/>
            <a:ln w="1524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08000" tIns="108000" rIns="108000" bIns="1080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">
  <p:cSld name="Agenda">
    <p:bg>
      <p:bgPr>
        <a:solidFill>
          <a:schemeClr val="accent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9"/>
          <p:cNvSpPr/>
          <p:nvPr/>
        </p:nvSpPr>
        <p:spPr>
          <a:xfrm>
            <a:off x="7578362" y="1"/>
            <a:ext cx="1575196" cy="51434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29"/>
          <p:cNvSpPr txBox="1">
            <a:spLocks noGrp="1"/>
          </p:cNvSpPr>
          <p:nvPr>
            <p:ph type="title"/>
          </p:nvPr>
        </p:nvSpPr>
        <p:spPr>
          <a:xfrm>
            <a:off x="278606" y="276224"/>
            <a:ext cx="1296591" cy="756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900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bre Franklin Medium"/>
              <a:buNone/>
              <a:defRPr sz="1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9"/>
          <p:cNvSpPr txBox="1">
            <a:spLocks noGrp="1"/>
          </p:cNvSpPr>
          <p:nvPr>
            <p:ph type="body" idx="1"/>
          </p:nvPr>
        </p:nvSpPr>
        <p:spPr>
          <a:xfrm>
            <a:off x="1737122" y="276225"/>
            <a:ext cx="4941094" cy="3511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9000" rIns="0" bIns="0" anchor="t" anchorCtr="0">
            <a:noAutofit/>
          </a:bodyPr>
          <a:lstStyle>
            <a:lvl1pPr marL="457200" lvl="0" indent="-393700" algn="l">
              <a:lnSpc>
                <a:spcPct val="85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Libre Franklin Medium"/>
              <a:buAutoNum type="arabicPeriod"/>
              <a:defRPr sz="2600">
                <a:solidFill>
                  <a:srgbClr val="B7FFF5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914400" lvl="1" indent="-30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▪"/>
              <a:defRPr sz="1200">
                <a:solidFill>
                  <a:schemeClr val="lt1"/>
                </a:solidFill>
              </a:defRPr>
            </a:lvl2pPr>
            <a:lvl3pPr marL="1371600" lvl="2" indent="-30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ibre Franklin Medium"/>
              <a:buAutoNum type="alphaLcPeriod"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lt1"/>
              </a:buClr>
              <a:buSzPts val="1400"/>
              <a:buNone/>
              <a:defRPr sz="14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5" name="Google Shape;165;p29"/>
          <p:cNvSpPr txBox="1">
            <a:spLocks noGrp="1"/>
          </p:cNvSpPr>
          <p:nvPr>
            <p:ph type="dt" idx="10"/>
          </p:nvPr>
        </p:nvSpPr>
        <p:spPr>
          <a:xfrm>
            <a:off x="0" y="51435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13.04.2026</a:t>
            </a:r>
            <a:endParaRPr/>
          </a:p>
        </p:txBody>
      </p:sp>
      <p:sp>
        <p:nvSpPr>
          <p:cNvPr id="166" name="Google Shape;166;p29"/>
          <p:cNvSpPr txBox="1">
            <a:spLocks noGrp="1"/>
          </p:cNvSpPr>
          <p:nvPr>
            <p:ph type="ftr" idx="11"/>
          </p:nvPr>
        </p:nvSpPr>
        <p:spPr>
          <a:xfrm>
            <a:off x="0" y="51435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9"/>
          <p:cNvSpPr txBox="1">
            <a:spLocks noGrp="1"/>
          </p:cNvSpPr>
          <p:nvPr>
            <p:ph type="sldNum" idx="12"/>
          </p:nvPr>
        </p:nvSpPr>
        <p:spPr>
          <a:xfrm>
            <a:off x="0" y="51435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rmAutofit/>
          </a:bodyPr>
          <a:lstStyle>
            <a:lvl1pPr marL="0" lvl="0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1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grpSp>
        <p:nvGrpSpPr>
          <p:cNvPr id="168" name="Google Shape;168;p29"/>
          <p:cNvGrpSpPr/>
          <p:nvPr/>
        </p:nvGrpSpPr>
        <p:grpSpPr>
          <a:xfrm>
            <a:off x="8033159" y="276494"/>
            <a:ext cx="646487" cy="231902"/>
            <a:chOff x="11189494" y="381000"/>
            <a:chExt cx="621506" cy="222941"/>
          </a:xfrm>
        </p:grpSpPr>
        <p:sp>
          <p:nvSpPr>
            <p:cNvPr id="169" name="Google Shape;169;p29"/>
            <p:cNvSpPr/>
            <p:nvPr/>
          </p:nvSpPr>
          <p:spPr>
            <a:xfrm>
              <a:off x="11360511" y="381000"/>
              <a:ext cx="450489" cy="222941"/>
            </a:xfrm>
            <a:custGeom>
              <a:avLst/>
              <a:gdLst/>
              <a:ahLst/>
              <a:cxnLst/>
              <a:rect l="l" t="t" r="r" b="b"/>
              <a:pathLst>
                <a:path w="450489" h="222941" extrusionOk="0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9"/>
            <p:cNvSpPr/>
            <p:nvPr/>
          </p:nvSpPr>
          <p:spPr>
            <a:xfrm>
              <a:off x="11189494" y="401800"/>
              <a:ext cx="225229" cy="201918"/>
            </a:xfrm>
            <a:custGeom>
              <a:avLst/>
              <a:gdLst/>
              <a:ahLst/>
              <a:cxnLst/>
              <a:rect l="l" t="t" r="r" b="b"/>
              <a:pathLst>
                <a:path w="225229" h="201918" extrusionOk="0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278606" y="276680"/>
            <a:ext cx="8586788" cy="755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Libre Franklin Medium"/>
              <a:buNone/>
              <a:defRPr sz="2600" b="0" i="0" u="none" strike="noStrike" cap="non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278606" y="1194196"/>
            <a:ext cx="8586788" cy="3511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bre Franklin Medium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bre Franklin Medium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ftr" idx="11"/>
          </p:nvPr>
        </p:nvSpPr>
        <p:spPr>
          <a:xfrm>
            <a:off x="1575197" y="4705350"/>
            <a:ext cx="437435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ldNum" idx="12"/>
          </p:nvPr>
        </p:nvSpPr>
        <p:spPr>
          <a:xfrm>
            <a:off x="278606" y="4705350"/>
            <a:ext cx="43196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grpSp>
        <p:nvGrpSpPr>
          <p:cNvPr id="55" name="Google Shape;55;p13"/>
          <p:cNvGrpSpPr/>
          <p:nvPr/>
        </p:nvGrpSpPr>
        <p:grpSpPr>
          <a:xfrm>
            <a:off x="8355347" y="4828093"/>
            <a:ext cx="517190" cy="185522"/>
            <a:chOff x="11189494" y="381000"/>
            <a:chExt cx="621506" cy="222941"/>
          </a:xfrm>
        </p:grpSpPr>
        <p:sp>
          <p:nvSpPr>
            <p:cNvPr id="56" name="Google Shape;56;p13"/>
            <p:cNvSpPr/>
            <p:nvPr/>
          </p:nvSpPr>
          <p:spPr>
            <a:xfrm>
              <a:off x="11360511" y="381000"/>
              <a:ext cx="450489" cy="222941"/>
            </a:xfrm>
            <a:custGeom>
              <a:avLst/>
              <a:gdLst/>
              <a:ahLst/>
              <a:cxnLst/>
              <a:rect l="l" t="t" r="r" b="b"/>
              <a:pathLst>
                <a:path w="450489" h="222941" extrusionOk="0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13"/>
            <p:cNvSpPr/>
            <p:nvPr/>
          </p:nvSpPr>
          <p:spPr>
            <a:xfrm>
              <a:off x="11189494" y="401800"/>
              <a:ext cx="225229" cy="201918"/>
            </a:xfrm>
            <a:custGeom>
              <a:avLst/>
              <a:gdLst/>
              <a:ahLst/>
              <a:cxnLst/>
              <a:rect l="l" t="t" r="r" b="b"/>
              <a:pathLst>
                <a:path w="225229" h="201918" extrusionOk="0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8" name="Google Shape;58;p13"/>
          <p:cNvSpPr txBox="1">
            <a:spLocks noGrp="1"/>
          </p:cNvSpPr>
          <p:nvPr>
            <p:ph type="dt" idx="10"/>
          </p:nvPr>
        </p:nvSpPr>
        <p:spPr>
          <a:xfrm>
            <a:off x="710571" y="4705350"/>
            <a:ext cx="864626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13.04.2026</a:t>
            </a:r>
            <a:endParaRPr/>
          </a:p>
        </p:txBody>
      </p:sp>
      <p:pic>
        <p:nvPicPr>
          <p:cNvPr id="59" name="Google Shape;59;p13" title="numasslogov2.png"/>
          <p:cNvPicPr preferRelativeResize="0"/>
          <p:nvPr/>
        </p:nvPicPr>
        <p:blipFill rotWithShape="1">
          <a:blip r:embed="rId53">
            <a:alphaModFix/>
          </a:blip>
          <a:srcRect/>
          <a:stretch/>
        </p:blipFill>
        <p:spPr>
          <a:xfrm>
            <a:off x="8100900" y="87474"/>
            <a:ext cx="980601" cy="65373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5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691" r:id="rId26"/>
    <p:sldLayoutId id="2147483692" r:id="rId27"/>
    <p:sldLayoutId id="2147483693" r:id="rId28"/>
    <p:sldLayoutId id="2147483694" r:id="rId29"/>
    <p:sldLayoutId id="2147483695" r:id="rId30"/>
    <p:sldLayoutId id="2147483696" r:id="rId31"/>
    <p:sldLayoutId id="2147483697" r:id="rId32"/>
    <p:sldLayoutId id="2147483698" r:id="rId33"/>
    <p:sldLayoutId id="2147483699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0" r:id="rId45"/>
    <p:sldLayoutId id="2147483711" r:id="rId46"/>
    <p:sldLayoutId id="2147483712" r:id="rId47"/>
    <p:sldLayoutId id="2147483713" r:id="rId48"/>
    <p:sldLayoutId id="2147483714" r:id="rId49"/>
    <p:sldLayoutId id="2147483715" r:id="rId50"/>
    <p:sldLayoutId id="2147483716" r:id="rId51"/>
  </p:sldLayoutIdLst>
  <p:transition>
    <p:fade/>
  </p:transition>
  <p:hf hdr="0" ft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74">
          <p15:clr>
            <a:srgbClr val="F26B43"/>
          </p15:clr>
        </p15:guide>
        <p15:guide id="2" pos="175">
          <p15:clr>
            <a:srgbClr val="F26B43"/>
          </p15:clr>
        </p15:guide>
        <p15:guide id="3" pos="5585">
          <p15:clr>
            <a:srgbClr val="F26B43"/>
          </p15:clr>
        </p15:guide>
        <p15:guide id="4" pos="992">
          <p15:clr>
            <a:srgbClr val="F26B43"/>
          </p15:clr>
        </p15:guide>
        <p15:guide id="5" pos="1094">
          <p15:clr>
            <a:srgbClr val="F26B43"/>
          </p15:clr>
        </p15:guide>
        <p15:guide id="6" pos="1910">
          <p15:clr>
            <a:srgbClr val="F26B43"/>
          </p15:clr>
        </p15:guide>
        <p15:guide id="7" pos="2012">
          <p15:clr>
            <a:srgbClr val="F26B43"/>
          </p15:clr>
        </p15:guide>
        <p15:guide id="8" pos="2829">
          <p15:clr>
            <a:srgbClr val="F26B43"/>
          </p15:clr>
        </p15:guide>
        <p15:guide id="9" pos="2931">
          <p15:clr>
            <a:srgbClr val="F26B43"/>
          </p15:clr>
        </p15:guide>
        <p15:guide id="10" pos="3748">
          <p15:clr>
            <a:srgbClr val="F26B43"/>
          </p15:clr>
        </p15:guide>
        <p15:guide id="11" pos="3850">
          <p15:clr>
            <a:srgbClr val="F26B43"/>
          </p15:clr>
        </p15:guide>
        <p15:guide id="12" pos="4666">
          <p15:clr>
            <a:srgbClr val="F26B43"/>
          </p15:clr>
        </p15:guide>
        <p15:guide id="13" pos="4768">
          <p15:clr>
            <a:srgbClr val="F26B43"/>
          </p15:clr>
        </p15:guide>
        <p15:guide id="14" pos="1451">
          <p15:clr>
            <a:srgbClr val="5ACBF0"/>
          </p15:clr>
        </p15:guide>
        <p15:guide id="15" pos="1553">
          <p15:clr>
            <a:srgbClr val="5ACBF0"/>
          </p15:clr>
        </p15:guide>
        <p15:guide id="16" pos="4207">
          <p15:clr>
            <a:srgbClr val="5ACBF0"/>
          </p15:clr>
        </p15:guide>
        <p15:guide id="17" pos="4309">
          <p15:clr>
            <a:srgbClr val="5ACBF0"/>
          </p15:clr>
        </p15:guide>
        <p15:guide id="18" orient="horz" pos="650">
          <p15:clr>
            <a:srgbClr val="F26B43"/>
          </p15:clr>
        </p15:guide>
        <p15:guide id="19" orient="horz" pos="752">
          <p15:clr>
            <a:srgbClr val="F26B43"/>
          </p15:clr>
        </p15:guide>
        <p15:guide id="20" orient="horz" pos="1229">
          <p15:clr>
            <a:srgbClr val="F26B43"/>
          </p15:clr>
        </p15:guide>
        <p15:guide id="21" orient="horz" pos="1331">
          <p15:clr>
            <a:srgbClr val="F26B43"/>
          </p15:clr>
        </p15:guide>
        <p15:guide id="22" orient="horz" pos="1807">
          <p15:clr>
            <a:srgbClr val="F26B43"/>
          </p15:clr>
        </p15:guide>
        <p15:guide id="23" orient="horz" pos="1909">
          <p15:clr>
            <a:srgbClr val="F26B43"/>
          </p15:clr>
        </p15:guide>
        <p15:guide id="24" orient="horz" pos="2386">
          <p15:clr>
            <a:srgbClr val="F26B43"/>
          </p15:clr>
        </p15:guide>
        <p15:guide id="25" orient="horz" pos="2488">
          <p15:clr>
            <a:srgbClr val="F26B43"/>
          </p15:clr>
        </p15:guide>
        <p15:guide id="26" orient="horz" pos="296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72"/>
          <p:cNvSpPr txBox="1">
            <a:spLocks noGrp="1"/>
          </p:cNvSpPr>
          <p:nvPr>
            <p:ph type="title"/>
          </p:nvPr>
        </p:nvSpPr>
        <p:spPr>
          <a:xfrm>
            <a:off x="452438" y="404813"/>
            <a:ext cx="8239125" cy="537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574" name="Google Shape;574;p72"/>
          <p:cNvSpPr txBox="1">
            <a:spLocks noGrp="1"/>
          </p:cNvSpPr>
          <p:nvPr>
            <p:ph type="body" idx="1"/>
          </p:nvPr>
        </p:nvSpPr>
        <p:spPr>
          <a:xfrm>
            <a:off x="452438" y="1593189"/>
            <a:ext cx="8239125" cy="3096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marR="0" lvl="0" indent="-3683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683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683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683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683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683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683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683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683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575" name="Google Shape;575;p72"/>
          <p:cNvSpPr txBox="1">
            <a:spLocks noGrp="1"/>
          </p:cNvSpPr>
          <p:nvPr>
            <p:ph type="sldNum" idx="12"/>
          </p:nvPr>
        </p:nvSpPr>
        <p:spPr>
          <a:xfrm>
            <a:off x="4500562" y="4905375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 sz="5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7" r:id="rId1"/>
    <p:sldLayoutId id="2147483749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</p:sldLayoutIdLst>
  <p:hf hdr="0" ft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7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1.png"/><Relationship Id="rId5" Type="http://schemas.openxmlformats.org/officeDocument/2006/relationships/image" Target="../media/image27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7.png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5.png"/><Relationship Id="rId5" Type="http://schemas.openxmlformats.org/officeDocument/2006/relationships/image" Target="../media/image3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3" name="Google Shape;703;p1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9325" y="122650"/>
            <a:ext cx="6865350" cy="457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103" title="Loghi SAES H Vacuum-nero-ross_uso fier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65124" y="4700757"/>
            <a:ext cx="1088881" cy="261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103" title="CAEN-Logo-Colour-CMYK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6782" y="4742180"/>
            <a:ext cx="1205338" cy="342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p103" title="logo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8401" y="4301296"/>
            <a:ext cx="2361693" cy="342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103" title="Logo-KurtJLeskerCompany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59248" y="4730999"/>
            <a:ext cx="1973500" cy="342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p103" title="Logo_JEVATEC_lang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218737" y="4236986"/>
            <a:ext cx="738988" cy="282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103" title="result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034672" y="4641631"/>
            <a:ext cx="917477" cy="282794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Google Shape;710;p103"/>
          <p:cNvSpPr txBox="1"/>
          <p:nvPr/>
        </p:nvSpPr>
        <p:spPr>
          <a:xfrm>
            <a:off x="1078407" y="3975375"/>
            <a:ext cx="1444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Silver sponsors:</a:t>
            </a:r>
            <a:endParaRPr sz="11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103"/>
          <p:cNvSpPr txBox="1"/>
          <p:nvPr/>
        </p:nvSpPr>
        <p:spPr>
          <a:xfrm>
            <a:off x="5268572" y="3975386"/>
            <a:ext cx="685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Bronze sponsors:</a:t>
            </a:r>
            <a:endParaRPr sz="11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103"/>
          <p:cNvSpPr txBox="1"/>
          <p:nvPr/>
        </p:nvSpPr>
        <p:spPr>
          <a:xfrm>
            <a:off x="228075" y="136925"/>
            <a:ext cx="4004700" cy="7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050" tIns="45050" rIns="45050" bIns="450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900" b="1" i="1" dirty="0">
                <a:solidFill>
                  <a:srgbClr val="00165B"/>
                </a:solidFill>
              </a:rPr>
              <a:t>That was the NuMass 2026!</a:t>
            </a:r>
            <a:endParaRPr sz="1900" b="1" i="1" dirty="0">
              <a:solidFill>
                <a:srgbClr val="00165B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 b="1" i="1" dirty="0">
                <a:solidFill>
                  <a:srgbClr val="00165B"/>
                </a:solidFill>
              </a:rPr>
              <a:t>KIT, </a:t>
            </a:r>
            <a:r>
              <a:rPr lang="de" sz="1200" b="1" i="1" dirty="0">
                <a:solidFill>
                  <a:srgbClr val="00165B"/>
                </a:solidFill>
                <a:latin typeface="Arial"/>
                <a:ea typeface="Arial"/>
                <a:cs typeface="Arial"/>
                <a:sym typeface="Arial"/>
              </a:rPr>
              <a:t>April 13–16, 2026</a:t>
            </a:r>
            <a:br>
              <a:rPr lang="de" sz="1200" b="1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200" b="1" i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117"/>
          <p:cNvSpPr txBox="1">
            <a:spLocks noGrp="1"/>
          </p:cNvSpPr>
          <p:nvPr>
            <p:ph type="body" idx="1"/>
          </p:nvPr>
        </p:nvSpPr>
        <p:spPr>
          <a:xfrm>
            <a:off x="400050" y="1187634"/>
            <a:ext cx="8343900" cy="3364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de" sz="1100" b="1">
                <a:solidFill>
                  <a:srgbClr val="FFFFFF"/>
                </a:solidFill>
              </a:rPr>
              <a:t>Name</a:t>
            </a:r>
            <a:endParaRPr sz="1100" b="1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de" sz="1100" b="1">
                <a:solidFill>
                  <a:srgbClr val="FFFFFF"/>
                </a:solidFill>
              </a:rPr>
              <a:t>Affiliation</a:t>
            </a:r>
            <a:endParaRPr sz="1100" b="1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/>
          </a:p>
        </p:txBody>
      </p:sp>
      <p:sp>
        <p:nvSpPr>
          <p:cNvPr id="891" name="Google Shape;891;p117"/>
          <p:cNvSpPr txBox="1">
            <a:spLocks noGrp="1"/>
          </p:cNvSpPr>
          <p:nvPr>
            <p:ph type="dt" idx="10"/>
          </p:nvPr>
        </p:nvSpPr>
        <p:spPr>
          <a:xfrm>
            <a:off x="627235" y="4747358"/>
            <a:ext cx="1027755" cy="396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13.04.2026</a:t>
            </a:r>
            <a:endParaRPr/>
          </a:p>
        </p:txBody>
      </p:sp>
      <p:sp>
        <p:nvSpPr>
          <p:cNvPr id="892" name="Google Shape;892;p117"/>
          <p:cNvSpPr txBox="1">
            <a:spLocks noGrp="1"/>
          </p:cNvSpPr>
          <p:nvPr>
            <p:ph type="sldNum" idx="12"/>
          </p:nvPr>
        </p:nvSpPr>
        <p:spPr>
          <a:xfrm>
            <a:off x="216000" y="4747358"/>
            <a:ext cx="326368" cy="396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10</a:t>
            </a:fld>
            <a:endParaRPr/>
          </a:p>
        </p:txBody>
      </p:sp>
      <p:sp>
        <p:nvSpPr>
          <p:cNvPr id="893" name="Google Shape;893;p117"/>
          <p:cNvSpPr txBox="1">
            <a:spLocks noGrp="1"/>
          </p:cNvSpPr>
          <p:nvPr>
            <p:ph type="title"/>
          </p:nvPr>
        </p:nvSpPr>
        <p:spPr>
          <a:xfrm>
            <a:off x="396000" y="296153"/>
            <a:ext cx="6869178" cy="575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Libre Franklin Medium"/>
              <a:buNone/>
            </a:pPr>
            <a:r>
              <a:rPr lang="de"/>
              <a:t>Local organisation comittee</a:t>
            </a:r>
            <a:endParaRPr/>
          </a:p>
        </p:txBody>
      </p:sp>
      <p:sp>
        <p:nvSpPr>
          <p:cNvPr id="894" name="Google Shape;894;p117"/>
          <p:cNvSpPr txBox="1"/>
          <p:nvPr/>
        </p:nvSpPr>
        <p:spPr>
          <a:xfrm>
            <a:off x="0" y="0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endParaRPr sz="1300" b="1"/>
          </a:p>
        </p:txBody>
      </p:sp>
      <p:sp>
        <p:nvSpPr>
          <p:cNvPr id="895" name="Google Shape;895;p117"/>
          <p:cNvSpPr txBox="1"/>
          <p:nvPr/>
        </p:nvSpPr>
        <p:spPr>
          <a:xfrm>
            <a:off x="278600" y="1032275"/>
            <a:ext cx="8129400" cy="468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de" sz="1500" b="1" dirty="0"/>
              <a:t>Conference chairs: </a:t>
            </a:r>
            <a:r>
              <a:rPr lang="de" sz="1500" dirty="0"/>
              <a:t>Magnus Schlösser (IAP - KIT), Kathrin Valerius (ETP - KIT)</a:t>
            </a:r>
            <a:endParaRPr sz="1500" dirty="0"/>
          </a:p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de" sz="1500" b="1" dirty="0"/>
              <a:t>Technical chair: </a:t>
            </a:r>
            <a:r>
              <a:rPr lang="de" sz="1500" dirty="0"/>
              <a:t>Emma Malcherek (IAP - KIT)</a:t>
            </a:r>
            <a:endParaRPr sz="1500" dirty="0"/>
          </a:p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de" sz="1500" b="1" dirty="0"/>
              <a:t>LOC Members</a:t>
            </a:r>
            <a:endParaRPr sz="1500" b="1" dirty="0"/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de" sz="1500" dirty="0"/>
              <a:t>Marion Behechti (ETP - KIT), Yanina Biondi (IAP - KIT), Fiona Braun (IAP - KIT), Carlotta Buchner, (IAP - KIT), David Frese (IAP - KIT), Chloé Goupy (MPIK), Nicholas Tan Jerome (IPE - KIT), Neven Kovac (IAP - KIT), Alexey Lokhov (ETP - KIT), Beatrix von Puttkammer (IAP -KIT), Rudolf Sack (IAP - KIT), Markus Schultz-Ritz (IAP - KIT), Thomas Thümmler (IAP - KIT), Sarah Untereiner (IAP - KIT), Joachim Wolf (ETP - KIT)</a:t>
            </a:r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5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500" b="1" dirty="0"/>
              <a:t>BBQ-Chefs</a:t>
            </a:r>
            <a:endParaRPr sz="1500" b="1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500" dirty="0"/>
              <a:t>Jörg Bohn, Adalbert Braun, Monika Kaiser, Daniel Kling, Judith Schneider</a:t>
            </a:r>
            <a:endParaRPr sz="1500" dirty="0"/>
          </a:p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 sz="1500" b="1" dirty="0"/>
          </a:p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endParaRPr sz="1500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D8BF91-58DD-A1C3-FBD6-280D6B705EC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34768" y="2571750"/>
            <a:ext cx="6315075" cy="1790700"/>
          </a:xfrm>
        </p:spPr>
        <p:txBody>
          <a:bodyPr>
            <a:normAutofit/>
          </a:bodyPr>
          <a:lstStyle/>
          <a:p>
            <a:r>
              <a:rPr lang="de-DE" sz="5400" dirty="0">
                <a:latin typeface="Franklin Gothic Medium" panose="020B0603020102020204" pitchFamily="34" charset="0"/>
              </a:rPr>
              <a:t>Poster </a:t>
            </a:r>
            <a:r>
              <a:rPr lang="de-DE" sz="5400" dirty="0" err="1">
                <a:latin typeface="Franklin Gothic Medium" panose="020B0603020102020204" pitchFamily="34" charset="0"/>
              </a:rPr>
              <a:t>prize</a:t>
            </a:r>
            <a:br>
              <a:rPr lang="de-DE" sz="5400" dirty="0">
                <a:latin typeface="Franklin Gothic Medium" panose="020B0603020102020204" pitchFamily="34" charset="0"/>
              </a:rPr>
            </a:br>
            <a:r>
              <a:rPr lang="de-DE" sz="1500" dirty="0">
                <a:latin typeface="Franklin Gothic Medium" panose="020B0603020102020204" pitchFamily="34" charset="0"/>
              </a:rPr>
              <a:t>(</a:t>
            </a:r>
            <a:r>
              <a:rPr lang="de-DE" sz="1500" dirty="0" err="1">
                <a:latin typeface="Franklin Gothic Medium" panose="020B0603020102020204" pitchFamily="34" charset="0"/>
              </a:rPr>
              <a:t>voted</a:t>
            </a:r>
            <a:r>
              <a:rPr lang="de-DE" sz="1500" dirty="0">
                <a:latin typeface="Franklin Gothic Medium" panose="020B0603020102020204" pitchFamily="34" charset="0"/>
              </a:rPr>
              <a:t> </a:t>
            </a:r>
            <a:r>
              <a:rPr lang="de-DE" sz="1500" dirty="0" err="1">
                <a:latin typeface="Franklin Gothic Medium" panose="020B0603020102020204" pitchFamily="34" charset="0"/>
              </a:rPr>
              <a:t>by</a:t>
            </a:r>
            <a:r>
              <a:rPr lang="de-DE" sz="1500" dirty="0">
                <a:latin typeface="Franklin Gothic Medium" panose="020B0603020102020204" pitchFamily="34" charset="0"/>
              </a:rPr>
              <a:t> 31 </a:t>
            </a:r>
            <a:r>
              <a:rPr lang="de-DE" sz="1500" dirty="0" err="1">
                <a:latin typeface="Franklin Gothic Medium" panose="020B0603020102020204" pitchFamily="34" charset="0"/>
              </a:rPr>
              <a:t>participants</a:t>
            </a:r>
            <a:r>
              <a:rPr lang="de-DE" sz="1500" dirty="0">
                <a:latin typeface="Franklin Gothic Medium" panose="020B0603020102020204" pitchFamily="34" charset="0"/>
              </a:rPr>
              <a:t>)</a:t>
            </a:r>
            <a:endParaRPr lang="en-GB" sz="5400" dirty="0">
              <a:latin typeface="Franklin Gothic Medium" panose="020B0603020102020204" pitchFamily="34" charset="0"/>
            </a:endParaRPr>
          </a:p>
        </p:txBody>
      </p:sp>
      <p:pic>
        <p:nvPicPr>
          <p:cNvPr id="4" name="Google Shape;18;p4" title="numasslogov2.png">
            <a:extLst>
              <a:ext uri="{FF2B5EF4-FFF2-40B4-BE49-F238E27FC236}">
                <a16:creationId xmlns:a16="http://schemas.microsoft.com/office/drawing/2014/main" id="{2B5544F6-20F7-0725-B9B1-CC0CBF232CD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873122" y="458153"/>
            <a:ext cx="2082007" cy="138801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6;p14">
            <a:extLst>
              <a:ext uri="{FF2B5EF4-FFF2-40B4-BE49-F238E27FC236}">
                <a16:creationId xmlns:a16="http://schemas.microsoft.com/office/drawing/2014/main" id="{CF389BB2-01D9-1A2B-A66D-363863F7A9B6}"/>
              </a:ext>
            </a:extLst>
          </p:cNvPr>
          <p:cNvSpPr txBox="1"/>
          <p:nvPr/>
        </p:nvSpPr>
        <p:spPr>
          <a:xfrm>
            <a:off x="1534768" y="598061"/>
            <a:ext cx="4541175" cy="1004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r>
              <a:rPr lang="de" sz="1875" i="1" dirty="0">
                <a:solidFill>
                  <a:srgbClr val="E9D188"/>
                </a:solidFill>
                <a:latin typeface="Franklin Gothic Medium" panose="020B0603020102020204" pitchFamily="34" charset="0"/>
                <a:ea typeface="Droid Serif"/>
                <a:cs typeface="Droid Serif"/>
                <a:sym typeface="Droid Serif"/>
              </a:rPr>
              <a:t>Workshop on the</a:t>
            </a:r>
            <a:endParaRPr sz="1875" i="1" dirty="0">
              <a:solidFill>
                <a:srgbClr val="E9D188"/>
              </a:solidFill>
              <a:latin typeface="Franklin Gothic Medium" panose="020B0603020102020204" pitchFamily="34" charset="0"/>
              <a:ea typeface="Droid Serif"/>
              <a:cs typeface="Droid Serif"/>
              <a:sym typeface="Droid Serif"/>
            </a:endParaRPr>
          </a:p>
          <a:p>
            <a:r>
              <a:rPr lang="de" sz="1875" b="1" dirty="0">
                <a:solidFill>
                  <a:srgbClr val="5C8F98"/>
                </a:solidFill>
                <a:latin typeface="Franklin Gothic Medium" panose="020B0603020102020204" pitchFamily="34" charset="0"/>
                <a:ea typeface="Droid Serif"/>
                <a:cs typeface="Droid Serif"/>
                <a:sym typeface="Droid Serif"/>
              </a:rPr>
              <a:t>Determination of the Absolute Electron (Anti-)Neutrino Mass</a:t>
            </a:r>
            <a:endParaRPr sz="1875" dirty="0">
              <a:solidFill>
                <a:srgbClr val="5C8F98"/>
              </a:solidFill>
              <a:latin typeface="Franklin Gothic Medium" panose="020B0603020102020204" pitchFamily="34" charset="0"/>
              <a:ea typeface="Droid Serif"/>
              <a:cs typeface="Droid Serif"/>
              <a:sym typeface="Droid Serif"/>
            </a:endParaRPr>
          </a:p>
        </p:txBody>
      </p:sp>
      <p:sp>
        <p:nvSpPr>
          <p:cNvPr id="6" name="Google Shape;67;p14">
            <a:extLst>
              <a:ext uri="{FF2B5EF4-FFF2-40B4-BE49-F238E27FC236}">
                <a16:creationId xmlns:a16="http://schemas.microsoft.com/office/drawing/2014/main" id="{C19F517D-9F8C-4284-8ED0-EC891CFD25D0}"/>
              </a:ext>
            </a:extLst>
          </p:cNvPr>
          <p:cNvSpPr txBox="1"/>
          <p:nvPr/>
        </p:nvSpPr>
        <p:spPr>
          <a:xfrm>
            <a:off x="5346890" y="1846172"/>
            <a:ext cx="2440350" cy="865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r"/>
            <a:r>
              <a:rPr lang="de" sz="1575" b="1" i="1" dirty="0">
                <a:solidFill>
                  <a:srgbClr val="E9D188"/>
                </a:solidFill>
                <a:latin typeface="Franklin Gothic Medium" panose="020B0603020102020204" pitchFamily="34" charset="0"/>
                <a:ea typeface="Droid Serif"/>
                <a:cs typeface="Droid Serif"/>
                <a:sym typeface="Droid Serif"/>
              </a:rPr>
              <a:t>April 13–16, 2026</a:t>
            </a:r>
            <a:br>
              <a:rPr lang="de" sz="1575" b="1" i="1" dirty="0">
                <a:solidFill>
                  <a:srgbClr val="E9D188"/>
                </a:solidFill>
                <a:latin typeface="Franklin Gothic Medium" panose="020B0603020102020204" pitchFamily="34" charset="0"/>
                <a:ea typeface="Droid Serif"/>
                <a:cs typeface="Droid Serif"/>
                <a:sym typeface="Droid Serif"/>
              </a:rPr>
            </a:br>
            <a:r>
              <a:rPr lang="de" sz="1575" dirty="0">
                <a:solidFill>
                  <a:srgbClr val="00165B"/>
                </a:solidFill>
                <a:latin typeface="Franklin Gothic Medium" panose="020B0603020102020204" pitchFamily="34" charset="0"/>
                <a:ea typeface="Droid Serif"/>
                <a:cs typeface="Droid Serif"/>
                <a:sym typeface="Droid Serif"/>
              </a:rPr>
              <a:t>Karlsruhe </a:t>
            </a:r>
            <a:br>
              <a:rPr lang="de" sz="1575" dirty="0">
                <a:solidFill>
                  <a:srgbClr val="00165B"/>
                </a:solidFill>
                <a:latin typeface="Franklin Gothic Medium" panose="020B0603020102020204" pitchFamily="34" charset="0"/>
                <a:ea typeface="Droid Serif"/>
                <a:cs typeface="Droid Serif"/>
                <a:sym typeface="Droid Serif"/>
              </a:rPr>
            </a:br>
            <a:r>
              <a:rPr lang="de" sz="1575" dirty="0">
                <a:solidFill>
                  <a:srgbClr val="00165B"/>
                </a:solidFill>
                <a:latin typeface="Franklin Gothic Medium" panose="020B0603020102020204" pitchFamily="34" charset="0"/>
                <a:ea typeface="Droid Serif"/>
                <a:cs typeface="Droid Serif"/>
                <a:sym typeface="Droid Serif"/>
              </a:rPr>
              <a:t>Institute of technology</a:t>
            </a:r>
            <a:endParaRPr sz="1575" b="1" i="1" dirty="0">
              <a:solidFill>
                <a:srgbClr val="E9D188"/>
              </a:solidFill>
              <a:latin typeface="Franklin Gothic Medium" panose="020B0603020102020204" pitchFamily="34" charset="0"/>
              <a:ea typeface="Droid Serif"/>
              <a:cs typeface="Droid Serif"/>
              <a:sym typeface="Droid Serif"/>
            </a:endParaRPr>
          </a:p>
        </p:txBody>
      </p:sp>
    </p:spTree>
    <p:extLst>
      <p:ext uri="{BB962C8B-B14F-4D97-AF65-F5344CB8AC3E}">
        <p14:creationId xmlns:p14="http://schemas.microsoft.com/office/powerpoint/2010/main" val="2783876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D8BF91-58DD-A1C3-FBD6-280D6B705EC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34768" y="2309090"/>
            <a:ext cx="6315075" cy="1790700"/>
          </a:xfrm>
        </p:spPr>
        <p:txBody>
          <a:bodyPr>
            <a:normAutofit/>
          </a:bodyPr>
          <a:lstStyle/>
          <a:p>
            <a:r>
              <a:rPr lang="de-DE" sz="4500" dirty="0">
                <a:latin typeface="Franklin Gothic Medium" panose="020B0603020102020204" pitchFamily="34" charset="0"/>
              </a:rPr>
              <a:t>2</a:t>
            </a:r>
            <a:r>
              <a:rPr lang="de-DE" sz="4500" baseline="30000" dirty="0">
                <a:latin typeface="Franklin Gothic Medium" panose="020B0603020102020204" pitchFamily="34" charset="0"/>
              </a:rPr>
              <a:t>nd</a:t>
            </a:r>
            <a:r>
              <a:rPr lang="de-DE" sz="4500" dirty="0">
                <a:latin typeface="Franklin Gothic Medium" panose="020B0603020102020204" pitchFamily="34" charset="0"/>
              </a:rPr>
              <a:t> </a:t>
            </a:r>
            <a:r>
              <a:rPr lang="de-DE" sz="4500" dirty="0" err="1">
                <a:latin typeface="Franklin Gothic Medium" panose="020B0603020102020204" pitchFamily="34" charset="0"/>
              </a:rPr>
              <a:t>poster</a:t>
            </a:r>
            <a:r>
              <a:rPr lang="de-DE" sz="4500" dirty="0">
                <a:latin typeface="Franklin Gothic Medium" panose="020B0603020102020204" pitchFamily="34" charset="0"/>
              </a:rPr>
              <a:t> </a:t>
            </a:r>
            <a:r>
              <a:rPr lang="de-DE" sz="4500" dirty="0" err="1">
                <a:latin typeface="Franklin Gothic Medium" panose="020B0603020102020204" pitchFamily="34" charset="0"/>
              </a:rPr>
              <a:t>prize</a:t>
            </a:r>
            <a:endParaRPr lang="en-GB" sz="4500" dirty="0">
              <a:latin typeface="Franklin Gothic Medium" panose="020B0603020102020204" pitchFamily="34" charset="0"/>
            </a:endParaRPr>
          </a:p>
        </p:txBody>
      </p:sp>
      <p:pic>
        <p:nvPicPr>
          <p:cNvPr id="4" name="Google Shape;18;p4" title="numasslogov2.png">
            <a:extLst>
              <a:ext uri="{FF2B5EF4-FFF2-40B4-BE49-F238E27FC236}">
                <a16:creationId xmlns:a16="http://schemas.microsoft.com/office/drawing/2014/main" id="{2B5544F6-20F7-0725-B9B1-CC0CBF232CD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873122" y="458153"/>
            <a:ext cx="2082007" cy="138801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6;p14">
            <a:extLst>
              <a:ext uri="{FF2B5EF4-FFF2-40B4-BE49-F238E27FC236}">
                <a16:creationId xmlns:a16="http://schemas.microsoft.com/office/drawing/2014/main" id="{CF389BB2-01D9-1A2B-A66D-363863F7A9B6}"/>
              </a:ext>
            </a:extLst>
          </p:cNvPr>
          <p:cNvSpPr txBox="1"/>
          <p:nvPr/>
        </p:nvSpPr>
        <p:spPr>
          <a:xfrm>
            <a:off x="1534768" y="598061"/>
            <a:ext cx="4541175" cy="1004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r>
              <a:rPr lang="de" sz="1875" i="1" dirty="0">
                <a:solidFill>
                  <a:srgbClr val="E9D188"/>
                </a:solidFill>
                <a:latin typeface="Franklin Gothic Medium" panose="020B0603020102020204" pitchFamily="34" charset="0"/>
                <a:ea typeface="Droid Serif"/>
                <a:cs typeface="Droid Serif"/>
                <a:sym typeface="Droid Serif"/>
              </a:rPr>
              <a:t>Workshop on the</a:t>
            </a:r>
            <a:endParaRPr sz="1875" i="1" dirty="0">
              <a:solidFill>
                <a:srgbClr val="E9D188"/>
              </a:solidFill>
              <a:latin typeface="Franklin Gothic Medium" panose="020B0603020102020204" pitchFamily="34" charset="0"/>
              <a:ea typeface="Droid Serif"/>
              <a:cs typeface="Droid Serif"/>
              <a:sym typeface="Droid Serif"/>
            </a:endParaRPr>
          </a:p>
          <a:p>
            <a:r>
              <a:rPr lang="de" sz="1875" b="1" dirty="0">
                <a:solidFill>
                  <a:srgbClr val="5C8F98"/>
                </a:solidFill>
                <a:latin typeface="Franklin Gothic Medium" panose="020B0603020102020204" pitchFamily="34" charset="0"/>
                <a:ea typeface="Droid Serif"/>
                <a:cs typeface="Droid Serif"/>
                <a:sym typeface="Droid Serif"/>
              </a:rPr>
              <a:t>Determination of the Absolute Electron (Anti-)Neutrino Mass</a:t>
            </a:r>
            <a:endParaRPr sz="1875" dirty="0">
              <a:solidFill>
                <a:srgbClr val="5C8F98"/>
              </a:solidFill>
              <a:latin typeface="Franklin Gothic Medium" panose="020B0603020102020204" pitchFamily="34" charset="0"/>
              <a:ea typeface="Droid Serif"/>
              <a:cs typeface="Droid Serif"/>
              <a:sym typeface="Droid Serif"/>
            </a:endParaRPr>
          </a:p>
        </p:txBody>
      </p:sp>
      <p:sp>
        <p:nvSpPr>
          <p:cNvPr id="6" name="Google Shape;67;p14">
            <a:extLst>
              <a:ext uri="{FF2B5EF4-FFF2-40B4-BE49-F238E27FC236}">
                <a16:creationId xmlns:a16="http://schemas.microsoft.com/office/drawing/2014/main" id="{C19F517D-9F8C-4284-8ED0-EC891CFD25D0}"/>
              </a:ext>
            </a:extLst>
          </p:cNvPr>
          <p:cNvSpPr txBox="1"/>
          <p:nvPr/>
        </p:nvSpPr>
        <p:spPr>
          <a:xfrm>
            <a:off x="5346890" y="1846172"/>
            <a:ext cx="2440350" cy="865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r"/>
            <a:r>
              <a:rPr lang="de" sz="1575" b="1" i="1" dirty="0">
                <a:solidFill>
                  <a:srgbClr val="E9D188"/>
                </a:solidFill>
                <a:latin typeface="Franklin Gothic Medium" panose="020B0603020102020204" pitchFamily="34" charset="0"/>
                <a:ea typeface="Droid Serif"/>
                <a:cs typeface="Droid Serif"/>
                <a:sym typeface="Droid Serif"/>
              </a:rPr>
              <a:t>April 13–16, 2026</a:t>
            </a:r>
            <a:br>
              <a:rPr lang="de" sz="1575" b="1" i="1" dirty="0">
                <a:solidFill>
                  <a:srgbClr val="E9D188"/>
                </a:solidFill>
                <a:latin typeface="Franklin Gothic Medium" panose="020B0603020102020204" pitchFamily="34" charset="0"/>
                <a:ea typeface="Droid Serif"/>
                <a:cs typeface="Droid Serif"/>
                <a:sym typeface="Droid Serif"/>
              </a:rPr>
            </a:br>
            <a:r>
              <a:rPr lang="de" sz="1575" dirty="0">
                <a:solidFill>
                  <a:srgbClr val="00165B"/>
                </a:solidFill>
                <a:latin typeface="Franklin Gothic Medium" panose="020B0603020102020204" pitchFamily="34" charset="0"/>
                <a:ea typeface="Droid Serif"/>
                <a:cs typeface="Droid Serif"/>
                <a:sym typeface="Droid Serif"/>
              </a:rPr>
              <a:t>Karlsruhe </a:t>
            </a:r>
            <a:br>
              <a:rPr lang="de" sz="1575" dirty="0">
                <a:solidFill>
                  <a:srgbClr val="00165B"/>
                </a:solidFill>
                <a:latin typeface="Franklin Gothic Medium" panose="020B0603020102020204" pitchFamily="34" charset="0"/>
                <a:ea typeface="Droid Serif"/>
                <a:cs typeface="Droid Serif"/>
                <a:sym typeface="Droid Serif"/>
              </a:rPr>
            </a:br>
            <a:r>
              <a:rPr lang="de" sz="1575" dirty="0">
                <a:solidFill>
                  <a:srgbClr val="00165B"/>
                </a:solidFill>
                <a:latin typeface="Franklin Gothic Medium" panose="020B0603020102020204" pitchFamily="34" charset="0"/>
                <a:ea typeface="Droid Serif"/>
                <a:cs typeface="Droid Serif"/>
                <a:sym typeface="Droid Serif"/>
              </a:rPr>
              <a:t>Institute of technology</a:t>
            </a:r>
            <a:endParaRPr sz="1575" b="1" i="1" dirty="0">
              <a:solidFill>
                <a:srgbClr val="E9D188"/>
              </a:solidFill>
              <a:latin typeface="Franklin Gothic Medium" panose="020B0603020102020204" pitchFamily="34" charset="0"/>
              <a:ea typeface="Droid Serif"/>
              <a:cs typeface="Droid Serif"/>
              <a:sym typeface="Droid Serif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778AD71-B02B-647C-4371-64AA9D27200C}"/>
              </a:ext>
            </a:extLst>
          </p:cNvPr>
          <p:cNvSpPr txBox="1"/>
          <p:nvPr/>
        </p:nvSpPr>
        <p:spPr>
          <a:xfrm>
            <a:off x="1534768" y="3179769"/>
            <a:ext cx="6132476" cy="143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500" b="1" dirty="0">
                <a:latin typeface="Franklin Gothic Medium" panose="020B0603020102020204" pitchFamily="34" charset="0"/>
              </a:rPr>
              <a:t>Ab initio calculations of the electron capture spectrum in Ho </a:t>
            </a:r>
            <a:br>
              <a:rPr lang="en-GB" sz="1500" dirty="0">
                <a:latin typeface="Franklin Gothic Medium" panose="020B0603020102020204" pitchFamily="34" charset="0"/>
              </a:rPr>
            </a:br>
            <a:r>
              <a:rPr lang="en-GB" sz="1500" dirty="0">
                <a:latin typeface="Franklin Gothic Medium" panose="020B0603020102020204" pitchFamily="34" charset="0"/>
              </a:rPr>
              <a:t>by Vera Butz, Maurits W. </a:t>
            </a:r>
            <a:r>
              <a:rPr lang="en-GB" sz="1500" dirty="0" err="1">
                <a:latin typeface="Franklin Gothic Medium" panose="020B0603020102020204" pitchFamily="34" charset="0"/>
              </a:rPr>
              <a:t>Haverkort</a:t>
            </a:r>
            <a:r>
              <a:rPr lang="en-GB" sz="1500" dirty="0">
                <a:latin typeface="Franklin Gothic Medium" panose="020B0603020102020204" pitchFamily="34" charset="0"/>
              </a:rPr>
              <a:t>, Martin </a:t>
            </a:r>
            <a:r>
              <a:rPr lang="en-GB" sz="1500" dirty="0" err="1">
                <a:latin typeface="Franklin Gothic Medium" panose="020B0603020102020204" pitchFamily="34" charset="0"/>
              </a:rPr>
              <a:t>Braß</a:t>
            </a:r>
            <a:endParaRPr lang="en-GB" sz="1500" dirty="0">
              <a:latin typeface="Franklin Gothic Medium" panose="020B0603020102020204" pitchFamily="34" charset="0"/>
            </a:endParaRPr>
          </a:p>
          <a:p>
            <a:pPr algn="ctr"/>
            <a:endParaRPr lang="en-GB" sz="1500" dirty="0">
              <a:latin typeface="Franklin Gothic Medium" panose="020B0603020102020204" pitchFamily="34" charset="0"/>
            </a:endParaRPr>
          </a:p>
          <a:p>
            <a:pPr algn="ctr"/>
            <a:endParaRPr lang="en-GB" sz="1500" dirty="0">
              <a:latin typeface="Franklin Gothic Medium" panose="020B0603020102020204" pitchFamily="34" charset="0"/>
            </a:endParaRPr>
          </a:p>
          <a:p>
            <a:r>
              <a:rPr lang="en-GB" sz="2700" dirty="0">
                <a:latin typeface="Franklin Gothic Medium" panose="020B0603020102020204" pitchFamily="34" charset="0"/>
              </a:rPr>
              <a:t>Presented by Vera Butz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AA2EB70-C8D7-F586-6D1F-84E2E8151AF5}"/>
              </a:ext>
            </a:extLst>
          </p:cNvPr>
          <p:cNvSpPr txBox="1"/>
          <p:nvPr/>
        </p:nvSpPr>
        <p:spPr>
          <a:xfrm>
            <a:off x="5978417" y="4056108"/>
            <a:ext cx="149117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050" dirty="0"/>
              <a:t>16.04.2026</a:t>
            </a:r>
            <a:endParaRPr lang="en-GB" sz="1050" dirty="0"/>
          </a:p>
          <a:p>
            <a:pPr algn="r"/>
            <a:endParaRPr lang="de-DE" sz="1050" dirty="0"/>
          </a:p>
          <a:p>
            <a:pPr algn="r"/>
            <a:r>
              <a:rPr lang="de-DE" sz="1050" dirty="0"/>
              <a:t>Magnus Schlösser</a:t>
            </a:r>
            <a:br>
              <a:rPr lang="de-DE" sz="1050" dirty="0"/>
            </a:br>
            <a:r>
              <a:rPr lang="de-DE" sz="1050" dirty="0"/>
              <a:t>Chair of NuMass2026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24888504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8;p4" title="numasslogov2.png">
            <a:extLst>
              <a:ext uri="{FF2B5EF4-FFF2-40B4-BE49-F238E27FC236}">
                <a16:creationId xmlns:a16="http://schemas.microsoft.com/office/drawing/2014/main" id="{2B5544F6-20F7-0725-B9B1-CC0CBF232CD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873122" y="458153"/>
            <a:ext cx="2082007" cy="138801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6;p14">
            <a:extLst>
              <a:ext uri="{FF2B5EF4-FFF2-40B4-BE49-F238E27FC236}">
                <a16:creationId xmlns:a16="http://schemas.microsoft.com/office/drawing/2014/main" id="{CF389BB2-01D9-1A2B-A66D-363863F7A9B6}"/>
              </a:ext>
            </a:extLst>
          </p:cNvPr>
          <p:cNvSpPr txBox="1"/>
          <p:nvPr/>
        </p:nvSpPr>
        <p:spPr>
          <a:xfrm>
            <a:off x="1534768" y="598061"/>
            <a:ext cx="4541175" cy="1004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r>
              <a:rPr lang="de" sz="1875" i="1" dirty="0">
                <a:solidFill>
                  <a:srgbClr val="E9D188"/>
                </a:solidFill>
                <a:latin typeface="Franklin Gothic Medium" panose="020B0603020102020204" pitchFamily="34" charset="0"/>
                <a:ea typeface="Droid Serif"/>
                <a:cs typeface="Droid Serif"/>
                <a:sym typeface="Droid Serif"/>
              </a:rPr>
              <a:t>Workshop on the</a:t>
            </a:r>
            <a:endParaRPr sz="1875" i="1" dirty="0">
              <a:solidFill>
                <a:srgbClr val="E9D188"/>
              </a:solidFill>
              <a:latin typeface="Franklin Gothic Medium" panose="020B0603020102020204" pitchFamily="34" charset="0"/>
              <a:ea typeface="Droid Serif"/>
              <a:cs typeface="Droid Serif"/>
              <a:sym typeface="Droid Serif"/>
            </a:endParaRPr>
          </a:p>
          <a:p>
            <a:r>
              <a:rPr lang="de" sz="1875" b="1" dirty="0">
                <a:solidFill>
                  <a:srgbClr val="5C8F98"/>
                </a:solidFill>
                <a:latin typeface="Franklin Gothic Medium" panose="020B0603020102020204" pitchFamily="34" charset="0"/>
                <a:ea typeface="Droid Serif"/>
                <a:cs typeface="Droid Serif"/>
                <a:sym typeface="Droid Serif"/>
              </a:rPr>
              <a:t>Determination of the Absolute Electron (Anti-)Neutrino Mass</a:t>
            </a:r>
            <a:endParaRPr sz="1875" dirty="0">
              <a:solidFill>
                <a:srgbClr val="5C8F98"/>
              </a:solidFill>
              <a:latin typeface="Franklin Gothic Medium" panose="020B0603020102020204" pitchFamily="34" charset="0"/>
              <a:ea typeface="Droid Serif"/>
              <a:cs typeface="Droid Serif"/>
              <a:sym typeface="Droid Serif"/>
            </a:endParaRPr>
          </a:p>
        </p:txBody>
      </p:sp>
      <p:sp>
        <p:nvSpPr>
          <p:cNvPr id="6" name="Google Shape;67;p14">
            <a:extLst>
              <a:ext uri="{FF2B5EF4-FFF2-40B4-BE49-F238E27FC236}">
                <a16:creationId xmlns:a16="http://schemas.microsoft.com/office/drawing/2014/main" id="{C19F517D-9F8C-4284-8ED0-EC891CFD25D0}"/>
              </a:ext>
            </a:extLst>
          </p:cNvPr>
          <p:cNvSpPr txBox="1"/>
          <p:nvPr/>
        </p:nvSpPr>
        <p:spPr>
          <a:xfrm>
            <a:off x="5346890" y="1846172"/>
            <a:ext cx="2440350" cy="865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r"/>
            <a:r>
              <a:rPr lang="de" sz="1575" b="1" i="1" dirty="0">
                <a:solidFill>
                  <a:srgbClr val="E9D188"/>
                </a:solidFill>
                <a:latin typeface="Franklin Gothic Medium" panose="020B0603020102020204" pitchFamily="34" charset="0"/>
                <a:ea typeface="Droid Serif"/>
                <a:cs typeface="Droid Serif"/>
                <a:sym typeface="Droid Serif"/>
              </a:rPr>
              <a:t>April 13–16, 2026</a:t>
            </a:r>
            <a:br>
              <a:rPr lang="de" sz="1575" b="1" i="1" dirty="0">
                <a:solidFill>
                  <a:srgbClr val="E9D188"/>
                </a:solidFill>
                <a:latin typeface="Franklin Gothic Medium" panose="020B0603020102020204" pitchFamily="34" charset="0"/>
                <a:ea typeface="Droid Serif"/>
                <a:cs typeface="Droid Serif"/>
                <a:sym typeface="Droid Serif"/>
              </a:rPr>
            </a:br>
            <a:r>
              <a:rPr lang="de" sz="1575" dirty="0">
                <a:solidFill>
                  <a:srgbClr val="00165B"/>
                </a:solidFill>
                <a:latin typeface="Franklin Gothic Medium" panose="020B0603020102020204" pitchFamily="34" charset="0"/>
                <a:ea typeface="Droid Serif"/>
                <a:cs typeface="Droid Serif"/>
                <a:sym typeface="Droid Serif"/>
              </a:rPr>
              <a:t>Karlsruhe </a:t>
            </a:r>
            <a:br>
              <a:rPr lang="de" sz="1575" dirty="0">
                <a:solidFill>
                  <a:srgbClr val="00165B"/>
                </a:solidFill>
                <a:latin typeface="Franklin Gothic Medium" panose="020B0603020102020204" pitchFamily="34" charset="0"/>
                <a:ea typeface="Droid Serif"/>
                <a:cs typeface="Droid Serif"/>
                <a:sym typeface="Droid Serif"/>
              </a:rPr>
            </a:br>
            <a:r>
              <a:rPr lang="de" sz="1575" dirty="0">
                <a:solidFill>
                  <a:srgbClr val="00165B"/>
                </a:solidFill>
                <a:latin typeface="Franklin Gothic Medium" panose="020B0603020102020204" pitchFamily="34" charset="0"/>
                <a:ea typeface="Droid Serif"/>
                <a:cs typeface="Droid Serif"/>
                <a:sym typeface="Droid Serif"/>
              </a:rPr>
              <a:t>Institute of technology</a:t>
            </a:r>
            <a:endParaRPr sz="1575" b="1" i="1" dirty="0">
              <a:solidFill>
                <a:srgbClr val="E9D188"/>
              </a:solidFill>
              <a:latin typeface="Franklin Gothic Medium" panose="020B0603020102020204" pitchFamily="34" charset="0"/>
              <a:ea typeface="Droid Serif"/>
              <a:cs typeface="Droid Serif"/>
              <a:sym typeface="Droid Serif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778AD71-B02B-647C-4371-64AA9D27200C}"/>
              </a:ext>
            </a:extLst>
          </p:cNvPr>
          <p:cNvSpPr txBox="1"/>
          <p:nvPr/>
        </p:nvSpPr>
        <p:spPr>
          <a:xfrm>
            <a:off x="1534768" y="3179769"/>
            <a:ext cx="6132476" cy="143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500" b="1" dirty="0">
                <a:latin typeface="Franklin Gothic Medium" panose="020B0603020102020204" pitchFamily="34" charset="0"/>
              </a:rPr>
              <a:t>Development of KICS multiplexing lines for HOLMES+ experiment</a:t>
            </a:r>
            <a:br>
              <a:rPr lang="en-GB" sz="1500" dirty="0">
                <a:latin typeface="Franklin Gothic Medium" panose="020B0603020102020204" pitchFamily="34" charset="0"/>
              </a:rPr>
            </a:br>
            <a:r>
              <a:rPr lang="en-GB" sz="1500" dirty="0">
                <a:latin typeface="Franklin Gothic Medium" panose="020B0603020102020204" pitchFamily="34" charset="0"/>
              </a:rPr>
              <a:t>by E</a:t>
            </a:r>
            <a:r>
              <a:rPr lang="it-IT" sz="1500" dirty="0">
                <a:latin typeface="Franklin Gothic Medium" panose="020B0603020102020204" pitchFamily="34" charset="0"/>
              </a:rPr>
              <a:t>. Bogoni, S. Gamba et al [HOLMES Collaboration]</a:t>
            </a:r>
            <a:endParaRPr lang="en-GB" sz="1500" dirty="0">
              <a:latin typeface="Franklin Gothic Medium" panose="020B0603020102020204" pitchFamily="34" charset="0"/>
            </a:endParaRPr>
          </a:p>
          <a:p>
            <a:pPr algn="ctr"/>
            <a:endParaRPr lang="en-GB" sz="1500" dirty="0">
              <a:latin typeface="Franklin Gothic Medium" panose="020B0603020102020204" pitchFamily="34" charset="0"/>
            </a:endParaRPr>
          </a:p>
          <a:p>
            <a:pPr algn="ctr"/>
            <a:endParaRPr lang="en-GB" sz="1500" dirty="0">
              <a:latin typeface="Franklin Gothic Medium" panose="020B0603020102020204" pitchFamily="34" charset="0"/>
            </a:endParaRPr>
          </a:p>
          <a:p>
            <a:r>
              <a:rPr lang="en-GB" sz="2700" dirty="0">
                <a:latin typeface="Franklin Gothic Medium" panose="020B0603020102020204" pitchFamily="34" charset="0"/>
              </a:rPr>
              <a:t>Presented by Sara Gamba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CA0F690-D79C-DDA6-C167-BC38D10841ED}"/>
              </a:ext>
            </a:extLst>
          </p:cNvPr>
          <p:cNvSpPr txBox="1"/>
          <p:nvPr/>
        </p:nvSpPr>
        <p:spPr>
          <a:xfrm>
            <a:off x="5978417" y="4056108"/>
            <a:ext cx="149117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050" dirty="0"/>
              <a:t>16.04.2026</a:t>
            </a:r>
            <a:endParaRPr lang="en-GB" sz="1050" dirty="0"/>
          </a:p>
          <a:p>
            <a:pPr algn="r"/>
            <a:endParaRPr lang="de-DE" sz="1050" dirty="0"/>
          </a:p>
          <a:p>
            <a:pPr algn="r"/>
            <a:r>
              <a:rPr lang="de-DE" sz="1050" dirty="0"/>
              <a:t>Magnus Schlösser</a:t>
            </a:r>
            <a:br>
              <a:rPr lang="de-DE" sz="1050" dirty="0"/>
            </a:br>
            <a:r>
              <a:rPr lang="de-DE" sz="1050" dirty="0"/>
              <a:t>Chair of NuMass2026</a:t>
            </a:r>
            <a:endParaRPr lang="en-GB" sz="1050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9095072F-76A4-2228-B370-303DA68723CE}"/>
              </a:ext>
            </a:extLst>
          </p:cNvPr>
          <p:cNvSpPr txBox="1">
            <a:spLocks/>
          </p:cNvSpPr>
          <p:nvPr/>
        </p:nvSpPr>
        <p:spPr>
          <a:xfrm>
            <a:off x="1534768" y="2309090"/>
            <a:ext cx="6315075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de-DE" sz="4500">
                <a:latin typeface="Franklin Gothic Medium" panose="020B0603020102020204" pitchFamily="34" charset="0"/>
              </a:rPr>
              <a:t>2</a:t>
            </a:r>
            <a:r>
              <a:rPr lang="de-DE" sz="4500" baseline="30000">
                <a:latin typeface="Franklin Gothic Medium" panose="020B0603020102020204" pitchFamily="34" charset="0"/>
              </a:rPr>
              <a:t>nd</a:t>
            </a:r>
            <a:r>
              <a:rPr lang="de-DE" sz="4500">
                <a:latin typeface="Franklin Gothic Medium" panose="020B0603020102020204" pitchFamily="34" charset="0"/>
              </a:rPr>
              <a:t> poster prize</a:t>
            </a:r>
            <a:endParaRPr lang="en-GB" sz="4500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8309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8;p4" title="numasslogov2.png">
            <a:extLst>
              <a:ext uri="{FF2B5EF4-FFF2-40B4-BE49-F238E27FC236}">
                <a16:creationId xmlns:a16="http://schemas.microsoft.com/office/drawing/2014/main" id="{2B5544F6-20F7-0725-B9B1-CC0CBF232CD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873122" y="458153"/>
            <a:ext cx="2082007" cy="138801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6;p14">
            <a:extLst>
              <a:ext uri="{FF2B5EF4-FFF2-40B4-BE49-F238E27FC236}">
                <a16:creationId xmlns:a16="http://schemas.microsoft.com/office/drawing/2014/main" id="{CF389BB2-01D9-1A2B-A66D-363863F7A9B6}"/>
              </a:ext>
            </a:extLst>
          </p:cNvPr>
          <p:cNvSpPr txBox="1"/>
          <p:nvPr/>
        </p:nvSpPr>
        <p:spPr>
          <a:xfrm>
            <a:off x="1534768" y="598061"/>
            <a:ext cx="4541175" cy="1004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r>
              <a:rPr lang="de" sz="1875" i="1" dirty="0">
                <a:solidFill>
                  <a:srgbClr val="E9D188"/>
                </a:solidFill>
                <a:latin typeface="Franklin Gothic Medium" panose="020B0603020102020204" pitchFamily="34" charset="0"/>
                <a:ea typeface="Droid Serif"/>
                <a:cs typeface="Droid Serif"/>
                <a:sym typeface="Droid Serif"/>
              </a:rPr>
              <a:t>Workshop on the</a:t>
            </a:r>
            <a:endParaRPr sz="1875" i="1" dirty="0">
              <a:solidFill>
                <a:srgbClr val="E9D188"/>
              </a:solidFill>
              <a:latin typeface="Franklin Gothic Medium" panose="020B0603020102020204" pitchFamily="34" charset="0"/>
              <a:ea typeface="Droid Serif"/>
              <a:cs typeface="Droid Serif"/>
              <a:sym typeface="Droid Serif"/>
            </a:endParaRPr>
          </a:p>
          <a:p>
            <a:r>
              <a:rPr lang="de" sz="1875" b="1" dirty="0">
                <a:solidFill>
                  <a:srgbClr val="5C8F98"/>
                </a:solidFill>
                <a:latin typeface="Franklin Gothic Medium" panose="020B0603020102020204" pitchFamily="34" charset="0"/>
                <a:ea typeface="Droid Serif"/>
                <a:cs typeface="Droid Serif"/>
                <a:sym typeface="Droid Serif"/>
              </a:rPr>
              <a:t>Determination of the Absolute Electron (Anti-)Neutrino Mass</a:t>
            </a:r>
            <a:endParaRPr sz="1875" dirty="0">
              <a:solidFill>
                <a:srgbClr val="5C8F98"/>
              </a:solidFill>
              <a:latin typeface="Franklin Gothic Medium" panose="020B0603020102020204" pitchFamily="34" charset="0"/>
              <a:ea typeface="Droid Serif"/>
              <a:cs typeface="Droid Serif"/>
              <a:sym typeface="Droid Serif"/>
            </a:endParaRPr>
          </a:p>
        </p:txBody>
      </p:sp>
      <p:sp>
        <p:nvSpPr>
          <p:cNvPr id="6" name="Google Shape;67;p14">
            <a:extLst>
              <a:ext uri="{FF2B5EF4-FFF2-40B4-BE49-F238E27FC236}">
                <a16:creationId xmlns:a16="http://schemas.microsoft.com/office/drawing/2014/main" id="{C19F517D-9F8C-4284-8ED0-EC891CFD25D0}"/>
              </a:ext>
            </a:extLst>
          </p:cNvPr>
          <p:cNvSpPr txBox="1"/>
          <p:nvPr/>
        </p:nvSpPr>
        <p:spPr>
          <a:xfrm>
            <a:off x="5346890" y="1846172"/>
            <a:ext cx="2440350" cy="865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r"/>
            <a:r>
              <a:rPr lang="de" sz="1575" b="1" i="1" dirty="0">
                <a:solidFill>
                  <a:srgbClr val="E9D188"/>
                </a:solidFill>
                <a:latin typeface="Franklin Gothic Medium" panose="020B0603020102020204" pitchFamily="34" charset="0"/>
                <a:ea typeface="Droid Serif"/>
                <a:cs typeface="Droid Serif"/>
                <a:sym typeface="Droid Serif"/>
              </a:rPr>
              <a:t>April 13–16, 2026</a:t>
            </a:r>
            <a:br>
              <a:rPr lang="de" sz="1575" b="1" i="1" dirty="0">
                <a:solidFill>
                  <a:srgbClr val="E9D188"/>
                </a:solidFill>
                <a:latin typeface="Franklin Gothic Medium" panose="020B0603020102020204" pitchFamily="34" charset="0"/>
                <a:ea typeface="Droid Serif"/>
                <a:cs typeface="Droid Serif"/>
                <a:sym typeface="Droid Serif"/>
              </a:rPr>
            </a:br>
            <a:r>
              <a:rPr lang="de" sz="1575" dirty="0">
                <a:solidFill>
                  <a:srgbClr val="00165B"/>
                </a:solidFill>
                <a:latin typeface="Franklin Gothic Medium" panose="020B0603020102020204" pitchFamily="34" charset="0"/>
                <a:ea typeface="Droid Serif"/>
                <a:cs typeface="Droid Serif"/>
                <a:sym typeface="Droid Serif"/>
              </a:rPr>
              <a:t>Karlsruhe </a:t>
            </a:r>
            <a:br>
              <a:rPr lang="de" sz="1575" dirty="0">
                <a:solidFill>
                  <a:srgbClr val="00165B"/>
                </a:solidFill>
                <a:latin typeface="Franklin Gothic Medium" panose="020B0603020102020204" pitchFamily="34" charset="0"/>
                <a:ea typeface="Droid Serif"/>
                <a:cs typeface="Droid Serif"/>
                <a:sym typeface="Droid Serif"/>
              </a:rPr>
            </a:br>
            <a:r>
              <a:rPr lang="de" sz="1575" dirty="0">
                <a:solidFill>
                  <a:srgbClr val="00165B"/>
                </a:solidFill>
                <a:latin typeface="Franklin Gothic Medium" panose="020B0603020102020204" pitchFamily="34" charset="0"/>
                <a:ea typeface="Droid Serif"/>
                <a:cs typeface="Droid Serif"/>
                <a:sym typeface="Droid Serif"/>
              </a:rPr>
              <a:t>Institute of technology</a:t>
            </a:r>
            <a:endParaRPr sz="1575" b="1" i="1" dirty="0">
              <a:solidFill>
                <a:srgbClr val="E9D188"/>
              </a:solidFill>
              <a:latin typeface="Franklin Gothic Medium" panose="020B0603020102020204" pitchFamily="34" charset="0"/>
              <a:ea typeface="Droid Serif"/>
              <a:cs typeface="Droid Serif"/>
              <a:sym typeface="Droid Serif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778AD71-B02B-647C-4371-64AA9D27200C}"/>
              </a:ext>
            </a:extLst>
          </p:cNvPr>
          <p:cNvSpPr txBox="1"/>
          <p:nvPr/>
        </p:nvSpPr>
        <p:spPr>
          <a:xfrm>
            <a:off x="1534768" y="3179769"/>
            <a:ext cx="6132476" cy="143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500" b="1" dirty="0">
                <a:latin typeface="Franklin Gothic Medium" panose="020B0603020102020204" pitchFamily="34" charset="0"/>
              </a:rPr>
              <a:t>Studies on Ho implantation efficiency and upgrades for the HOLMES+ experiment</a:t>
            </a:r>
            <a:br>
              <a:rPr lang="en-GB" sz="1500" dirty="0">
                <a:latin typeface="Franklin Gothic Medium" panose="020B0603020102020204" pitchFamily="34" charset="0"/>
              </a:rPr>
            </a:br>
            <a:r>
              <a:rPr lang="en-GB" sz="1500" dirty="0">
                <a:latin typeface="Franklin Gothic Medium" panose="020B0603020102020204" pitchFamily="34" charset="0"/>
              </a:rPr>
              <a:t>by F. Bianco</a:t>
            </a:r>
            <a:r>
              <a:rPr lang="it-IT" sz="1500" dirty="0">
                <a:latin typeface="Franklin Gothic Medium" panose="020B0603020102020204" pitchFamily="34" charset="0"/>
              </a:rPr>
              <a:t>, et al [HOLMES Collaboration]</a:t>
            </a:r>
            <a:endParaRPr lang="en-GB" sz="1500" dirty="0">
              <a:latin typeface="Franklin Gothic Medium" panose="020B0603020102020204" pitchFamily="34" charset="0"/>
            </a:endParaRPr>
          </a:p>
          <a:p>
            <a:pPr algn="ctr"/>
            <a:endParaRPr lang="en-GB" sz="1500" dirty="0">
              <a:latin typeface="Franklin Gothic Medium" panose="020B0603020102020204" pitchFamily="34" charset="0"/>
            </a:endParaRPr>
          </a:p>
          <a:p>
            <a:r>
              <a:rPr lang="en-GB" sz="2700" dirty="0">
                <a:latin typeface="Franklin Gothic Medium" panose="020B0603020102020204" pitchFamily="34" charset="0"/>
              </a:rPr>
              <a:t>Presented by Federico Bianco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2ABF114-4974-06EA-AAD6-FC6835A2C9CD}"/>
              </a:ext>
            </a:extLst>
          </p:cNvPr>
          <p:cNvSpPr txBox="1"/>
          <p:nvPr/>
        </p:nvSpPr>
        <p:spPr>
          <a:xfrm>
            <a:off x="5978417" y="4056108"/>
            <a:ext cx="149117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050" dirty="0"/>
              <a:t>16.04.2026</a:t>
            </a:r>
            <a:endParaRPr lang="en-GB" sz="1050" dirty="0"/>
          </a:p>
          <a:p>
            <a:pPr algn="r"/>
            <a:endParaRPr lang="de-DE" sz="1050" dirty="0"/>
          </a:p>
          <a:p>
            <a:pPr algn="r"/>
            <a:r>
              <a:rPr lang="de-DE" sz="1050" dirty="0"/>
              <a:t>Magnus Schlösser</a:t>
            </a:r>
            <a:br>
              <a:rPr lang="de-DE" sz="1050" dirty="0"/>
            </a:br>
            <a:r>
              <a:rPr lang="de-DE" sz="1050" dirty="0"/>
              <a:t>Chair of NuMass2026</a:t>
            </a:r>
            <a:endParaRPr lang="en-GB" sz="1050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2A0AADA8-43BC-6087-C3F8-6730BE17E198}"/>
              </a:ext>
            </a:extLst>
          </p:cNvPr>
          <p:cNvSpPr txBox="1">
            <a:spLocks/>
          </p:cNvSpPr>
          <p:nvPr/>
        </p:nvSpPr>
        <p:spPr>
          <a:xfrm>
            <a:off x="1534768" y="2309090"/>
            <a:ext cx="6315075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de-DE" sz="4500">
                <a:latin typeface="Franklin Gothic Medium" panose="020B0603020102020204" pitchFamily="34" charset="0"/>
              </a:rPr>
              <a:t>2</a:t>
            </a:r>
            <a:r>
              <a:rPr lang="de-DE" sz="4500" baseline="30000">
                <a:latin typeface="Franklin Gothic Medium" panose="020B0603020102020204" pitchFamily="34" charset="0"/>
              </a:rPr>
              <a:t>nd</a:t>
            </a:r>
            <a:r>
              <a:rPr lang="de-DE" sz="4500">
                <a:latin typeface="Franklin Gothic Medium" panose="020B0603020102020204" pitchFamily="34" charset="0"/>
              </a:rPr>
              <a:t> poster prize</a:t>
            </a:r>
            <a:endParaRPr lang="en-GB" sz="4500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5759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8;p4" title="numasslogov2.png">
            <a:extLst>
              <a:ext uri="{FF2B5EF4-FFF2-40B4-BE49-F238E27FC236}">
                <a16:creationId xmlns:a16="http://schemas.microsoft.com/office/drawing/2014/main" id="{2B5544F6-20F7-0725-B9B1-CC0CBF232CD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873122" y="458153"/>
            <a:ext cx="2082007" cy="138801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6;p14">
            <a:extLst>
              <a:ext uri="{FF2B5EF4-FFF2-40B4-BE49-F238E27FC236}">
                <a16:creationId xmlns:a16="http://schemas.microsoft.com/office/drawing/2014/main" id="{CF389BB2-01D9-1A2B-A66D-363863F7A9B6}"/>
              </a:ext>
            </a:extLst>
          </p:cNvPr>
          <p:cNvSpPr txBox="1"/>
          <p:nvPr/>
        </p:nvSpPr>
        <p:spPr>
          <a:xfrm>
            <a:off x="1534768" y="598061"/>
            <a:ext cx="4541175" cy="1004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r>
              <a:rPr lang="de" sz="1875" i="1" dirty="0">
                <a:solidFill>
                  <a:srgbClr val="E9D188"/>
                </a:solidFill>
                <a:latin typeface="Franklin Gothic Medium" panose="020B0603020102020204" pitchFamily="34" charset="0"/>
                <a:ea typeface="Droid Serif"/>
                <a:cs typeface="Droid Serif"/>
                <a:sym typeface="Droid Serif"/>
              </a:rPr>
              <a:t>Workshop on the</a:t>
            </a:r>
            <a:endParaRPr sz="1875" i="1" dirty="0">
              <a:solidFill>
                <a:srgbClr val="E9D188"/>
              </a:solidFill>
              <a:latin typeface="Franklin Gothic Medium" panose="020B0603020102020204" pitchFamily="34" charset="0"/>
              <a:ea typeface="Droid Serif"/>
              <a:cs typeface="Droid Serif"/>
              <a:sym typeface="Droid Serif"/>
            </a:endParaRPr>
          </a:p>
          <a:p>
            <a:r>
              <a:rPr lang="de" sz="1875" b="1" dirty="0">
                <a:solidFill>
                  <a:srgbClr val="5C8F98"/>
                </a:solidFill>
                <a:latin typeface="Franklin Gothic Medium" panose="020B0603020102020204" pitchFamily="34" charset="0"/>
                <a:ea typeface="Droid Serif"/>
                <a:cs typeface="Droid Serif"/>
                <a:sym typeface="Droid Serif"/>
              </a:rPr>
              <a:t>Determination of the Absolute Electron (Anti-)Neutrino Mass</a:t>
            </a:r>
            <a:endParaRPr sz="1875" dirty="0">
              <a:solidFill>
                <a:srgbClr val="5C8F98"/>
              </a:solidFill>
              <a:latin typeface="Franklin Gothic Medium" panose="020B0603020102020204" pitchFamily="34" charset="0"/>
              <a:ea typeface="Droid Serif"/>
              <a:cs typeface="Droid Serif"/>
              <a:sym typeface="Droid Serif"/>
            </a:endParaRPr>
          </a:p>
        </p:txBody>
      </p:sp>
      <p:sp>
        <p:nvSpPr>
          <p:cNvPr id="6" name="Google Shape;67;p14">
            <a:extLst>
              <a:ext uri="{FF2B5EF4-FFF2-40B4-BE49-F238E27FC236}">
                <a16:creationId xmlns:a16="http://schemas.microsoft.com/office/drawing/2014/main" id="{C19F517D-9F8C-4284-8ED0-EC891CFD25D0}"/>
              </a:ext>
            </a:extLst>
          </p:cNvPr>
          <p:cNvSpPr txBox="1"/>
          <p:nvPr/>
        </p:nvSpPr>
        <p:spPr>
          <a:xfrm>
            <a:off x="5346890" y="1846172"/>
            <a:ext cx="2440350" cy="865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r"/>
            <a:r>
              <a:rPr lang="de" sz="1575" b="1" i="1" dirty="0">
                <a:solidFill>
                  <a:srgbClr val="E9D188"/>
                </a:solidFill>
                <a:latin typeface="Franklin Gothic Medium" panose="020B0603020102020204" pitchFamily="34" charset="0"/>
                <a:ea typeface="Droid Serif"/>
                <a:cs typeface="Droid Serif"/>
                <a:sym typeface="Droid Serif"/>
              </a:rPr>
              <a:t>April 13–16, 2026</a:t>
            </a:r>
            <a:br>
              <a:rPr lang="de" sz="1575" b="1" i="1" dirty="0">
                <a:solidFill>
                  <a:srgbClr val="E9D188"/>
                </a:solidFill>
                <a:latin typeface="Franklin Gothic Medium" panose="020B0603020102020204" pitchFamily="34" charset="0"/>
                <a:ea typeface="Droid Serif"/>
                <a:cs typeface="Droid Serif"/>
                <a:sym typeface="Droid Serif"/>
              </a:rPr>
            </a:br>
            <a:r>
              <a:rPr lang="de" sz="1575" dirty="0">
                <a:solidFill>
                  <a:srgbClr val="00165B"/>
                </a:solidFill>
                <a:latin typeface="Franklin Gothic Medium" panose="020B0603020102020204" pitchFamily="34" charset="0"/>
                <a:ea typeface="Droid Serif"/>
                <a:cs typeface="Droid Serif"/>
                <a:sym typeface="Droid Serif"/>
              </a:rPr>
              <a:t>Karlsruhe </a:t>
            </a:r>
            <a:br>
              <a:rPr lang="de" sz="1575" dirty="0">
                <a:solidFill>
                  <a:srgbClr val="00165B"/>
                </a:solidFill>
                <a:latin typeface="Franklin Gothic Medium" panose="020B0603020102020204" pitchFamily="34" charset="0"/>
                <a:ea typeface="Droid Serif"/>
                <a:cs typeface="Droid Serif"/>
                <a:sym typeface="Droid Serif"/>
              </a:rPr>
            </a:br>
            <a:r>
              <a:rPr lang="de" sz="1575" dirty="0">
                <a:solidFill>
                  <a:srgbClr val="00165B"/>
                </a:solidFill>
                <a:latin typeface="Franklin Gothic Medium" panose="020B0603020102020204" pitchFamily="34" charset="0"/>
                <a:ea typeface="Droid Serif"/>
                <a:cs typeface="Droid Serif"/>
                <a:sym typeface="Droid Serif"/>
              </a:rPr>
              <a:t>Institute of technology</a:t>
            </a:r>
            <a:endParaRPr sz="1575" b="1" i="1" dirty="0">
              <a:solidFill>
                <a:srgbClr val="E9D188"/>
              </a:solidFill>
              <a:latin typeface="Franklin Gothic Medium" panose="020B0603020102020204" pitchFamily="34" charset="0"/>
              <a:ea typeface="Droid Serif"/>
              <a:cs typeface="Droid Serif"/>
              <a:sym typeface="Droid Serif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606F708-412E-8BEC-19E9-763F6D787659}"/>
              </a:ext>
            </a:extLst>
          </p:cNvPr>
          <p:cNvSpPr txBox="1"/>
          <p:nvPr/>
        </p:nvSpPr>
        <p:spPr>
          <a:xfrm>
            <a:off x="1534768" y="2946597"/>
            <a:ext cx="6132476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500" b="1" dirty="0">
                <a:latin typeface="Franklin Gothic Medium" panose="020B0603020102020204" pitchFamily="34" charset="0"/>
              </a:rPr>
              <a:t>Atomic Hydrogen Beam Characterization Techniques for the KAMATE Collaboration </a:t>
            </a:r>
            <a:br>
              <a:rPr lang="en-GB" sz="1500" dirty="0">
                <a:latin typeface="Franklin Gothic Medium" panose="020B0603020102020204" pitchFamily="34" charset="0"/>
              </a:rPr>
            </a:br>
            <a:r>
              <a:rPr lang="en-GB" sz="1500" dirty="0">
                <a:latin typeface="Franklin Gothic Medium" panose="020B0603020102020204" pitchFamily="34" charset="0"/>
              </a:rPr>
              <a:t>by Aya El Boustani, Brunilda </a:t>
            </a:r>
            <a:r>
              <a:rPr lang="en-GB" sz="1500" dirty="0" err="1">
                <a:latin typeface="Franklin Gothic Medium" panose="020B0603020102020204" pitchFamily="34" charset="0"/>
              </a:rPr>
              <a:t>Mucogllava</a:t>
            </a:r>
            <a:r>
              <a:rPr lang="en-GB" sz="1500" dirty="0">
                <a:latin typeface="Franklin Gothic Medium" panose="020B0603020102020204" pitchFamily="34" charset="0"/>
              </a:rPr>
              <a:t> for the KAMATE collab</a:t>
            </a:r>
          </a:p>
          <a:p>
            <a:pPr algn="ctr"/>
            <a:endParaRPr lang="en-GB" sz="1500" dirty="0">
              <a:latin typeface="Franklin Gothic Medium" panose="020B0603020102020204" pitchFamily="34" charset="0"/>
            </a:endParaRPr>
          </a:p>
          <a:p>
            <a:r>
              <a:rPr lang="en-GB" sz="2700" dirty="0">
                <a:latin typeface="Franklin Gothic Medium" panose="020B0603020102020204" pitchFamily="34" charset="0"/>
              </a:rPr>
              <a:t>Presented by </a:t>
            </a:r>
            <a:r>
              <a:rPr lang="en-GB" sz="2700" b="1" dirty="0">
                <a:latin typeface="Franklin Gothic Medium" panose="020B0603020102020204" pitchFamily="34" charset="0"/>
              </a:rPr>
              <a:t>Aya El Boustani, </a:t>
            </a:r>
            <a:br>
              <a:rPr lang="en-GB" sz="2700" b="1" dirty="0">
                <a:latin typeface="Franklin Gothic Medium" panose="020B0603020102020204" pitchFamily="34" charset="0"/>
              </a:rPr>
            </a:br>
            <a:r>
              <a:rPr lang="en-GB" sz="2700" b="1" dirty="0">
                <a:latin typeface="Franklin Gothic Medium" panose="020B0603020102020204" pitchFamily="34" charset="0"/>
              </a:rPr>
              <a:t>Brunilda </a:t>
            </a:r>
            <a:r>
              <a:rPr lang="en-GB" sz="2700" b="1" dirty="0" err="1">
                <a:latin typeface="Franklin Gothic Medium" panose="020B0603020102020204" pitchFamily="34" charset="0"/>
              </a:rPr>
              <a:t>Mucogllava</a:t>
            </a:r>
            <a:r>
              <a:rPr lang="en-GB" sz="2700" b="1" dirty="0">
                <a:latin typeface="Franklin Gothic Medium" panose="020B0603020102020204" pitchFamily="34" charset="0"/>
              </a:rPr>
              <a:t> </a:t>
            </a:r>
            <a:endParaRPr lang="en-GB" sz="2700" dirty="0">
              <a:latin typeface="Franklin Gothic Medium" panose="020B0603020102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185D6CC-7D0E-5A0A-8A4C-51A8AF38748A}"/>
              </a:ext>
            </a:extLst>
          </p:cNvPr>
          <p:cNvSpPr txBox="1"/>
          <p:nvPr/>
        </p:nvSpPr>
        <p:spPr>
          <a:xfrm>
            <a:off x="5978417" y="4056108"/>
            <a:ext cx="149117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050" dirty="0"/>
              <a:t>16.04.2026</a:t>
            </a:r>
            <a:endParaRPr lang="en-GB" sz="1050" dirty="0"/>
          </a:p>
          <a:p>
            <a:pPr algn="r"/>
            <a:endParaRPr lang="de-DE" sz="1050" dirty="0"/>
          </a:p>
          <a:p>
            <a:pPr algn="r"/>
            <a:r>
              <a:rPr lang="de-DE" sz="1050" dirty="0"/>
              <a:t>Magnus Schlösser</a:t>
            </a:r>
            <a:br>
              <a:rPr lang="de-DE" sz="1050" dirty="0"/>
            </a:br>
            <a:r>
              <a:rPr lang="de-DE" sz="1050" dirty="0"/>
              <a:t>Chair of NuMass2026</a:t>
            </a:r>
            <a:endParaRPr lang="en-GB" sz="1050" dirty="0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8503EAB1-965C-FC65-3B8C-5440AB525D27}"/>
              </a:ext>
            </a:extLst>
          </p:cNvPr>
          <p:cNvSpPr txBox="1">
            <a:spLocks/>
          </p:cNvSpPr>
          <p:nvPr/>
        </p:nvSpPr>
        <p:spPr>
          <a:xfrm>
            <a:off x="1534768" y="2309090"/>
            <a:ext cx="6315075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de-DE" sz="4500">
                <a:latin typeface="Franklin Gothic Medium" panose="020B0603020102020204" pitchFamily="34" charset="0"/>
              </a:rPr>
              <a:t>2</a:t>
            </a:r>
            <a:r>
              <a:rPr lang="de-DE" sz="4500" baseline="30000">
                <a:latin typeface="Franklin Gothic Medium" panose="020B0603020102020204" pitchFamily="34" charset="0"/>
              </a:rPr>
              <a:t>nd</a:t>
            </a:r>
            <a:r>
              <a:rPr lang="de-DE" sz="4500">
                <a:latin typeface="Franklin Gothic Medium" panose="020B0603020102020204" pitchFamily="34" charset="0"/>
              </a:rPr>
              <a:t> poster prize</a:t>
            </a:r>
            <a:endParaRPr lang="en-GB" sz="4500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3109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D8BF91-58DD-A1C3-FBD6-280D6B705EC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640054" y="2711771"/>
            <a:ext cx="6315075" cy="1790700"/>
          </a:xfrm>
        </p:spPr>
        <p:txBody>
          <a:bodyPr>
            <a:normAutofit/>
          </a:bodyPr>
          <a:lstStyle/>
          <a:p>
            <a:r>
              <a:rPr lang="de-DE" sz="5400" dirty="0">
                <a:latin typeface="Franklin Gothic Medium" panose="020B0603020102020204" pitchFamily="34" charset="0"/>
              </a:rPr>
              <a:t>Poster </a:t>
            </a:r>
            <a:r>
              <a:rPr lang="de-DE" sz="5400" dirty="0" err="1">
                <a:latin typeface="Franklin Gothic Medium" panose="020B0603020102020204" pitchFamily="34" charset="0"/>
              </a:rPr>
              <a:t>prize</a:t>
            </a:r>
            <a:br>
              <a:rPr lang="de-DE" sz="5400" dirty="0">
                <a:latin typeface="Franklin Gothic Medium" panose="020B0603020102020204" pitchFamily="34" charset="0"/>
              </a:rPr>
            </a:br>
            <a:r>
              <a:rPr lang="de-DE" sz="1500" dirty="0">
                <a:latin typeface="Franklin Gothic Medium" panose="020B0603020102020204" pitchFamily="34" charset="0"/>
              </a:rPr>
              <a:t>(</a:t>
            </a:r>
            <a:r>
              <a:rPr lang="de-DE" sz="1500" dirty="0" err="1">
                <a:latin typeface="Franklin Gothic Medium" panose="020B0603020102020204" pitchFamily="34" charset="0"/>
              </a:rPr>
              <a:t>voted</a:t>
            </a:r>
            <a:r>
              <a:rPr lang="de-DE" sz="1500" dirty="0">
                <a:latin typeface="Franklin Gothic Medium" panose="020B0603020102020204" pitchFamily="34" charset="0"/>
              </a:rPr>
              <a:t> </a:t>
            </a:r>
            <a:r>
              <a:rPr lang="de-DE" sz="1500" dirty="0" err="1">
                <a:latin typeface="Franklin Gothic Medium" panose="020B0603020102020204" pitchFamily="34" charset="0"/>
              </a:rPr>
              <a:t>by</a:t>
            </a:r>
            <a:r>
              <a:rPr lang="de-DE" sz="1500" dirty="0">
                <a:latin typeface="Franklin Gothic Medium" panose="020B0603020102020204" pitchFamily="34" charset="0"/>
              </a:rPr>
              <a:t> 31 </a:t>
            </a:r>
            <a:r>
              <a:rPr lang="de-DE" sz="1500" dirty="0" err="1">
                <a:latin typeface="Franklin Gothic Medium" panose="020B0603020102020204" pitchFamily="34" charset="0"/>
              </a:rPr>
              <a:t>participants</a:t>
            </a:r>
            <a:r>
              <a:rPr lang="de-DE" sz="1500" dirty="0">
                <a:latin typeface="Franklin Gothic Medium" panose="020B0603020102020204" pitchFamily="34" charset="0"/>
              </a:rPr>
              <a:t>)</a:t>
            </a:r>
            <a:endParaRPr lang="en-GB" sz="5400" dirty="0">
              <a:latin typeface="Franklin Gothic Medium" panose="020B0603020102020204" pitchFamily="34" charset="0"/>
            </a:endParaRPr>
          </a:p>
        </p:txBody>
      </p:sp>
      <p:pic>
        <p:nvPicPr>
          <p:cNvPr id="4" name="Google Shape;18;p4" title="numasslogov2.png">
            <a:extLst>
              <a:ext uri="{FF2B5EF4-FFF2-40B4-BE49-F238E27FC236}">
                <a16:creationId xmlns:a16="http://schemas.microsoft.com/office/drawing/2014/main" id="{2B5544F6-20F7-0725-B9B1-CC0CBF232CD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873122" y="458153"/>
            <a:ext cx="2082007" cy="138801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6;p14">
            <a:extLst>
              <a:ext uri="{FF2B5EF4-FFF2-40B4-BE49-F238E27FC236}">
                <a16:creationId xmlns:a16="http://schemas.microsoft.com/office/drawing/2014/main" id="{CF389BB2-01D9-1A2B-A66D-363863F7A9B6}"/>
              </a:ext>
            </a:extLst>
          </p:cNvPr>
          <p:cNvSpPr txBox="1"/>
          <p:nvPr/>
        </p:nvSpPr>
        <p:spPr>
          <a:xfrm>
            <a:off x="1534768" y="598061"/>
            <a:ext cx="4541175" cy="1004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r>
              <a:rPr lang="de" sz="1875" i="1" dirty="0">
                <a:solidFill>
                  <a:srgbClr val="E9D188"/>
                </a:solidFill>
                <a:latin typeface="Franklin Gothic Medium" panose="020B0603020102020204" pitchFamily="34" charset="0"/>
                <a:ea typeface="Droid Serif"/>
                <a:cs typeface="Droid Serif"/>
                <a:sym typeface="Droid Serif"/>
              </a:rPr>
              <a:t>Workshop on the</a:t>
            </a:r>
            <a:endParaRPr sz="1875" i="1" dirty="0">
              <a:solidFill>
                <a:srgbClr val="E9D188"/>
              </a:solidFill>
              <a:latin typeface="Franklin Gothic Medium" panose="020B0603020102020204" pitchFamily="34" charset="0"/>
              <a:ea typeface="Droid Serif"/>
              <a:cs typeface="Droid Serif"/>
              <a:sym typeface="Droid Serif"/>
            </a:endParaRPr>
          </a:p>
          <a:p>
            <a:r>
              <a:rPr lang="de" sz="1875" b="1" dirty="0">
                <a:solidFill>
                  <a:srgbClr val="5C8F98"/>
                </a:solidFill>
                <a:latin typeface="Franklin Gothic Medium" panose="020B0603020102020204" pitchFamily="34" charset="0"/>
                <a:ea typeface="Droid Serif"/>
                <a:cs typeface="Droid Serif"/>
                <a:sym typeface="Droid Serif"/>
              </a:rPr>
              <a:t>Determination of the Absolute Electron (Anti-)Neutrino Mass</a:t>
            </a:r>
            <a:endParaRPr sz="1875" dirty="0">
              <a:solidFill>
                <a:srgbClr val="5C8F98"/>
              </a:solidFill>
              <a:latin typeface="Franklin Gothic Medium" panose="020B0603020102020204" pitchFamily="34" charset="0"/>
              <a:ea typeface="Droid Serif"/>
              <a:cs typeface="Droid Serif"/>
              <a:sym typeface="Droid Serif"/>
            </a:endParaRPr>
          </a:p>
        </p:txBody>
      </p:sp>
      <p:sp>
        <p:nvSpPr>
          <p:cNvPr id="6" name="Google Shape;67;p14">
            <a:extLst>
              <a:ext uri="{FF2B5EF4-FFF2-40B4-BE49-F238E27FC236}">
                <a16:creationId xmlns:a16="http://schemas.microsoft.com/office/drawing/2014/main" id="{C19F517D-9F8C-4284-8ED0-EC891CFD25D0}"/>
              </a:ext>
            </a:extLst>
          </p:cNvPr>
          <p:cNvSpPr txBox="1"/>
          <p:nvPr/>
        </p:nvSpPr>
        <p:spPr>
          <a:xfrm>
            <a:off x="5346890" y="1846172"/>
            <a:ext cx="2440350" cy="865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r"/>
            <a:r>
              <a:rPr lang="de" sz="1575" b="1" i="1" dirty="0">
                <a:solidFill>
                  <a:srgbClr val="E9D188"/>
                </a:solidFill>
                <a:latin typeface="Franklin Gothic Medium" panose="020B0603020102020204" pitchFamily="34" charset="0"/>
                <a:ea typeface="Droid Serif"/>
                <a:cs typeface="Droid Serif"/>
                <a:sym typeface="Droid Serif"/>
              </a:rPr>
              <a:t>April 13–16, 2026</a:t>
            </a:r>
            <a:br>
              <a:rPr lang="de" sz="1575" b="1" i="1" dirty="0">
                <a:solidFill>
                  <a:srgbClr val="E9D188"/>
                </a:solidFill>
                <a:latin typeface="Franklin Gothic Medium" panose="020B0603020102020204" pitchFamily="34" charset="0"/>
                <a:ea typeface="Droid Serif"/>
                <a:cs typeface="Droid Serif"/>
                <a:sym typeface="Droid Serif"/>
              </a:rPr>
            </a:br>
            <a:r>
              <a:rPr lang="de" sz="1575" dirty="0">
                <a:solidFill>
                  <a:srgbClr val="00165B"/>
                </a:solidFill>
                <a:latin typeface="Franklin Gothic Medium" panose="020B0603020102020204" pitchFamily="34" charset="0"/>
                <a:ea typeface="Droid Serif"/>
                <a:cs typeface="Droid Serif"/>
                <a:sym typeface="Droid Serif"/>
              </a:rPr>
              <a:t>Karlsruhe </a:t>
            </a:r>
            <a:br>
              <a:rPr lang="de" sz="1575" dirty="0">
                <a:solidFill>
                  <a:srgbClr val="00165B"/>
                </a:solidFill>
                <a:latin typeface="Franklin Gothic Medium" panose="020B0603020102020204" pitchFamily="34" charset="0"/>
                <a:ea typeface="Droid Serif"/>
                <a:cs typeface="Droid Serif"/>
                <a:sym typeface="Droid Serif"/>
              </a:rPr>
            </a:br>
            <a:r>
              <a:rPr lang="de" sz="1575" dirty="0">
                <a:solidFill>
                  <a:srgbClr val="00165B"/>
                </a:solidFill>
                <a:latin typeface="Franklin Gothic Medium" panose="020B0603020102020204" pitchFamily="34" charset="0"/>
                <a:ea typeface="Droid Serif"/>
                <a:cs typeface="Droid Serif"/>
                <a:sym typeface="Droid Serif"/>
              </a:rPr>
              <a:t>Institute of technology</a:t>
            </a:r>
            <a:endParaRPr sz="1575" b="1" i="1" dirty="0">
              <a:solidFill>
                <a:srgbClr val="E9D188"/>
              </a:solidFill>
              <a:latin typeface="Franklin Gothic Medium" panose="020B0603020102020204" pitchFamily="34" charset="0"/>
              <a:ea typeface="Droid Serif"/>
              <a:cs typeface="Droid Serif"/>
              <a:sym typeface="Droid Serif"/>
            </a:endParaRPr>
          </a:p>
        </p:txBody>
      </p:sp>
    </p:spTree>
    <p:extLst>
      <p:ext uri="{BB962C8B-B14F-4D97-AF65-F5344CB8AC3E}">
        <p14:creationId xmlns:p14="http://schemas.microsoft.com/office/powerpoint/2010/main" val="140578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085C076-C189-2DA1-890A-1C778F0986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3D7432F-F212-55C1-6806-AC628F3AB53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13.04.2026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055C8B5-855F-FC8E-5AE5-3D069AC892B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17</a:t>
            </a:fld>
            <a:endParaRPr lang="en-GB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7F8DA68-927E-C8AA-E18C-0C2FA826A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Grafik 8" descr="Ein Bild, das Kleidung, Person, Wand, Jeans enthält.&#10;&#10;KI-generierte Inhalte können fehlerhaft sein.">
            <a:extLst>
              <a:ext uri="{FF2B5EF4-FFF2-40B4-BE49-F238E27FC236}">
                <a16:creationId xmlns:a16="http://schemas.microsoft.com/office/drawing/2014/main" id="{09D5558A-B7F4-26F8-F216-682FE1ACF8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848" t="28822" r="3764" b="5757"/>
          <a:stretch/>
        </p:blipFill>
        <p:spPr>
          <a:xfrm>
            <a:off x="36575" y="204826"/>
            <a:ext cx="9063052" cy="463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626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7942691-33B2-C2AF-BD5B-3D82B288CA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F3CDC6B-06F0-73F3-2195-C28945924BD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13.04.2026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00AC5EA-0926-824F-05A2-F7DA5CB336B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18</a:t>
            </a:fld>
            <a:endParaRPr lang="en-GB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77EAF9D-67B3-7A9A-5F49-91993B445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Grafik 7" descr="Ein Bild, das Kleidung, Person, Menschliches Gesicht, Gruppe enthält.&#10;&#10;KI-generierte Inhalte können fehlerhaft sein.">
            <a:extLst>
              <a:ext uri="{FF2B5EF4-FFF2-40B4-BE49-F238E27FC236}">
                <a16:creationId xmlns:a16="http://schemas.microsoft.com/office/drawing/2014/main" id="{1FAEB794-C086-66EF-4C4A-A21710018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" y="-159246"/>
            <a:ext cx="8549634" cy="480916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0D3C602-B459-4DA2-B800-A91B7E5B4E09}"/>
              </a:ext>
            </a:extLst>
          </p:cNvPr>
          <p:cNvSpPr txBox="1"/>
          <p:nvPr/>
        </p:nvSpPr>
        <p:spPr>
          <a:xfrm>
            <a:off x="249682" y="198718"/>
            <a:ext cx="178286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800" b="1" dirty="0"/>
              <a:t>Sandro!!!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323156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136"/>
          <p:cNvSpPr txBox="1">
            <a:spLocks noGrp="1"/>
          </p:cNvSpPr>
          <p:nvPr>
            <p:ph type="body" idx="1"/>
          </p:nvPr>
        </p:nvSpPr>
        <p:spPr>
          <a:xfrm>
            <a:off x="400050" y="1187634"/>
            <a:ext cx="8343900" cy="3364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lang="de-DE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lang="de-DE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lang="de-DE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lang="de-DE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de-DE" dirty="0" err="1"/>
              <a:t>Thanks</a:t>
            </a:r>
            <a:r>
              <a:rPr lang="de-DE" dirty="0"/>
              <a:t> </a:t>
            </a:r>
            <a:endParaRPr dirty="0"/>
          </a:p>
        </p:txBody>
      </p:sp>
      <p:sp>
        <p:nvSpPr>
          <p:cNvPr id="1207" name="Google Shape;1207;p136"/>
          <p:cNvSpPr txBox="1">
            <a:spLocks noGrp="1"/>
          </p:cNvSpPr>
          <p:nvPr>
            <p:ph type="dt" idx="10"/>
          </p:nvPr>
        </p:nvSpPr>
        <p:spPr>
          <a:xfrm>
            <a:off x="627235" y="4747358"/>
            <a:ext cx="1027755" cy="396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13.04.2026</a:t>
            </a:r>
            <a:endParaRPr/>
          </a:p>
        </p:txBody>
      </p:sp>
      <p:sp>
        <p:nvSpPr>
          <p:cNvPr id="1208" name="Google Shape;1208;p136"/>
          <p:cNvSpPr txBox="1">
            <a:spLocks noGrp="1"/>
          </p:cNvSpPr>
          <p:nvPr>
            <p:ph type="sldNum" idx="12"/>
          </p:nvPr>
        </p:nvSpPr>
        <p:spPr>
          <a:xfrm>
            <a:off x="216000" y="4747358"/>
            <a:ext cx="326368" cy="396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19</a:t>
            </a:fld>
            <a:endParaRPr/>
          </a:p>
        </p:txBody>
      </p:sp>
      <p:sp>
        <p:nvSpPr>
          <p:cNvPr id="1209" name="Google Shape;1209;p136"/>
          <p:cNvSpPr txBox="1">
            <a:spLocks noGrp="1"/>
          </p:cNvSpPr>
          <p:nvPr>
            <p:ph type="title"/>
          </p:nvPr>
        </p:nvSpPr>
        <p:spPr>
          <a:xfrm>
            <a:off x="396000" y="296153"/>
            <a:ext cx="6869178" cy="575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Libre Franklin Medium"/>
              <a:buNone/>
            </a:pPr>
            <a:r>
              <a:rPr lang="de"/>
              <a:t>Final words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DA12D41-4E30-5463-2D3B-75C99B91CD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AE37C03-4CBD-8ACB-9862-9434432E605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13.04.2026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A24EFB3-E659-0B4E-AAD0-10DC110EE33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</a:t>
            </a:fld>
            <a:endParaRPr lang="en-GB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8E74825-2E18-BF71-F498-542DD6C0A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Grafik 6" descr="Ein Bild, das Kleidung, Person, draußen, Mann enthält.&#10;&#10;KI-generierte Inhalte können fehlerhaft sein.">
            <a:extLst>
              <a:ext uri="{FF2B5EF4-FFF2-40B4-BE49-F238E27FC236}">
                <a16:creationId xmlns:a16="http://schemas.microsoft.com/office/drawing/2014/main" id="{D857F56F-7F77-DC47-F0D0-10264A92F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4893"/>
            <a:ext cx="9144000" cy="437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2570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8" name="Google Shape;1078;p129" descr="KIT_Tasche_Vorne_Zentral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74093" y="3565653"/>
            <a:ext cx="1820748" cy="1820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9" name="Google Shape;1079;p129" descr="Bildschirmfoto 2026-04-12 um 12.32.37.png"/>
          <p:cNvPicPr preferRelativeResize="0"/>
          <p:nvPr/>
        </p:nvPicPr>
        <p:blipFill rotWithShape="1">
          <a:blip r:embed="rId4">
            <a:alphaModFix/>
          </a:blip>
          <a:srcRect r="20082"/>
          <a:stretch/>
        </p:blipFill>
        <p:spPr>
          <a:xfrm>
            <a:off x="-92864" y="-5420"/>
            <a:ext cx="4034433" cy="1038225"/>
          </a:xfrm>
          <a:prstGeom prst="rect">
            <a:avLst/>
          </a:prstGeom>
          <a:noFill/>
          <a:ln>
            <a:noFill/>
          </a:ln>
        </p:spPr>
      </p:pic>
      <p:sp>
        <p:nvSpPr>
          <p:cNvPr id="1080" name="Google Shape;1080;p129"/>
          <p:cNvSpPr/>
          <p:nvPr/>
        </p:nvSpPr>
        <p:spPr>
          <a:xfrm>
            <a:off x="3933991" y="-2138"/>
            <a:ext cx="5439840" cy="410450"/>
          </a:xfrm>
          <a:prstGeom prst="rect">
            <a:avLst/>
          </a:prstGeom>
          <a:solidFill>
            <a:srgbClr val="E7EFF0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81" name="Google Shape;1081;p129"/>
          <p:cNvSpPr/>
          <p:nvPr/>
        </p:nvSpPr>
        <p:spPr>
          <a:xfrm>
            <a:off x="264813" y="890741"/>
            <a:ext cx="5439840" cy="4104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82" name="Google Shape;1082;p129"/>
          <p:cNvSpPr/>
          <p:nvPr/>
        </p:nvSpPr>
        <p:spPr>
          <a:xfrm>
            <a:off x="-510968" y="961524"/>
            <a:ext cx="614394" cy="4188976"/>
          </a:xfrm>
          <a:prstGeom prst="rect">
            <a:avLst/>
          </a:prstGeom>
          <a:solidFill>
            <a:srgbClr val="E7EFF0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83" name="Google Shape;1083;p129"/>
          <p:cNvSpPr/>
          <p:nvPr/>
        </p:nvSpPr>
        <p:spPr>
          <a:xfrm>
            <a:off x="3539542" y="504342"/>
            <a:ext cx="839860" cy="29037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84" name="Google Shape;1084;p129"/>
          <p:cNvSpPr txBox="1"/>
          <p:nvPr/>
        </p:nvSpPr>
        <p:spPr>
          <a:xfrm>
            <a:off x="399371" y="1108971"/>
            <a:ext cx="5739753" cy="378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2069"/>
              </a:buClr>
              <a:buSzPts val="2100"/>
              <a:buFont typeface="Arial"/>
              <a:buNone/>
            </a:pPr>
            <a:r>
              <a:rPr lang="de" sz="2100" b="1" i="0" u="none" strike="noStrike" cap="none">
                <a:solidFill>
                  <a:srgbClr val="012069"/>
                </a:solidFill>
                <a:latin typeface="Arial"/>
                <a:ea typeface="Arial"/>
                <a:cs typeface="Arial"/>
                <a:sym typeface="Arial"/>
              </a:rPr>
              <a:t>Good news: Real Karlsruhe experience </a:t>
            </a:r>
            <a:endParaRPr sz="50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F865B7F-AD5F-0563-CA4B-ECB847D46F2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20</a:t>
            </a:fld>
            <a:endParaRPr lang="en-GB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9" name="Google Shape;1089;p130" descr="Bildschirmfoto 2026-04-12 um 12.32.37.png"/>
          <p:cNvPicPr preferRelativeResize="0"/>
          <p:nvPr/>
        </p:nvPicPr>
        <p:blipFill rotWithShape="1">
          <a:blip r:embed="rId3">
            <a:alphaModFix/>
          </a:blip>
          <a:srcRect r="20082"/>
          <a:stretch/>
        </p:blipFill>
        <p:spPr>
          <a:xfrm>
            <a:off x="-92864" y="-5420"/>
            <a:ext cx="4034433" cy="1038225"/>
          </a:xfrm>
          <a:prstGeom prst="rect">
            <a:avLst/>
          </a:prstGeom>
          <a:noFill/>
          <a:ln>
            <a:noFill/>
          </a:ln>
        </p:spPr>
      </p:pic>
      <p:sp>
        <p:nvSpPr>
          <p:cNvPr id="1090" name="Google Shape;1090;p130"/>
          <p:cNvSpPr/>
          <p:nvPr/>
        </p:nvSpPr>
        <p:spPr>
          <a:xfrm>
            <a:off x="3933991" y="-2138"/>
            <a:ext cx="5439840" cy="410450"/>
          </a:xfrm>
          <a:prstGeom prst="rect">
            <a:avLst/>
          </a:prstGeom>
          <a:solidFill>
            <a:srgbClr val="E7EFF0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91" name="Google Shape;1091;p130"/>
          <p:cNvSpPr/>
          <p:nvPr/>
        </p:nvSpPr>
        <p:spPr>
          <a:xfrm>
            <a:off x="264813" y="890741"/>
            <a:ext cx="5439840" cy="4104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92" name="Google Shape;1092;p130"/>
          <p:cNvSpPr/>
          <p:nvPr/>
        </p:nvSpPr>
        <p:spPr>
          <a:xfrm>
            <a:off x="-510968" y="961524"/>
            <a:ext cx="614394" cy="4188976"/>
          </a:xfrm>
          <a:prstGeom prst="rect">
            <a:avLst/>
          </a:prstGeom>
          <a:solidFill>
            <a:srgbClr val="E7EFF0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93" name="Google Shape;1093;p130"/>
          <p:cNvSpPr/>
          <p:nvPr/>
        </p:nvSpPr>
        <p:spPr>
          <a:xfrm>
            <a:off x="3539542" y="504342"/>
            <a:ext cx="839860" cy="29037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94" name="Google Shape;1094;p130"/>
          <p:cNvSpPr txBox="1"/>
          <p:nvPr/>
        </p:nvSpPr>
        <p:spPr>
          <a:xfrm>
            <a:off x="755796" y="1563842"/>
            <a:ext cx="7922210" cy="692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2069"/>
              </a:buClr>
              <a:buSzPts val="2100"/>
              <a:buFont typeface="Arial"/>
              <a:buNone/>
            </a:pPr>
            <a:r>
              <a:rPr lang="de" sz="2100" b="1" i="0" u="none" strike="noStrike" cap="none">
                <a:solidFill>
                  <a:srgbClr val="012069"/>
                </a:solidFill>
                <a:latin typeface="Arial"/>
                <a:ea typeface="Arial"/>
                <a:cs typeface="Arial"/>
                <a:sym typeface="Arial"/>
              </a:rPr>
              <a:t>Bad news: changes in public transportation routes, closures  and construction sites…</a:t>
            </a:r>
            <a:endParaRPr sz="500"/>
          </a:p>
        </p:txBody>
      </p:sp>
      <p:pic>
        <p:nvPicPr>
          <p:cNvPr id="1095" name="Google Shape;1095;p130" descr="eingesetzter-Film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1135" y="2188335"/>
            <a:ext cx="2935261" cy="2935262"/>
          </a:xfrm>
          <a:prstGeom prst="rect">
            <a:avLst/>
          </a:prstGeom>
          <a:noFill/>
          <a:ln>
            <a:noFill/>
          </a:ln>
        </p:spPr>
      </p:pic>
      <p:sp>
        <p:nvSpPr>
          <p:cNvPr id="1096" name="Google Shape;1096;p130"/>
          <p:cNvSpPr txBox="1"/>
          <p:nvPr/>
        </p:nvSpPr>
        <p:spPr>
          <a:xfrm>
            <a:off x="3159762" y="3411679"/>
            <a:ext cx="2824476" cy="444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2069"/>
              </a:buClr>
              <a:buSzPts val="2100"/>
              <a:buFont typeface="Arial"/>
              <a:buNone/>
            </a:pPr>
            <a:r>
              <a:rPr lang="de" sz="2100" b="1" i="0" u="none" strike="noStrike" cap="none">
                <a:solidFill>
                  <a:srgbClr val="012069"/>
                </a:solidFill>
                <a:latin typeface="Arial"/>
                <a:ea typeface="Arial"/>
                <a:cs typeface="Arial"/>
                <a:sym typeface="Arial"/>
              </a:rPr>
              <a:t>KVV route planner</a:t>
            </a:r>
            <a:r>
              <a:rPr lang="de" sz="2500" b="1" i="0" u="none" strike="noStrike" cap="none">
                <a:solidFill>
                  <a:srgbClr val="01206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00"/>
          </a:p>
        </p:txBody>
      </p:sp>
      <p:pic>
        <p:nvPicPr>
          <p:cNvPr id="1097" name="Google Shape;1097;p130" descr="KIT_Tasche_Vorne_Zentral.pd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74093" y="3565653"/>
            <a:ext cx="1820749" cy="1820748"/>
          </a:xfrm>
          <a:prstGeom prst="rect">
            <a:avLst/>
          </a:prstGeom>
          <a:noFill/>
          <a:ln>
            <a:noFill/>
          </a:ln>
        </p:spPr>
      </p:pic>
      <p:sp>
        <p:nvSpPr>
          <p:cNvPr id="1098" name="Google Shape;1098;p130"/>
          <p:cNvSpPr txBox="1"/>
          <p:nvPr/>
        </p:nvSpPr>
        <p:spPr>
          <a:xfrm>
            <a:off x="399371" y="1108971"/>
            <a:ext cx="5739753" cy="378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2069"/>
              </a:buClr>
              <a:buSzPts val="2100"/>
              <a:buFont typeface="Arial"/>
              <a:buNone/>
            </a:pPr>
            <a:r>
              <a:rPr lang="de" sz="2100" b="1" i="0" u="none" strike="noStrike" cap="none">
                <a:solidFill>
                  <a:srgbClr val="012069"/>
                </a:solidFill>
                <a:latin typeface="Arial"/>
                <a:ea typeface="Arial"/>
                <a:cs typeface="Arial"/>
                <a:sym typeface="Arial"/>
              </a:rPr>
              <a:t>Good news: Real Karlsruhe experience </a:t>
            </a:r>
            <a:endParaRPr sz="50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8C2C709-7D81-5FC2-8273-D663CFE74E4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21</a:t>
            </a:fld>
            <a:endParaRPr lang="en-GB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3" name="Google Shape;1103;p131" descr="Bildschirmfoto 2026-04-12 um 12.32.37.png"/>
          <p:cNvPicPr preferRelativeResize="0"/>
          <p:nvPr/>
        </p:nvPicPr>
        <p:blipFill rotWithShape="1">
          <a:blip r:embed="rId3">
            <a:alphaModFix/>
          </a:blip>
          <a:srcRect r="20082"/>
          <a:stretch/>
        </p:blipFill>
        <p:spPr>
          <a:xfrm>
            <a:off x="-92864" y="-5420"/>
            <a:ext cx="4034433" cy="1038225"/>
          </a:xfrm>
          <a:prstGeom prst="rect">
            <a:avLst/>
          </a:prstGeom>
          <a:noFill/>
          <a:ln>
            <a:noFill/>
          </a:ln>
        </p:spPr>
      </p:pic>
      <p:sp>
        <p:nvSpPr>
          <p:cNvPr id="1104" name="Google Shape;1104;p131"/>
          <p:cNvSpPr/>
          <p:nvPr/>
        </p:nvSpPr>
        <p:spPr>
          <a:xfrm>
            <a:off x="3933991" y="-2138"/>
            <a:ext cx="5439840" cy="410450"/>
          </a:xfrm>
          <a:prstGeom prst="rect">
            <a:avLst/>
          </a:prstGeom>
          <a:solidFill>
            <a:srgbClr val="E7EFF0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05" name="Google Shape;1105;p131"/>
          <p:cNvSpPr/>
          <p:nvPr/>
        </p:nvSpPr>
        <p:spPr>
          <a:xfrm>
            <a:off x="264813" y="890741"/>
            <a:ext cx="5439840" cy="4104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06" name="Google Shape;1106;p131"/>
          <p:cNvSpPr/>
          <p:nvPr/>
        </p:nvSpPr>
        <p:spPr>
          <a:xfrm>
            <a:off x="-510968" y="961524"/>
            <a:ext cx="614394" cy="4188976"/>
          </a:xfrm>
          <a:prstGeom prst="rect">
            <a:avLst/>
          </a:prstGeom>
          <a:solidFill>
            <a:srgbClr val="E7EFF0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07" name="Google Shape;1107;p131"/>
          <p:cNvSpPr/>
          <p:nvPr/>
        </p:nvSpPr>
        <p:spPr>
          <a:xfrm>
            <a:off x="3539542" y="504342"/>
            <a:ext cx="839860" cy="29037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08" name="Google Shape;1108;p131"/>
          <p:cNvSpPr txBox="1"/>
          <p:nvPr/>
        </p:nvSpPr>
        <p:spPr>
          <a:xfrm rot="5400000">
            <a:off x="7154365" y="2987738"/>
            <a:ext cx="2824476" cy="378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2069"/>
              </a:buClr>
              <a:buSzPts val="2100"/>
              <a:buFont typeface="Arial"/>
              <a:buNone/>
            </a:pPr>
            <a:r>
              <a:rPr lang="de" sz="2100" b="1" i="0" u="none" strike="noStrike" cap="none">
                <a:solidFill>
                  <a:srgbClr val="012069"/>
                </a:solidFill>
                <a:latin typeface="Arial"/>
                <a:ea typeface="Arial"/>
                <a:cs typeface="Arial"/>
                <a:sym typeface="Arial"/>
              </a:rPr>
              <a:t>Neon </a:t>
            </a:r>
            <a:endParaRPr sz="500"/>
          </a:p>
        </p:txBody>
      </p:sp>
      <p:pic>
        <p:nvPicPr>
          <p:cNvPr id="1109" name="Google Shape;1109;p131" descr="eingesetzter-Film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70194" y="580524"/>
            <a:ext cx="3367434" cy="3367434"/>
          </a:xfrm>
          <a:prstGeom prst="rect">
            <a:avLst/>
          </a:prstGeom>
          <a:noFill/>
          <a:ln>
            <a:noFill/>
          </a:ln>
        </p:spPr>
      </p:pic>
      <p:sp>
        <p:nvSpPr>
          <p:cNvPr id="1110" name="Google Shape;1110;p131"/>
          <p:cNvSpPr txBox="1"/>
          <p:nvPr/>
        </p:nvSpPr>
        <p:spPr>
          <a:xfrm>
            <a:off x="7155549" y="91400"/>
            <a:ext cx="1850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2069"/>
              </a:buClr>
              <a:buSzPts val="3500"/>
              <a:buFont typeface="Arial"/>
              <a:buNone/>
            </a:pPr>
            <a:r>
              <a:rPr lang="de" sz="3500" b="1" i="0" u="none" strike="noStrike" cap="none">
                <a:solidFill>
                  <a:srgbClr val="012069"/>
                </a:solidFill>
                <a:latin typeface="Arial"/>
                <a:ea typeface="Arial"/>
                <a:cs typeface="Arial"/>
                <a:sym typeface="Arial"/>
              </a:rPr>
              <a:t>Tuesday</a:t>
            </a:r>
            <a:endParaRPr sz="500"/>
          </a:p>
        </p:txBody>
      </p:sp>
      <p:grpSp>
        <p:nvGrpSpPr>
          <p:cNvPr id="1111" name="Google Shape;1111;p131"/>
          <p:cNvGrpSpPr/>
          <p:nvPr/>
        </p:nvGrpSpPr>
        <p:grpSpPr>
          <a:xfrm>
            <a:off x="332304" y="1105354"/>
            <a:ext cx="4210050" cy="1885950"/>
            <a:chOff x="0" y="0"/>
            <a:chExt cx="11226800" cy="5029200"/>
          </a:xfrm>
        </p:grpSpPr>
        <p:cxnSp>
          <p:nvCxnSpPr>
            <p:cNvPr id="1112" name="Google Shape;1112;p131"/>
            <p:cNvCxnSpPr/>
            <p:nvPr/>
          </p:nvCxnSpPr>
          <p:spPr>
            <a:xfrm rot="10800000" flipH="1">
              <a:off x="4647829" y="3189190"/>
              <a:ext cx="1491410" cy="138578"/>
            </a:xfrm>
            <a:prstGeom prst="straightConnector1">
              <a:avLst/>
            </a:prstGeom>
            <a:noFill/>
            <a:ln w="25400" cap="flat" cmpd="sng">
              <a:solidFill>
                <a:srgbClr val="03195D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sp>
          <p:nvSpPr>
            <p:cNvPr id="1113" name="Google Shape;1113;p131"/>
            <p:cNvSpPr txBox="1"/>
            <p:nvPr/>
          </p:nvSpPr>
          <p:spPr>
            <a:xfrm>
              <a:off x="5303024" y="2290089"/>
              <a:ext cx="1986078" cy="4490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19050" rIns="19050" bIns="19050" anchor="ctr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2163"/>
                </a:buClr>
                <a:buSzPts val="900"/>
                <a:buFont typeface="Helvetica Neue"/>
                <a:buNone/>
              </a:pPr>
              <a:r>
                <a:rPr lang="de" sz="900" b="0" i="0" u="none" strike="noStrike" cap="none">
                  <a:solidFill>
                    <a:srgbClr val="0C2163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Eckenerstraße</a:t>
              </a:r>
              <a:endParaRPr sz="500"/>
            </a:p>
          </p:txBody>
        </p:sp>
        <p:cxnSp>
          <p:nvCxnSpPr>
            <p:cNvPr id="1114" name="Google Shape;1114;p131"/>
            <p:cNvCxnSpPr/>
            <p:nvPr/>
          </p:nvCxnSpPr>
          <p:spPr>
            <a:xfrm flipH="1">
              <a:off x="5549922" y="2821580"/>
              <a:ext cx="291905" cy="442464"/>
            </a:xfrm>
            <a:prstGeom prst="straightConnector1">
              <a:avLst/>
            </a:prstGeom>
            <a:noFill/>
            <a:ln w="25400" cap="flat" cmpd="sng">
              <a:solidFill>
                <a:srgbClr val="03195D"/>
              </a:solidFill>
              <a:prstDash val="solid"/>
              <a:miter lim="400000"/>
              <a:headEnd type="none" w="sm" len="sm"/>
              <a:tailEnd type="triangle" w="med" len="med"/>
            </a:ln>
          </p:spPr>
        </p:cxnSp>
        <p:sp>
          <p:nvSpPr>
            <p:cNvPr id="1115" name="Google Shape;1115;p131"/>
            <p:cNvSpPr/>
            <p:nvPr/>
          </p:nvSpPr>
          <p:spPr>
            <a:xfrm>
              <a:off x="375191" y="2325182"/>
              <a:ext cx="10476418" cy="26334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9050" tIns="19050" rIns="19050" bIns="190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Helvetica Neue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1116" name="Google Shape;1116;p131" descr="Bildschirmfoto 2026-04-12 um 12.38.59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0"/>
              <a:ext cx="11226800" cy="5029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17" name="Google Shape;1117;p131"/>
            <p:cNvSpPr txBox="1"/>
            <p:nvPr/>
          </p:nvSpPr>
          <p:spPr>
            <a:xfrm>
              <a:off x="5303024" y="2234293"/>
              <a:ext cx="3249611" cy="4349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19050" rIns="19050" bIns="19050" anchor="ctr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2163"/>
                </a:buClr>
                <a:buSzPts val="900"/>
                <a:buFont typeface="Helvetica Neue"/>
                <a:buNone/>
              </a:pPr>
              <a:r>
                <a:rPr lang="de" sz="900" b="0" i="0" u="none" strike="noStrike" cap="none" dirty="0">
                  <a:solidFill>
                    <a:srgbClr val="0C2163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Eckenerstraße</a:t>
              </a:r>
              <a:endParaRPr sz="500" dirty="0"/>
            </a:p>
          </p:txBody>
        </p:sp>
        <p:cxnSp>
          <p:nvCxnSpPr>
            <p:cNvPr id="1118" name="Google Shape;1118;p131"/>
            <p:cNvCxnSpPr/>
            <p:nvPr/>
          </p:nvCxnSpPr>
          <p:spPr>
            <a:xfrm flipH="1">
              <a:off x="5549922" y="2821580"/>
              <a:ext cx="291905" cy="442464"/>
            </a:xfrm>
            <a:prstGeom prst="straightConnector1">
              <a:avLst/>
            </a:prstGeom>
            <a:noFill/>
            <a:ln w="25400" cap="flat" cmpd="sng">
              <a:solidFill>
                <a:srgbClr val="03195D"/>
              </a:solidFill>
              <a:prstDash val="solid"/>
              <a:miter lim="400000"/>
              <a:headEnd type="none" w="sm" len="sm"/>
              <a:tailEnd type="triangle" w="med" len="med"/>
            </a:ln>
          </p:spPr>
        </p:cxnSp>
        <p:cxnSp>
          <p:nvCxnSpPr>
            <p:cNvPr id="1119" name="Google Shape;1119;p131"/>
            <p:cNvCxnSpPr/>
            <p:nvPr/>
          </p:nvCxnSpPr>
          <p:spPr>
            <a:xfrm rot="10800000" flipH="1">
              <a:off x="4647829" y="3189190"/>
              <a:ext cx="1491410" cy="138578"/>
            </a:xfrm>
            <a:prstGeom prst="straightConnector1">
              <a:avLst/>
            </a:prstGeom>
            <a:noFill/>
            <a:ln w="25400" cap="flat" cmpd="sng">
              <a:solidFill>
                <a:srgbClr val="03195D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</p:grpSp>
      <p:pic>
        <p:nvPicPr>
          <p:cNvPr id="1120" name="Google Shape;1120;p131" descr="KIT_Tasche_Vorne_Zentral.pdf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74093" y="3565653"/>
            <a:ext cx="1820749" cy="1820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1" name="Google Shape;1121;p131" descr="Bild 1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99186" y="3614654"/>
            <a:ext cx="2646734" cy="121268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D688AE4-5A7B-7322-76BF-4D80205CF0A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22</a:t>
            </a:fld>
            <a:endParaRPr lang="en-GB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" name="Google Shape;1126;p132" descr="Bildschirmfoto 2026-04-12 um 12.32.37.png"/>
          <p:cNvPicPr preferRelativeResize="0"/>
          <p:nvPr/>
        </p:nvPicPr>
        <p:blipFill rotWithShape="1">
          <a:blip r:embed="rId3">
            <a:alphaModFix/>
          </a:blip>
          <a:srcRect r="20082"/>
          <a:stretch/>
        </p:blipFill>
        <p:spPr>
          <a:xfrm>
            <a:off x="-92864" y="-5420"/>
            <a:ext cx="4034433" cy="1038225"/>
          </a:xfrm>
          <a:prstGeom prst="rect">
            <a:avLst/>
          </a:prstGeom>
          <a:noFill/>
          <a:ln>
            <a:noFill/>
          </a:ln>
        </p:spPr>
      </p:pic>
      <p:sp>
        <p:nvSpPr>
          <p:cNvPr id="1127" name="Google Shape;1127;p132"/>
          <p:cNvSpPr/>
          <p:nvPr/>
        </p:nvSpPr>
        <p:spPr>
          <a:xfrm>
            <a:off x="3933991" y="-2138"/>
            <a:ext cx="5439840" cy="410450"/>
          </a:xfrm>
          <a:prstGeom prst="rect">
            <a:avLst/>
          </a:prstGeom>
          <a:solidFill>
            <a:srgbClr val="E7EFF0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28" name="Google Shape;1128;p132"/>
          <p:cNvSpPr/>
          <p:nvPr/>
        </p:nvSpPr>
        <p:spPr>
          <a:xfrm>
            <a:off x="264813" y="890741"/>
            <a:ext cx="5439840" cy="4104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29" name="Google Shape;1129;p132"/>
          <p:cNvSpPr/>
          <p:nvPr/>
        </p:nvSpPr>
        <p:spPr>
          <a:xfrm>
            <a:off x="-510968" y="961524"/>
            <a:ext cx="614394" cy="4188976"/>
          </a:xfrm>
          <a:prstGeom prst="rect">
            <a:avLst/>
          </a:prstGeom>
          <a:solidFill>
            <a:srgbClr val="E7EFF0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30" name="Google Shape;1130;p132"/>
          <p:cNvSpPr/>
          <p:nvPr/>
        </p:nvSpPr>
        <p:spPr>
          <a:xfrm>
            <a:off x="3539542" y="504342"/>
            <a:ext cx="839860" cy="29037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31" name="Google Shape;1131;p132"/>
          <p:cNvSpPr txBox="1"/>
          <p:nvPr/>
        </p:nvSpPr>
        <p:spPr>
          <a:xfrm>
            <a:off x="7119925" y="91400"/>
            <a:ext cx="1885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2069"/>
              </a:buClr>
              <a:buSzPts val="3500"/>
              <a:buFont typeface="Arial"/>
              <a:buNone/>
            </a:pPr>
            <a:r>
              <a:rPr lang="de" sz="3500" b="1" i="0" u="none" strike="noStrike" cap="none">
                <a:solidFill>
                  <a:srgbClr val="012069"/>
                </a:solidFill>
                <a:latin typeface="Arial"/>
                <a:ea typeface="Arial"/>
                <a:cs typeface="Arial"/>
                <a:sym typeface="Arial"/>
              </a:rPr>
              <a:t>Tuesday</a:t>
            </a:r>
            <a:endParaRPr sz="500"/>
          </a:p>
        </p:txBody>
      </p:sp>
      <p:graphicFrame>
        <p:nvGraphicFramePr>
          <p:cNvPr id="1132" name="Google Shape;1132;p132"/>
          <p:cNvGraphicFramePr/>
          <p:nvPr/>
        </p:nvGraphicFramePr>
        <p:xfrm>
          <a:off x="4606333" y="1143232"/>
          <a:ext cx="4090375" cy="1687350"/>
        </p:xfrm>
        <a:graphic>
          <a:graphicData uri="http://schemas.openxmlformats.org/drawingml/2006/table">
            <a:tbl>
              <a:tblPr>
                <a:noFill/>
                <a:tableStyleId>{4ABF736C-1D3A-40DB-8207-3BDCDF99B351}</a:tableStyleId>
              </a:tblPr>
              <a:tblGrid>
                <a:gridCol w="1366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2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2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10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de" sz="900" u="none" strike="noStrike" cap="none"/>
                        <a:t>S2 (Rheinstrandsiedlung)</a:t>
                      </a:r>
                      <a:endParaRPr sz="500"/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de" sz="900" u="none" strike="noStrike" cap="none"/>
                        <a:t>Karlsruhe Kronenplatz</a:t>
                      </a:r>
                      <a:endParaRPr sz="500"/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de" sz="900" u="none" strike="noStrike" cap="none"/>
                        <a:t>Eckenerstraße</a:t>
                      </a:r>
                      <a:endParaRPr sz="500"/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0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Helvetica Neue"/>
                        <a:buNone/>
                      </a:pPr>
                      <a:endParaRPr sz="900" u="none" strike="noStrike" cap="none"/>
                    </a:p>
                  </a:txBody>
                  <a:tcPr marL="19050" marR="19050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de" sz="900" u="none" strike="noStrike" cap="none"/>
                        <a:t>06:48 pm </a:t>
                      </a:r>
                      <a:endParaRPr sz="500"/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de" sz="900" u="none" strike="noStrike" cap="none"/>
                        <a:t>07:00 pm</a:t>
                      </a:r>
                      <a:endParaRPr sz="500"/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10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Helvetica Neue"/>
                        <a:buNone/>
                      </a:pPr>
                      <a:endParaRPr sz="900" u="none" strike="noStrike" cap="none"/>
                    </a:p>
                  </a:txBody>
                  <a:tcPr marL="19050" marR="19050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de" sz="900" u="none" strike="noStrike" cap="none"/>
                        <a:t>06:58 pm</a:t>
                      </a:r>
                      <a:endParaRPr sz="500"/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de" sz="900" u="none" strike="noStrike" cap="none"/>
                        <a:t>07:10 pm</a:t>
                      </a:r>
                      <a:endParaRPr sz="500"/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0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Helvetica Neue"/>
                        <a:buNone/>
                      </a:pPr>
                      <a:endParaRPr sz="900" u="none" strike="noStrike" cap="none"/>
                    </a:p>
                  </a:txBody>
                  <a:tcPr marL="19050" marR="19050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de" sz="900" u="none" strike="noStrike" cap="none"/>
                        <a:t>…</a:t>
                      </a:r>
                      <a:endParaRPr sz="500"/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de" sz="900" u="none" strike="noStrike" cap="none"/>
                        <a:t>…</a:t>
                      </a:r>
                      <a:endParaRPr sz="500"/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10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Helvetica Neue"/>
                        <a:buNone/>
                      </a:pPr>
                      <a:endParaRPr sz="900" u="none" strike="noStrike" cap="none"/>
                    </a:p>
                  </a:txBody>
                  <a:tcPr marL="19050" marR="19050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de" sz="900" u="none" strike="noStrike" cap="none"/>
                        <a:t>07:48 pm </a:t>
                      </a:r>
                      <a:endParaRPr sz="500"/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de" sz="900" u="none" strike="noStrike" cap="none"/>
                        <a:t>08:00 pm</a:t>
                      </a:r>
                      <a:endParaRPr sz="500"/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10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Helvetica Neue"/>
                        <a:buNone/>
                      </a:pPr>
                      <a:endParaRPr sz="900" u="none" strike="noStrike" cap="none"/>
                    </a:p>
                  </a:txBody>
                  <a:tcPr marL="19050" marR="19050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de" sz="900" u="none" strike="noStrike" cap="none"/>
                        <a:t>08:00 pm</a:t>
                      </a:r>
                      <a:endParaRPr sz="500"/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de" sz="900" u="none" strike="noStrike" cap="none"/>
                        <a:t>08:12 pm </a:t>
                      </a:r>
                      <a:endParaRPr sz="500"/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10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Helvetica Neue"/>
                        <a:buNone/>
                      </a:pPr>
                      <a:endParaRPr sz="900" u="none" strike="noStrike" cap="none"/>
                    </a:p>
                  </a:txBody>
                  <a:tcPr marL="19050" marR="19050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de" sz="900" u="none" strike="noStrike" cap="none"/>
                        <a:t>08:20 pm</a:t>
                      </a:r>
                      <a:endParaRPr sz="500"/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de" sz="900" u="none" strike="noStrike" cap="none"/>
                        <a:t>08:32 pm</a:t>
                      </a:r>
                      <a:endParaRPr sz="500"/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133" name="Google Shape;1133;p132" descr="Bildschirmfoto 2026-04-12 um 13.10.45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13697" y="3289238"/>
            <a:ext cx="4319588" cy="16811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34" name="Google Shape;1134;p132"/>
          <p:cNvCxnSpPr/>
          <p:nvPr/>
        </p:nvCxnSpPr>
        <p:spPr>
          <a:xfrm>
            <a:off x="1185659" y="4273522"/>
            <a:ext cx="1741432" cy="0"/>
          </a:xfrm>
          <a:prstGeom prst="straightConnector1">
            <a:avLst/>
          </a:prstGeom>
          <a:noFill/>
          <a:ln w="25400" cap="flat" cmpd="sng">
            <a:solidFill>
              <a:srgbClr val="03195D"/>
            </a:solidFill>
            <a:prstDash val="solid"/>
            <a:miter lim="400000"/>
            <a:headEnd type="none" w="sm" len="sm"/>
            <a:tailEnd type="triangle" w="med" len="med"/>
          </a:ln>
        </p:spPr>
      </p:cxnSp>
      <p:sp>
        <p:nvSpPr>
          <p:cNvPr id="1135" name="Google Shape;1135;p132"/>
          <p:cNvSpPr txBox="1"/>
          <p:nvPr/>
        </p:nvSpPr>
        <p:spPr>
          <a:xfrm>
            <a:off x="1188203" y="4090525"/>
            <a:ext cx="686177" cy="168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2163"/>
              </a:buClr>
              <a:buSzPts val="900"/>
              <a:buFont typeface="Helvetica Neue"/>
              <a:buNone/>
            </a:pPr>
            <a:r>
              <a:rPr lang="de" sz="900" b="0" i="0" u="none" strike="noStrike" cap="none">
                <a:solidFill>
                  <a:srgbClr val="0C21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6 min by foot</a:t>
            </a:r>
            <a:endParaRPr sz="500"/>
          </a:p>
        </p:txBody>
      </p:sp>
      <p:pic>
        <p:nvPicPr>
          <p:cNvPr id="1136" name="Google Shape;1136;p132" descr="KIT_Tasche_Vorne_Zentral.pd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74093" y="3565653"/>
            <a:ext cx="1820749" cy="18207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37" name="Google Shape;1137;p132"/>
          <p:cNvGrpSpPr/>
          <p:nvPr/>
        </p:nvGrpSpPr>
        <p:grpSpPr>
          <a:xfrm>
            <a:off x="332304" y="1105354"/>
            <a:ext cx="4210050" cy="1885950"/>
            <a:chOff x="0" y="0"/>
            <a:chExt cx="11226800" cy="5029200"/>
          </a:xfrm>
        </p:grpSpPr>
        <p:cxnSp>
          <p:nvCxnSpPr>
            <p:cNvPr id="1138" name="Google Shape;1138;p132"/>
            <p:cNvCxnSpPr/>
            <p:nvPr/>
          </p:nvCxnSpPr>
          <p:spPr>
            <a:xfrm rot="10800000" flipH="1">
              <a:off x="4647829" y="3189190"/>
              <a:ext cx="1491410" cy="138578"/>
            </a:xfrm>
            <a:prstGeom prst="straightConnector1">
              <a:avLst/>
            </a:prstGeom>
            <a:noFill/>
            <a:ln w="25400" cap="flat" cmpd="sng">
              <a:solidFill>
                <a:srgbClr val="03195D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sp>
          <p:nvSpPr>
            <p:cNvPr id="1139" name="Google Shape;1139;p132"/>
            <p:cNvSpPr txBox="1"/>
            <p:nvPr/>
          </p:nvSpPr>
          <p:spPr>
            <a:xfrm>
              <a:off x="5303024" y="2290089"/>
              <a:ext cx="1986078" cy="4490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19050" rIns="19050" bIns="19050" anchor="ctr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2163"/>
                </a:buClr>
                <a:buSzPts val="900"/>
                <a:buFont typeface="Helvetica Neue"/>
                <a:buNone/>
              </a:pPr>
              <a:r>
                <a:rPr lang="de" sz="900" b="0" i="0" u="none" strike="noStrike" cap="none">
                  <a:solidFill>
                    <a:srgbClr val="0C2163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Eckenerstraße</a:t>
              </a:r>
              <a:endParaRPr sz="500"/>
            </a:p>
          </p:txBody>
        </p:sp>
        <p:cxnSp>
          <p:nvCxnSpPr>
            <p:cNvPr id="1140" name="Google Shape;1140;p132"/>
            <p:cNvCxnSpPr/>
            <p:nvPr/>
          </p:nvCxnSpPr>
          <p:spPr>
            <a:xfrm flipH="1">
              <a:off x="5549922" y="2821580"/>
              <a:ext cx="291905" cy="442464"/>
            </a:xfrm>
            <a:prstGeom prst="straightConnector1">
              <a:avLst/>
            </a:prstGeom>
            <a:noFill/>
            <a:ln w="25400" cap="flat" cmpd="sng">
              <a:solidFill>
                <a:srgbClr val="03195D"/>
              </a:solidFill>
              <a:prstDash val="solid"/>
              <a:miter lim="400000"/>
              <a:headEnd type="none" w="sm" len="sm"/>
              <a:tailEnd type="triangle" w="med" len="med"/>
            </a:ln>
          </p:spPr>
        </p:cxnSp>
        <p:sp>
          <p:nvSpPr>
            <p:cNvPr id="1141" name="Google Shape;1141;p132"/>
            <p:cNvSpPr/>
            <p:nvPr/>
          </p:nvSpPr>
          <p:spPr>
            <a:xfrm>
              <a:off x="375191" y="2325182"/>
              <a:ext cx="10476418" cy="26334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9050" tIns="19050" rIns="19050" bIns="190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Helvetica Neue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1142" name="Google Shape;1142;p132" descr="Bildschirmfoto 2026-04-12 um 12.38.59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0"/>
              <a:ext cx="11226800" cy="5029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43" name="Google Shape;1143;p132"/>
            <p:cNvSpPr txBox="1"/>
            <p:nvPr/>
          </p:nvSpPr>
          <p:spPr>
            <a:xfrm>
              <a:off x="5303059" y="2290058"/>
              <a:ext cx="2239500" cy="43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19050" rIns="19050" bIns="19050" anchor="ctr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2163"/>
                </a:buClr>
                <a:buSzPts val="900"/>
                <a:buFont typeface="Helvetica Neue"/>
                <a:buNone/>
              </a:pPr>
              <a:r>
                <a:rPr lang="de" sz="900" b="0" i="0" u="none" strike="noStrike" cap="none">
                  <a:solidFill>
                    <a:srgbClr val="0C2163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Eckenerstraße</a:t>
              </a:r>
              <a:endParaRPr sz="500"/>
            </a:p>
          </p:txBody>
        </p:sp>
        <p:cxnSp>
          <p:nvCxnSpPr>
            <p:cNvPr id="1144" name="Google Shape;1144;p132"/>
            <p:cNvCxnSpPr/>
            <p:nvPr/>
          </p:nvCxnSpPr>
          <p:spPr>
            <a:xfrm flipH="1">
              <a:off x="5549922" y="2821580"/>
              <a:ext cx="291905" cy="442464"/>
            </a:xfrm>
            <a:prstGeom prst="straightConnector1">
              <a:avLst/>
            </a:prstGeom>
            <a:noFill/>
            <a:ln w="25400" cap="flat" cmpd="sng">
              <a:solidFill>
                <a:srgbClr val="03195D"/>
              </a:solidFill>
              <a:prstDash val="solid"/>
              <a:miter lim="400000"/>
              <a:headEnd type="none" w="sm" len="sm"/>
              <a:tailEnd type="triangle" w="med" len="med"/>
            </a:ln>
          </p:spPr>
        </p:cxnSp>
        <p:cxnSp>
          <p:nvCxnSpPr>
            <p:cNvPr id="1145" name="Google Shape;1145;p132"/>
            <p:cNvCxnSpPr/>
            <p:nvPr/>
          </p:nvCxnSpPr>
          <p:spPr>
            <a:xfrm rot="10800000" flipH="1">
              <a:off x="4647829" y="3189190"/>
              <a:ext cx="1491410" cy="138578"/>
            </a:xfrm>
            <a:prstGeom prst="straightConnector1">
              <a:avLst/>
            </a:prstGeom>
            <a:noFill/>
            <a:ln w="25400" cap="flat" cmpd="sng">
              <a:solidFill>
                <a:srgbClr val="03195D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</p:grp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1917548-E5F3-F540-F7A6-BE737ADB2C0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23</a:t>
            </a:fld>
            <a:endParaRPr lang="en-GB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0" name="Google Shape;1150;p133" descr="Bildschirmfoto 2026-04-12 um 12.32.37.png"/>
          <p:cNvPicPr preferRelativeResize="0"/>
          <p:nvPr/>
        </p:nvPicPr>
        <p:blipFill rotWithShape="1">
          <a:blip r:embed="rId3">
            <a:alphaModFix/>
          </a:blip>
          <a:srcRect r="20082"/>
          <a:stretch/>
        </p:blipFill>
        <p:spPr>
          <a:xfrm>
            <a:off x="-92864" y="-5420"/>
            <a:ext cx="4034433" cy="1038225"/>
          </a:xfrm>
          <a:prstGeom prst="rect">
            <a:avLst/>
          </a:prstGeom>
          <a:noFill/>
          <a:ln>
            <a:noFill/>
          </a:ln>
        </p:spPr>
      </p:pic>
      <p:sp>
        <p:nvSpPr>
          <p:cNvPr id="1151" name="Google Shape;1151;p133"/>
          <p:cNvSpPr/>
          <p:nvPr/>
        </p:nvSpPr>
        <p:spPr>
          <a:xfrm>
            <a:off x="3933991" y="-2138"/>
            <a:ext cx="5439840" cy="410450"/>
          </a:xfrm>
          <a:prstGeom prst="rect">
            <a:avLst/>
          </a:prstGeom>
          <a:solidFill>
            <a:srgbClr val="E7EFF0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52" name="Google Shape;1152;p133"/>
          <p:cNvSpPr/>
          <p:nvPr/>
        </p:nvSpPr>
        <p:spPr>
          <a:xfrm>
            <a:off x="264813" y="890741"/>
            <a:ext cx="5439840" cy="4104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53" name="Google Shape;1153;p133"/>
          <p:cNvSpPr/>
          <p:nvPr/>
        </p:nvSpPr>
        <p:spPr>
          <a:xfrm>
            <a:off x="-510968" y="961524"/>
            <a:ext cx="614394" cy="4188976"/>
          </a:xfrm>
          <a:prstGeom prst="rect">
            <a:avLst/>
          </a:prstGeom>
          <a:solidFill>
            <a:srgbClr val="E7EFF0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54" name="Google Shape;1154;p133"/>
          <p:cNvSpPr/>
          <p:nvPr/>
        </p:nvSpPr>
        <p:spPr>
          <a:xfrm>
            <a:off x="3539542" y="504342"/>
            <a:ext cx="839860" cy="29037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aphicFrame>
        <p:nvGraphicFramePr>
          <p:cNvPr id="1155" name="Google Shape;1155;p133"/>
          <p:cNvGraphicFramePr/>
          <p:nvPr/>
        </p:nvGraphicFramePr>
        <p:xfrm>
          <a:off x="4606200" y="1143450"/>
          <a:ext cx="4090375" cy="1687375"/>
        </p:xfrm>
        <a:graphic>
          <a:graphicData uri="http://schemas.openxmlformats.org/drawingml/2006/table">
            <a:tbl>
              <a:tblPr>
                <a:noFill/>
                <a:tableStyleId>{4ABF736C-1D3A-40DB-8207-3BDCDF99B351}</a:tableStyleId>
              </a:tblPr>
              <a:tblGrid>
                <a:gridCol w="1366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2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2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39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de" sz="900" u="none" strike="noStrike" cap="none"/>
                        <a:t>3 (Rintheim über Hbf)</a:t>
                      </a:r>
                      <a:endParaRPr sz="500"/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de" sz="900" u="none" strike="noStrike" cap="none"/>
                        <a:t>Karlsruhe Stadtwerke</a:t>
                      </a:r>
                      <a:endParaRPr sz="500"/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de" sz="900" u="none" strike="noStrike" cap="none"/>
                        <a:t>Karlsruhe Hauptbahnhof </a:t>
                      </a:r>
                      <a:endParaRPr sz="500"/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8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Helvetica Neue"/>
                        <a:buNone/>
                      </a:pPr>
                      <a:endParaRPr sz="900" u="none" strike="noStrike" cap="none"/>
                    </a:p>
                  </a:txBody>
                  <a:tcPr marL="19050" marR="19050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de" sz="900" u="none" strike="noStrike" cap="none"/>
                        <a:t>08:40 pm </a:t>
                      </a:r>
                      <a:endParaRPr sz="500"/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de" sz="900" u="none" strike="noStrike" cap="none"/>
                        <a:t>09:02 pm</a:t>
                      </a:r>
                      <a:endParaRPr sz="500"/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10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Helvetica Neue"/>
                        <a:buNone/>
                      </a:pPr>
                      <a:endParaRPr sz="900" u="none" strike="noStrike" cap="none"/>
                    </a:p>
                  </a:txBody>
                  <a:tcPr marL="19050" marR="19050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de" sz="900" u="none" strike="noStrike" cap="none"/>
                        <a:t>09:00 pm</a:t>
                      </a:r>
                      <a:endParaRPr sz="500"/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de" sz="900" u="none" strike="noStrike" cap="none"/>
                        <a:t>09:22 pm</a:t>
                      </a:r>
                      <a:endParaRPr sz="500"/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0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Helvetica Neue"/>
                        <a:buNone/>
                      </a:pPr>
                      <a:endParaRPr sz="900" u="none" strike="noStrike" cap="none"/>
                    </a:p>
                  </a:txBody>
                  <a:tcPr marL="19050" marR="19050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de" sz="900" u="none" strike="noStrike" cap="none"/>
                        <a:t>09:20 pm</a:t>
                      </a:r>
                      <a:endParaRPr sz="500"/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de" sz="900" u="none" strike="noStrike" cap="none"/>
                        <a:t>09:42 pm</a:t>
                      </a:r>
                      <a:endParaRPr sz="500"/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10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Helvetica Neue"/>
                        <a:buNone/>
                      </a:pPr>
                      <a:endParaRPr sz="900" u="none" strike="noStrike" cap="none"/>
                    </a:p>
                  </a:txBody>
                  <a:tcPr marL="19050" marR="19050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de" sz="900" u="none" strike="noStrike" cap="none"/>
                        <a:t>…</a:t>
                      </a:r>
                      <a:endParaRPr sz="500"/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de" sz="900" u="none" strike="noStrike" cap="none"/>
                        <a:t>…</a:t>
                      </a:r>
                      <a:endParaRPr sz="500"/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10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Helvetica Neue"/>
                        <a:buNone/>
                      </a:pPr>
                      <a:endParaRPr sz="900" u="none" strike="noStrike" cap="none"/>
                    </a:p>
                  </a:txBody>
                  <a:tcPr marL="19050" marR="19050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de" sz="900" u="none" strike="noStrike" cap="none"/>
                        <a:t>00:40 am</a:t>
                      </a:r>
                      <a:endParaRPr sz="500"/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de" sz="900" u="none" strike="noStrike" cap="none"/>
                        <a:t>01:02 am</a:t>
                      </a:r>
                      <a:endParaRPr sz="500"/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10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Helvetica Neue"/>
                        <a:buNone/>
                      </a:pPr>
                      <a:endParaRPr sz="900" u="none" strike="noStrike" cap="none"/>
                    </a:p>
                  </a:txBody>
                  <a:tcPr marL="19050" marR="19050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de" sz="900" u="none" strike="noStrike" cap="none"/>
                        <a:t>04:10 am</a:t>
                      </a:r>
                      <a:endParaRPr sz="500"/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de" sz="900" u="none" strike="noStrike" cap="none"/>
                        <a:t>04:32 am</a:t>
                      </a:r>
                      <a:endParaRPr sz="500"/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1156" name="Google Shape;1156;p133"/>
          <p:cNvGrpSpPr/>
          <p:nvPr/>
        </p:nvGrpSpPr>
        <p:grpSpPr>
          <a:xfrm>
            <a:off x="332304" y="1105354"/>
            <a:ext cx="4210050" cy="1885950"/>
            <a:chOff x="0" y="0"/>
            <a:chExt cx="11226800" cy="5029200"/>
          </a:xfrm>
        </p:grpSpPr>
        <p:cxnSp>
          <p:nvCxnSpPr>
            <p:cNvPr id="1157" name="Google Shape;1157;p133"/>
            <p:cNvCxnSpPr/>
            <p:nvPr/>
          </p:nvCxnSpPr>
          <p:spPr>
            <a:xfrm rot="10800000" flipH="1">
              <a:off x="4647829" y="3189190"/>
              <a:ext cx="1491410" cy="138578"/>
            </a:xfrm>
            <a:prstGeom prst="straightConnector1">
              <a:avLst/>
            </a:prstGeom>
            <a:noFill/>
            <a:ln w="25400" cap="flat" cmpd="sng">
              <a:solidFill>
                <a:srgbClr val="03195D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sp>
          <p:nvSpPr>
            <p:cNvPr id="1158" name="Google Shape;1158;p133"/>
            <p:cNvSpPr txBox="1"/>
            <p:nvPr/>
          </p:nvSpPr>
          <p:spPr>
            <a:xfrm>
              <a:off x="5303024" y="2290089"/>
              <a:ext cx="1986078" cy="4490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19050" rIns="19050" bIns="19050" anchor="ctr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2163"/>
                </a:buClr>
                <a:buSzPts val="900"/>
                <a:buFont typeface="Helvetica Neue"/>
                <a:buNone/>
              </a:pPr>
              <a:r>
                <a:rPr lang="de" sz="900" b="0" i="0" u="none" strike="noStrike" cap="none">
                  <a:solidFill>
                    <a:srgbClr val="0C2163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Eckenerstraße</a:t>
              </a:r>
              <a:endParaRPr sz="500"/>
            </a:p>
          </p:txBody>
        </p:sp>
        <p:cxnSp>
          <p:nvCxnSpPr>
            <p:cNvPr id="1159" name="Google Shape;1159;p133"/>
            <p:cNvCxnSpPr/>
            <p:nvPr/>
          </p:nvCxnSpPr>
          <p:spPr>
            <a:xfrm flipH="1">
              <a:off x="5549922" y="2821580"/>
              <a:ext cx="291905" cy="442464"/>
            </a:xfrm>
            <a:prstGeom prst="straightConnector1">
              <a:avLst/>
            </a:prstGeom>
            <a:noFill/>
            <a:ln w="25400" cap="flat" cmpd="sng">
              <a:solidFill>
                <a:srgbClr val="03195D"/>
              </a:solidFill>
              <a:prstDash val="solid"/>
              <a:miter lim="400000"/>
              <a:headEnd type="none" w="sm" len="sm"/>
              <a:tailEnd type="triangle" w="med" len="med"/>
            </a:ln>
          </p:spPr>
        </p:cxnSp>
        <p:sp>
          <p:nvSpPr>
            <p:cNvPr id="1160" name="Google Shape;1160;p133"/>
            <p:cNvSpPr/>
            <p:nvPr/>
          </p:nvSpPr>
          <p:spPr>
            <a:xfrm>
              <a:off x="375191" y="2325182"/>
              <a:ext cx="10476418" cy="26334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9050" tIns="19050" rIns="19050" bIns="190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Helvetica Neue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1161" name="Google Shape;1161;p133" descr="Bildschirmfoto 2026-04-12 um 12.38.59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0"/>
              <a:ext cx="11226800" cy="5029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2" name="Google Shape;1162;p133"/>
            <p:cNvSpPr txBox="1"/>
            <p:nvPr/>
          </p:nvSpPr>
          <p:spPr>
            <a:xfrm>
              <a:off x="5303024" y="2290091"/>
              <a:ext cx="2690672" cy="4424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19050" rIns="19050" bIns="19050" anchor="ctr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2163"/>
                </a:buClr>
                <a:buSzPts val="900"/>
                <a:buFont typeface="Helvetica Neue"/>
                <a:buNone/>
              </a:pPr>
              <a:r>
                <a:rPr lang="de" sz="900" b="0" i="0" u="none" strike="noStrike" cap="none" dirty="0">
                  <a:solidFill>
                    <a:srgbClr val="0C2163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Eckenerstraße</a:t>
              </a:r>
              <a:endParaRPr sz="500" dirty="0"/>
            </a:p>
          </p:txBody>
        </p:sp>
        <p:cxnSp>
          <p:nvCxnSpPr>
            <p:cNvPr id="1163" name="Google Shape;1163;p133"/>
            <p:cNvCxnSpPr/>
            <p:nvPr/>
          </p:nvCxnSpPr>
          <p:spPr>
            <a:xfrm flipH="1">
              <a:off x="5549922" y="2821580"/>
              <a:ext cx="291905" cy="442464"/>
            </a:xfrm>
            <a:prstGeom prst="straightConnector1">
              <a:avLst/>
            </a:prstGeom>
            <a:noFill/>
            <a:ln w="25400" cap="flat" cmpd="sng">
              <a:solidFill>
                <a:srgbClr val="03195D"/>
              </a:solidFill>
              <a:prstDash val="solid"/>
              <a:miter lim="400000"/>
              <a:headEnd type="none" w="sm" len="sm"/>
              <a:tailEnd type="triangle" w="med" len="med"/>
            </a:ln>
          </p:spPr>
        </p:cxnSp>
        <p:cxnSp>
          <p:nvCxnSpPr>
            <p:cNvPr id="1164" name="Google Shape;1164;p133"/>
            <p:cNvCxnSpPr/>
            <p:nvPr/>
          </p:nvCxnSpPr>
          <p:spPr>
            <a:xfrm rot="10800000" flipH="1">
              <a:off x="4647829" y="3189190"/>
              <a:ext cx="1491410" cy="138578"/>
            </a:xfrm>
            <a:prstGeom prst="straightConnector1">
              <a:avLst/>
            </a:prstGeom>
            <a:noFill/>
            <a:ln w="25400" cap="flat" cmpd="sng">
              <a:solidFill>
                <a:srgbClr val="03195D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</p:grpSp>
      <p:pic>
        <p:nvPicPr>
          <p:cNvPr id="1165" name="Google Shape;1165;p133" descr="Bildschirmfoto 2026-04-12 um 13.20.59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41234" y="2989591"/>
            <a:ext cx="4185031" cy="1964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6" name="Google Shape;1166;p133" descr="KIT_Tasche_Vorne_Zentral.pdf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74093" y="3565653"/>
            <a:ext cx="1820749" cy="1820748"/>
          </a:xfrm>
          <a:prstGeom prst="rect">
            <a:avLst/>
          </a:prstGeom>
          <a:noFill/>
          <a:ln>
            <a:noFill/>
          </a:ln>
        </p:spPr>
      </p:pic>
      <p:sp>
        <p:nvSpPr>
          <p:cNvPr id="1167" name="Google Shape;1167;p133"/>
          <p:cNvSpPr txBox="1"/>
          <p:nvPr/>
        </p:nvSpPr>
        <p:spPr>
          <a:xfrm>
            <a:off x="7119925" y="91400"/>
            <a:ext cx="1885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2069"/>
              </a:buClr>
              <a:buSzPts val="3500"/>
              <a:buFont typeface="Arial"/>
              <a:buNone/>
            </a:pPr>
            <a:r>
              <a:rPr lang="de" sz="3500" b="1" i="0" u="none" strike="noStrike" cap="none">
                <a:solidFill>
                  <a:srgbClr val="012069"/>
                </a:solidFill>
                <a:latin typeface="Arial"/>
                <a:ea typeface="Arial"/>
                <a:cs typeface="Arial"/>
                <a:sym typeface="Arial"/>
              </a:rPr>
              <a:t>Tuesday</a:t>
            </a:r>
            <a:endParaRPr sz="50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8A322D7-3133-B841-B498-BA86E4B589C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24</a:t>
            </a:fld>
            <a:endParaRPr lang="en-GB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2" name="Google Shape;1172;p134" descr="Bildschirmfoto 2026-04-12 um 12.32.37.png"/>
          <p:cNvPicPr preferRelativeResize="0"/>
          <p:nvPr/>
        </p:nvPicPr>
        <p:blipFill rotWithShape="1">
          <a:blip r:embed="rId3">
            <a:alphaModFix/>
          </a:blip>
          <a:srcRect r="20082"/>
          <a:stretch/>
        </p:blipFill>
        <p:spPr>
          <a:xfrm>
            <a:off x="-92864" y="-5420"/>
            <a:ext cx="4034433" cy="1038225"/>
          </a:xfrm>
          <a:prstGeom prst="rect">
            <a:avLst/>
          </a:prstGeom>
          <a:noFill/>
          <a:ln>
            <a:noFill/>
          </a:ln>
        </p:spPr>
      </p:pic>
      <p:sp>
        <p:nvSpPr>
          <p:cNvPr id="1173" name="Google Shape;1173;p134"/>
          <p:cNvSpPr/>
          <p:nvPr/>
        </p:nvSpPr>
        <p:spPr>
          <a:xfrm>
            <a:off x="3933991" y="-2138"/>
            <a:ext cx="5439840" cy="410450"/>
          </a:xfrm>
          <a:prstGeom prst="rect">
            <a:avLst/>
          </a:prstGeom>
          <a:solidFill>
            <a:srgbClr val="E7EFF0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74" name="Google Shape;1174;p134"/>
          <p:cNvSpPr/>
          <p:nvPr/>
        </p:nvSpPr>
        <p:spPr>
          <a:xfrm>
            <a:off x="264813" y="890741"/>
            <a:ext cx="5439840" cy="4104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75" name="Google Shape;1175;p134"/>
          <p:cNvSpPr/>
          <p:nvPr/>
        </p:nvSpPr>
        <p:spPr>
          <a:xfrm>
            <a:off x="-510968" y="961524"/>
            <a:ext cx="614394" cy="4188976"/>
          </a:xfrm>
          <a:prstGeom prst="rect">
            <a:avLst/>
          </a:prstGeom>
          <a:solidFill>
            <a:srgbClr val="E7EFF0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76" name="Google Shape;1176;p134"/>
          <p:cNvSpPr/>
          <p:nvPr/>
        </p:nvSpPr>
        <p:spPr>
          <a:xfrm>
            <a:off x="3539542" y="504342"/>
            <a:ext cx="839860" cy="29037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77" name="Google Shape;1177;p134"/>
          <p:cNvSpPr txBox="1"/>
          <p:nvPr/>
        </p:nvSpPr>
        <p:spPr>
          <a:xfrm>
            <a:off x="6339328" y="126456"/>
            <a:ext cx="276008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2069"/>
              </a:buClr>
              <a:buSzPts val="3500"/>
              <a:buFont typeface="Arial"/>
              <a:buNone/>
            </a:pPr>
            <a:r>
              <a:rPr lang="de" sz="3500" b="1" i="0" u="none" strike="noStrike" cap="none" dirty="0">
                <a:solidFill>
                  <a:srgbClr val="012069"/>
                </a:solidFill>
                <a:latin typeface="Arial"/>
                <a:ea typeface="Arial"/>
                <a:cs typeface="Arial"/>
                <a:sym typeface="Arial"/>
              </a:rPr>
              <a:t>Wednesday</a:t>
            </a:r>
            <a:endParaRPr sz="500" dirty="0"/>
          </a:p>
        </p:txBody>
      </p:sp>
      <p:pic>
        <p:nvPicPr>
          <p:cNvPr id="1178" name="Google Shape;1178;p134" descr="Bildschirmfoto 2026-04-12 um 13.40.38.png"/>
          <p:cNvPicPr preferRelativeResize="0"/>
          <p:nvPr/>
        </p:nvPicPr>
        <p:blipFill rotWithShape="1">
          <a:blip r:embed="rId4">
            <a:alphaModFix/>
          </a:blip>
          <a:srcRect r="1369"/>
          <a:stretch/>
        </p:blipFill>
        <p:spPr>
          <a:xfrm>
            <a:off x="332100" y="1105650"/>
            <a:ext cx="4665444" cy="211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9" name="Google Shape;1179;p134" descr="eingesetzter-Film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29326" y="903330"/>
            <a:ext cx="3010866" cy="3010866"/>
          </a:xfrm>
          <a:prstGeom prst="rect">
            <a:avLst/>
          </a:prstGeom>
          <a:noFill/>
          <a:ln>
            <a:noFill/>
          </a:ln>
        </p:spPr>
      </p:pic>
      <p:sp>
        <p:nvSpPr>
          <p:cNvPr id="1180" name="Google Shape;1180;p134"/>
          <p:cNvSpPr txBox="1"/>
          <p:nvPr/>
        </p:nvSpPr>
        <p:spPr>
          <a:xfrm rot="5400000">
            <a:off x="8062077" y="2185318"/>
            <a:ext cx="616011" cy="266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2069"/>
              </a:buClr>
              <a:buSzPts val="1400"/>
              <a:buFont typeface="Arial"/>
              <a:buNone/>
            </a:pPr>
            <a:r>
              <a:rPr lang="de" sz="1400" b="1" i="0" u="none" strike="noStrike" cap="none">
                <a:solidFill>
                  <a:srgbClr val="012069"/>
                </a:solidFill>
                <a:latin typeface="Arial"/>
                <a:ea typeface="Arial"/>
                <a:cs typeface="Arial"/>
                <a:sym typeface="Arial"/>
              </a:rPr>
              <a:t>MENU</a:t>
            </a:r>
            <a:endParaRPr sz="500"/>
          </a:p>
        </p:txBody>
      </p:sp>
      <p:pic>
        <p:nvPicPr>
          <p:cNvPr id="1181" name="Google Shape;1181;p134" descr="KIT_Tasche_Vorne_Zentral.pdf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74093" y="3565653"/>
            <a:ext cx="1820749" cy="1820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2" name="Google Shape;1182;p134" descr="Bil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59357" y="3784722"/>
            <a:ext cx="2381250" cy="10429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83" name="Google Shape;1183;p134"/>
          <p:cNvCxnSpPr/>
          <p:nvPr/>
        </p:nvCxnSpPr>
        <p:spPr>
          <a:xfrm>
            <a:off x="1307729" y="1496037"/>
            <a:ext cx="413475" cy="0"/>
          </a:xfrm>
          <a:prstGeom prst="straightConnector1">
            <a:avLst/>
          </a:prstGeom>
          <a:noFill/>
          <a:ln w="25400" cap="flat" cmpd="sng">
            <a:solidFill>
              <a:srgbClr val="03195D"/>
            </a:solidFill>
            <a:prstDash val="solid"/>
            <a:miter lim="400000"/>
            <a:headEnd type="none" w="sm" len="sm"/>
            <a:tailEnd type="triangle" w="med" len="med"/>
          </a:ln>
        </p:spPr>
      </p:cxnSp>
      <p:sp>
        <p:nvSpPr>
          <p:cNvPr id="1184" name="Google Shape;1184;p134"/>
          <p:cNvSpPr txBox="1"/>
          <p:nvPr/>
        </p:nvSpPr>
        <p:spPr>
          <a:xfrm>
            <a:off x="1758930" y="1397222"/>
            <a:ext cx="927707" cy="168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2163"/>
              </a:buClr>
              <a:buSzPts val="900"/>
              <a:buFont typeface="Helvetica Neue"/>
              <a:buNone/>
            </a:pPr>
            <a:r>
              <a:rPr lang="de" sz="900" b="0" i="0" u="none" strike="noStrike" cap="none">
                <a:solidFill>
                  <a:srgbClr val="0C21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Food till 10:30 pm</a:t>
            </a:r>
            <a:endParaRPr sz="50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14891F7-473C-B125-35E4-0EF7C35A221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25</a:t>
            </a:fld>
            <a:endParaRPr lang="en-GB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9" name="Google Shape;1189;p135" descr="Bildschirmfoto 2026-04-12 um 12.32.37.png"/>
          <p:cNvPicPr preferRelativeResize="0"/>
          <p:nvPr/>
        </p:nvPicPr>
        <p:blipFill rotWithShape="1">
          <a:blip r:embed="rId3">
            <a:alphaModFix/>
          </a:blip>
          <a:srcRect r="20082"/>
          <a:stretch/>
        </p:blipFill>
        <p:spPr>
          <a:xfrm>
            <a:off x="-92864" y="-5420"/>
            <a:ext cx="4034433" cy="1038225"/>
          </a:xfrm>
          <a:prstGeom prst="rect">
            <a:avLst/>
          </a:prstGeom>
          <a:noFill/>
          <a:ln>
            <a:noFill/>
          </a:ln>
        </p:spPr>
      </p:pic>
      <p:sp>
        <p:nvSpPr>
          <p:cNvPr id="1190" name="Google Shape;1190;p135"/>
          <p:cNvSpPr/>
          <p:nvPr/>
        </p:nvSpPr>
        <p:spPr>
          <a:xfrm>
            <a:off x="3933991" y="-2138"/>
            <a:ext cx="5439840" cy="410450"/>
          </a:xfrm>
          <a:prstGeom prst="rect">
            <a:avLst/>
          </a:prstGeom>
          <a:solidFill>
            <a:srgbClr val="E7EFF0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91" name="Google Shape;1191;p135"/>
          <p:cNvSpPr/>
          <p:nvPr/>
        </p:nvSpPr>
        <p:spPr>
          <a:xfrm>
            <a:off x="264813" y="890741"/>
            <a:ext cx="5439840" cy="4104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92" name="Google Shape;1192;p135"/>
          <p:cNvSpPr/>
          <p:nvPr/>
        </p:nvSpPr>
        <p:spPr>
          <a:xfrm>
            <a:off x="-510968" y="961524"/>
            <a:ext cx="614394" cy="4188976"/>
          </a:xfrm>
          <a:prstGeom prst="rect">
            <a:avLst/>
          </a:prstGeom>
          <a:solidFill>
            <a:srgbClr val="E7EFF0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93" name="Google Shape;1193;p135"/>
          <p:cNvSpPr/>
          <p:nvPr/>
        </p:nvSpPr>
        <p:spPr>
          <a:xfrm>
            <a:off x="3539542" y="504342"/>
            <a:ext cx="839860" cy="29037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94" name="Google Shape;1194;p135"/>
          <p:cNvSpPr txBox="1"/>
          <p:nvPr/>
        </p:nvSpPr>
        <p:spPr>
          <a:xfrm>
            <a:off x="6507000" y="91400"/>
            <a:ext cx="2592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2069"/>
              </a:buClr>
              <a:buSzPts val="3500"/>
              <a:buFont typeface="Arial"/>
              <a:buNone/>
            </a:pPr>
            <a:r>
              <a:rPr lang="de" sz="3500" b="1" i="0" u="none" strike="noStrike" cap="none">
                <a:solidFill>
                  <a:srgbClr val="012069"/>
                </a:solidFill>
                <a:latin typeface="Arial"/>
                <a:ea typeface="Arial"/>
                <a:cs typeface="Arial"/>
                <a:sym typeface="Arial"/>
              </a:rPr>
              <a:t>Wednesday</a:t>
            </a:r>
            <a:endParaRPr sz="500"/>
          </a:p>
        </p:txBody>
      </p:sp>
      <p:pic>
        <p:nvPicPr>
          <p:cNvPr id="1195" name="Google Shape;1195;p135" descr="KIT_Tasche_Vorne_Zentral.pd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74093" y="3565653"/>
            <a:ext cx="1820749" cy="1820748"/>
          </a:xfrm>
          <a:prstGeom prst="rect">
            <a:avLst/>
          </a:prstGeom>
          <a:noFill/>
          <a:ln>
            <a:noFill/>
          </a:ln>
        </p:spPr>
      </p:pic>
      <p:sp>
        <p:nvSpPr>
          <p:cNvPr id="1196" name="Google Shape;1196;p135"/>
          <p:cNvSpPr/>
          <p:nvPr/>
        </p:nvSpPr>
        <p:spPr>
          <a:xfrm>
            <a:off x="4920371" y="3497730"/>
            <a:ext cx="1398974" cy="4762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197" name="Google Shape;1197;p135" descr="eingesetzter-Film.png"/>
          <p:cNvPicPr preferRelativeResize="0"/>
          <p:nvPr/>
        </p:nvPicPr>
        <p:blipFill rotWithShape="1">
          <a:blip r:embed="rId5">
            <a:alphaModFix/>
          </a:blip>
          <a:srcRect t="3591"/>
          <a:stretch/>
        </p:blipFill>
        <p:spPr>
          <a:xfrm>
            <a:off x="1660268" y="3226323"/>
            <a:ext cx="5424488" cy="1822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8" name="Google Shape;1198;p135" descr="Bildschirmfoto 2026-04-12 um 13.40.38.png"/>
          <p:cNvPicPr preferRelativeResize="0"/>
          <p:nvPr/>
        </p:nvPicPr>
        <p:blipFill rotWithShape="1">
          <a:blip r:embed="rId6">
            <a:alphaModFix/>
          </a:blip>
          <a:srcRect r="1369"/>
          <a:stretch/>
        </p:blipFill>
        <p:spPr>
          <a:xfrm>
            <a:off x="332100" y="1105650"/>
            <a:ext cx="4665444" cy="2117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99" name="Google Shape;1199;p135"/>
          <p:cNvCxnSpPr/>
          <p:nvPr/>
        </p:nvCxnSpPr>
        <p:spPr>
          <a:xfrm>
            <a:off x="377006" y="4217815"/>
            <a:ext cx="1741432" cy="0"/>
          </a:xfrm>
          <a:prstGeom prst="straightConnector1">
            <a:avLst/>
          </a:prstGeom>
          <a:noFill/>
          <a:ln w="25400" cap="flat" cmpd="sng">
            <a:solidFill>
              <a:srgbClr val="03195D"/>
            </a:solidFill>
            <a:prstDash val="solid"/>
            <a:miter lim="400000"/>
            <a:headEnd type="none" w="sm" len="sm"/>
            <a:tailEnd type="triangle" w="med" len="med"/>
          </a:ln>
        </p:spPr>
      </p:cxnSp>
      <p:sp>
        <p:nvSpPr>
          <p:cNvPr id="1200" name="Google Shape;1200;p135"/>
          <p:cNvSpPr txBox="1"/>
          <p:nvPr/>
        </p:nvSpPr>
        <p:spPr>
          <a:xfrm>
            <a:off x="379550" y="4034819"/>
            <a:ext cx="747079" cy="168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2163"/>
              </a:buClr>
              <a:buSzPts val="900"/>
              <a:buFont typeface="Helvetica Neue"/>
              <a:buNone/>
            </a:pPr>
            <a:r>
              <a:rPr lang="de" sz="900" b="0" i="0" u="none" strike="noStrike" cap="none">
                <a:solidFill>
                  <a:srgbClr val="0C21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12 min by foot</a:t>
            </a:r>
            <a:endParaRPr sz="500"/>
          </a:p>
        </p:txBody>
      </p:sp>
      <p:graphicFrame>
        <p:nvGraphicFramePr>
          <p:cNvPr id="1201" name="Google Shape;1201;p135"/>
          <p:cNvGraphicFramePr/>
          <p:nvPr/>
        </p:nvGraphicFramePr>
        <p:xfrm>
          <a:off x="4898382" y="1471846"/>
          <a:ext cx="4090375" cy="1056295"/>
        </p:xfrm>
        <a:graphic>
          <a:graphicData uri="http://schemas.openxmlformats.org/drawingml/2006/table">
            <a:tbl>
              <a:tblPr>
                <a:noFill/>
                <a:tableStyleId>{4ABF736C-1D3A-40DB-8207-3BDCDF99B351}</a:tableStyleId>
              </a:tblPr>
              <a:tblGrid>
                <a:gridCol w="1366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2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2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84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Helvetica Neue"/>
                        <a:buNone/>
                      </a:pPr>
                      <a:endParaRPr sz="900" u="none" strike="noStrike" cap="none"/>
                    </a:p>
                  </a:txBody>
                  <a:tcPr marL="19050" marR="19050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de" sz="900" u="none" strike="noStrike" cap="none"/>
                        <a:t>Karlsruhe Kronenplatz</a:t>
                      </a:r>
                      <a:endParaRPr sz="500"/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de" sz="900" u="none" strike="noStrike" cap="none"/>
                        <a:t>Händelstraße </a:t>
                      </a:r>
                      <a:endParaRPr sz="500"/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3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de" sz="900" u="none" strike="noStrike" cap="none"/>
                        <a:t>S51 (Germersheim, Bahnhof)</a:t>
                      </a:r>
                      <a:endParaRPr sz="500"/>
                    </a:p>
                  </a:txBody>
                  <a:tcPr marL="19050" marR="19050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de" sz="900" u="none" strike="noStrike" cap="none"/>
                        <a:t>07:05 pm</a:t>
                      </a:r>
                      <a:endParaRPr sz="500"/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de" sz="900" u="none" strike="noStrike" cap="none"/>
                        <a:t>07:13 pm</a:t>
                      </a:r>
                      <a:endParaRPr sz="500"/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1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de" sz="900" u="none" strike="noStrike" cap="none"/>
                        <a:t>S2 (Rheinstrandsiedlung)</a:t>
                      </a:r>
                      <a:endParaRPr sz="500"/>
                    </a:p>
                  </a:txBody>
                  <a:tcPr marL="19050" marR="19050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de" sz="900" u="none" strike="noStrike" cap="none"/>
                        <a:t>07:08 pm </a:t>
                      </a:r>
                      <a:endParaRPr sz="500"/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de" sz="900" u="none" strike="noStrike" cap="none"/>
                        <a:t>07:16 pm</a:t>
                      </a:r>
                      <a:endParaRPr sz="500"/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7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de" sz="900" u="none" strike="noStrike" cap="none"/>
                        <a:t>S2 (Rheinstetten)</a:t>
                      </a:r>
                      <a:endParaRPr sz="500"/>
                    </a:p>
                  </a:txBody>
                  <a:tcPr marL="19050" marR="19050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de" sz="900" u="none" strike="noStrike" cap="none"/>
                        <a:t>07:18 pm</a:t>
                      </a:r>
                      <a:endParaRPr sz="500"/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de" sz="900" u="none" strike="noStrike" cap="none"/>
                        <a:t>07:26 pm</a:t>
                      </a:r>
                      <a:endParaRPr sz="500"/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9E3686D3-F7BA-BC34-ABF9-5BD59F86AE2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26</a:t>
            </a:fld>
            <a:endParaRPr lang="en-GB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207E7B7-9B62-0BB2-B93A-4DE9A464F0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A0068CC-0207-0FF4-98C6-1EC46647797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13.04.2026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519CEDD-6525-942E-4531-CA0FE9E973F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3</a:t>
            </a:fld>
            <a:endParaRPr lang="en-GB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7ECBB76-AC91-E192-3A4E-94C578BF3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Grafik 8" descr="Ein Bild, das Kleidung, Person, Im Haus, Blume enthält.&#10;&#10;KI-generierte Inhalte können fehlerhaft sein.">
            <a:extLst>
              <a:ext uri="{FF2B5EF4-FFF2-40B4-BE49-F238E27FC236}">
                <a16:creationId xmlns:a16="http://schemas.microsoft.com/office/drawing/2014/main" id="{D6D1DA0A-6164-5AF6-EFE3-4D63518A1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0960"/>
            <a:ext cx="770500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D41656E-7ADF-C85C-4D14-08522C4E25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EB3C7C8-36C9-10D4-DE28-F3B783DB935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13.04.2026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16344D9-3E3E-2AC1-B216-A0993D069AD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4</a:t>
            </a:fld>
            <a:endParaRPr lang="en-GB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D38BC816-08E4-D03C-CF23-712F28845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Grafik 8" descr="Ein Bild, das Kleidung, Person, Mann, Schuhwerk enthält.&#10;&#10;KI-generierte Inhalte können fehlerhaft sein.">
            <a:extLst>
              <a:ext uri="{FF2B5EF4-FFF2-40B4-BE49-F238E27FC236}">
                <a16:creationId xmlns:a16="http://schemas.microsoft.com/office/drawing/2014/main" id="{7AE47704-FDD4-C1AB-74DE-67F00D78A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376" y="0"/>
            <a:ext cx="7540624" cy="4241601"/>
          </a:xfrm>
          <a:prstGeom prst="rect">
            <a:avLst/>
          </a:prstGeom>
        </p:spPr>
      </p:pic>
      <p:pic>
        <p:nvPicPr>
          <p:cNvPr id="7" name="Grafik 6" descr="Ein Bild, das Person, Kleidung, Mann, draußen enthält.&#10;&#10;KI-generierte Inhalte können fehlerhaft sein.">
            <a:extLst>
              <a:ext uri="{FF2B5EF4-FFF2-40B4-BE49-F238E27FC236}">
                <a16:creationId xmlns:a16="http://schemas.microsoft.com/office/drawing/2014/main" id="{C03FD51A-1854-8DB0-ED56-5567A7839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571750"/>
            <a:ext cx="4830818" cy="271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834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4B37C474-3C52-B768-BE84-BFB0E912DD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788BEC1-BB42-E144-74CC-A349D1A2393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13.04.2026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879EF7F-E0A1-7E8E-46B6-FE550F8B0DB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5</a:t>
            </a:fld>
            <a:endParaRPr lang="en-GB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9FFAF1FD-86FD-2A78-E70B-6CC873E52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" name="Grafik 10" descr="Ein Bild, das Tanz, Majorelle Blue, lila, violett enthält.&#10;&#10;KI-generierte Inhalte können fehlerhaft sein.">
            <a:extLst>
              <a:ext uri="{FF2B5EF4-FFF2-40B4-BE49-F238E27FC236}">
                <a16:creationId xmlns:a16="http://schemas.microsoft.com/office/drawing/2014/main" id="{35E8C6C5-F27D-5099-8E19-0021406AF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4260" y="0"/>
            <a:ext cx="9144000" cy="5143500"/>
          </a:xfrm>
          <a:prstGeom prst="rect">
            <a:avLst/>
          </a:prstGeom>
        </p:spPr>
      </p:pic>
      <p:pic>
        <p:nvPicPr>
          <p:cNvPr id="10" name="Bildplatzhalter 8" descr="Ein Bild, das Hai, Weichflosser, Aquarium, unterwasser enthält.&#10;&#10;KI-generierte Inhalte können fehlerhaft sein.">
            <a:extLst>
              <a:ext uri="{FF2B5EF4-FFF2-40B4-BE49-F238E27FC236}">
                <a16:creationId xmlns:a16="http://schemas.microsoft.com/office/drawing/2014/main" id="{7ECA5EDB-1FED-F0CB-7781-C39414C99B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80" r="2980"/>
          <a:stretch>
            <a:fillRect/>
          </a:stretch>
        </p:blipFill>
        <p:spPr>
          <a:xfrm rot="5400000">
            <a:off x="4976040" y="1006822"/>
            <a:ext cx="5197784" cy="310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380031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932B3B0-7F12-06ED-8A77-FCDA0533CE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C62039E-6602-7F82-CDE5-0D1BA24056D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13.04.2026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115A049-A1DF-ADEC-D49F-BE673536879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6</a:t>
            </a:fld>
            <a:endParaRPr lang="en-GB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9676ED82-CAC3-81F8-977D-E3890B8A9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Grafik 6" descr="Ein Bild, das Mann, Kleidung, Person, Frau enthält.&#10;&#10;KI-generierte Inhalte können fehlerhaft sein.">
            <a:extLst>
              <a:ext uri="{FF2B5EF4-FFF2-40B4-BE49-F238E27FC236}">
                <a16:creationId xmlns:a16="http://schemas.microsoft.com/office/drawing/2014/main" id="{0D4DFB33-9D70-7F4F-64BA-BD3E9415A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91149" cy="2767911"/>
          </a:xfrm>
          <a:prstGeom prst="rect">
            <a:avLst/>
          </a:prstGeom>
        </p:spPr>
      </p:pic>
      <p:pic>
        <p:nvPicPr>
          <p:cNvPr id="8" name="Grafik 7" descr="Ein Bild, das Person, Kleidung, Tisch, computer enthält.&#10;&#10;KI-generierte Inhalte können fehlerhaft sein.">
            <a:extLst>
              <a:ext uri="{FF2B5EF4-FFF2-40B4-BE49-F238E27FC236}">
                <a16:creationId xmlns:a16="http://schemas.microsoft.com/office/drawing/2014/main" id="{34B3436F-5CD3-2B7F-CC17-7741F0EB0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220" y="2368830"/>
            <a:ext cx="6005779" cy="277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670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115"/>
          <p:cNvSpPr txBox="1">
            <a:spLocks noGrp="1"/>
          </p:cNvSpPr>
          <p:nvPr>
            <p:ph type="body" idx="1"/>
          </p:nvPr>
        </p:nvSpPr>
        <p:spPr>
          <a:xfrm>
            <a:off x="400050" y="1187634"/>
            <a:ext cx="8343900" cy="3364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de" sz="1700" b="1" dirty="0"/>
              <a:t>Silver sponsors</a:t>
            </a:r>
            <a:endParaRPr sz="1700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700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700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700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700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700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700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700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de" sz="1700" b="1" dirty="0"/>
              <a:t>Bronze sponsors</a:t>
            </a:r>
            <a:endParaRPr sz="1700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700" b="1" dirty="0"/>
          </a:p>
        </p:txBody>
      </p:sp>
      <p:sp>
        <p:nvSpPr>
          <p:cNvPr id="866" name="Google Shape;866;p115"/>
          <p:cNvSpPr txBox="1">
            <a:spLocks noGrp="1"/>
          </p:cNvSpPr>
          <p:nvPr>
            <p:ph type="dt" idx="10"/>
          </p:nvPr>
        </p:nvSpPr>
        <p:spPr>
          <a:xfrm>
            <a:off x="627235" y="4747358"/>
            <a:ext cx="1027755" cy="396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13.04.2026</a:t>
            </a:r>
            <a:endParaRPr/>
          </a:p>
        </p:txBody>
      </p:sp>
      <p:sp>
        <p:nvSpPr>
          <p:cNvPr id="867" name="Google Shape;867;p115"/>
          <p:cNvSpPr txBox="1">
            <a:spLocks noGrp="1"/>
          </p:cNvSpPr>
          <p:nvPr>
            <p:ph type="sldNum" idx="12"/>
          </p:nvPr>
        </p:nvSpPr>
        <p:spPr>
          <a:xfrm>
            <a:off x="216000" y="4747358"/>
            <a:ext cx="326368" cy="396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7</a:t>
            </a:fld>
            <a:endParaRPr/>
          </a:p>
        </p:txBody>
      </p:sp>
      <p:sp>
        <p:nvSpPr>
          <p:cNvPr id="868" name="Google Shape;868;p115"/>
          <p:cNvSpPr txBox="1">
            <a:spLocks noGrp="1"/>
          </p:cNvSpPr>
          <p:nvPr>
            <p:ph type="title"/>
          </p:nvPr>
        </p:nvSpPr>
        <p:spPr>
          <a:xfrm>
            <a:off x="396000" y="296153"/>
            <a:ext cx="7745818" cy="575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 fontScale="90000"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ibre Franklin Medium"/>
              <a:buNone/>
            </a:pPr>
            <a:r>
              <a:rPr lang="de" dirty="0"/>
              <a:t>Many thanks to the sponsors for a generous support</a:t>
            </a:r>
            <a:endParaRPr dirty="0"/>
          </a:p>
        </p:txBody>
      </p:sp>
      <p:sp>
        <p:nvSpPr>
          <p:cNvPr id="869" name="Google Shape;869;p115"/>
          <p:cNvSpPr/>
          <p:nvPr/>
        </p:nvSpPr>
        <p:spPr>
          <a:xfrm>
            <a:off x="4457700" y="2457450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0" name="Google Shape;870;p115" title="Loghi SAES H Vacuum-nero-ross_uso fier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68566" y="3873234"/>
            <a:ext cx="2185854" cy="525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1" name="Google Shape;871;p115" title="CAEN-Logo-Colour-CMYK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6012" y="1764382"/>
            <a:ext cx="1379604" cy="392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2" name="Google Shape;872;p115" title="logo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55322" y="1764383"/>
            <a:ext cx="2703143" cy="392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3" name="Google Shape;873;p115" title="Logo-KurtJLeskerCompany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86056" y="1764383"/>
            <a:ext cx="2258826" cy="392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4" name="Google Shape;874;p115" title="Logo_JEVATEC_lang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9376" y="3852113"/>
            <a:ext cx="1483468" cy="56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5" name="Google Shape;875;p115" title="result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840143" y="3852110"/>
            <a:ext cx="1841771" cy="567690"/>
          </a:xfrm>
          <a:prstGeom prst="rect">
            <a:avLst/>
          </a:prstGeom>
          <a:noFill/>
          <a:ln>
            <a:noFill/>
          </a:ln>
        </p:spPr>
      </p:pic>
      <p:sp>
        <p:nvSpPr>
          <p:cNvPr id="876" name="Google Shape;876;p115"/>
          <p:cNvSpPr txBox="1"/>
          <p:nvPr/>
        </p:nvSpPr>
        <p:spPr>
          <a:xfrm>
            <a:off x="396000" y="2398800"/>
            <a:ext cx="8615400" cy="8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500" b="1" i="1">
                <a:solidFill>
                  <a:schemeClr val="dk1"/>
                </a:solidFill>
              </a:rPr>
              <a:t>Please meet them at the booth during the coffee break, the poster session, lunch </a:t>
            </a:r>
            <a:br>
              <a:rPr lang="de" sz="1500" b="1" i="1">
                <a:solidFill>
                  <a:schemeClr val="dk1"/>
                </a:solidFill>
              </a:rPr>
            </a:br>
            <a:r>
              <a:rPr lang="de" sz="1500" b="1" i="1">
                <a:solidFill>
                  <a:schemeClr val="dk1"/>
                </a:solidFill>
              </a:rPr>
              <a:t>and during the social activities</a:t>
            </a:r>
            <a:endParaRPr sz="1500" b="1" i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365E4EF-24F5-E234-EED9-6F79F85711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6B73AE9-AC44-FD8A-FCA2-828043B86F0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13.04.2026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9568C81-C8BE-F9C8-C8FB-E66B256B5D9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8</a:t>
            </a:fld>
            <a:endParaRPr lang="en-GB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DDC1789E-4AEE-8DCD-4AC0-D835B12AC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/>
              <a:t>Thanks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en-GB" dirty="0"/>
              <a:t>KIT </a:t>
            </a:r>
            <a:r>
              <a:rPr lang="en-GB" dirty="0" err="1"/>
              <a:t>Center</a:t>
            </a:r>
            <a:r>
              <a:rPr lang="en-GB" dirty="0"/>
              <a:t> Elementary Particle and </a:t>
            </a:r>
            <a:r>
              <a:rPr lang="en-GB" dirty="0" err="1"/>
              <a:t>Astroparticle</a:t>
            </a:r>
            <a:r>
              <a:rPr lang="en-GB" dirty="0"/>
              <a:t> Physics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3164203-4D34-A47E-6F76-B460BD7B7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9135"/>
            <a:ext cx="9144000" cy="333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1680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116"/>
          <p:cNvSpPr txBox="1">
            <a:spLocks noGrp="1"/>
          </p:cNvSpPr>
          <p:nvPr>
            <p:ph type="body" idx="1"/>
          </p:nvPr>
        </p:nvSpPr>
        <p:spPr>
          <a:xfrm>
            <a:off x="400050" y="1187625"/>
            <a:ext cx="4091100" cy="3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600"/>
              <a:buChar char="-"/>
            </a:pPr>
            <a:r>
              <a:rPr lang="de" sz="1600" b="1" dirty="0"/>
              <a:t>Outlining of the conference (main talks, topical focus sessions, poster session, invited talks)</a:t>
            </a:r>
            <a:endParaRPr sz="1600" b="1" dirty="0"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de" sz="1600" b="1" dirty="0"/>
              <a:t>Suggestion and contacting of speakers</a:t>
            </a:r>
            <a:endParaRPr sz="1600" b="1" dirty="0"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de" sz="1600" b="1" dirty="0"/>
              <a:t>Communication back to the collaborations</a:t>
            </a:r>
            <a:endParaRPr sz="1600" b="1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00" b="1" dirty="0"/>
          </a:p>
          <a:p>
            <a:pPr marL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600" dirty="0"/>
          </a:p>
        </p:txBody>
      </p:sp>
      <p:sp>
        <p:nvSpPr>
          <p:cNvPr id="882" name="Google Shape;882;p116"/>
          <p:cNvSpPr txBox="1">
            <a:spLocks noGrp="1"/>
          </p:cNvSpPr>
          <p:nvPr>
            <p:ph type="dt" idx="10"/>
          </p:nvPr>
        </p:nvSpPr>
        <p:spPr>
          <a:xfrm>
            <a:off x="627235" y="4747358"/>
            <a:ext cx="1027755" cy="396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13.04.2026</a:t>
            </a:r>
            <a:endParaRPr/>
          </a:p>
        </p:txBody>
      </p:sp>
      <p:sp>
        <p:nvSpPr>
          <p:cNvPr id="883" name="Google Shape;883;p116"/>
          <p:cNvSpPr txBox="1">
            <a:spLocks noGrp="1"/>
          </p:cNvSpPr>
          <p:nvPr>
            <p:ph type="sldNum" idx="12"/>
          </p:nvPr>
        </p:nvSpPr>
        <p:spPr>
          <a:xfrm>
            <a:off x="216000" y="4747358"/>
            <a:ext cx="326368" cy="396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9</a:t>
            </a:fld>
            <a:endParaRPr/>
          </a:p>
        </p:txBody>
      </p:sp>
      <p:sp>
        <p:nvSpPr>
          <p:cNvPr id="884" name="Google Shape;884;p116"/>
          <p:cNvSpPr txBox="1">
            <a:spLocks noGrp="1"/>
          </p:cNvSpPr>
          <p:nvPr>
            <p:ph type="title"/>
          </p:nvPr>
        </p:nvSpPr>
        <p:spPr>
          <a:xfrm>
            <a:off x="396000" y="296153"/>
            <a:ext cx="6869178" cy="575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Libre Franklin Medium"/>
              <a:buNone/>
            </a:pPr>
            <a:r>
              <a:rPr lang="de"/>
              <a:t>Programme Advisory Comittee</a:t>
            </a:r>
            <a:endParaRPr/>
          </a:p>
        </p:txBody>
      </p:sp>
      <p:sp>
        <p:nvSpPr>
          <p:cNvPr id="885" name="Google Shape;885;p116"/>
          <p:cNvSpPr txBox="1"/>
          <p:nvPr/>
        </p:nvSpPr>
        <p:spPr>
          <a:xfrm>
            <a:off x="4864575" y="940628"/>
            <a:ext cx="3000000" cy="3872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de" sz="1600" b="1" dirty="0">
                <a:solidFill>
                  <a:schemeClr val="dk1"/>
                </a:solidFill>
              </a:rPr>
              <a:t>Kathrin Valerius</a:t>
            </a:r>
            <a:endParaRPr sz="1600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de" sz="1600" b="1" dirty="0">
                <a:solidFill>
                  <a:schemeClr val="dk1"/>
                </a:solidFill>
              </a:rPr>
              <a:t>Juliana Stachurska</a:t>
            </a: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de" sz="1600" b="1" dirty="0">
                <a:solidFill>
                  <a:schemeClr val="dk1"/>
                </a:solidFill>
              </a:rPr>
              <a:t>Ruben Saakyan</a:t>
            </a:r>
            <a:endParaRPr sz="1600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de" sz="1600" b="1" dirty="0">
                <a:solidFill>
                  <a:schemeClr val="dk1"/>
                </a:solidFill>
              </a:rPr>
              <a:t>Elena Ferri</a:t>
            </a:r>
            <a:endParaRPr sz="1600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de" sz="1600" b="1" dirty="0">
                <a:solidFill>
                  <a:schemeClr val="dk1"/>
                </a:solidFill>
              </a:rPr>
              <a:t>Loredana Gastaldo</a:t>
            </a:r>
            <a:endParaRPr sz="1600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de" sz="1600" b="1" dirty="0">
                <a:solidFill>
                  <a:schemeClr val="dk1"/>
                </a:solidFill>
              </a:rPr>
              <a:t>Nicolo de Groot</a:t>
            </a:r>
            <a:endParaRPr sz="1600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200"/>
              </a:spcAft>
              <a:buNone/>
            </a:pPr>
            <a:r>
              <a:rPr lang="de" sz="1600" b="1" dirty="0">
                <a:solidFill>
                  <a:schemeClr val="dk1"/>
                </a:solidFill>
              </a:rPr>
              <a:t>Magnus Schlösser, Chair</a:t>
            </a:r>
            <a:endParaRPr sz="1600" dirty="0"/>
          </a:p>
        </p:txBody>
      </p:sp>
      <p:pic>
        <p:nvPicPr>
          <p:cNvPr id="2" name="Google Shape;722;p104">
            <a:extLst>
              <a:ext uri="{FF2B5EF4-FFF2-40B4-BE49-F238E27FC236}">
                <a16:creationId xmlns:a16="http://schemas.microsoft.com/office/drawing/2014/main" id="{7AD47083-5938-7323-7F32-C344976965E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91301" y="1111561"/>
            <a:ext cx="547379" cy="546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723;p104">
            <a:extLst>
              <a:ext uri="{FF2B5EF4-FFF2-40B4-BE49-F238E27FC236}">
                <a16:creationId xmlns:a16="http://schemas.microsoft.com/office/drawing/2014/main" id="{7B763FBE-A343-C698-95F0-5E52456C2FB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13174"/>
          <a:stretch/>
        </p:blipFill>
        <p:spPr>
          <a:xfrm>
            <a:off x="7097116" y="1751092"/>
            <a:ext cx="735749" cy="353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724;p104">
            <a:extLst>
              <a:ext uri="{FF2B5EF4-FFF2-40B4-BE49-F238E27FC236}">
                <a16:creationId xmlns:a16="http://schemas.microsoft.com/office/drawing/2014/main" id="{AD93630E-324E-A566-1724-0F25708E263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77968" y="2733545"/>
            <a:ext cx="774045" cy="242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725;p104">
            <a:extLst>
              <a:ext uri="{FF2B5EF4-FFF2-40B4-BE49-F238E27FC236}">
                <a16:creationId xmlns:a16="http://schemas.microsoft.com/office/drawing/2014/main" id="{18C70362-2D5B-EEB7-8126-D23758EB19F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95991" y="3054724"/>
            <a:ext cx="537998" cy="545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726;p104">
            <a:extLst>
              <a:ext uri="{FF2B5EF4-FFF2-40B4-BE49-F238E27FC236}">
                <a16:creationId xmlns:a16="http://schemas.microsoft.com/office/drawing/2014/main" id="{4A0154F9-3D59-84DC-B06E-97745A4C578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12176"/>
          <a:stretch/>
        </p:blipFill>
        <p:spPr>
          <a:xfrm>
            <a:off x="7171437" y="3722301"/>
            <a:ext cx="587106" cy="484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27;p104" descr="A screen shot of a video game&#10;&#10;Description automatically generated">
            <a:extLst>
              <a:ext uri="{FF2B5EF4-FFF2-40B4-BE49-F238E27FC236}">
                <a16:creationId xmlns:a16="http://schemas.microsoft.com/office/drawing/2014/main" id="{9E0EFCEB-DB9A-AD87-41D6-A53DE7783EA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072686" y="2287024"/>
            <a:ext cx="784608" cy="280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KIT">
  <a:themeElements>
    <a:clrScheme name="KIT">
      <a:dk1>
        <a:srgbClr val="002D4C"/>
      </a:dk1>
      <a:lt1>
        <a:srgbClr val="FFFFFF"/>
      </a:lt1>
      <a:dk2>
        <a:srgbClr val="DAE1E6"/>
      </a:dk2>
      <a:lt2>
        <a:srgbClr val="A8B9C4"/>
      </a:lt2>
      <a:accent1>
        <a:srgbClr val="009682"/>
      </a:accent1>
      <a:accent2>
        <a:srgbClr val="005A50"/>
      </a:accent2>
      <a:accent3>
        <a:srgbClr val="23A1E0"/>
      </a:accent3>
      <a:accent4>
        <a:srgbClr val="0C537E"/>
      </a:accent4>
      <a:accent5>
        <a:srgbClr val="8CB63C"/>
      </a:accent5>
      <a:accent6>
        <a:srgbClr val="276738"/>
      </a:accent6>
      <a:hlink>
        <a:srgbClr val="009682"/>
      </a:hlink>
      <a:folHlink>
        <a:srgbClr val="002D4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754</Words>
  <Application>Microsoft Office PowerPoint</Application>
  <PresentationFormat>Bildschirmpräsentation (16:9)</PresentationFormat>
  <Paragraphs>186</Paragraphs>
  <Slides>26</Slides>
  <Notes>12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26</vt:i4>
      </vt:variant>
    </vt:vector>
  </HeadingPairs>
  <TitlesOfParts>
    <vt:vector size="34" baseType="lpstr">
      <vt:lpstr>Droid Serif</vt:lpstr>
      <vt:lpstr>Libre Franklin Medium</vt:lpstr>
      <vt:lpstr>Noto Sans Symbols</vt:lpstr>
      <vt:lpstr>Franklin Gothic Medium</vt:lpstr>
      <vt:lpstr>Helvetica Neue</vt:lpstr>
      <vt:lpstr>Arial</vt:lpstr>
      <vt:lpstr>KIT</vt:lpstr>
      <vt:lpstr>21_BasicWhite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Many thanks to the sponsors for a generous support</vt:lpstr>
      <vt:lpstr>Thanks to KIT Center Elementary Particle and Astroparticle Physics</vt:lpstr>
      <vt:lpstr>Programme Advisory Comittee</vt:lpstr>
      <vt:lpstr>Local organisation comittee</vt:lpstr>
      <vt:lpstr>Poster prize (voted by 31 participants)</vt:lpstr>
      <vt:lpstr>2nd poster prize</vt:lpstr>
      <vt:lpstr>PowerPoint-Präsentation</vt:lpstr>
      <vt:lpstr>PowerPoint-Präsentation</vt:lpstr>
      <vt:lpstr>PowerPoint-Präsentation</vt:lpstr>
      <vt:lpstr>Poster prize (voted by 31 participants)</vt:lpstr>
      <vt:lpstr>PowerPoint-Präsentation</vt:lpstr>
      <vt:lpstr>PowerPoint-Präsentation</vt:lpstr>
      <vt:lpstr>Final words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Magnus Schlösser</dc:creator>
  <cp:lastModifiedBy>Schlösser, Magnus (IAP)</cp:lastModifiedBy>
  <cp:revision>4</cp:revision>
  <dcterms:modified xsi:type="dcterms:W3CDTF">2026-04-16T14:29:10Z</dcterms:modified>
</cp:coreProperties>
</file>